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035C-E568-9D4A-A4F2-0537E6791F68}" type="datetimeFigureOut">
              <a:rPr lang="it-IT" smtClean="0"/>
              <a:t>04/05/2012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5400" i="1" cap="small" dirty="0" err="1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</a:t>
            </a:r>
            <a:r>
              <a:rPr lang="it-IT" sz="5400" dirty="0" err="1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PDB</a:t>
            </a:r>
            <a:endParaRPr lang="it-IT" sz="5400" dirty="0">
              <a:solidFill>
                <a:srgbClr val="FF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fast </a:t>
            </a:r>
            <a:r>
              <a:rPr lang="it-IT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storage</a:t>
            </a:r>
            <a:r>
              <a:rPr lang="it-IT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and </a:t>
            </a:r>
            <a:r>
              <a:rPr lang="it-IT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retrieval</a:t>
            </a:r>
            <a:r>
              <a:rPr lang="it-IT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web-service </a:t>
            </a:r>
            <a:r>
              <a:rPr lang="it-IT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it-IT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proteins</a:t>
            </a:r>
            <a:endParaRPr lang="it-IT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" y="145613"/>
            <a:ext cx="2615803" cy="261580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13" y="542007"/>
            <a:ext cx="2117151" cy="194960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15" y="5269530"/>
            <a:ext cx="11684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Why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 </a:t>
            </a:r>
            <a:r>
              <a:rPr lang="it-IT" i="1" cap="small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? </a:t>
            </a:r>
            <a:endParaRPr lang="it-IT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26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it-IT" dirty="0" smtClean="0"/>
              <a:t> </a:t>
            </a:r>
            <a:r>
              <a:rPr lang="it-IT" dirty="0" err="1" smtClean="0"/>
              <a:t>Rapid</a:t>
            </a:r>
            <a:r>
              <a:rPr lang="it-IT" dirty="0" smtClean="0"/>
              <a:t> </a:t>
            </a:r>
            <a:r>
              <a:rPr lang="it-IT" dirty="0" err="1" smtClean="0"/>
              <a:t>lookup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protein</a:t>
            </a:r>
            <a:r>
              <a:rPr lang="it-IT" dirty="0" smtClean="0"/>
              <a:t> data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it-IT" dirty="0" smtClean="0"/>
              <a:t> JSON </a:t>
            </a:r>
            <a:r>
              <a:rPr lang="it-IT" dirty="0" err="1" smtClean="0"/>
              <a:t>slim</a:t>
            </a:r>
            <a:r>
              <a:rPr lang="it-IT" dirty="0" smtClean="0"/>
              <a:t> format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it-IT" dirty="0" smtClean="0"/>
              <a:t> </a:t>
            </a:r>
            <a:r>
              <a:rPr lang="it-IT" dirty="0" err="1" smtClean="0"/>
              <a:t>Maintenable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WebP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712"/>
            <a:ext cx="9144000" cy="603428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cap="small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structure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545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A f</a:t>
            </a:r>
            <a:r>
              <a:rPr lang="it-IT" dirty="0" smtClean="0"/>
              <a:t>ile </a:t>
            </a:r>
            <a:r>
              <a:rPr lang="it-IT" dirty="0" smtClean="0"/>
              <a:t>system with high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capacity</a:t>
            </a:r>
            <a:r>
              <a:rPr lang="it-IT" dirty="0" smtClean="0"/>
              <a:t> and data </a:t>
            </a:r>
            <a:r>
              <a:rPr lang="it-IT" dirty="0" err="1" smtClean="0"/>
              <a:t>integrity</a:t>
            </a:r>
            <a:r>
              <a:rPr lang="it-IT" dirty="0" smtClean="0"/>
              <a:t> for the database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dirty="0" smtClean="0"/>
              <a:t>A </a:t>
            </a:r>
            <a:r>
              <a:rPr lang="it-IT" dirty="0" smtClean="0"/>
              <a:t>fast </a:t>
            </a:r>
            <a:r>
              <a:rPr lang="it-IT" dirty="0" err="1" smtClean="0"/>
              <a:t>scalable</a:t>
            </a:r>
            <a:r>
              <a:rPr lang="it-IT" dirty="0" smtClean="0"/>
              <a:t> database with </a:t>
            </a:r>
            <a:r>
              <a:rPr lang="it-IT" dirty="0" err="1" smtClean="0"/>
              <a:t>document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, ACID </a:t>
            </a:r>
            <a:r>
              <a:rPr lang="it-IT" dirty="0" err="1" smtClean="0"/>
              <a:t>semantic</a:t>
            </a:r>
            <a:r>
              <a:rPr lang="it-IT" dirty="0" smtClean="0"/>
              <a:t>,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consistency</a:t>
            </a:r>
            <a:r>
              <a:rPr lang="it-IT" dirty="0" smtClean="0"/>
              <a:t>, </a:t>
            </a:r>
            <a:r>
              <a:rPr lang="it-IT" dirty="0" err="1" smtClean="0"/>
              <a:t>MapReduce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, </a:t>
            </a:r>
            <a:r>
              <a:rPr lang="it-IT" dirty="0" err="1" smtClean="0"/>
              <a:t>incremental</a:t>
            </a:r>
            <a:r>
              <a:rPr lang="it-IT" dirty="0" smtClean="0"/>
              <a:t> </a:t>
            </a:r>
            <a:r>
              <a:rPr lang="it-IT" dirty="0" err="1" smtClean="0"/>
              <a:t>replication</a:t>
            </a:r>
            <a:r>
              <a:rPr lang="it-IT" dirty="0" smtClean="0"/>
              <a:t> and fault </a:t>
            </a:r>
            <a:r>
              <a:rPr lang="it-IT" dirty="0" err="1" smtClean="0"/>
              <a:t>tolerance</a:t>
            </a:r>
            <a:endParaRPr lang="it-IT" dirty="0" smtClean="0"/>
          </a:p>
          <a:p>
            <a:r>
              <a:rPr lang="it-IT" dirty="0" smtClean="0"/>
              <a:t>A </a:t>
            </a:r>
            <a:r>
              <a:rPr lang="it-IT" dirty="0" smtClean="0"/>
              <a:t>light </a:t>
            </a:r>
            <a:r>
              <a:rPr lang="it-IT" dirty="0" err="1" smtClean="0"/>
              <a:t>weight</a:t>
            </a:r>
            <a:r>
              <a:rPr lang="it-IT" dirty="0" smtClean="0"/>
              <a:t> format to </a:t>
            </a:r>
            <a:r>
              <a:rPr lang="it-IT" dirty="0" err="1" smtClean="0"/>
              <a:t>store</a:t>
            </a:r>
            <a:r>
              <a:rPr lang="it-IT" dirty="0" smtClean="0"/>
              <a:t> and </a:t>
            </a:r>
            <a:r>
              <a:rPr lang="it-IT" dirty="0" err="1" smtClean="0"/>
              <a:t>distribute</a:t>
            </a:r>
            <a:r>
              <a:rPr lang="it-IT" dirty="0" smtClean="0"/>
              <a:t> </a:t>
            </a:r>
            <a:r>
              <a:rPr lang="it-IT" dirty="0" err="1" smtClean="0"/>
              <a:t>protein</a:t>
            </a:r>
            <a:r>
              <a:rPr lang="it-IT" dirty="0" smtClean="0"/>
              <a:t> data</a:t>
            </a:r>
          </a:p>
          <a:p>
            <a:r>
              <a:rPr lang="it-IT" dirty="0" smtClean="0"/>
              <a:t>A </a:t>
            </a:r>
            <a:r>
              <a:rPr lang="it-IT" dirty="0" err="1" smtClean="0"/>
              <a:t>scalable</a:t>
            </a:r>
            <a:r>
              <a:rPr lang="it-IT" dirty="0" smtClean="0"/>
              <a:t> software system, </a:t>
            </a: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, with minimal </a:t>
            </a:r>
            <a:r>
              <a:rPr lang="it-IT" dirty="0" err="1" smtClean="0"/>
              <a:t>overhead</a:t>
            </a:r>
            <a:r>
              <a:rPr lang="it-IT" dirty="0" smtClean="0"/>
              <a:t> and maximum </a:t>
            </a:r>
            <a:r>
              <a:rPr lang="it-IT" dirty="0" err="1" smtClean="0"/>
              <a:t>scalabilty</a:t>
            </a:r>
            <a:r>
              <a:rPr lang="it-IT" dirty="0" smtClean="0"/>
              <a:t> for the </a:t>
            </a:r>
            <a:r>
              <a:rPr lang="it-IT" dirty="0" err="1" smtClean="0"/>
              <a:t>deploy</a:t>
            </a:r>
            <a:r>
              <a:rPr lang="it-IT" dirty="0" smtClean="0"/>
              <a:t> of a REST web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Solutions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0711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ZFS</a:t>
            </a:r>
          </a:p>
          <a:p>
            <a:pPr lvl="1"/>
            <a:r>
              <a:rPr lang="it-IT" dirty="0" smtClean="0"/>
              <a:t> An open source file system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NIX </a:t>
            </a:r>
            <a:r>
              <a:rPr lang="it-IT" dirty="0" err="1" smtClean="0"/>
              <a:t>operating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Working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(</a:t>
            </a:r>
            <a:r>
              <a:rPr lang="it-IT" dirty="0" err="1" smtClean="0"/>
              <a:t>kernel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bugged</a:t>
            </a:r>
            <a:r>
              <a:rPr lang="it-IT" dirty="0" smtClean="0"/>
              <a:t>)</a:t>
            </a:r>
          </a:p>
          <a:p>
            <a:pPr lvl="1">
              <a:buNone/>
            </a:pPr>
            <a:endParaRPr lang="it-IT" dirty="0" smtClean="0"/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NoSQL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multiversion</a:t>
            </a:r>
            <a:r>
              <a:rPr lang="it-IT" dirty="0" smtClean="0"/>
              <a:t> </a:t>
            </a:r>
            <a:r>
              <a:rPr lang="it-IT" dirty="0" err="1" smtClean="0"/>
              <a:t>concurrency</a:t>
            </a:r>
            <a:r>
              <a:rPr lang="it-IT" dirty="0" smtClean="0"/>
              <a:t> </a:t>
            </a:r>
            <a:r>
              <a:rPr lang="it-IT" dirty="0" err="1" smtClean="0"/>
              <a:t>control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Extremely</a:t>
            </a:r>
            <a:r>
              <a:rPr lang="it-IT" dirty="0" smtClean="0"/>
              <a:t> fast and </a:t>
            </a:r>
            <a:r>
              <a:rPr lang="it-IT" dirty="0" err="1" smtClean="0"/>
              <a:t>scalable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Document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in JSON</a:t>
            </a:r>
          </a:p>
          <a:p>
            <a:pPr lvl="1">
              <a:buNone/>
            </a:pPr>
            <a:endParaRPr lang="it-IT" dirty="0" smtClean="0"/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  <a:p>
            <a:pPr lvl="1"/>
            <a:r>
              <a:rPr lang="it-IT" dirty="0" smtClean="0"/>
              <a:t>Light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text-based</a:t>
            </a:r>
            <a:r>
              <a:rPr lang="it-IT" dirty="0" smtClean="0"/>
              <a:t> open standard </a:t>
            </a:r>
            <a:r>
              <a:rPr lang="it-IT" dirty="0" err="1" smtClean="0"/>
              <a:t>designed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human</a:t>
            </a:r>
            <a:r>
              <a:rPr lang="it-IT" dirty="0" smtClean="0"/>
              <a:t> </a:t>
            </a:r>
            <a:r>
              <a:rPr lang="it-IT" dirty="0" err="1" smtClean="0"/>
              <a:t>readable</a:t>
            </a:r>
            <a:r>
              <a:rPr lang="it-IT" dirty="0" smtClean="0"/>
              <a:t> data </a:t>
            </a:r>
            <a:r>
              <a:rPr lang="it-IT" dirty="0" err="1" smtClean="0"/>
              <a:t>interchange</a:t>
            </a:r>
            <a:endParaRPr lang="it-IT" dirty="0" smtClean="0"/>
          </a:p>
          <a:p>
            <a:pPr lvl="1"/>
            <a:r>
              <a:rPr lang="it-IT" dirty="0" err="1" smtClean="0"/>
              <a:t>Derived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Scalable</a:t>
            </a:r>
            <a:r>
              <a:rPr lang="it-IT" dirty="0" smtClean="0"/>
              <a:t> software system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writing</a:t>
            </a:r>
            <a:r>
              <a:rPr lang="it-IT" dirty="0" smtClean="0"/>
              <a:t> Internet </a:t>
            </a:r>
            <a:r>
              <a:rPr lang="it-IT" dirty="0" err="1" smtClean="0"/>
              <a:t>applications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and V8 Google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(</a:t>
            </a:r>
            <a:r>
              <a:rPr lang="it-IT" dirty="0" err="1" smtClean="0"/>
              <a:t>CommonJS</a:t>
            </a:r>
            <a:r>
              <a:rPr lang="it-IT" dirty="0" smtClean="0"/>
              <a:t> </a:t>
            </a:r>
            <a:r>
              <a:rPr lang="it-IT" dirty="0" err="1" smtClean="0"/>
              <a:t>compliant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Extremely</a:t>
            </a:r>
            <a:r>
              <a:rPr lang="it-IT" dirty="0" smtClean="0"/>
              <a:t> modular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Current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 status</a:t>
            </a:r>
            <a:endParaRPr lang="it-IT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installed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a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machine in the MAIS lab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ZFS</a:t>
            </a:r>
          </a:p>
          <a:p>
            <a:pPr lvl="1"/>
            <a:r>
              <a:rPr lang="it-IT" dirty="0" err="1" smtClean="0"/>
              <a:t>Installed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, </a:t>
            </a:r>
            <a:r>
              <a:rPr lang="it-IT" dirty="0" err="1" smtClean="0"/>
              <a:t>serving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for </a:t>
            </a:r>
            <a:r>
              <a:rPr lang="it-IT" dirty="0" err="1" smtClean="0"/>
              <a:t>CouchDB</a:t>
            </a:r>
            <a:endParaRPr lang="it-IT" dirty="0" smtClean="0"/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 to JSON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err="1" smtClean="0"/>
              <a:t>Currently</a:t>
            </a:r>
            <a:r>
              <a:rPr lang="it-IT" dirty="0" smtClean="0"/>
              <a:t> </a:t>
            </a:r>
            <a:r>
              <a:rPr lang="it-IT" dirty="0" err="1" smtClean="0"/>
              <a:t>extracting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necessary</a:t>
            </a:r>
            <a:r>
              <a:rPr lang="it-IT" dirty="0" smtClean="0"/>
              <a:t> infos for a PDB </a:t>
            </a:r>
            <a:r>
              <a:rPr lang="it-IT" dirty="0" err="1" smtClean="0"/>
              <a:t>entity</a:t>
            </a:r>
            <a:r>
              <a:rPr lang="it-IT" dirty="0" smtClean="0"/>
              <a:t> file.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flat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Ironing</a:t>
            </a:r>
            <a:r>
              <a:rPr lang="it-IT" dirty="0" smtClean="0"/>
              <a:t> out the last </a:t>
            </a:r>
            <a:r>
              <a:rPr lang="it-IT" dirty="0" err="1" smtClean="0"/>
              <a:t>bugs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Work in progress for the </a:t>
            </a:r>
            <a:r>
              <a:rPr lang="it-IT" dirty="0" err="1" smtClean="0"/>
              <a:t>monomers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 (</a:t>
            </a:r>
            <a:r>
              <a:rPr lang="it-IT" dirty="0" err="1" smtClean="0"/>
              <a:t>different</a:t>
            </a:r>
            <a:r>
              <a:rPr lang="it-IT" dirty="0" smtClean="0"/>
              <a:t> standard </a:t>
            </a:r>
            <a:r>
              <a:rPr lang="it-IT" dirty="0" err="1" smtClean="0"/>
              <a:t>used</a:t>
            </a:r>
            <a:r>
              <a:rPr lang="it-IT" dirty="0" smtClean="0"/>
              <a:t>)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importer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err="1" smtClean="0"/>
              <a:t>Working</a:t>
            </a:r>
            <a:r>
              <a:rPr lang="it-IT" dirty="0" smtClean="0"/>
              <a:t> </a:t>
            </a:r>
            <a:r>
              <a:rPr lang="it-IT" dirty="0" err="1" smtClean="0"/>
              <a:t>nicely</a:t>
            </a:r>
            <a:r>
              <a:rPr lang="it-IT" dirty="0" smtClean="0"/>
              <a:t>, can import </a:t>
            </a:r>
            <a:r>
              <a:rPr lang="it-IT" dirty="0" err="1" smtClean="0"/>
              <a:t>thousand</a:t>
            </a:r>
            <a:r>
              <a:rPr lang="it-IT" dirty="0" smtClean="0"/>
              <a:t> of </a:t>
            </a:r>
            <a:r>
              <a:rPr lang="it-IT" dirty="0" err="1" smtClean="0"/>
              <a:t>proteins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CouchDB</a:t>
            </a:r>
            <a:r>
              <a:rPr lang="it-IT" dirty="0" smtClean="0"/>
              <a:t> in minutes.</a:t>
            </a: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 for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err="1" smtClean="0"/>
              <a:t>Currently</a:t>
            </a:r>
            <a:r>
              <a:rPr lang="it-IT" dirty="0" smtClean="0"/>
              <a:t> in </a:t>
            </a:r>
            <a:r>
              <a:rPr lang="it-IT" dirty="0" err="1" smtClean="0"/>
              <a:t>stable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endParaRPr lang="it-IT" dirty="0"/>
          </a:p>
          <a:p>
            <a:pPr lvl="1"/>
            <a:r>
              <a:rPr lang="it-IT" dirty="0" smtClean="0"/>
              <a:t>Can be </a:t>
            </a:r>
            <a:r>
              <a:rPr lang="it-IT" dirty="0" err="1" smtClean="0"/>
              <a:t>easily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 to </a:t>
            </a:r>
            <a:r>
              <a:rPr lang="it-IT" dirty="0" err="1" smtClean="0"/>
              <a:t>allow</a:t>
            </a:r>
            <a:r>
              <a:rPr lang="it-IT" dirty="0" smtClean="0"/>
              <a:t> custom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MapReduce</a:t>
            </a:r>
            <a:endParaRPr lang="it-IT" dirty="0"/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  <a:p>
            <a:pPr lvl="1"/>
            <a:r>
              <a:rPr lang="it-IT" dirty="0" err="1" smtClean="0"/>
              <a:t>Testing</a:t>
            </a:r>
            <a:r>
              <a:rPr lang="it-IT" dirty="0" smtClean="0"/>
              <a:t> in progress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 Interface</a:t>
            </a:r>
          </a:p>
          <a:p>
            <a:pPr lvl="1"/>
            <a:r>
              <a:rPr lang="it-IT" dirty="0" smtClean="0"/>
              <a:t>Work in Progress</a:t>
            </a: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0892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What’s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next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?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Apple Storage Server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 to JSON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flat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to be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easily</a:t>
            </a:r>
            <a:r>
              <a:rPr lang="it-IT" dirty="0" smtClean="0"/>
              <a:t> with </a:t>
            </a:r>
            <a:r>
              <a:rPr lang="it-IT" dirty="0" err="1" smtClean="0"/>
              <a:t>map-like</a:t>
            </a:r>
            <a:r>
              <a:rPr lang="it-IT" dirty="0" smtClean="0"/>
              <a:t>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operators</a:t>
            </a:r>
            <a:endParaRPr lang="it-IT" dirty="0" smtClean="0"/>
          </a:p>
          <a:p>
            <a:pPr lvl="1"/>
            <a:r>
              <a:rPr lang="it-IT" dirty="0" err="1" smtClean="0"/>
              <a:t>Monomers</a:t>
            </a:r>
            <a:endParaRPr lang="it-IT" dirty="0" smtClean="0"/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 for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smtClean="0"/>
              <a:t>More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queries</a:t>
            </a:r>
            <a:endParaRPr lang="it-IT" dirty="0"/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  <a:p>
            <a:pPr lvl="1"/>
            <a:r>
              <a:rPr lang="it-IT" dirty="0" err="1" smtClean="0"/>
              <a:t>Exporting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for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queries</a:t>
            </a:r>
            <a:endParaRPr lang="it-IT" dirty="0" smtClean="0"/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 Interface</a:t>
            </a:r>
          </a:p>
          <a:p>
            <a:pPr lvl="1"/>
            <a:r>
              <a:rPr lang="it-IT" dirty="0" err="1" smtClean="0"/>
              <a:t>Easily</a:t>
            </a:r>
            <a:r>
              <a:rPr lang="it-IT" dirty="0" smtClean="0"/>
              <a:t> </a:t>
            </a:r>
            <a:r>
              <a:rPr lang="it-IT" dirty="0" err="1" smtClean="0"/>
              <a:t>administrate</a:t>
            </a:r>
            <a:r>
              <a:rPr lang="it-IT" dirty="0" smtClean="0"/>
              <a:t> the </a:t>
            </a:r>
            <a:r>
              <a:rPr lang="it-IT" dirty="0" err="1" smtClean="0"/>
              <a:t>whole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 </a:t>
            </a:r>
            <a:r>
              <a:rPr lang="it-IT" dirty="0" err="1" smtClean="0"/>
              <a:t>nice</a:t>
            </a:r>
            <a:r>
              <a:rPr lang="it-IT" dirty="0" smtClean="0"/>
              <a:t> HTML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6035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7" y="321251"/>
            <a:ext cx="8226137" cy="616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349</Words>
  <Application>Microsoft Office PowerPoint</Application>
  <PresentationFormat>Presentazione su schermo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webPDB</vt:lpstr>
      <vt:lpstr>Why webPDB? </vt:lpstr>
      <vt:lpstr>webPDB structure</vt:lpstr>
      <vt:lpstr>Issues</vt:lpstr>
      <vt:lpstr>Solutions</vt:lpstr>
      <vt:lpstr>Current status</vt:lpstr>
      <vt:lpstr>What’s next?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webPDB</dc:title>
  <dc:creator>Dario Pasquantonio</dc:creator>
  <cp:lastModifiedBy>Mario Rossi</cp:lastModifiedBy>
  <cp:revision>9</cp:revision>
  <dcterms:created xsi:type="dcterms:W3CDTF">2012-05-03T14:12:40Z</dcterms:created>
  <dcterms:modified xsi:type="dcterms:W3CDTF">2012-05-04T10:10:40Z</dcterms:modified>
</cp:coreProperties>
</file>