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035C-E568-9D4A-A4F2-0537E6791F68}" type="datetimeFigureOut">
              <a:rPr lang="it-IT" smtClean="0"/>
              <a:t>06/05/2012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96015" y="1756600"/>
            <a:ext cx="7772400" cy="1470025"/>
          </a:xfrm>
        </p:spPr>
        <p:txBody>
          <a:bodyPr/>
          <a:lstStyle/>
          <a:p>
            <a:r>
              <a:rPr lang="en-GB" sz="5400" i="1" cap="small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</a:t>
            </a:r>
            <a:r>
              <a:rPr lang="en-GB" sz="5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PDB</a:t>
            </a:r>
            <a:endParaRPr lang="en-GB" sz="5400" dirty="0">
              <a:solidFill>
                <a:srgbClr val="FF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96015" y="3146524"/>
            <a:ext cx="8043947" cy="20269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fast storage and retrieval web-service for proteins</a:t>
            </a:r>
          </a:p>
          <a:p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Furiani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Nardini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Pasquantonio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Ungania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" y="145613"/>
            <a:ext cx="2615803" cy="261580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13" y="542007"/>
            <a:ext cx="2117151" cy="194960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15" y="5269530"/>
            <a:ext cx="11684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Why </a:t>
            </a:r>
            <a:r>
              <a:rPr lang="en-US" i="1" cap="small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PDB? </a:t>
            </a:r>
            <a:endParaRPr lang="en-US">
              <a:solidFill>
                <a:schemeClr val="accent2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26000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smtClean="0"/>
              <a:t> Rapid lookup of protein data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smtClean="0"/>
              <a:t> JSON slim format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smtClean="0"/>
              <a:t> Maintenable infrastructure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WebP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712"/>
            <a:ext cx="9144000" cy="603428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small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structure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Issues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5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file system with high storage capacity and data integrity for the database storage files</a:t>
            </a:r>
          </a:p>
          <a:p>
            <a:r>
              <a:rPr lang="en-US" dirty="0" smtClean="0"/>
              <a:t>A fast scalable database with document storage, ACID semantic, eventual consistency, MapReduce support, incremental replication and fault tolerance</a:t>
            </a:r>
          </a:p>
          <a:p>
            <a:r>
              <a:rPr lang="en-US" dirty="0" smtClean="0"/>
              <a:t>A light weight format to store and distribute protein data</a:t>
            </a:r>
          </a:p>
          <a:p>
            <a:r>
              <a:rPr lang="en-US" dirty="0" smtClean="0"/>
              <a:t>A scalable software system, event driven, with minimal overhead and maximum </a:t>
            </a:r>
            <a:r>
              <a:rPr lang="en-US" dirty="0" err="1" smtClean="0"/>
              <a:t>scalabilty</a:t>
            </a:r>
            <a:r>
              <a:rPr lang="en-US" dirty="0" smtClean="0"/>
              <a:t> for the deploy of a REST web service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Solutions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10711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ZFS</a:t>
            </a:r>
          </a:p>
          <a:p>
            <a:pPr lvl="1"/>
            <a:r>
              <a:rPr lang="en-US" dirty="0" smtClean="0"/>
              <a:t> An open source file system supported by NIX operating systems</a:t>
            </a:r>
          </a:p>
          <a:p>
            <a:pPr lvl="1"/>
            <a:r>
              <a:rPr lang="en-US" dirty="0" smtClean="0"/>
              <a:t> Working as user space module (kernel module is still bugged)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</a:p>
          <a:p>
            <a:pPr lvl="1"/>
            <a:r>
              <a:rPr lang="en-US" dirty="0" smtClean="0"/>
              <a:t> NoSQL document storage with multi version concurrency control </a:t>
            </a:r>
          </a:p>
          <a:p>
            <a:pPr lvl="1"/>
            <a:r>
              <a:rPr lang="en-US" dirty="0" smtClean="0"/>
              <a:t> Extremely fast and scalable</a:t>
            </a:r>
          </a:p>
          <a:p>
            <a:pPr lvl="1"/>
            <a:r>
              <a:rPr lang="en-US" dirty="0" smtClean="0"/>
              <a:t> Document storage is done in JSON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  <a:p>
            <a:pPr lvl="1"/>
            <a:r>
              <a:rPr lang="en-US" dirty="0" smtClean="0"/>
              <a:t>Light weight text-based open standard designed for human readable data interchange</a:t>
            </a:r>
          </a:p>
          <a:p>
            <a:pPr lvl="1"/>
            <a:r>
              <a:rPr lang="en-US" dirty="0" smtClean="0"/>
              <a:t>Derived from JavaScript language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</a:t>
            </a:r>
          </a:p>
          <a:p>
            <a:pPr lvl="1"/>
            <a:r>
              <a:rPr lang="en-US" dirty="0" smtClean="0"/>
              <a:t> Scalable software system for writing Internet applications</a:t>
            </a:r>
          </a:p>
          <a:p>
            <a:pPr lvl="1"/>
            <a:r>
              <a:rPr lang="en-US" dirty="0" smtClean="0"/>
              <a:t> Use JavaScript language and V8 Google JavaScript engine (</a:t>
            </a:r>
            <a:r>
              <a:rPr lang="en-US" dirty="0" err="1" smtClean="0"/>
              <a:t>CommonJS</a:t>
            </a:r>
            <a:r>
              <a:rPr lang="en-US" dirty="0" smtClean="0"/>
              <a:t> compliant)</a:t>
            </a:r>
          </a:p>
          <a:p>
            <a:pPr lvl="1"/>
            <a:r>
              <a:rPr lang="en-US" dirty="0" smtClean="0"/>
              <a:t> Extremely modular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Current status</a:t>
            </a:r>
            <a:endParaRPr lang="en-US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installed on a testing machine in the MAIS lab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ZFS</a:t>
            </a:r>
          </a:p>
          <a:p>
            <a:pPr lvl="1"/>
            <a:r>
              <a:rPr lang="en-US" dirty="0" smtClean="0"/>
              <a:t>Installed as user space module, serving as storage space for CouchDB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 to JSON parser</a:t>
            </a:r>
          </a:p>
          <a:p>
            <a:pPr lvl="1"/>
            <a:r>
              <a:rPr lang="en-US" dirty="0" smtClean="0"/>
              <a:t>Currently extracting all the necessary information from a PDB entity file. Very flat structure.</a:t>
            </a:r>
          </a:p>
          <a:p>
            <a:pPr lvl="1"/>
            <a:r>
              <a:rPr lang="en-US" dirty="0" smtClean="0"/>
              <a:t>Ironing out the last bugs.</a:t>
            </a:r>
          </a:p>
          <a:p>
            <a:pPr lvl="1"/>
            <a:r>
              <a:rPr lang="en-US" dirty="0" smtClean="0"/>
              <a:t>Work in progress for the monomers section (different standard used)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importer</a:t>
            </a:r>
          </a:p>
          <a:p>
            <a:pPr lvl="1"/>
            <a:r>
              <a:rPr lang="en-US" dirty="0" smtClean="0"/>
              <a:t>Working nicely, can import thousand of proteins into CouchDB in minutes.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 api for retrieval and insertion</a:t>
            </a:r>
          </a:p>
          <a:p>
            <a:pPr lvl="1"/>
            <a:r>
              <a:rPr lang="en-US" dirty="0" smtClean="0"/>
              <a:t>Currently in stable version</a:t>
            </a:r>
          </a:p>
          <a:p>
            <a:pPr lvl="1"/>
            <a:r>
              <a:rPr lang="en-US" dirty="0" smtClean="0"/>
              <a:t>Can be easily modified to allow custom query through MapReduce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  <a:p>
            <a:pPr lvl="1"/>
            <a:r>
              <a:rPr lang="en-US" dirty="0" smtClean="0"/>
              <a:t>Test in progress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 Interface</a:t>
            </a:r>
          </a:p>
          <a:p>
            <a:pPr lvl="1"/>
            <a:r>
              <a:rPr lang="en-US" dirty="0" smtClean="0"/>
              <a:t>Work in Progress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2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What’s next?</a:t>
            </a:r>
            <a:endParaRPr lang="en-US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the instance on the Apple Storage Server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 to JSON parser</a:t>
            </a:r>
          </a:p>
          <a:p>
            <a:pPr lvl="1"/>
            <a:r>
              <a:rPr lang="en-US" dirty="0" smtClean="0"/>
              <a:t>Less flat structure to be used easily with map-like </a:t>
            </a:r>
            <a:r>
              <a:rPr lang="en-US" dirty="0" smtClean="0"/>
              <a:t>JavaScript</a:t>
            </a:r>
            <a:r>
              <a:rPr lang="en-US" dirty="0" smtClean="0"/>
              <a:t> operators</a:t>
            </a:r>
          </a:p>
          <a:p>
            <a:pPr lvl="1"/>
            <a:r>
              <a:rPr lang="en-US" dirty="0" smtClean="0"/>
              <a:t>Monomers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 api for retrieval and insertion</a:t>
            </a:r>
          </a:p>
          <a:p>
            <a:pPr lvl="1"/>
            <a:r>
              <a:rPr lang="en-US" dirty="0" smtClean="0"/>
              <a:t>More complex queries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Secondary query cache</a:t>
            </a:r>
          </a:p>
          <a:p>
            <a:pPr lvl="1"/>
            <a:r>
              <a:rPr lang="en-US" dirty="0" smtClean="0"/>
              <a:t>Use a RAM Key-Value storage like Redis to cache query results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  <a:p>
            <a:pPr lvl="1"/>
            <a:r>
              <a:rPr lang="en-US" dirty="0" smtClean="0"/>
              <a:t>Exporting interface for user-defined complex queries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 Interface</a:t>
            </a:r>
          </a:p>
          <a:p>
            <a:pPr lvl="1"/>
            <a:r>
              <a:rPr lang="en-US" dirty="0" smtClean="0"/>
              <a:t>Easily administrate the whole system through a nice HTML5 interface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5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7" y="321251"/>
            <a:ext cx="8226137" cy="616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375</Words>
  <Application>Microsoft Office PowerPoint</Application>
  <PresentationFormat>Presentazione su schermo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webPDB</vt:lpstr>
      <vt:lpstr>Why webPDB? </vt:lpstr>
      <vt:lpstr>webPDB structure</vt:lpstr>
      <vt:lpstr>Issues</vt:lpstr>
      <vt:lpstr>Solutions</vt:lpstr>
      <vt:lpstr>Current status</vt:lpstr>
      <vt:lpstr>What’s next?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webPDB</dc:title>
  <dc:creator>Dario Pasquantonio</dc:creator>
  <cp:lastModifiedBy>Mario Rossi</cp:lastModifiedBy>
  <cp:revision>17</cp:revision>
  <dcterms:created xsi:type="dcterms:W3CDTF">2012-05-03T14:12:40Z</dcterms:created>
  <dcterms:modified xsi:type="dcterms:W3CDTF">2012-05-06T09:03:09Z</dcterms:modified>
</cp:coreProperties>
</file>