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035C-E568-9D4A-A4F2-0537E6791F68}" type="datetimeFigureOut">
              <a:rPr lang="it-IT" smtClean="0"/>
              <a:t>3-05-2012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932F-4E72-B642-9F99-B1B229AB2C60}" type="slidenum">
              <a:rPr lang="it-IT" smtClean="0"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5400" i="1" cap="small" dirty="0" err="1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</a:t>
            </a:r>
            <a:r>
              <a:rPr lang="it-IT" sz="5400" dirty="0" err="1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PDB</a:t>
            </a:r>
            <a:endParaRPr lang="it-IT" sz="5400" dirty="0">
              <a:solidFill>
                <a:srgbClr val="FF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fast </a:t>
            </a:r>
            <a:r>
              <a:rPr lang="it-IT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storage</a:t>
            </a:r>
            <a:r>
              <a:rPr lang="it-I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it-IT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retrieval</a:t>
            </a:r>
            <a:r>
              <a:rPr lang="it-I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web-service </a:t>
            </a:r>
            <a:r>
              <a:rPr lang="it-IT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it-I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proteins</a:t>
            </a:r>
            <a:endParaRPr lang="it-IT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" y="145613"/>
            <a:ext cx="2615803" cy="261580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13" y="542007"/>
            <a:ext cx="2117151" cy="194960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15" y="5269530"/>
            <a:ext cx="11684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Why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 </a:t>
            </a:r>
            <a:r>
              <a:rPr lang="it-IT" i="1" cap="small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?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 </a:t>
            </a:r>
            <a:endParaRPr lang="it-IT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26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it-IT" dirty="0" smtClean="0"/>
              <a:t> </a:t>
            </a:r>
            <a:r>
              <a:rPr lang="it-IT" dirty="0" err="1" smtClean="0"/>
              <a:t>Rapid</a:t>
            </a:r>
            <a:r>
              <a:rPr lang="it-IT" dirty="0" smtClean="0"/>
              <a:t> </a:t>
            </a:r>
            <a:r>
              <a:rPr lang="it-IT" dirty="0" err="1" smtClean="0"/>
              <a:t>lookup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protein</a:t>
            </a:r>
            <a:r>
              <a:rPr lang="it-IT" dirty="0" smtClean="0"/>
              <a:t> data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it-IT" dirty="0" smtClean="0"/>
              <a:t> JSON </a:t>
            </a:r>
            <a:r>
              <a:rPr lang="it-IT" dirty="0" err="1" smtClean="0"/>
              <a:t>slim</a:t>
            </a:r>
            <a:r>
              <a:rPr lang="it-IT" dirty="0" smtClean="0"/>
              <a:t> format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it-IT" dirty="0" smtClean="0"/>
              <a:t> </a:t>
            </a:r>
            <a:r>
              <a:rPr lang="it-IT" dirty="0" err="1" smtClean="0"/>
              <a:t>Maintenable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WebP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2" y="1003822"/>
            <a:ext cx="8686800" cy="614541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cap="small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structure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 File system </a:t>
            </a:r>
            <a:r>
              <a:rPr lang="it-IT" dirty="0" err="1" smtClean="0"/>
              <a:t>with</a:t>
            </a:r>
            <a:r>
              <a:rPr lang="it-IT" dirty="0" smtClean="0"/>
              <a:t> high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capacity</a:t>
            </a:r>
            <a:r>
              <a:rPr lang="it-IT" dirty="0" smtClean="0"/>
              <a:t> and data </a:t>
            </a:r>
            <a:r>
              <a:rPr lang="it-IT" dirty="0" err="1" smtClean="0"/>
              <a:t>integrity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the database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dirty="0" smtClean="0"/>
              <a:t> A fast </a:t>
            </a:r>
            <a:r>
              <a:rPr lang="it-IT" dirty="0" err="1" smtClean="0"/>
              <a:t>scalable</a:t>
            </a:r>
            <a:r>
              <a:rPr lang="it-IT" dirty="0" smtClean="0"/>
              <a:t> database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, ACID </a:t>
            </a:r>
            <a:r>
              <a:rPr lang="it-IT" dirty="0" err="1" smtClean="0"/>
              <a:t>semantic</a:t>
            </a:r>
            <a:r>
              <a:rPr lang="it-IT" dirty="0" smtClean="0"/>
              <a:t>,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consistency</a:t>
            </a:r>
            <a:r>
              <a:rPr lang="it-IT" dirty="0" smtClean="0"/>
              <a:t>, </a:t>
            </a:r>
            <a:r>
              <a:rPr lang="it-IT" dirty="0" err="1" smtClean="0"/>
              <a:t>MapReduce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, </a:t>
            </a:r>
            <a:r>
              <a:rPr lang="it-IT" dirty="0" err="1" smtClean="0"/>
              <a:t>incremental</a:t>
            </a:r>
            <a:r>
              <a:rPr lang="it-IT" dirty="0" smtClean="0"/>
              <a:t> </a:t>
            </a:r>
            <a:r>
              <a:rPr lang="it-IT" dirty="0" err="1" smtClean="0"/>
              <a:t>replication</a:t>
            </a:r>
            <a:r>
              <a:rPr lang="it-IT" dirty="0" smtClean="0"/>
              <a:t> and fault </a:t>
            </a:r>
            <a:r>
              <a:rPr lang="it-IT" dirty="0" err="1" smtClean="0"/>
              <a:t>tolerance</a:t>
            </a:r>
            <a:endParaRPr lang="it-IT" dirty="0" smtClean="0"/>
          </a:p>
          <a:p>
            <a:r>
              <a:rPr lang="it-IT" dirty="0" smtClean="0"/>
              <a:t> A light </a:t>
            </a:r>
            <a:r>
              <a:rPr lang="it-IT" dirty="0" err="1" smtClean="0"/>
              <a:t>weight</a:t>
            </a:r>
            <a:r>
              <a:rPr lang="it-IT" dirty="0" smtClean="0"/>
              <a:t> format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store</a:t>
            </a:r>
            <a:r>
              <a:rPr lang="it-IT" dirty="0" smtClean="0"/>
              <a:t> and </a:t>
            </a:r>
            <a:r>
              <a:rPr lang="it-IT" dirty="0" err="1" smtClean="0"/>
              <a:t>distribute</a:t>
            </a:r>
            <a:r>
              <a:rPr lang="it-IT" dirty="0" smtClean="0"/>
              <a:t> </a:t>
            </a:r>
            <a:r>
              <a:rPr lang="it-IT" dirty="0" err="1" smtClean="0"/>
              <a:t>protein</a:t>
            </a:r>
            <a:r>
              <a:rPr lang="it-IT" dirty="0" smtClean="0"/>
              <a:t> data</a:t>
            </a:r>
          </a:p>
          <a:p>
            <a:r>
              <a:rPr lang="it-IT" dirty="0" smtClean="0"/>
              <a:t> A </a:t>
            </a:r>
            <a:r>
              <a:rPr lang="it-IT" dirty="0" err="1" smtClean="0"/>
              <a:t>scalable</a:t>
            </a:r>
            <a:r>
              <a:rPr lang="it-IT" dirty="0" smtClean="0"/>
              <a:t> software system, </a:t>
            </a: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, </a:t>
            </a:r>
            <a:r>
              <a:rPr lang="it-IT" dirty="0" err="1" smtClean="0"/>
              <a:t>with</a:t>
            </a:r>
            <a:r>
              <a:rPr lang="it-IT" dirty="0" smtClean="0"/>
              <a:t> minimal </a:t>
            </a:r>
            <a:r>
              <a:rPr lang="it-IT" dirty="0" err="1" smtClean="0"/>
              <a:t>overhead</a:t>
            </a:r>
            <a:r>
              <a:rPr lang="it-IT" dirty="0" smtClean="0"/>
              <a:t> and </a:t>
            </a:r>
            <a:r>
              <a:rPr lang="it-IT" dirty="0" err="1" smtClean="0"/>
              <a:t>maximum</a:t>
            </a:r>
            <a:r>
              <a:rPr lang="it-IT" dirty="0" smtClean="0"/>
              <a:t> </a:t>
            </a:r>
            <a:r>
              <a:rPr lang="it-IT" dirty="0" err="1" smtClean="0"/>
              <a:t>scalabilty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the </a:t>
            </a:r>
            <a:r>
              <a:rPr lang="it-IT" dirty="0" err="1" smtClean="0"/>
              <a:t>deploy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a REST web 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Solutions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smtClean="0"/>
              <a:t>ZFS</a:t>
            </a:r>
          </a:p>
          <a:p>
            <a:pPr lvl="1"/>
            <a:r>
              <a:rPr lang="it-IT" dirty="0" smtClean="0"/>
              <a:t> An open source file system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NIX </a:t>
            </a:r>
            <a:r>
              <a:rPr lang="it-IT" dirty="0" err="1" smtClean="0"/>
              <a:t>operating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Working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(</a:t>
            </a:r>
            <a:r>
              <a:rPr lang="it-IT" dirty="0" err="1" smtClean="0"/>
              <a:t>kernel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bugged</a:t>
            </a:r>
            <a:r>
              <a:rPr lang="it-IT" dirty="0" smtClean="0"/>
              <a:t>)</a:t>
            </a:r>
          </a:p>
          <a:p>
            <a:pPr lvl="1">
              <a:buNone/>
            </a:pPr>
            <a:endParaRPr lang="it-IT" dirty="0" smtClean="0"/>
          </a:p>
          <a:p>
            <a:r>
              <a:rPr lang="it-IT" dirty="0" err="1" smtClean="0"/>
              <a:t>CouchDB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NoSQL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multiversion</a:t>
            </a:r>
            <a:r>
              <a:rPr lang="it-IT" dirty="0" smtClean="0"/>
              <a:t> </a:t>
            </a:r>
            <a:r>
              <a:rPr lang="it-IT" dirty="0" err="1" smtClean="0"/>
              <a:t>concurrency</a:t>
            </a:r>
            <a:r>
              <a:rPr lang="it-IT" dirty="0" smtClean="0"/>
              <a:t> </a:t>
            </a:r>
            <a:r>
              <a:rPr lang="it-IT" dirty="0" err="1" smtClean="0"/>
              <a:t>control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Extremely</a:t>
            </a:r>
            <a:r>
              <a:rPr lang="it-IT" dirty="0" smtClean="0"/>
              <a:t> fast and </a:t>
            </a:r>
            <a:r>
              <a:rPr lang="it-IT" dirty="0" err="1" smtClean="0"/>
              <a:t>scalable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Document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in JSON</a:t>
            </a:r>
          </a:p>
          <a:p>
            <a:pPr lvl="1">
              <a:buNone/>
            </a:pPr>
            <a:endParaRPr lang="it-IT" dirty="0" smtClean="0"/>
          </a:p>
          <a:p>
            <a:r>
              <a:rPr lang="it-IT" dirty="0" smtClean="0"/>
              <a:t>JSON</a:t>
            </a:r>
          </a:p>
          <a:p>
            <a:pPr lvl="1"/>
            <a:r>
              <a:rPr lang="it-IT" dirty="0" smtClean="0"/>
              <a:t>Light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text-based</a:t>
            </a:r>
            <a:r>
              <a:rPr lang="it-IT" dirty="0" smtClean="0"/>
              <a:t> open standard </a:t>
            </a:r>
            <a:r>
              <a:rPr lang="it-IT" dirty="0" err="1" smtClean="0"/>
              <a:t>designed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human</a:t>
            </a:r>
            <a:r>
              <a:rPr lang="it-IT" dirty="0" smtClean="0"/>
              <a:t> </a:t>
            </a:r>
            <a:r>
              <a:rPr lang="it-IT" dirty="0" err="1" smtClean="0"/>
              <a:t>readable</a:t>
            </a:r>
            <a:r>
              <a:rPr lang="it-IT" dirty="0" smtClean="0"/>
              <a:t> data </a:t>
            </a:r>
            <a:r>
              <a:rPr lang="it-IT" dirty="0" err="1" smtClean="0"/>
              <a:t>interchange</a:t>
            </a:r>
            <a:endParaRPr lang="it-IT" dirty="0" smtClean="0"/>
          </a:p>
          <a:p>
            <a:pPr lvl="1"/>
            <a:r>
              <a:rPr lang="it-IT" dirty="0" err="1" smtClean="0"/>
              <a:t>Derived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err="1" smtClean="0"/>
              <a:t>Node.js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Scalable</a:t>
            </a:r>
            <a:r>
              <a:rPr lang="it-IT" dirty="0" smtClean="0"/>
              <a:t> software system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writing</a:t>
            </a:r>
            <a:r>
              <a:rPr lang="it-IT" dirty="0" smtClean="0"/>
              <a:t> Internet </a:t>
            </a:r>
            <a:r>
              <a:rPr lang="it-IT" dirty="0" err="1" smtClean="0"/>
              <a:t>applications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and V8 Google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(</a:t>
            </a:r>
            <a:r>
              <a:rPr lang="it-IT" dirty="0" err="1" smtClean="0"/>
              <a:t>CommonJS</a:t>
            </a:r>
            <a:r>
              <a:rPr lang="it-IT" dirty="0" smtClean="0"/>
              <a:t> </a:t>
            </a:r>
            <a:r>
              <a:rPr lang="it-IT" dirty="0" err="1" smtClean="0"/>
              <a:t>compliant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Extremely</a:t>
            </a:r>
            <a:r>
              <a:rPr lang="it-IT" dirty="0" smtClean="0"/>
              <a:t> modular </a:t>
            </a:r>
          </a:p>
          <a:p>
            <a:pPr lvl="1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193</Words>
  <Application>Microsoft Macintosh PowerPoint</Application>
  <PresentationFormat>Presentazione su schermo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webPDB</vt:lpstr>
      <vt:lpstr>Why webPDB? </vt:lpstr>
      <vt:lpstr>webPDB structure</vt:lpstr>
      <vt:lpstr>Issues</vt:lpstr>
      <vt:lpstr>Solutions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webPDB</dc:title>
  <dc:creator>Dario Pasquantonio</dc:creator>
  <cp:lastModifiedBy>Dario Pasquantonio</cp:lastModifiedBy>
  <cp:revision>2</cp:revision>
  <dcterms:created xsi:type="dcterms:W3CDTF">2012-05-03T14:12:40Z</dcterms:created>
  <dcterms:modified xsi:type="dcterms:W3CDTF">2012-05-03T15:11:40Z</dcterms:modified>
</cp:coreProperties>
</file>