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86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2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5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1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2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75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60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6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2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5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010E-5CEF-443D-814A-EEB70FF2547F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D7622D-54A0-46DB-944F-3616F658A72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9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F50C1-3313-5E11-118A-431CBBD9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Autómata de ensamblaje de celulares.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F6F35F-9072-9915-BED4-8ABB1E566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César gustavo paredes vega – 2211874.</a:t>
            </a:r>
          </a:p>
          <a:p>
            <a:r>
              <a:rPr lang="es-MX" dirty="0"/>
              <a:t>H1.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98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AC1C-0DBE-9EA5-FC2D-42E6B324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9A1EB-47D6-14E0-3373-4C1C9477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Realizar autómatas que permitan estructurar el ensamblaje de smartphones y obtener varias versiones de los mismos, con el fin de tener un mapa claro antes de la fabricación.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BC8F7B-20B8-6462-D8F7-09CBAB3B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43" y="3429000"/>
            <a:ext cx="3333913" cy="23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DD4AA-5DE0-5DE6-2976-68F5851A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42440-B89B-4590-C2A9-FF5DEE68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- </a:t>
            </a:r>
            <a:r>
              <a:rPr lang="es-MX" i="0" u="none" strike="noStrike" baseline="0" dirty="0"/>
              <a:t>Autómata finito determinista para el seguimiento del ensamblaje de un automóvil.</a:t>
            </a:r>
          </a:p>
          <a:p>
            <a:r>
              <a:rPr lang="es-MX" dirty="0"/>
              <a:t>- </a:t>
            </a:r>
            <a:r>
              <a:rPr lang="es-MX" dirty="0" err="1"/>
              <a:t>Automaster</a:t>
            </a:r>
            <a:r>
              <a:rPr lang="es-MX" dirty="0"/>
              <a:t> </a:t>
            </a:r>
            <a:r>
              <a:rPr lang="es-MX" dirty="0" err="1"/>
              <a:t>PC’s</a:t>
            </a:r>
            <a:r>
              <a:rPr lang="es-MX" dirty="0"/>
              <a:t>.</a:t>
            </a:r>
          </a:p>
          <a:p>
            <a:r>
              <a:rPr lang="es-MX" i="0" u="none" strike="noStrike" baseline="0" dirty="0"/>
              <a:t>- Automatización de la línea de ensamble de congeladores e ingreso de producto terminado.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12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E03F-B97C-16A4-FA61-5156D317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usados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76A11-54B3-8B88-985D-17953BF8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Autómatas finitos.</a:t>
            </a:r>
          </a:p>
          <a:p>
            <a:r>
              <a:rPr lang="es-MX" dirty="0"/>
              <a:t>Alfabeto.</a:t>
            </a:r>
          </a:p>
          <a:p>
            <a:r>
              <a:rPr lang="es-MX" dirty="0"/>
              <a:t>Expresiones regulares.</a:t>
            </a:r>
          </a:p>
          <a:p>
            <a:r>
              <a:rPr lang="es-MX" dirty="0"/>
              <a:t>Python y librerías.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75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E0C5-54EF-F131-BF0F-1F020CDB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formal del autómata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650E21-232B-6D68-CAD5-CDF8B874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79" y="1625107"/>
            <a:ext cx="6270041" cy="4428374"/>
          </a:xfrm>
        </p:spPr>
      </p:pic>
    </p:spTree>
    <p:extLst>
      <p:ext uri="{BB962C8B-B14F-4D97-AF65-F5344CB8AC3E}">
        <p14:creationId xmlns:p14="http://schemas.microsoft.com/office/powerpoint/2010/main" val="17966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96D87-020D-A08C-D68A-B3ADB525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Expresión regular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209F24-7D99-3301-A7A2-7DC45CE7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29" y="2461545"/>
            <a:ext cx="9262865" cy="1934909"/>
          </a:xfrm>
        </p:spPr>
      </p:pic>
    </p:spTree>
    <p:extLst>
      <p:ext uri="{BB962C8B-B14F-4D97-AF65-F5344CB8AC3E}">
        <p14:creationId xmlns:p14="http://schemas.microsoft.com/office/powerpoint/2010/main" val="42031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056F4-E700-B86E-95B9-36B58E3B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Autómata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847383-D5FA-FB16-E3B3-01CB7BB67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64" y="1853754"/>
            <a:ext cx="7080872" cy="3855803"/>
          </a:xfrm>
        </p:spPr>
      </p:pic>
    </p:spTree>
    <p:extLst>
      <p:ext uri="{BB962C8B-B14F-4D97-AF65-F5344CB8AC3E}">
        <p14:creationId xmlns:p14="http://schemas.microsoft.com/office/powerpoint/2010/main" val="22164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265066-E600-F798-F99F-CA0BEB18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51" y="1454217"/>
            <a:ext cx="4697298" cy="3949565"/>
          </a:xfrm>
        </p:spPr>
      </p:pic>
    </p:spTree>
    <p:extLst>
      <p:ext uri="{BB962C8B-B14F-4D97-AF65-F5344CB8AC3E}">
        <p14:creationId xmlns:p14="http://schemas.microsoft.com/office/powerpoint/2010/main" val="34895367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102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Galería</vt:lpstr>
      <vt:lpstr>Autómata de ensamblaje de celulares.</vt:lpstr>
      <vt:lpstr>ALCANCE</vt:lpstr>
      <vt:lpstr>Estado del arte</vt:lpstr>
      <vt:lpstr>Conceptos usados</vt:lpstr>
      <vt:lpstr>Definición formal del autómata</vt:lpstr>
      <vt:lpstr>Expresión regular</vt:lpstr>
      <vt:lpstr>Autómata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de ensamblaje de celulares.</dc:title>
  <dc:creator>Cesar Vega</dc:creator>
  <cp:lastModifiedBy>Cesar Vega</cp:lastModifiedBy>
  <cp:revision>7</cp:revision>
  <dcterms:created xsi:type="dcterms:W3CDTF">2023-05-25T21:52:13Z</dcterms:created>
  <dcterms:modified xsi:type="dcterms:W3CDTF">2023-07-20T20:13:08Z</dcterms:modified>
</cp:coreProperties>
</file>