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5.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6.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tags/tag27.xml" ContentType="application/vnd.openxmlformats-officedocument.presentationml.tags+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50"/>
  </p:notesMasterIdLst>
  <p:handoutMasterIdLst>
    <p:handoutMasterId r:id="rId51"/>
  </p:handoutMasterIdLst>
  <p:sldIdLst>
    <p:sldId id="256" r:id="rId5"/>
    <p:sldId id="264" r:id="rId6"/>
    <p:sldId id="1824" r:id="rId7"/>
    <p:sldId id="1900" r:id="rId8"/>
    <p:sldId id="1885" r:id="rId9"/>
    <p:sldId id="1458" r:id="rId10"/>
    <p:sldId id="1459" r:id="rId11"/>
    <p:sldId id="1899" r:id="rId12"/>
    <p:sldId id="1897" r:id="rId13"/>
    <p:sldId id="1898" r:id="rId14"/>
    <p:sldId id="1883" r:id="rId15"/>
    <p:sldId id="1901" r:id="rId16"/>
    <p:sldId id="1906" r:id="rId17"/>
    <p:sldId id="1903" r:id="rId18"/>
    <p:sldId id="1904" r:id="rId19"/>
    <p:sldId id="1878" r:id="rId20"/>
    <p:sldId id="1902" r:id="rId21"/>
    <p:sldId id="1908" r:id="rId22"/>
    <p:sldId id="1909" r:id="rId23"/>
    <p:sldId id="1910" r:id="rId24"/>
    <p:sldId id="266" r:id="rId25"/>
    <p:sldId id="1905" r:id="rId26"/>
    <p:sldId id="267" r:id="rId27"/>
    <p:sldId id="290" r:id="rId28"/>
    <p:sldId id="277" r:id="rId29"/>
    <p:sldId id="276" r:id="rId30"/>
    <p:sldId id="279" r:id="rId31"/>
    <p:sldId id="280" r:id="rId32"/>
    <p:sldId id="281" r:id="rId33"/>
    <p:sldId id="282" r:id="rId34"/>
    <p:sldId id="283" r:id="rId35"/>
    <p:sldId id="284" r:id="rId36"/>
    <p:sldId id="285" r:id="rId37"/>
    <p:sldId id="286" r:id="rId38"/>
    <p:sldId id="268" r:id="rId39"/>
    <p:sldId id="269" r:id="rId40"/>
    <p:sldId id="270" r:id="rId41"/>
    <p:sldId id="271" r:id="rId42"/>
    <p:sldId id="294" r:id="rId43"/>
    <p:sldId id="278" r:id="rId44"/>
    <p:sldId id="288" r:id="rId45"/>
    <p:sldId id="293" r:id="rId46"/>
    <p:sldId id="289" r:id="rId47"/>
    <p:sldId id="273" r:id="rId48"/>
    <p:sldId id="274" r:id="rId49"/>
  </p:sldIdLst>
  <p:sldSz cx="12192000" cy="6858000"/>
  <p:notesSz cx="6858000" cy="9144000"/>
  <p:custDataLst>
    <p:tags r:id="rId5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CADCF-7BBD-43A2-966B-9F31C7C3A0E2}" v="6" dt="2019-05-15T07:33:33.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291" autoAdjust="0"/>
  </p:normalViewPr>
  <p:slideViewPr>
    <p:cSldViewPr>
      <p:cViewPr varScale="1">
        <p:scale>
          <a:sx n="105" d="100"/>
          <a:sy n="105" d="100"/>
        </p:scale>
        <p:origin x="996" y="10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9" d="100"/>
          <a:sy n="79" d="100"/>
        </p:scale>
        <p:origin x="2352"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d, Carl in t" userId="d08e2a40-b7a8-4c96-9046-3f0c797e49d2" providerId="ADAL" clId="{28ECADCF-7BBD-43A2-966B-9F31C7C3A0E2}"/>
    <pc:docChg chg="custSel modSld">
      <pc:chgData name="Veld, Carl in t" userId="d08e2a40-b7a8-4c96-9046-3f0c797e49d2" providerId="ADAL" clId="{28ECADCF-7BBD-43A2-966B-9F31C7C3A0E2}" dt="2019-05-15T07:33:37.338" v="13" actId="20577"/>
      <pc:docMkLst>
        <pc:docMk/>
      </pc:docMkLst>
      <pc:sldChg chg="modSp">
        <pc:chgData name="Veld, Carl in t" userId="d08e2a40-b7a8-4c96-9046-3f0c797e49d2" providerId="ADAL" clId="{28ECADCF-7BBD-43A2-966B-9F31C7C3A0E2}" dt="2019-05-15T07:33:23.859" v="2" actId="20577"/>
        <pc:sldMkLst>
          <pc:docMk/>
          <pc:sldMk cId="190381632" sldId="1905"/>
        </pc:sldMkLst>
        <pc:spChg chg="mod">
          <ac:chgData name="Veld, Carl in t" userId="d08e2a40-b7a8-4c96-9046-3f0c797e49d2" providerId="ADAL" clId="{28ECADCF-7BBD-43A2-966B-9F31C7C3A0E2}" dt="2019-05-15T07:33:23.859" v="2" actId="20577"/>
          <ac:spMkLst>
            <pc:docMk/>
            <pc:sldMk cId="190381632" sldId="1905"/>
            <ac:spMk id="2" creationId="{A3915F96-0BB9-4FE8-8C11-0C7B4840A8AB}"/>
          </ac:spMkLst>
        </pc:spChg>
      </pc:sldChg>
      <pc:sldChg chg="modSp">
        <pc:chgData name="Veld, Carl in t" userId="d08e2a40-b7a8-4c96-9046-3f0c797e49d2" providerId="ADAL" clId="{28ECADCF-7BBD-43A2-966B-9F31C7C3A0E2}" dt="2019-05-15T07:33:37.338" v="13" actId="20577"/>
        <pc:sldMkLst>
          <pc:docMk/>
          <pc:sldMk cId="1857166759" sldId="1910"/>
        </pc:sldMkLst>
        <pc:spChg chg="mod">
          <ac:chgData name="Veld, Carl in t" userId="d08e2a40-b7a8-4c96-9046-3f0c797e49d2" providerId="ADAL" clId="{28ECADCF-7BBD-43A2-966B-9F31C7C3A0E2}" dt="2019-05-15T07:33:37.338" v="13" actId="20577"/>
          <ac:spMkLst>
            <pc:docMk/>
            <pc:sldMk cId="1857166759" sldId="1910"/>
            <ac:spMk id="3" creationId="{43D437A1-7226-4756-8B96-FE7CFDA7AC93}"/>
          </ac:spMkLst>
        </pc:spChg>
      </pc:sldChg>
    </pc:docChg>
  </pc:docChgLst>
  <pc:docChgLst>
    <pc:chgData name="Veld, Carl in t" userId="d08e2a40-b7a8-4c96-9046-3f0c797e49d2" providerId="ADAL" clId="{E33B64B4-F87A-4BB3-B8BA-5B7F0199FA4F}"/>
    <pc:docChg chg="undo custSel addSld delSld modSld sldOrd modMainMaster">
      <pc:chgData name="Veld, Carl in t" userId="d08e2a40-b7a8-4c96-9046-3f0c797e49d2" providerId="ADAL" clId="{E33B64B4-F87A-4BB3-B8BA-5B7F0199FA4F}" dt="2019-05-12T11:40:44.209" v="2360" actId="20577"/>
      <pc:docMkLst>
        <pc:docMk/>
      </pc:docMkLst>
      <pc:sldChg chg="modSp">
        <pc:chgData name="Veld, Carl in t" userId="d08e2a40-b7a8-4c96-9046-3f0c797e49d2" providerId="ADAL" clId="{E33B64B4-F87A-4BB3-B8BA-5B7F0199FA4F}" dt="2019-05-05T09:28:07.794" v="138" actId="20577"/>
        <pc:sldMkLst>
          <pc:docMk/>
          <pc:sldMk cId="0" sldId="256"/>
        </pc:sldMkLst>
        <pc:spChg chg="mod">
          <ac:chgData name="Veld, Carl in t" userId="d08e2a40-b7a8-4c96-9046-3f0c797e49d2" providerId="ADAL" clId="{E33B64B4-F87A-4BB3-B8BA-5B7F0199FA4F}" dt="2019-05-05T09:27:45.699" v="95" actId="20577"/>
          <ac:spMkLst>
            <pc:docMk/>
            <pc:sldMk cId="0" sldId="256"/>
            <ac:spMk id="2" creationId="{00000000-0000-0000-0000-000000000000}"/>
          </ac:spMkLst>
        </pc:spChg>
        <pc:spChg chg="mod">
          <ac:chgData name="Veld, Carl in t" userId="d08e2a40-b7a8-4c96-9046-3f0c797e49d2" providerId="ADAL" clId="{E33B64B4-F87A-4BB3-B8BA-5B7F0199FA4F}" dt="2019-05-05T09:28:07.794" v="138" actId="20577"/>
          <ac:spMkLst>
            <pc:docMk/>
            <pc:sldMk cId="0" sldId="256"/>
            <ac:spMk id="3" creationId="{00000000-0000-0000-0000-000000000000}"/>
          </ac:spMkLst>
        </pc:spChg>
      </pc:sldChg>
      <pc:sldChg chg="modSp ord">
        <pc:chgData name="Veld, Carl in t" userId="d08e2a40-b7a8-4c96-9046-3f0c797e49d2" providerId="ADAL" clId="{E33B64B4-F87A-4BB3-B8BA-5B7F0199FA4F}" dt="2019-05-10T07:54:58.714" v="2284" actId="20577"/>
        <pc:sldMkLst>
          <pc:docMk/>
          <pc:sldMk cId="0" sldId="264"/>
        </pc:sldMkLst>
        <pc:spChg chg="mod">
          <ac:chgData name="Veld, Carl in t" userId="d08e2a40-b7a8-4c96-9046-3f0c797e49d2" providerId="ADAL" clId="{E33B64B4-F87A-4BB3-B8BA-5B7F0199FA4F}" dt="2019-05-05T09:24:48.547" v="64" actId="20577"/>
          <ac:spMkLst>
            <pc:docMk/>
            <pc:sldMk cId="0" sldId="264"/>
            <ac:spMk id="4" creationId="{00000000-0000-0000-0000-000000000000}"/>
          </ac:spMkLst>
        </pc:spChg>
        <pc:spChg chg="mod">
          <ac:chgData name="Veld, Carl in t" userId="d08e2a40-b7a8-4c96-9046-3f0c797e49d2" providerId="ADAL" clId="{E33B64B4-F87A-4BB3-B8BA-5B7F0199FA4F}" dt="2019-05-10T07:54:58.714" v="2284" actId="20577"/>
          <ac:spMkLst>
            <pc:docMk/>
            <pc:sldMk cId="0" sldId="264"/>
            <ac:spMk id="5" creationId="{00000000-0000-0000-0000-000000000000}"/>
          </ac:spMkLst>
        </pc:spChg>
      </pc:sldChg>
      <pc:sldChg chg="addSp modSp modTransition">
        <pc:chgData name="Veld, Carl in t" userId="d08e2a40-b7a8-4c96-9046-3f0c797e49d2" providerId="ADAL" clId="{E33B64B4-F87A-4BB3-B8BA-5B7F0199FA4F}" dt="2019-05-10T07:52:54.243" v="2239" actId="20577"/>
        <pc:sldMkLst>
          <pc:docMk/>
          <pc:sldMk cId="0" sldId="266"/>
        </pc:sldMkLst>
        <pc:spChg chg="mod">
          <ac:chgData name="Veld, Carl in t" userId="d08e2a40-b7a8-4c96-9046-3f0c797e49d2" providerId="ADAL" clId="{E33B64B4-F87A-4BB3-B8BA-5B7F0199FA4F}" dt="2019-05-10T07:52:54.243" v="2239" actId="20577"/>
          <ac:spMkLst>
            <pc:docMk/>
            <pc:sldMk cId="0" sldId="266"/>
            <ac:spMk id="4" creationId="{00000000-0000-0000-0000-000000000000}"/>
          </ac:spMkLst>
        </pc:spChg>
        <pc:spChg chg="mod">
          <ac:chgData name="Veld, Carl in t" userId="d08e2a40-b7a8-4c96-9046-3f0c797e49d2" providerId="ADAL" clId="{E33B64B4-F87A-4BB3-B8BA-5B7F0199FA4F}" dt="2019-05-07T19:59:39.929" v="1332" actId="20577"/>
          <ac:spMkLst>
            <pc:docMk/>
            <pc:sldMk cId="0" sldId="266"/>
            <ac:spMk id="5" creationId="{00000000-0000-0000-0000-000000000000}"/>
          </ac:spMkLst>
        </pc:spChg>
        <pc:spChg chg="mod">
          <ac:chgData name="Veld, Carl in t" userId="d08e2a40-b7a8-4c96-9046-3f0c797e49d2" providerId="ADAL" clId="{E33B64B4-F87A-4BB3-B8BA-5B7F0199FA4F}" dt="2019-05-05T10:12:43.505" v="323" actId="20577"/>
          <ac:spMkLst>
            <pc:docMk/>
            <pc:sldMk cId="0" sldId="266"/>
            <ac:spMk id="6" creationId="{00000000-0000-0000-0000-000000000000}"/>
          </ac:spMkLst>
        </pc:spChg>
        <pc:spChg chg="mod">
          <ac:chgData name="Veld, Carl in t" userId="d08e2a40-b7a8-4c96-9046-3f0c797e49d2" providerId="ADAL" clId="{E33B64B4-F87A-4BB3-B8BA-5B7F0199FA4F}" dt="2019-05-05T10:12:57.338" v="349" actId="20577"/>
          <ac:spMkLst>
            <pc:docMk/>
            <pc:sldMk cId="0" sldId="266"/>
            <ac:spMk id="7" creationId="{00000000-0000-0000-0000-000000000000}"/>
          </ac:spMkLst>
        </pc:spChg>
        <pc:spChg chg="mod">
          <ac:chgData name="Veld, Carl in t" userId="d08e2a40-b7a8-4c96-9046-3f0c797e49d2" providerId="ADAL" clId="{E33B64B4-F87A-4BB3-B8BA-5B7F0199FA4F}" dt="2019-05-07T19:08:26.062" v="789" actId="20577"/>
          <ac:spMkLst>
            <pc:docMk/>
            <pc:sldMk cId="0" sldId="266"/>
            <ac:spMk id="8" creationId="{00000000-0000-0000-0000-000000000000}"/>
          </ac:spMkLst>
        </pc:spChg>
        <pc:spChg chg="add mod">
          <ac:chgData name="Veld, Carl in t" userId="d08e2a40-b7a8-4c96-9046-3f0c797e49d2" providerId="ADAL" clId="{E33B64B4-F87A-4BB3-B8BA-5B7F0199FA4F}" dt="2019-05-07T19:07:21.940" v="770" actId="6549"/>
          <ac:spMkLst>
            <pc:docMk/>
            <pc:sldMk cId="0" sldId="266"/>
            <ac:spMk id="9" creationId="{9379F14B-3A5D-432B-ADD4-4704B8C15523}"/>
          </ac:spMkLst>
        </pc:spChg>
      </pc:sldChg>
      <pc:sldChg chg="modTransition">
        <pc:chgData name="Veld, Carl in t" userId="d08e2a40-b7a8-4c96-9046-3f0c797e49d2" providerId="ADAL" clId="{E33B64B4-F87A-4BB3-B8BA-5B7F0199FA4F}" dt="2019-05-05T10:09:22.209" v="234"/>
        <pc:sldMkLst>
          <pc:docMk/>
          <pc:sldMk cId="0" sldId="267"/>
        </pc:sldMkLst>
      </pc:sldChg>
      <pc:sldChg chg="modTransition">
        <pc:chgData name="Veld, Carl in t" userId="d08e2a40-b7a8-4c96-9046-3f0c797e49d2" providerId="ADAL" clId="{E33B64B4-F87A-4BB3-B8BA-5B7F0199FA4F}" dt="2019-05-05T10:09:59.276" v="238"/>
        <pc:sldMkLst>
          <pc:docMk/>
          <pc:sldMk cId="0" sldId="268"/>
        </pc:sldMkLst>
      </pc:sldChg>
      <pc:sldChg chg="modTransition">
        <pc:chgData name="Veld, Carl in t" userId="d08e2a40-b7a8-4c96-9046-3f0c797e49d2" providerId="ADAL" clId="{E33B64B4-F87A-4BB3-B8BA-5B7F0199FA4F}" dt="2019-05-05T10:09:59.276" v="238"/>
        <pc:sldMkLst>
          <pc:docMk/>
          <pc:sldMk cId="0" sldId="269"/>
        </pc:sldMkLst>
      </pc:sldChg>
      <pc:sldChg chg="modTransition">
        <pc:chgData name="Veld, Carl in t" userId="d08e2a40-b7a8-4c96-9046-3f0c797e49d2" providerId="ADAL" clId="{E33B64B4-F87A-4BB3-B8BA-5B7F0199FA4F}" dt="2019-05-05T10:09:59.276" v="238"/>
        <pc:sldMkLst>
          <pc:docMk/>
          <pc:sldMk cId="0" sldId="270"/>
        </pc:sldMkLst>
      </pc:sldChg>
      <pc:sldChg chg="modTransition">
        <pc:chgData name="Veld, Carl in t" userId="d08e2a40-b7a8-4c96-9046-3f0c797e49d2" providerId="ADAL" clId="{E33B64B4-F87A-4BB3-B8BA-5B7F0199FA4F}" dt="2019-05-05T10:09:59.276" v="238"/>
        <pc:sldMkLst>
          <pc:docMk/>
          <pc:sldMk cId="0" sldId="271"/>
        </pc:sldMkLst>
      </pc:sldChg>
      <pc:sldChg chg="modTransition">
        <pc:chgData name="Veld, Carl in t" userId="d08e2a40-b7a8-4c96-9046-3f0c797e49d2" providerId="ADAL" clId="{E33B64B4-F87A-4BB3-B8BA-5B7F0199FA4F}" dt="2019-05-05T10:10:14.651" v="239"/>
        <pc:sldMkLst>
          <pc:docMk/>
          <pc:sldMk cId="0" sldId="274"/>
        </pc:sldMkLst>
      </pc:sldChg>
      <pc:sldChg chg="modTransition">
        <pc:chgData name="Veld, Carl in t" userId="d08e2a40-b7a8-4c96-9046-3f0c797e49d2" providerId="ADAL" clId="{E33B64B4-F87A-4BB3-B8BA-5B7F0199FA4F}" dt="2019-05-05T10:09:37.778" v="237"/>
        <pc:sldMkLst>
          <pc:docMk/>
          <pc:sldMk cId="0" sldId="276"/>
        </pc:sldMkLst>
      </pc:sldChg>
      <pc:sldChg chg="modTransition">
        <pc:chgData name="Veld, Carl in t" userId="d08e2a40-b7a8-4c96-9046-3f0c797e49d2" providerId="ADAL" clId="{E33B64B4-F87A-4BB3-B8BA-5B7F0199FA4F}" dt="2019-05-05T10:09:32.167" v="236"/>
        <pc:sldMkLst>
          <pc:docMk/>
          <pc:sldMk cId="0" sldId="277"/>
        </pc:sldMkLst>
      </pc:sldChg>
      <pc:sldChg chg="modTransition">
        <pc:chgData name="Veld, Carl in t" userId="d08e2a40-b7a8-4c96-9046-3f0c797e49d2" providerId="ADAL" clId="{E33B64B4-F87A-4BB3-B8BA-5B7F0199FA4F}" dt="2019-05-05T10:09:59.276" v="238"/>
        <pc:sldMkLst>
          <pc:docMk/>
          <pc:sldMk cId="0" sldId="278"/>
        </pc:sldMkLst>
      </pc:sldChg>
      <pc:sldChg chg="modTransition">
        <pc:chgData name="Veld, Carl in t" userId="d08e2a40-b7a8-4c96-9046-3f0c797e49d2" providerId="ADAL" clId="{E33B64B4-F87A-4BB3-B8BA-5B7F0199FA4F}" dt="2019-05-05T10:09:59.276" v="238"/>
        <pc:sldMkLst>
          <pc:docMk/>
          <pc:sldMk cId="0" sldId="279"/>
        </pc:sldMkLst>
      </pc:sldChg>
      <pc:sldChg chg="modTransition">
        <pc:chgData name="Veld, Carl in t" userId="d08e2a40-b7a8-4c96-9046-3f0c797e49d2" providerId="ADAL" clId="{E33B64B4-F87A-4BB3-B8BA-5B7F0199FA4F}" dt="2019-05-05T10:09:59.276" v="238"/>
        <pc:sldMkLst>
          <pc:docMk/>
          <pc:sldMk cId="0" sldId="280"/>
        </pc:sldMkLst>
      </pc:sldChg>
      <pc:sldChg chg="modTransition">
        <pc:chgData name="Veld, Carl in t" userId="d08e2a40-b7a8-4c96-9046-3f0c797e49d2" providerId="ADAL" clId="{E33B64B4-F87A-4BB3-B8BA-5B7F0199FA4F}" dt="2019-05-05T10:09:59.276" v="238"/>
        <pc:sldMkLst>
          <pc:docMk/>
          <pc:sldMk cId="0" sldId="281"/>
        </pc:sldMkLst>
      </pc:sldChg>
      <pc:sldChg chg="modTransition">
        <pc:chgData name="Veld, Carl in t" userId="d08e2a40-b7a8-4c96-9046-3f0c797e49d2" providerId="ADAL" clId="{E33B64B4-F87A-4BB3-B8BA-5B7F0199FA4F}" dt="2019-05-05T10:09:59.276" v="238"/>
        <pc:sldMkLst>
          <pc:docMk/>
          <pc:sldMk cId="0" sldId="282"/>
        </pc:sldMkLst>
      </pc:sldChg>
      <pc:sldChg chg="modTransition">
        <pc:chgData name="Veld, Carl in t" userId="d08e2a40-b7a8-4c96-9046-3f0c797e49d2" providerId="ADAL" clId="{E33B64B4-F87A-4BB3-B8BA-5B7F0199FA4F}" dt="2019-05-05T10:09:59.276" v="238"/>
        <pc:sldMkLst>
          <pc:docMk/>
          <pc:sldMk cId="0" sldId="283"/>
        </pc:sldMkLst>
      </pc:sldChg>
      <pc:sldChg chg="modTransition">
        <pc:chgData name="Veld, Carl in t" userId="d08e2a40-b7a8-4c96-9046-3f0c797e49d2" providerId="ADAL" clId="{E33B64B4-F87A-4BB3-B8BA-5B7F0199FA4F}" dt="2019-05-05T10:09:59.276" v="238"/>
        <pc:sldMkLst>
          <pc:docMk/>
          <pc:sldMk cId="0" sldId="284"/>
        </pc:sldMkLst>
      </pc:sldChg>
      <pc:sldChg chg="modTransition">
        <pc:chgData name="Veld, Carl in t" userId="d08e2a40-b7a8-4c96-9046-3f0c797e49d2" providerId="ADAL" clId="{E33B64B4-F87A-4BB3-B8BA-5B7F0199FA4F}" dt="2019-05-05T10:09:59.276" v="238"/>
        <pc:sldMkLst>
          <pc:docMk/>
          <pc:sldMk cId="0" sldId="285"/>
        </pc:sldMkLst>
      </pc:sldChg>
      <pc:sldChg chg="modTransition">
        <pc:chgData name="Veld, Carl in t" userId="d08e2a40-b7a8-4c96-9046-3f0c797e49d2" providerId="ADAL" clId="{E33B64B4-F87A-4BB3-B8BA-5B7F0199FA4F}" dt="2019-05-05T10:09:59.276" v="238"/>
        <pc:sldMkLst>
          <pc:docMk/>
          <pc:sldMk cId="0" sldId="286"/>
        </pc:sldMkLst>
      </pc:sldChg>
      <pc:sldChg chg="modTransition">
        <pc:chgData name="Veld, Carl in t" userId="d08e2a40-b7a8-4c96-9046-3f0c797e49d2" providerId="ADAL" clId="{E33B64B4-F87A-4BB3-B8BA-5B7F0199FA4F}" dt="2019-05-05T10:09:59.276" v="238"/>
        <pc:sldMkLst>
          <pc:docMk/>
          <pc:sldMk cId="0" sldId="288"/>
        </pc:sldMkLst>
      </pc:sldChg>
      <pc:sldChg chg="modTransition">
        <pc:chgData name="Veld, Carl in t" userId="d08e2a40-b7a8-4c96-9046-3f0c797e49d2" providerId="ADAL" clId="{E33B64B4-F87A-4BB3-B8BA-5B7F0199FA4F}" dt="2019-05-05T10:09:59.276" v="238"/>
        <pc:sldMkLst>
          <pc:docMk/>
          <pc:sldMk cId="0" sldId="289"/>
        </pc:sldMkLst>
      </pc:sldChg>
      <pc:sldChg chg="modTransition">
        <pc:chgData name="Veld, Carl in t" userId="d08e2a40-b7a8-4c96-9046-3f0c797e49d2" providerId="ADAL" clId="{E33B64B4-F87A-4BB3-B8BA-5B7F0199FA4F}" dt="2019-05-05T10:09:26.323" v="235"/>
        <pc:sldMkLst>
          <pc:docMk/>
          <pc:sldMk cId="0" sldId="290"/>
        </pc:sldMkLst>
      </pc:sldChg>
      <pc:sldChg chg="modTransition">
        <pc:chgData name="Veld, Carl in t" userId="d08e2a40-b7a8-4c96-9046-3f0c797e49d2" providerId="ADAL" clId="{E33B64B4-F87A-4BB3-B8BA-5B7F0199FA4F}" dt="2019-05-05T10:09:59.276" v="238"/>
        <pc:sldMkLst>
          <pc:docMk/>
          <pc:sldMk cId="3986561876" sldId="293"/>
        </pc:sldMkLst>
      </pc:sldChg>
      <pc:sldChg chg="modTransition">
        <pc:chgData name="Veld, Carl in t" userId="d08e2a40-b7a8-4c96-9046-3f0c797e49d2" providerId="ADAL" clId="{E33B64B4-F87A-4BB3-B8BA-5B7F0199FA4F}" dt="2019-05-05T10:09:59.276" v="238"/>
        <pc:sldMkLst>
          <pc:docMk/>
          <pc:sldMk cId="3274340437" sldId="294"/>
        </pc:sldMkLst>
      </pc:sldChg>
      <pc:sldChg chg="add ord">
        <pc:chgData name="Veld, Carl in t" userId="d08e2a40-b7a8-4c96-9046-3f0c797e49d2" providerId="ADAL" clId="{E33B64B4-F87A-4BB3-B8BA-5B7F0199FA4F}" dt="2019-05-05T19:05:13.751" v="752"/>
        <pc:sldMkLst>
          <pc:docMk/>
          <pc:sldMk cId="2502257609" sldId="1458"/>
        </pc:sldMkLst>
      </pc:sldChg>
      <pc:sldChg chg="add ord">
        <pc:chgData name="Veld, Carl in t" userId="d08e2a40-b7a8-4c96-9046-3f0c797e49d2" providerId="ADAL" clId="{E33B64B4-F87A-4BB3-B8BA-5B7F0199FA4F}" dt="2019-05-05T19:05:13.751" v="752"/>
        <pc:sldMkLst>
          <pc:docMk/>
          <pc:sldMk cId="443855604" sldId="1459"/>
        </pc:sldMkLst>
      </pc:sldChg>
      <pc:sldChg chg="modSp add">
        <pc:chgData name="Veld, Carl in t" userId="d08e2a40-b7a8-4c96-9046-3f0c797e49d2" providerId="ADAL" clId="{E33B64B4-F87A-4BB3-B8BA-5B7F0199FA4F}" dt="2019-05-10T08:08:35.234" v="2302" actId="20577"/>
        <pc:sldMkLst>
          <pc:docMk/>
          <pc:sldMk cId="2670970521" sldId="1824"/>
        </pc:sldMkLst>
        <pc:spChg chg="mod">
          <ac:chgData name="Veld, Carl in t" userId="d08e2a40-b7a8-4c96-9046-3f0c797e49d2" providerId="ADAL" clId="{E33B64B4-F87A-4BB3-B8BA-5B7F0199FA4F}" dt="2019-05-10T08:08:35.234" v="2302" actId="20577"/>
          <ac:spMkLst>
            <pc:docMk/>
            <pc:sldMk cId="2670970521" sldId="1824"/>
            <ac:spMk id="13" creationId="{31136CDD-0159-487C-AF02-D6C895BB400D}"/>
          </ac:spMkLst>
        </pc:spChg>
      </pc:sldChg>
      <pc:sldChg chg="modSp add modTransition">
        <pc:chgData name="Veld, Carl in t" userId="d08e2a40-b7a8-4c96-9046-3f0c797e49d2" providerId="ADAL" clId="{E33B64B4-F87A-4BB3-B8BA-5B7F0199FA4F}" dt="2019-05-07T20:01:16.658" v="1360" actId="20577"/>
        <pc:sldMkLst>
          <pc:docMk/>
          <pc:sldMk cId="2725794764" sldId="1878"/>
        </pc:sldMkLst>
        <pc:spChg chg="mod">
          <ac:chgData name="Veld, Carl in t" userId="d08e2a40-b7a8-4c96-9046-3f0c797e49d2" providerId="ADAL" clId="{E33B64B4-F87A-4BB3-B8BA-5B7F0199FA4F}" dt="2019-05-07T20:01:16.658" v="1360" actId="20577"/>
          <ac:spMkLst>
            <pc:docMk/>
            <pc:sldMk cId="2725794764" sldId="1878"/>
            <ac:spMk id="2" creationId="{E27770B7-3A23-6D4D-AC1E-313B47D1C3C9}"/>
          </ac:spMkLst>
        </pc:spChg>
        <pc:spChg chg="mod">
          <ac:chgData name="Veld, Carl in t" userId="d08e2a40-b7a8-4c96-9046-3f0c797e49d2" providerId="ADAL" clId="{E33B64B4-F87A-4BB3-B8BA-5B7F0199FA4F}" dt="2019-05-07T20:00:51.570" v="1335" actId="27636"/>
          <ac:spMkLst>
            <pc:docMk/>
            <pc:sldMk cId="2725794764" sldId="1878"/>
            <ac:spMk id="4" creationId="{AC2BEC67-1C1C-9446-BB90-E43AD84DA2BB}"/>
          </ac:spMkLst>
        </pc:spChg>
      </pc:sldChg>
      <pc:sldChg chg="modSp add">
        <pc:chgData name="Veld, Carl in t" userId="d08e2a40-b7a8-4c96-9046-3f0c797e49d2" providerId="ADAL" clId="{E33B64B4-F87A-4BB3-B8BA-5B7F0199FA4F}" dt="2019-05-10T07:48:46.904" v="2031" actId="20577"/>
        <pc:sldMkLst>
          <pc:docMk/>
          <pc:sldMk cId="2215184447" sldId="1883"/>
        </pc:sldMkLst>
        <pc:spChg chg="mod">
          <ac:chgData name="Veld, Carl in t" userId="d08e2a40-b7a8-4c96-9046-3f0c797e49d2" providerId="ADAL" clId="{E33B64B4-F87A-4BB3-B8BA-5B7F0199FA4F}" dt="2019-05-10T07:48:46.904" v="2031" actId="20577"/>
          <ac:spMkLst>
            <pc:docMk/>
            <pc:sldMk cId="2215184447" sldId="1883"/>
            <ac:spMk id="4" creationId="{97DF1C4C-651F-2148-A70E-5F171AD6C965}"/>
          </ac:spMkLst>
        </pc:spChg>
      </pc:sldChg>
      <pc:sldChg chg="addSp modSp add ord">
        <pc:chgData name="Veld, Carl in t" userId="d08e2a40-b7a8-4c96-9046-3f0c797e49d2" providerId="ADAL" clId="{E33B64B4-F87A-4BB3-B8BA-5B7F0199FA4F}" dt="2019-05-12T11:40:37.501" v="2358" actId="1036"/>
        <pc:sldMkLst>
          <pc:docMk/>
          <pc:sldMk cId="532327499" sldId="1885"/>
        </pc:sldMkLst>
        <pc:spChg chg="mod">
          <ac:chgData name="Veld, Carl in t" userId="d08e2a40-b7a8-4c96-9046-3f0c797e49d2" providerId="ADAL" clId="{E33B64B4-F87A-4BB3-B8BA-5B7F0199FA4F}" dt="2019-05-07T19:12:28.985" v="904" actId="1076"/>
          <ac:spMkLst>
            <pc:docMk/>
            <pc:sldMk cId="532327499" sldId="1885"/>
            <ac:spMk id="2" creationId="{00000000-0000-0000-0000-000000000000}"/>
          </ac:spMkLst>
        </pc:spChg>
        <pc:spChg chg="add mod">
          <ac:chgData name="Veld, Carl in t" userId="d08e2a40-b7a8-4c96-9046-3f0c797e49d2" providerId="ADAL" clId="{E33B64B4-F87A-4BB3-B8BA-5B7F0199FA4F}" dt="2019-05-12T11:40:37.501" v="2358" actId="1036"/>
          <ac:spMkLst>
            <pc:docMk/>
            <pc:sldMk cId="532327499" sldId="1885"/>
            <ac:spMk id="3" creationId="{CB84E078-E537-4E15-BC57-C265B999C90B}"/>
          </ac:spMkLst>
        </pc:spChg>
      </pc:sldChg>
      <pc:sldChg chg="add">
        <pc:chgData name="Veld, Carl in t" userId="d08e2a40-b7a8-4c96-9046-3f0c797e49d2" providerId="ADAL" clId="{E33B64B4-F87A-4BB3-B8BA-5B7F0199FA4F}" dt="2019-05-05T09:32:02.041" v="139"/>
        <pc:sldMkLst>
          <pc:docMk/>
          <pc:sldMk cId="2979762433" sldId="1897"/>
        </pc:sldMkLst>
      </pc:sldChg>
      <pc:sldChg chg="add">
        <pc:chgData name="Veld, Carl in t" userId="d08e2a40-b7a8-4c96-9046-3f0c797e49d2" providerId="ADAL" clId="{E33B64B4-F87A-4BB3-B8BA-5B7F0199FA4F}" dt="2019-05-05T09:32:02.041" v="139"/>
        <pc:sldMkLst>
          <pc:docMk/>
          <pc:sldMk cId="4115492098" sldId="1898"/>
        </pc:sldMkLst>
      </pc:sldChg>
      <pc:sldChg chg="add modTransition">
        <pc:chgData name="Veld, Carl in t" userId="d08e2a40-b7a8-4c96-9046-3f0c797e49d2" providerId="ADAL" clId="{E33B64B4-F87A-4BB3-B8BA-5B7F0199FA4F}" dt="2019-05-05T09:32:02.041" v="139"/>
        <pc:sldMkLst>
          <pc:docMk/>
          <pc:sldMk cId="137904791" sldId="1899"/>
        </pc:sldMkLst>
      </pc:sldChg>
      <pc:sldChg chg="addSp modSp add modAnim">
        <pc:chgData name="Veld, Carl in t" userId="d08e2a40-b7a8-4c96-9046-3f0c797e49d2" providerId="ADAL" clId="{E33B64B4-F87A-4BB3-B8BA-5B7F0199FA4F}" dt="2019-05-07T20:17:42.187" v="1988"/>
        <pc:sldMkLst>
          <pc:docMk/>
          <pc:sldMk cId="2183200800" sldId="1900"/>
        </pc:sldMkLst>
        <pc:spChg chg="add mod">
          <ac:chgData name="Veld, Carl in t" userId="d08e2a40-b7a8-4c96-9046-3f0c797e49d2" providerId="ADAL" clId="{E33B64B4-F87A-4BB3-B8BA-5B7F0199FA4F}" dt="2019-05-07T20:15:22.830" v="1934" actId="1076"/>
          <ac:spMkLst>
            <pc:docMk/>
            <pc:sldMk cId="2183200800" sldId="1900"/>
            <ac:spMk id="3" creationId="{9341BCEC-E52F-40E6-BA72-C1235EEFD611}"/>
          </ac:spMkLst>
        </pc:spChg>
        <pc:spChg chg="add mod">
          <ac:chgData name="Veld, Carl in t" userId="d08e2a40-b7a8-4c96-9046-3f0c797e49d2" providerId="ADAL" clId="{E33B64B4-F87A-4BB3-B8BA-5B7F0199FA4F}" dt="2019-05-07T20:15:54.788" v="1967" actId="1076"/>
          <ac:spMkLst>
            <pc:docMk/>
            <pc:sldMk cId="2183200800" sldId="1900"/>
            <ac:spMk id="5" creationId="{2C64100D-D58E-4511-86AE-493BD721D485}"/>
          </ac:spMkLst>
        </pc:spChg>
        <pc:spChg chg="add mod">
          <ac:chgData name="Veld, Carl in t" userId="d08e2a40-b7a8-4c96-9046-3f0c797e49d2" providerId="ADAL" clId="{E33B64B4-F87A-4BB3-B8BA-5B7F0199FA4F}" dt="2019-05-07T20:15:44.409" v="1966" actId="1037"/>
          <ac:spMkLst>
            <pc:docMk/>
            <pc:sldMk cId="2183200800" sldId="1900"/>
            <ac:spMk id="7" creationId="{5D500DAE-E43D-4591-A09C-B10155A3397D}"/>
          </ac:spMkLst>
        </pc:spChg>
        <pc:picChg chg="add mod ord">
          <ac:chgData name="Veld, Carl in t" userId="d08e2a40-b7a8-4c96-9046-3f0c797e49d2" providerId="ADAL" clId="{E33B64B4-F87A-4BB3-B8BA-5B7F0199FA4F}" dt="2019-05-07T20:17:40.651" v="1987" actId="27349"/>
          <ac:picMkLst>
            <pc:docMk/>
            <pc:sldMk cId="2183200800" sldId="1900"/>
            <ac:picMk id="4" creationId="{7C88FE7C-DDC7-454D-85E0-D45A1B89F8A4}"/>
          </ac:picMkLst>
        </pc:picChg>
        <pc:picChg chg="add mod">
          <ac:chgData name="Veld, Carl in t" userId="d08e2a40-b7a8-4c96-9046-3f0c797e49d2" providerId="ADAL" clId="{E33B64B4-F87A-4BB3-B8BA-5B7F0199FA4F}" dt="2019-05-05T18:49:16.491" v="576" actId="1035"/>
          <ac:picMkLst>
            <pc:docMk/>
            <pc:sldMk cId="2183200800" sldId="1900"/>
            <ac:picMk id="66562" creationId="{5F1A5CF3-98D2-4788-80C3-319DE4DF844D}"/>
          </ac:picMkLst>
        </pc:picChg>
        <pc:cxnChg chg="add mod">
          <ac:chgData name="Veld, Carl in t" userId="d08e2a40-b7a8-4c96-9046-3f0c797e49d2" providerId="ADAL" clId="{E33B64B4-F87A-4BB3-B8BA-5B7F0199FA4F}" dt="2019-05-07T20:16:28.223" v="1969" actId="1582"/>
          <ac:cxnSpMkLst>
            <pc:docMk/>
            <pc:sldMk cId="2183200800" sldId="1900"/>
            <ac:cxnSpMk id="8" creationId="{E5C85DB3-6C74-4BC0-9296-36C168F73E18}"/>
          </ac:cxnSpMkLst>
        </pc:cxnChg>
        <pc:cxnChg chg="add mod">
          <ac:chgData name="Veld, Carl in t" userId="d08e2a40-b7a8-4c96-9046-3f0c797e49d2" providerId="ADAL" clId="{E33B64B4-F87A-4BB3-B8BA-5B7F0199FA4F}" dt="2019-05-07T20:16:36.740" v="1972" actId="14100"/>
          <ac:cxnSpMkLst>
            <pc:docMk/>
            <pc:sldMk cId="2183200800" sldId="1900"/>
            <ac:cxnSpMk id="10" creationId="{9A6E6214-CCA8-4CA4-8678-32817A3CC5CB}"/>
          </ac:cxnSpMkLst>
        </pc:cxnChg>
        <pc:cxnChg chg="add mod">
          <ac:chgData name="Veld, Carl in t" userId="d08e2a40-b7a8-4c96-9046-3f0c797e49d2" providerId="ADAL" clId="{E33B64B4-F87A-4BB3-B8BA-5B7F0199FA4F}" dt="2019-05-07T20:16:42.115" v="1975" actId="14100"/>
          <ac:cxnSpMkLst>
            <pc:docMk/>
            <pc:sldMk cId="2183200800" sldId="1900"/>
            <ac:cxnSpMk id="13" creationId="{62C2BF37-B164-4F74-9CC3-5EE056580540}"/>
          </ac:cxnSpMkLst>
        </pc:cxnChg>
      </pc:sldChg>
      <pc:sldChg chg="addSp delSp modSp add">
        <pc:chgData name="Veld, Carl in t" userId="d08e2a40-b7a8-4c96-9046-3f0c797e49d2" providerId="ADAL" clId="{E33B64B4-F87A-4BB3-B8BA-5B7F0199FA4F}" dt="2019-05-12T11:37:35.290" v="2308"/>
        <pc:sldMkLst>
          <pc:docMk/>
          <pc:sldMk cId="1052317543" sldId="1901"/>
        </pc:sldMkLst>
        <pc:spChg chg="mod">
          <ac:chgData name="Veld, Carl in t" userId="d08e2a40-b7a8-4c96-9046-3f0c797e49d2" providerId="ADAL" clId="{E33B64B4-F87A-4BB3-B8BA-5B7F0199FA4F}" dt="2019-05-07T19:16:45.162" v="1075" actId="20577"/>
          <ac:spMkLst>
            <pc:docMk/>
            <pc:sldMk cId="1052317543" sldId="1901"/>
            <ac:spMk id="2" creationId="{3F88BBC4-48CF-4B2E-B158-91A3383A768C}"/>
          </ac:spMkLst>
        </pc:spChg>
        <pc:spChg chg="del">
          <ac:chgData name="Veld, Carl in t" userId="d08e2a40-b7a8-4c96-9046-3f0c797e49d2" providerId="ADAL" clId="{E33B64B4-F87A-4BB3-B8BA-5B7F0199FA4F}" dt="2019-05-07T19:57:34.842" v="1267" actId="478"/>
          <ac:spMkLst>
            <pc:docMk/>
            <pc:sldMk cId="1052317543" sldId="1901"/>
            <ac:spMk id="3" creationId="{3F9D7E3B-8AD3-40A0-B135-FDC2633B1B87}"/>
          </ac:spMkLst>
        </pc:spChg>
        <pc:spChg chg="add mod">
          <ac:chgData name="Veld, Carl in t" userId="d08e2a40-b7a8-4c96-9046-3f0c797e49d2" providerId="ADAL" clId="{E33B64B4-F87A-4BB3-B8BA-5B7F0199FA4F}" dt="2019-05-12T11:37:35.290" v="2308"/>
          <ac:spMkLst>
            <pc:docMk/>
            <pc:sldMk cId="1052317543" sldId="1901"/>
            <ac:spMk id="5" creationId="{28059632-F2A4-4AF2-BBFB-576C9718DD8C}"/>
          </ac:spMkLst>
        </pc:spChg>
        <pc:graphicFrameChg chg="add mod modGraphic">
          <ac:chgData name="Veld, Carl in t" userId="d08e2a40-b7a8-4c96-9046-3f0c797e49d2" providerId="ADAL" clId="{E33B64B4-F87A-4BB3-B8BA-5B7F0199FA4F}" dt="2019-05-07T19:57:30.178" v="1266" actId="1076"/>
          <ac:graphicFrameMkLst>
            <pc:docMk/>
            <pc:sldMk cId="1052317543" sldId="1901"/>
            <ac:graphicFrameMk id="4" creationId="{56F356C8-7EBD-41F2-A5C1-77673281F3FC}"/>
          </ac:graphicFrameMkLst>
        </pc:graphicFrameChg>
      </pc:sldChg>
      <pc:sldChg chg="addSp delSp modSp add">
        <pc:chgData name="Veld, Carl in t" userId="d08e2a40-b7a8-4c96-9046-3f0c797e49d2" providerId="ADAL" clId="{E33B64B4-F87A-4BB3-B8BA-5B7F0199FA4F}" dt="2019-05-10T07:49:42.202" v="2076"/>
        <pc:sldMkLst>
          <pc:docMk/>
          <pc:sldMk cId="998391753" sldId="1902"/>
        </pc:sldMkLst>
        <pc:spChg chg="add del">
          <ac:chgData name="Veld, Carl in t" userId="d08e2a40-b7a8-4c96-9046-3f0c797e49d2" providerId="ADAL" clId="{E33B64B4-F87A-4BB3-B8BA-5B7F0199FA4F}" dt="2019-05-10T07:49:37.864" v="2074"/>
          <ac:spMkLst>
            <pc:docMk/>
            <pc:sldMk cId="998391753" sldId="1902"/>
            <ac:spMk id="2" creationId="{A5B124E2-08E0-450D-8CC2-4361AB09EDF0}"/>
          </ac:spMkLst>
        </pc:spChg>
        <pc:spChg chg="add del">
          <ac:chgData name="Veld, Carl in t" userId="d08e2a40-b7a8-4c96-9046-3f0c797e49d2" providerId="ADAL" clId="{E33B64B4-F87A-4BB3-B8BA-5B7F0199FA4F}" dt="2019-05-10T07:49:42.202" v="2076"/>
          <ac:spMkLst>
            <pc:docMk/>
            <pc:sldMk cId="998391753" sldId="1902"/>
            <ac:spMk id="4" creationId="{26ABD2FE-4482-4188-8681-941D7FB823F9}"/>
          </ac:spMkLst>
        </pc:spChg>
        <pc:spChg chg="mod">
          <ac:chgData name="Veld, Carl in t" userId="d08e2a40-b7a8-4c96-9046-3f0c797e49d2" providerId="ADAL" clId="{E33B64B4-F87A-4BB3-B8BA-5B7F0199FA4F}" dt="2019-05-07T20:19:04.330" v="1991" actId="404"/>
          <ac:spMkLst>
            <pc:docMk/>
            <pc:sldMk cId="998391753" sldId="1902"/>
            <ac:spMk id="80" creationId="{E50FA323-F35B-9B44-AA60-2690763F4E6C}"/>
          </ac:spMkLst>
        </pc:spChg>
        <pc:spChg chg="mod">
          <ac:chgData name="Veld, Carl in t" userId="d08e2a40-b7a8-4c96-9046-3f0c797e49d2" providerId="ADAL" clId="{E33B64B4-F87A-4BB3-B8BA-5B7F0199FA4F}" dt="2019-05-07T20:18:57.931" v="1989" actId="404"/>
          <ac:spMkLst>
            <pc:docMk/>
            <pc:sldMk cId="998391753" sldId="1902"/>
            <ac:spMk id="81" creationId="{13C860BE-48D4-664C-98CA-40F2FF0B80D2}"/>
          </ac:spMkLst>
        </pc:spChg>
        <pc:spChg chg="mod">
          <ac:chgData name="Veld, Carl in t" userId="d08e2a40-b7a8-4c96-9046-3f0c797e49d2" providerId="ADAL" clId="{E33B64B4-F87A-4BB3-B8BA-5B7F0199FA4F}" dt="2019-05-07T20:19:01.476" v="1990" actId="404"/>
          <ac:spMkLst>
            <pc:docMk/>
            <pc:sldMk cId="998391753" sldId="1902"/>
            <ac:spMk id="82" creationId="{B34D695A-C2CD-CE4D-BE3E-7E9598D106CE}"/>
          </ac:spMkLst>
        </pc:spChg>
      </pc:sldChg>
      <pc:sldChg chg="addSp delSp modSp add modTransition">
        <pc:chgData name="Veld, Carl in t" userId="d08e2a40-b7a8-4c96-9046-3f0c797e49d2" providerId="ADAL" clId="{E33B64B4-F87A-4BB3-B8BA-5B7F0199FA4F}" dt="2019-05-07T20:06:43.482" v="1639" actId="1038"/>
        <pc:sldMkLst>
          <pc:docMk/>
          <pc:sldMk cId="261180536" sldId="1903"/>
        </pc:sldMkLst>
        <pc:spChg chg="mod">
          <ac:chgData name="Veld, Carl in t" userId="d08e2a40-b7a8-4c96-9046-3f0c797e49d2" providerId="ADAL" clId="{E33B64B4-F87A-4BB3-B8BA-5B7F0199FA4F}" dt="2019-05-07T20:01:27.264" v="1375" actId="20577"/>
          <ac:spMkLst>
            <pc:docMk/>
            <pc:sldMk cId="261180536" sldId="1903"/>
            <ac:spMk id="2" creationId="{72FB5A35-D716-48F6-8AFC-35191B0AB984}"/>
          </ac:spMkLst>
        </pc:spChg>
        <pc:spChg chg="del">
          <ac:chgData name="Veld, Carl in t" userId="d08e2a40-b7a8-4c96-9046-3f0c797e49d2" providerId="ADAL" clId="{E33B64B4-F87A-4BB3-B8BA-5B7F0199FA4F}" dt="2019-05-07T20:02:22.547" v="1382"/>
          <ac:spMkLst>
            <pc:docMk/>
            <pc:sldMk cId="261180536" sldId="1903"/>
            <ac:spMk id="3" creationId="{D2AD2377-5721-4BF5-97DB-FE85CF909D2A}"/>
          </ac:spMkLst>
        </pc:spChg>
        <pc:spChg chg="add del">
          <ac:chgData name="Veld, Carl in t" userId="d08e2a40-b7a8-4c96-9046-3f0c797e49d2" providerId="ADAL" clId="{E33B64B4-F87A-4BB3-B8BA-5B7F0199FA4F}" dt="2019-05-07T20:02:03.070" v="1377"/>
          <ac:spMkLst>
            <pc:docMk/>
            <pc:sldMk cId="261180536" sldId="1903"/>
            <ac:spMk id="4" creationId="{CD555FE2-1082-43A7-B6BB-2D9B9212CC47}"/>
          </ac:spMkLst>
        </pc:spChg>
        <pc:spChg chg="add del">
          <ac:chgData name="Veld, Carl in t" userId="d08e2a40-b7a8-4c96-9046-3f0c797e49d2" providerId="ADAL" clId="{E33B64B4-F87A-4BB3-B8BA-5B7F0199FA4F}" dt="2019-05-07T20:02:07.387" v="1379"/>
          <ac:spMkLst>
            <pc:docMk/>
            <pc:sldMk cId="261180536" sldId="1903"/>
            <ac:spMk id="5" creationId="{C5601A01-4458-4342-A96B-35F70A24218D}"/>
          </ac:spMkLst>
        </pc:spChg>
        <pc:spChg chg="add mod">
          <ac:chgData name="Veld, Carl in t" userId="d08e2a40-b7a8-4c96-9046-3f0c797e49d2" providerId="ADAL" clId="{E33B64B4-F87A-4BB3-B8BA-5B7F0199FA4F}" dt="2019-05-07T20:02:22.547" v="1382"/>
          <ac:spMkLst>
            <pc:docMk/>
            <pc:sldMk cId="261180536" sldId="1903"/>
            <ac:spMk id="7" creationId="{DC4EA786-3FE5-4300-946F-77FAF3981F66}"/>
          </ac:spMkLst>
        </pc:spChg>
        <pc:spChg chg="add mod">
          <ac:chgData name="Veld, Carl in t" userId="d08e2a40-b7a8-4c96-9046-3f0c797e49d2" providerId="ADAL" clId="{E33B64B4-F87A-4BB3-B8BA-5B7F0199FA4F}" dt="2019-05-07T20:06:43.482" v="1639" actId="1038"/>
          <ac:spMkLst>
            <pc:docMk/>
            <pc:sldMk cId="261180536" sldId="1903"/>
            <ac:spMk id="8" creationId="{55492674-F120-4669-A5EE-1161B8F10B57}"/>
          </ac:spMkLst>
        </pc:spChg>
        <pc:spChg chg="add del mod">
          <ac:chgData name="Veld, Carl in t" userId="d08e2a40-b7a8-4c96-9046-3f0c797e49d2" providerId="ADAL" clId="{E33B64B4-F87A-4BB3-B8BA-5B7F0199FA4F}" dt="2019-05-07T20:06:28.566" v="1589" actId="478"/>
          <ac:spMkLst>
            <pc:docMk/>
            <pc:sldMk cId="261180536" sldId="1903"/>
            <ac:spMk id="9" creationId="{02E9D6B8-0E17-4E5B-9BB2-5C9F8369C8AC}"/>
          </ac:spMkLst>
        </pc:spChg>
        <pc:spChg chg="add del mod">
          <ac:chgData name="Veld, Carl in t" userId="d08e2a40-b7a8-4c96-9046-3f0c797e49d2" providerId="ADAL" clId="{E33B64B4-F87A-4BB3-B8BA-5B7F0199FA4F}" dt="2019-05-07T20:04:17.964" v="1470"/>
          <ac:spMkLst>
            <pc:docMk/>
            <pc:sldMk cId="261180536" sldId="1903"/>
            <ac:spMk id="10" creationId="{0635B4F5-3471-4782-B17F-CE98E095D060}"/>
          </ac:spMkLst>
        </pc:spChg>
        <pc:spChg chg="add del mod">
          <ac:chgData name="Veld, Carl in t" userId="d08e2a40-b7a8-4c96-9046-3f0c797e49d2" providerId="ADAL" clId="{E33B64B4-F87A-4BB3-B8BA-5B7F0199FA4F}" dt="2019-05-07T20:02:53.599" v="1416"/>
          <ac:spMkLst>
            <pc:docMk/>
            <pc:sldMk cId="261180536" sldId="1903"/>
            <ac:spMk id="11" creationId="{B0E2A6B2-91B4-41B7-B7EF-8751B8FEB255}"/>
          </ac:spMkLst>
        </pc:spChg>
        <pc:picChg chg="add mod">
          <ac:chgData name="Veld, Carl in t" userId="d08e2a40-b7a8-4c96-9046-3f0c797e49d2" providerId="ADAL" clId="{E33B64B4-F87A-4BB3-B8BA-5B7F0199FA4F}" dt="2019-05-07T20:06:43.482" v="1639" actId="1038"/>
          <ac:picMkLst>
            <pc:docMk/>
            <pc:sldMk cId="261180536" sldId="1903"/>
            <ac:picMk id="6" creationId="{1A708099-1AB0-485E-9496-0189435ED19D}"/>
          </ac:picMkLst>
        </pc:picChg>
        <pc:picChg chg="add del mod">
          <ac:chgData name="Veld, Carl in t" userId="d08e2a40-b7a8-4c96-9046-3f0c797e49d2" providerId="ADAL" clId="{E33B64B4-F87A-4BB3-B8BA-5B7F0199FA4F}" dt="2019-05-07T20:06:25.903" v="1588" actId="478"/>
          <ac:picMkLst>
            <pc:docMk/>
            <pc:sldMk cId="261180536" sldId="1903"/>
            <ac:picMk id="12" creationId="{FC7DDA81-AEAB-4321-824A-AB6ACD9EFAB2}"/>
          </ac:picMkLst>
        </pc:picChg>
        <pc:picChg chg="add del mod">
          <ac:chgData name="Veld, Carl in t" userId="d08e2a40-b7a8-4c96-9046-3f0c797e49d2" providerId="ADAL" clId="{E33B64B4-F87A-4BB3-B8BA-5B7F0199FA4F}" dt="2019-05-07T20:04:17.964" v="1470"/>
          <ac:picMkLst>
            <pc:docMk/>
            <pc:sldMk cId="261180536" sldId="1903"/>
            <ac:picMk id="13" creationId="{D8F6A317-D42D-42BC-AB41-3F30F476D871}"/>
          </ac:picMkLst>
        </pc:picChg>
      </pc:sldChg>
      <pc:sldChg chg="addSp modSp add">
        <pc:chgData name="Veld, Carl in t" userId="d08e2a40-b7a8-4c96-9046-3f0c797e49d2" providerId="ADAL" clId="{E33B64B4-F87A-4BB3-B8BA-5B7F0199FA4F}" dt="2019-05-07T20:06:02.367" v="1587" actId="20577"/>
        <pc:sldMkLst>
          <pc:docMk/>
          <pc:sldMk cId="1385071930" sldId="1904"/>
        </pc:sldMkLst>
        <pc:spChg chg="mod">
          <ac:chgData name="Veld, Carl in t" userId="d08e2a40-b7a8-4c96-9046-3f0c797e49d2" providerId="ADAL" clId="{E33B64B4-F87A-4BB3-B8BA-5B7F0199FA4F}" dt="2019-05-07T20:05:57.772" v="1564" actId="20577"/>
          <ac:spMkLst>
            <pc:docMk/>
            <pc:sldMk cId="1385071930" sldId="1904"/>
            <ac:spMk id="3" creationId="{5D1E2A07-2DA6-4151-8832-B2FA6BD60654}"/>
          </ac:spMkLst>
        </pc:spChg>
        <pc:spChg chg="mod">
          <ac:chgData name="Veld, Carl in t" userId="d08e2a40-b7a8-4c96-9046-3f0c797e49d2" providerId="ADAL" clId="{E33B64B4-F87A-4BB3-B8BA-5B7F0199FA4F}" dt="2019-05-07T20:06:02.367" v="1587" actId="20577"/>
          <ac:spMkLst>
            <pc:docMk/>
            <pc:sldMk cId="1385071930" sldId="1904"/>
            <ac:spMk id="4" creationId="{DE2C33CA-FB96-4C1C-85C0-9EBD835FA0AF}"/>
          </ac:spMkLst>
        </pc:spChg>
        <pc:spChg chg="mod">
          <ac:chgData name="Veld, Carl in t" userId="d08e2a40-b7a8-4c96-9046-3f0c797e49d2" providerId="ADAL" clId="{E33B64B4-F87A-4BB3-B8BA-5B7F0199FA4F}" dt="2019-05-07T20:04:25.953" v="1499" actId="20577"/>
          <ac:spMkLst>
            <pc:docMk/>
            <pc:sldMk cId="1385071930" sldId="1904"/>
            <ac:spMk id="5" creationId="{80ACD7F9-BE4D-4CAA-AA13-2F74337864BB}"/>
          </ac:spMkLst>
        </pc:spChg>
        <pc:spChg chg="mod">
          <ac:chgData name="Veld, Carl in t" userId="d08e2a40-b7a8-4c96-9046-3f0c797e49d2" providerId="ADAL" clId="{E33B64B4-F87A-4BB3-B8BA-5B7F0199FA4F}" dt="2019-05-07T20:05:38.983" v="1535" actId="1038"/>
          <ac:spMkLst>
            <pc:docMk/>
            <pc:sldMk cId="1385071930" sldId="1904"/>
            <ac:spMk id="6" creationId="{5C727124-D8D0-4A0D-8582-784BB74F1A33}"/>
          </ac:spMkLst>
        </pc:spChg>
        <pc:picChg chg="add mod">
          <ac:chgData name="Veld, Carl in t" userId="d08e2a40-b7a8-4c96-9046-3f0c797e49d2" providerId="ADAL" clId="{E33B64B4-F87A-4BB3-B8BA-5B7F0199FA4F}" dt="2019-05-07T20:04:39.158" v="1519" actId="1076"/>
          <ac:picMkLst>
            <pc:docMk/>
            <pc:sldMk cId="1385071930" sldId="1904"/>
            <ac:picMk id="7" creationId="{4E322158-6C83-4F16-966E-93BA765BC8DC}"/>
          </ac:picMkLst>
        </pc:picChg>
        <pc:picChg chg="add mod">
          <ac:chgData name="Veld, Carl in t" userId="d08e2a40-b7a8-4c96-9046-3f0c797e49d2" providerId="ADAL" clId="{E33B64B4-F87A-4BB3-B8BA-5B7F0199FA4F}" dt="2019-05-07T20:05:42.984" v="1544" actId="1037"/>
          <ac:picMkLst>
            <pc:docMk/>
            <pc:sldMk cId="1385071930" sldId="1904"/>
            <ac:picMk id="8" creationId="{DBE22AB5-687B-4C87-9E3B-3580D8447C35}"/>
          </ac:picMkLst>
        </pc:picChg>
        <pc:cxnChg chg="add mod">
          <ac:chgData name="Veld, Carl in t" userId="d08e2a40-b7a8-4c96-9046-3f0c797e49d2" providerId="ADAL" clId="{E33B64B4-F87A-4BB3-B8BA-5B7F0199FA4F}" dt="2019-05-07T20:05:46.631" v="1549" actId="1038"/>
          <ac:cxnSpMkLst>
            <pc:docMk/>
            <pc:sldMk cId="1385071930" sldId="1904"/>
            <ac:cxnSpMk id="10" creationId="{40571291-2ABC-40C2-B089-58D548EAEF35}"/>
          </ac:cxnSpMkLst>
        </pc:cxnChg>
      </pc:sldChg>
      <pc:sldChg chg="modSp add">
        <pc:chgData name="Veld, Carl in t" userId="d08e2a40-b7a8-4c96-9046-3f0c797e49d2" providerId="ADAL" clId="{E33B64B4-F87A-4BB3-B8BA-5B7F0199FA4F}" dt="2019-05-10T07:43:46.859" v="2028"/>
        <pc:sldMkLst>
          <pc:docMk/>
          <pc:sldMk cId="190381632" sldId="1905"/>
        </pc:sldMkLst>
        <pc:spChg chg="mod">
          <ac:chgData name="Veld, Carl in t" userId="d08e2a40-b7a8-4c96-9046-3f0c797e49d2" providerId="ADAL" clId="{E33B64B4-F87A-4BB3-B8BA-5B7F0199FA4F}" dt="2019-05-10T07:43:46.859" v="2028"/>
          <ac:spMkLst>
            <pc:docMk/>
            <pc:sldMk cId="190381632" sldId="1905"/>
            <ac:spMk id="2" creationId="{A3915F96-0BB9-4FE8-8C11-0C7B4840A8AB}"/>
          </ac:spMkLst>
        </pc:spChg>
        <pc:spChg chg="mod">
          <ac:chgData name="Veld, Carl in t" userId="d08e2a40-b7a8-4c96-9046-3f0c797e49d2" providerId="ADAL" clId="{E33B64B4-F87A-4BB3-B8BA-5B7F0199FA4F}" dt="2019-05-07T20:07:38.917" v="1651" actId="20577"/>
          <ac:spMkLst>
            <pc:docMk/>
            <pc:sldMk cId="190381632" sldId="1905"/>
            <ac:spMk id="5" creationId="{D79D2AA6-3B29-40F7-A97A-7AB4B7715018}"/>
          </ac:spMkLst>
        </pc:spChg>
      </pc:sldChg>
      <pc:sldChg chg="modSp add">
        <pc:chgData name="Veld, Carl in t" userId="d08e2a40-b7a8-4c96-9046-3f0c797e49d2" providerId="ADAL" clId="{E33B64B4-F87A-4BB3-B8BA-5B7F0199FA4F}" dt="2019-05-12T11:40:44.209" v="2360" actId="20577"/>
        <pc:sldMkLst>
          <pc:docMk/>
          <pc:sldMk cId="4149070356" sldId="1906"/>
        </pc:sldMkLst>
        <pc:spChg chg="mod">
          <ac:chgData name="Veld, Carl in t" userId="d08e2a40-b7a8-4c96-9046-3f0c797e49d2" providerId="ADAL" clId="{E33B64B4-F87A-4BB3-B8BA-5B7F0199FA4F}" dt="2019-05-10T07:58:23.200" v="2292" actId="20577"/>
          <ac:spMkLst>
            <pc:docMk/>
            <pc:sldMk cId="4149070356" sldId="1906"/>
            <ac:spMk id="2" creationId="{CE68444B-A08F-4C78-9719-C33ECF2F190B}"/>
          </ac:spMkLst>
        </pc:spChg>
        <pc:spChg chg="mod">
          <ac:chgData name="Veld, Carl in t" userId="d08e2a40-b7a8-4c96-9046-3f0c797e49d2" providerId="ADAL" clId="{E33B64B4-F87A-4BB3-B8BA-5B7F0199FA4F}" dt="2019-05-12T11:40:44.209" v="2360" actId="20577"/>
          <ac:spMkLst>
            <pc:docMk/>
            <pc:sldMk cId="4149070356" sldId="1906"/>
            <ac:spMk id="3" creationId="{A055DCAD-53EA-4C2E-8A3A-E73938B4A145}"/>
          </ac:spMkLst>
        </pc:spChg>
      </pc:sldChg>
      <pc:sldChg chg="modSp add">
        <pc:chgData name="Veld, Carl in t" userId="d08e2a40-b7a8-4c96-9046-3f0c797e49d2" providerId="ADAL" clId="{E33B64B4-F87A-4BB3-B8BA-5B7F0199FA4F}" dt="2019-05-10T07:54:07.574" v="2264" actId="108"/>
        <pc:sldMkLst>
          <pc:docMk/>
          <pc:sldMk cId="3581447773" sldId="1908"/>
        </pc:sldMkLst>
        <pc:spChg chg="mod">
          <ac:chgData name="Veld, Carl in t" userId="d08e2a40-b7a8-4c96-9046-3f0c797e49d2" providerId="ADAL" clId="{E33B64B4-F87A-4BB3-B8BA-5B7F0199FA4F}" dt="2019-05-10T07:54:07.574" v="2264" actId="108"/>
          <ac:spMkLst>
            <pc:docMk/>
            <pc:sldMk cId="3581447773" sldId="1908"/>
            <ac:spMk id="2" creationId="{00000000-0000-0000-0000-000000000000}"/>
          </ac:spMkLst>
        </pc:spChg>
        <pc:spChg chg="mod">
          <ac:chgData name="Veld, Carl in t" userId="d08e2a40-b7a8-4c96-9046-3f0c797e49d2" providerId="ADAL" clId="{E33B64B4-F87A-4BB3-B8BA-5B7F0199FA4F}" dt="2019-05-10T07:53:36.686" v="2252" actId="20577"/>
          <ac:spMkLst>
            <pc:docMk/>
            <pc:sldMk cId="3581447773" sldId="1908"/>
            <ac:spMk id="3" creationId="{00000000-0000-0000-0000-000000000000}"/>
          </ac:spMkLst>
        </pc:spChg>
      </pc:sldChg>
      <pc:sldChg chg="modSp add">
        <pc:chgData name="Veld, Carl in t" userId="d08e2a40-b7a8-4c96-9046-3f0c797e49d2" providerId="ADAL" clId="{E33B64B4-F87A-4BB3-B8BA-5B7F0199FA4F}" dt="2019-05-10T07:53:19.812" v="2246" actId="108"/>
        <pc:sldMkLst>
          <pc:docMk/>
          <pc:sldMk cId="547810734" sldId="1909"/>
        </pc:sldMkLst>
        <pc:spChg chg="mod">
          <ac:chgData name="Veld, Carl in t" userId="d08e2a40-b7a8-4c96-9046-3f0c797e49d2" providerId="ADAL" clId="{E33B64B4-F87A-4BB3-B8BA-5B7F0199FA4F}" dt="2019-05-10T07:53:19.812" v="2246" actId="108"/>
          <ac:spMkLst>
            <pc:docMk/>
            <pc:sldMk cId="547810734" sldId="1909"/>
            <ac:spMk id="2" creationId="{00000000-0000-0000-0000-000000000000}"/>
          </ac:spMkLst>
        </pc:spChg>
      </pc:sldChg>
      <pc:sldChg chg="modSp add">
        <pc:chgData name="Veld, Carl in t" userId="d08e2a40-b7a8-4c96-9046-3f0c797e49d2" providerId="ADAL" clId="{E33B64B4-F87A-4BB3-B8BA-5B7F0199FA4F}" dt="2019-05-10T07:53:09.723" v="2245" actId="108"/>
        <pc:sldMkLst>
          <pc:docMk/>
          <pc:sldMk cId="1857166759" sldId="1910"/>
        </pc:sldMkLst>
        <pc:spChg chg="mod">
          <ac:chgData name="Veld, Carl in t" userId="d08e2a40-b7a8-4c96-9046-3f0c797e49d2" providerId="ADAL" clId="{E33B64B4-F87A-4BB3-B8BA-5B7F0199FA4F}" dt="2019-05-10T07:53:09.723" v="2245" actId="108"/>
          <ac:spMkLst>
            <pc:docMk/>
            <pc:sldMk cId="1857166759" sldId="1910"/>
            <ac:spMk id="2" creationId="{E8B0B861-C22C-467B-926E-356E2391EC73}"/>
          </ac:spMkLst>
        </pc:spChg>
        <pc:spChg chg="mod">
          <ac:chgData name="Veld, Carl in t" userId="d08e2a40-b7a8-4c96-9046-3f0c797e49d2" providerId="ADAL" clId="{E33B64B4-F87A-4BB3-B8BA-5B7F0199FA4F}" dt="2019-05-10T07:52:32.875" v="2228"/>
          <ac:spMkLst>
            <pc:docMk/>
            <pc:sldMk cId="1857166759" sldId="1910"/>
            <ac:spMk id="3" creationId="{43D437A1-7226-4756-8B96-FE7CFDA7AC93}"/>
          </ac:spMkLst>
        </pc:spChg>
      </pc:sldChg>
      <pc:sldMasterChg chg="modSp">
        <pc:chgData name="Veld, Carl in t" userId="d08e2a40-b7a8-4c96-9046-3f0c797e49d2" providerId="ADAL" clId="{E33B64B4-F87A-4BB3-B8BA-5B7F0199FA4F}" dt="2019-05-05T18:48:58.057" v="570" actId="20577"/>
        <pc:sldMasterMkLst>
          <pc:docMk/>
          <pc:sldMasterMk cId="1762778664" sldId="2147483671"/>
        </pc:sldMasterMkLst>
        <pc:spChg chg="mod">
          <ac:chgData name="Veld, Carl in t" userId="d08e2a40-b7a8-4c96-9046-3f0c797e49d2" providerId="ADAL" clId="{E33B64B4-F87A-4BB3-B8BA-5B7F0199FA4F}" dt="2019-05-05T18:48:58.057" v="570" actId="20577"/>
          <ac:spMkLst>
            <pc:docMk/>
            <pc:sldMasterMk cId="1762778664" sldId="2147483671"/>
            <ac:spMk id="8" creationId="{E824319D-02CC-441E-87B5-E9D15DE8CA35}"/>
          </ac:spMkLst>
        </pc:sp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48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0.32000000000000034</c:v>
                </c:pt>
              </c:numCache>
            </c:numRef>
          </c:val>
          <c:extLs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47-439F-B732-359338451AD6}"/>
                </c:ext>
              </c:extLst>
            </c:dLbl>
            <c:dLbl>
              <c:idx val="2"/>
              <c:layout>
                <c:manualLayout>
                  <c:x val="7.7089520559834946E-3"/>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47-439F-B732-359338451AD6}"/>
                </c:ext>
              </c:extLst>
            </c:dLbl>
            <c:dLbl>
              <c:idx val="3"/>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0.36000000000000026</c:v>
                </c:pt>
                <c:pt idx="1">
                  <c:v>0.22</c:v>
                </c:pt>
                <c:pt idx="2">
                  <c:v>0.14000000000000001</c:v>
                </c:pt>
                <c:pt idx="3">
                  <c:v>0.28000000000000008</c:v>
                </c:pt>
              </c:numCache>
            </c:numRef>
          </c:val>
          <c:extLs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522410208"/>
        <c:axId val="522410600"/>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4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347-439F-B732-359338451AD6}"/>
                </c:ext>
              </c:extLst>
            </c:dLbl>
            <c:dLbl>
              <c:idx val="1"/>
              <c:layout>
                <c:manualLayout>
                  <c:x val="-1.0278602741311399E-2"/>
                  <c:y val="3.22102733018139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347-439F-B732-359338451AD6}"/>
                </c:ext>
              </c:extLst>
            </c:dLbl>
            <c:dLbl>
              <c:idx val="2"/>
              <c:layout>
                <c:manualLayout>
                  <c:x val="-5.9101965762540898E-2"/>
                  <c:y val="-4.141320853090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347-439F-B732-359338451AD6}"/>
                </c:ext>
              </c:extLst>
            </c:dLbl>
            <c:dLbl>
              <c:idx val="3"/>
              <c:layout>
                <c:manualLayout>
                  <c:x val="-1.0278602741311399E-2"/>
                  <c:y val="1.3804402843634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347-439F-B732-359338451AD6}"/>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0.60000000000000053</c:v>
                </c:pt>
                <c:pt idx="3">
                  <c:v>0.5</c:v>
                </c:pt>
              </c:numCache>
            </c:numRef>
          </c:val>
          <c:smooth val="0"/>
          <c:extLs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522410208"/>
        <c:axId val="522410600"/>
      </c:lineChart>
      <c:catAx>
        <c:axId val="52241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nl-NL"/>
          </a:p>
        </c:txPr>
        <c:crossAx val="522410600"/>
        <c:crosses val="autoZero"/>
        <c:auto val="1"/>
        <c:lblAlgn val="ctr"/>
        <c:lblOffset val="100"/>
        <c:noMultiLvlLbl val="0"/>
      </c:catAx>
      <c:valAx>
        <c:axId val="522410600"/>
        <c:scaling>
          <c:orientation val="minMax"/>
        </c:scaling>
        <c:delete val="1"/>
        <c:axPos val="l"/>
        <c:numFmt formatCode="0%" sourceLinked="1"/>
        <c:majorTickMark val="none"/>
        <c:minorTickMark val="none"/>
        <c:tickLblPos val="none"/>
        <c:crossAx val="52241020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62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0.3200000000000004</c:v>
                </c:pt>
              </c:numCache>
            </c:numRef>
          </c:val>
          <c:extLs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47-439F-B732-359338451AD6}"/>
                </c:ext>
              </c:extLst>
            </c:dLbl>
            <c:dLbl>
              <c:idx val="2"/>
              <c:layout>
                <c:manualLayout>
                  <c:x val="7.7089520559834963E-3"/>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47-439F-B732-359338451AD6}"/>
                </c:ext>
              </c:extLst>
            </c:dLbl>
            <c:dLbl>
              <c:idx val="3"/>
              <c:layout>
                <c:manualLayout>
                  <c:x val="1.2848253426639299E-2"/>
                  <c:y val="1.38044028436345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47-439F-B732-359338451AD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nl-N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0.36000000000000032</c:v>
                </c:pt>
                <c:pt idx="1">
                  <c:v>0.22</c:v>
                </c:pt>
                <c:pt idx="2">
                  <c:v>0.14000000000000001</c:v>
                </c:pt>
                <c:pt idx="3">
                  <c:v>0.28000000000000008</c:v>
                </c:pt>
              </c:numCache>
            </c:numRef>
          </c:val>
          <c:extLs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522411384"/>
        <c:axId val="522411776"/>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50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347-439F-B732-359338451AD6}"/>
                </c:ext>
              </c:extLst>
            </c:dLbl>
            <c:dLbl>
              <c:idx val="1"/>
              <c:layout>
                <c:manualLayout>
                  <c:x val="-1.0278602741311399E-2"/>
                  <c:y val="3.22102733018139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347-439F-B732-359338451AD6}"/>
                </c:ext>
              </c:extLst>
            </c:dLbl>
            <c:dLbl>
              <c:idx val="2"/>
              <c:layout>
                <c:manualLayout>
                  <c:x val="-5.9101965762540898E-2"/>
                  <c:y val="-4.141320853090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347-439F-B732-359338451AD6}"/>
                </c:ext>
              </c:extLst>
            </c:dLbl>
            <c:dLbl>
              <c:idx val="3"/>
              <c:layout>
                <c:manualLayout>
                  <c:x val="-1.0278602741311399E-2"/>
                  <c:y val="1.3804402843634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347-439F-B732-359338451AD6}"/>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nl-N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0.60000000000000064</c:v>
                </c:pt>
                <c:pt idx="3">
                  <c:v>0.5</c:v>
                </c:pt>
              </c:numCache>
            </c:numRef>
          </c:val>
          <c:smooth val="0"/>
          <c:extLs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522411384"/>
        <c:axId val="522411776"/>
      </c:lineChart>
      <c:catAx>
        <c:axId val="522411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nl-NL"/>
          </a:p>
        </c:txPr>
        <c:crossAx val="522411776"/>
        <c:crosses val="autoZero"/>
        <c:auto val="1"/>
        <c:lblAlgn val="ctr"/>
        <c:lblOffset val="100"/>
        <c:noMultiLvlLbl val="0"/>
      </c:catAx>
      <c:valAx>
        <c:axId val="522411776"/>
        <c:scaling>
          <c:orientation val="minMax"/>
        </c:scaling>
        <c:delete val="1"/>
        <c:axPos val="l"/>
        <c:numFmt formatCode="0%" sourceLinked="1"/>
        <c:majorTickMark val="none"/>
        <c:minorTickMark val="none"/>
        <c:tickLblPos val="none"/>
        <c:crossAx val="52241138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725089168758"/>
          <c:y val="3.7303947329069463E-2"/>
          <c:w val="0.55255001722945052"/>
          <c:h val="0.75445698056456301"/>
        </c:manualLayout>
      </c:layout>
      <c:doughnutChart>
        <c:varyColors val="1"/>
        <c:ser>
          <c:idx val="0"/>
          <c:order val="0"/>
          <c:tx>
            <c:strRef>
              <c:f>Sheet1!$B$1</c:f>
              <c:strCache>
                <c:ptCount val="1"/>
                <c:pt idx="0">
                  <c:v>Sales</c:v>
                </c:pt>
              </c:strCache>
            </c:strRef>
          </c:tx>
          <c:spPr>
            <a:ln>
              <a:noFill/>
            </a:ln>
          </c:spPr>
          <c:dPt>
            <c:idx val="0"/>
            <c:bubble3D val="0"/>
            <c:spPr>
              <a:solidFill>
                <a:srgbClr val="C7FF17"/>
              </a:solidFill>
              <a:ln w="19050">
                <a:noFill/>
              </a:ln>
              <a:effectLst/>
            </c:spPr>
            <c:extLst>
              <c:ext xmlns:c16="http://schemas.microsoft.com/office/drawing/2014/chart" uri="{C3380CC4-5D6E-409C-BE32-E72D297353CC}">
                <c16:uniqueId val="{00000001-4C36-4FD4-BEC6-AC0745608DC2}"/>
              </c:ext>
            </c:extLst>
          </c:dPt>
          <c:dPt>
            <c:idx val="1"/>
            <c:bubble3D val="0"/>
            <c:spPr>
              <a:solidFill>
                <a:srgbClr val="00D1D1"/>
              </a:solidFill>
              <a:ln w="19050">
                <a:noFill/>
              </a:ln>
              <a:effectLst/>
            </c:spPr>
            <c:extLst>
              <c:ext xmlns:c16="http://schemas.microsoft.com/office/drawing/2014/chart" uri="{C3380CC4-5D6E-409C-BE32-E72D297353CC}">
                <c16:uniqueId val="{00000004-4C36-4FD4-BEC6-AC0745608DC2}"/>
              </c:ext>
            </c:extLst>
          </c:dPt>
          <c:dPt>
            <c:idx val="2"/>
            <c:bubble3D val="0"/>
            <c:spPr>
              <a:solidFill>
                <a:srgbClr val="FF6326"/>
              </a:solidFill>
              <a:ln w="19050">
                <a:noFill/>
              </a:ln>
              <a:effectLst/>
            </c:spPr>
            <c:extLst>
              <c:ext xmlns:c16="http://schemas.microsoft.com/office/drawing/2014/chart" uri="{C3380CC4-5D6E-409C-BE32-E72D297353CC}">
                <c16:uniqueId val="{00000003-4C36-4FD4-BEC6-AC0745608DC2}"/>
              </c:ext>
            </c:extLst>
          </c:dPt>
          <c:dPt>
            <c:idx val="3"/>
            <c:bubble3D val="0"/>
            <c:spPr>
              <a:solidFill>
                <a:srgbClr val="00C27A"/>
              </a:solidFill>
              <a:ln w="19050">
                <a:noFill/>
              </a:ln>
              <a:effectLst/>
            </c:spPr>
            <c:extLst>
              <c:ext xmlns:c16="http://schemas.microsoft.com/office/drawing/2014/chart" uri="{C3380CC4-5D6E-409C-BE32-E72D297353CC}">
                <c16:uniqueId val="{00000002-4C36-4FD4-BEC6-AC0745608DC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nl-NL"/>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4C36-4FD4-BEC6-AC0745608DC2}"/>
            </c:ext>
          </c:extLst>
        </c:ser>
        <c:dLbls>
          <c:showLegendKey val="0"/>
          <c:showVal val="0"/>
          <c:showCatName val="0"/>
          <c:showSerName val="0"/>
          <c:showPercent val="0"/>
          <c:showBubbleSize val="0"/>
          <c:showLeaderLines val="1"/>
        </c:dLbls>
        <c:firstSliceAng val="0"/>
        <c:holeSize val="66"/>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642891911876699"/>
          <c:y val="3.7319762510602233E-2"/>
          <c:w val="0.54478865758310224"/>
          <c:h val="0.74417476441399055"/>
        </c:manualLayout>
      </c:layout>
      <c:pieChart>
        <c:varyColors val="1"/>
        <c:ser>
          <c:idx val="0"/>
          <c:order val="0"/>
          <c:tx>
            <c:strRef>
              <c:f>Sheet1!$B$1</c:f>
              <c:strCache>
                <c:ptCount val="1"/>
                <c:pt idx="0">
                  <c:v>Sales</c:v>
                </c:pt>
              </c:strCache>
            </c:strRef>
          </c:tx>
          <c:spPr>
            <a:ln>
              <a:noFill/>
            </a:ln>
          </c:spPr>
          <c:dPt>
            <c:idx val="0"/>
            <c:bubble3D val="0"/>
            <c:spPr>
              <a:solidFill>
                <a:srgbClr val="C7FF17"/>
              </a:solidFill>
              <a:ln w="19050">
                <a:noFill/>
              </a:ln>
              <a:effectLst/>
            </c:spPr>
            <c:extLst>
              <c:ext xmlns:c16="http://schemas.microsoft.com/office/drawing/2014/chart" uri="{C3380CC4-5D6E-409C-BE32-E72D297353CC}">
                <c16:uniqueId val="{00000001-F84F-482A-AD01-0014661C825B}"/>
              </c:ext>
            </c:extLst>
          </c:dPt>
          <c:dPt>
            <c:idx val="1"/>
            <c:bubble3D val="0"/>
            <c:explosion val="10"/>
            <c:spPr>
              <a:solidFill>
                <a:srgbClr val="00D1D1"/>
              </a:solidFill>
              <a:ln w="19050">
                <a:noFill/>
              </a:ln>
              <a:effectLst/>
            </c:spPr>
            <c:extLst>
              <c:ext xmlns:c16="http://schemas.microsoft.com/office/drawing/2014/chart" uri="{C3380CC4-5D6E-409C-BE32-E72D297353CC}">
                <c16:uniqueId val="{00000003-F84F-482A-AD01-0014661C825B}"/>
              </c:ext>
            </c:extLst>
          </c:dPt>
          <c:dPt>
            <c:idx val="2"/>
            <c:bubble3D val="0"/>
            <c:spPr>
              <a:solidFill>
                <a:srgbClr val="FF6326"/>
              </a:solidFill>
              <a:ln w="19050">
                <a:noFill/>
              </a:ln>
              <a:effectLst/>
            </c:spPr>
            <c:extLst>
              <c:ext xmlns:c16="http://schemas.microsoft.com/office/drawing/2014/chart" uri="{C3380CC4-5D6E-409C-BE32-E72D297353CC}">
                <c16:uniqueId val="{00000002-F84F-482A-AD01-0014661C825B}"/>
              </c:ext>
            </c:extLst>
          </c:dPt>
          <c:dPt>
            <c:idx val="3"/>
            <c:bubble3D val="0"/>
            <c:spPr>
              <a:solidFill>
                <a:schemeClr val="accent4"/>
              </a:solidFill>
              <a:ln w="19050">
                <a:noFill/>
              </a:ln>
              <a:effectLst/>
            </c:spPr>
            <c:extLst>
              <c:ext xmlns:c16="http://schemas.microsoft.com/office/drawing/2014/chart" uri="{C3380CC4-5D6E-409C-BE32-E72D297353CC}">
                <c16:uniqueId val="{00000007-312B-4E70-8A72-7DDE6AB0068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nl-N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F84F-482A-AD01-0014661C825B}"/>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nl-NL"/>
        </a:p>
      </c:txPr>
    </c:legend>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FEB5-4CB9-95DE-B87BD08A451A}"/>
              </c:ext>
            </c:extLst>
          </c:dPt>
          <c:dPt>
            <c:idx val="1"/>
            <c:bubble3D val="0"/>
            <c:spPr>
              <a:solidFill>
                <a:srgbClr val="FF6326"/>
              </a:solidFill>
              <a:ln w="19050">
                <a:noFill/>
              </a:ln>
              <a:effectLst/>
            </c:spPr>
            <c:extLst>
              <c:ext xmlns:c16="http://schemas.microsoft.com/office/drawing/2014/chart" uri="{C3380CC4-5D6E-409C-BE32-E72D297353CC}">
                <c16:uniqueId val="{00000002-FEB5-4CB9-95DE-B87BD08A451A}"/>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FEB5-4CB9-95DE-B87BD08A451A}"/>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77CE-4EEF-AE9B-B16DD999C6A5}"/>
              </c:ext>
            </c:extLst>
          </c:dPt>
          <c:dPt>
            <c:idx val="1"/>
            <c:bubble3D val="0"/>
            <c:spPr>
              <a:solidFill>
                <a:srgbClr val="FF304C"/>
              </a:solidFill>
              <a:ln w="19050">
                <a:noFill/>
              </a:ln>
              <a:effectLst/>
            </c:spPr>
            <c:extLst>
              <c:ext xmlns:c16="http://schemas.microsoft.com/office/drawing/2014/chart" uri="{C3380CC4-5D6E-409C-BE32-E72D297353CC}">
                <c16:uniqueId val="{00000002-77CE-4EEF-AE9B-B16DD999C6A5}"/>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77CE-4EEF-AE9B-B16DD999C6A5}"/>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2605-4303-8F55-87781EA2230E}"/>
              </c:ext>
            </c:extLst>
          </c:dPt>
          <c:dPt>
            <c:idx val="1"/>
            <c:bubble3D val="0"/>
            <c:spPr>
              <a:solidFill>
                <a:srgbClr val="00C27A"/>
              </a:solidFill>
              <a:ln w="19050">
                <a:noFill/>
              </a:ln>
              <a:effectLst/>
            </c:spPr>
            <c:extLst>
              <c:ext xmlns:c16="http://schemas.microsoft.com/office/drawing/2014/chart" uri="{C3380CC4-5D6E-409C-BE32-E72D297353CC}">
                <c16:uniqueId val="{00000002-2605-4303-8F55-87781EA2230E}"/>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2605-4303-8F55-87781EA2230E}"/>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c:ext xmlns:c16="http://schemas.microsoft.com/office/drawing/2014/chart" uri="{C3380CC4-5D6E-409C-BE32-E72D297353CC}">
                <c16:uniqueId val="{00000001-D5F1-4256-A047-6D581DF73588}"/>
              </c:ext>
            </c:extLst>
          </c:dPt>
          <c:dPt>
            <c:idx val="1"/>
            <c:bubble3D val="0"/>
            <c:spPr>
              <a:solidFill>
                <a:srgbClr val="CC2980"/>
              </a:solidFill>
              <a:ln w="19050">
                <a:noFill/>
              </a:ln>
              <a:effectLst/>
            </c:spPr>
            <c:extLst>
              <c:ext xmlns:c16="http://schemas.microsoft.com/office/drawing/2014/chart" uri="{C3380CC4-5D6E-409C-BE32-E72D297353CC}">
                <c16:uniqueId val="{00000002-D5F1-4256-A047-6D581DF73588}"/>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D5F1-4256-A047-6D581DF73588}"/>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nl-NL"/>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90909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90909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90909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rgbClr val="909090"/>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09090"/>
        </a:solidFill>
        <a:ln>
          <a:noFill/>
        </a:ln>
      </dgm:spPr>
      <dgm:t>
        <a:bodyPr/>
        <a:lstStyle/>
        <a:p>
          <a:r>
            <a:rPr lang="en-US" sz="1200" dirty="0"/>
            <a:t>5</a:t>
          </a:r>
        </a:p>
      </dgm:t>
    </dgm:pt>
    <dgm:pt modelId="{4EF0B2FC-576A-4A4E-8A56-EB17272369B0}" type="parTrans" cxnId="{D1E16B60-334C-40A3-9F2B-9DA513D049B4}">
      <dgm:prSet/>
      <dgm:spPr/>
      <dgm:t>
        <a:bodyPr/>
        <a:lstStyle/>
        <a:p>
          <a:endParaRPr lang="en-US" sz="1200"/>
        </a:p>
      </dgm:t>
    </dgm:pt>
    <dgm:pt modelId="{277ADFB8-6234-4BB1-A67A-2E528B964EE6}" type="sibTrans" cxnId="{D1E16B60-334C-40A3-9F2B-9DA513D049B4}">
      <dgm:prSet/>
      <dgm:spPr/>
      <dgm:t>
        <a:bodyPr/>
        <a:lstStyle/>
        <a:p>
          <a:endParaRPr lang="en-US" sz="1200"/>
        </a:p>
      </dgm:t>
    </dgm:pt>
    <dgm:pt modelId="{C56D219E-55E4-4253-ACF0-FFBEA46ED886}">
      <dgm:prSet phldrT="[Text]" custT="1"/>
      <dgm:spPr>
        <a:solidFill>
          <a:srgbClr val="909090"/>
        </a:solidFill>
        <a:ln>
          <a:noFill/>
        </a:ln>
      </dgm:spPr>
      <dgm:t>
        <a:bodyPr/>
        <a:lstStyle/>
        <a:p>
          <a:r>
            <a:rPr lang="en-US" sz="1200" dirty="0"/>
            <a:t>6</a:t>
          </a:r>
        </a:p>
      </dgm:t>
    </dgm:pt>
    <dgm:pt modelId="{39F8EB1D-AA99-4E52-B360-A23B3D142885}" type="parTrans" cxnId="{CC049CE0-A6F9-4D0D-BA14-07C238F5887E}">
      <dgm:prSet/>
      <dgm:spPr/>
      <dgm:t>
        <a:bodyPr/>
        <a:lstStyle/>
        <a:p>
          <a:endParaRPr lang="en-US" sz="1200"/>
        </a:p>
      </dgm:t>
    </dgm:pt>
    <dgm:pt modelId="{FD005A4B-AA23-4BC2-87CA-3AF94A4C7A55}" type="sibTrans" cxnId="{CC049CE0-A6F9-4D0D-BA14-07C238F5887E}">
      <dgm:prSet/>
      <dgm:spPr/>
      <dgm:t>
        <a:bodyPr/>
        <a:lstStyle/>
        <a:p>
          <a:endParaRPr lang="en-US" sz="1200"/>
        </a:p>
      </dgm:t>
    </dgm:pt>
    <dgm:pt modelId="{CD8E970A-2DE3-41FE-9EFC-957169F5AC58}">
      <dgm:prSet phldrT="[Text]" custT="1"/>
      <dgm:spPr>
        <a:solidFill>
          <a:srgbClr val="909090"/>
        </a:solidFill>
        <a:ln>
          <a:noFill/>
        </a:ln>
      </dgm:spPr>
      <dgm:t>
        <a:bodyPr/>
        <a:lstStyle/>
        <a:p>
          <a:r>
            <a:rPr lang="en-US" sz="1200" dirty="0"/>
            <a:t>7</a:t>
          </a:r>
        </a:p>
      </dgm:t>
    </dgm:pt>
    <dgm:pt modelId="{A80D56DA-6F32-4BB5-9110-859358ADD801}" type="parTrans" cxnId="{FD5A4F48-648E-4728-B845-3CAB1983E934}">
      <dgm:prSet/>
      <dgm:spPr/>
      <dgm:t>
        <a:bodyPr/>
        <a:lstStyle/>
        <a:p>
          <a:endParaRPr lang="en-US" sz="1200"/>
        </a:p>
      </dgm:t>
    </dgm:pt>
    <dgm:pt modelId="{50B9E4CB-087E-4BD4-8655-182FE10816A7}" type="sibTrans" cxnId="{FD5A4F48-648E-4728-B845-3CAB1983E934}">
      <dgm:prSet/>
      <dgm:spPr/>
      <dgm:t>
        <a:bodyPr/>
        <a:lstStyle/>
        <a:p>
          <a:endParaRPr lang="en-US" sz="1200"/>
        </a:p>
      </dgm:t>
    </dgm:pt>
    <dgm:pt modelId="{C7AB93FB-007C-4A3D-9A37-884AFA217472}">
      <dgm:prSet phldrT="[Text]" custT="1"/>
      <dgm:spPr>
        <a:solidFill>
          <a:srgbClr val="909090"/>
        </a:solidFill>
        <a:ln>
          <a:noFill/>
        </a:ln>
      </dgm:spPr>
      <dgm:t>
        <a:bodyPr/>
        <a:lstStyle/>
        <a:p>
          <a:r>
            <a:rPr lang="en-US" sz="1200" dirty="0"/>
            <a:t>8</a:t>
          </a:r>
        </a:p>
      </dgm:t>
    </dgm:pt>
    <dgm:pt modelId="{D296447F-614F-4E79-AF74-8B6B0D4D1B79}" type="parTrans" cxnId="{B78DDB4C-EE44-482A-A1EA-05D1BDF7AB74}">
      <dgm:prSet/>
      <dgm:spPr/>
      <dgm:t>
        <a:bodyPr/>
        <a:lstStyle/>
        <a:p>
          <a:endParaRPr lang="en-US" sz="1200"/>
        </a:p>
      </dgm:t>
    </dgm:pt>
    <dgm:pt modelId="{FE62E837-622E-45E6-B6D1-4EDA55F3D4D0}" type="sibTrans" cxnId="{B78DDB4C-EE44-482A-A1EA-05D1BDF7AB74}">
      <dgm:prSet/>
      <dgm:spPr/>
      <dgm:t>
        <a:bodyPr/>
        <a:lstStyle/>
        <a:p>
          <a:endParaRPr lang="en-US" sz="1200"/>
        </a:p>
      </dgm:t>
    </dgm:pt>
    <dgm:pt modelId="{C5DD6DA5-EC62-490F-BF1A-7EC46AD7B10B}">
      <dgm:prSet phldrT="[Text]" custT="1"/>
      <dgm:spPr>
        <a:solidFill>
          <a:srgbClr val="909090"/>
        </a:solidFill>
        <a:ln>
          <a:noFill/>
        </a:ln>
      </dgm:spPr>
      <dgm:t>
        <a:bodyPr/>
        <a:lstStyle/>
        <a:p>
          <a:r>
            <a:rPr lang="en-US" sz="1200" dirty="0"/>
            <a:t>9</a:t>
          </a:r>
        </a:p>
      </dgm:t>
    </dgm:pt>
    <dgm:pt modelId="{EFF6E3C4-7333-4691-B2E8-D4677AAEC692}" type="parTrans" cxnId="{26568C8F-1F2F-45A5-A9DD-3301218EF3AE}">
      <dgm:prSet/>
      <dgm:spPr/>
      <dgm:t>
        <a:bodyPr/>
        <a:lstStyle/>
        <a:p>
          <a:endParaRPr lang="en-US" sz="1200"/>
        </a:p>
      </dgm:t>
    </dgm:pt>
    <dgm:pt modelId="{13825021-157D-4CB9-A4E9-675B06A043F5}" type="sibTrans" cxnId="{26568C8F-1F2F-45A5-A9DD-3301218EF3AE}">
      <dgm:prSet/>
      <dgm:spPr/>
      <dgm:t>
        <a:bodyPr/>
        <a:lstStyle/>
        <a:p>
          <a:endParaRPr lang="en-US" sz="1200"/>
        </a:p>
      </dgm:t>
    </dgm:pt>
    <dgm:pt modelId="{E6809FF6-FEA0-4457-9AC4-997DE7AB8B47}">
      <dgm:prSet phldrT="[Text]" custT="1"/>
      <dgm:spPr>
        <a:solidFill>
          <a:srgbClr val="909090"/>
        </a:solidFill>
        <a:ln>
          <a:noFill/>
        </a:ln>
      </dgm:spPr>
      <dgm:t>
        <a:bodyPr/>
        <a:lstStyle/>
        <a:p>
          <a:r>
            <a:rPr lang="en-US" sz="1200" dirty="0"/>
            <a:t>10</a:t>
          </a:r>
        </a:p>
      </dgm:t>
    </dgm:pt>
    <dgm:pt modelId="{A8C9EB7D-C541-428A-8BB1-8DE1F02D9D7D}" type="parTrans" cxnId="{4BA71936-B328-492A-BF08-509FD644BDD5}">
      <dgm:prSet/>
      <dgm:spPr/>
      <dgm:t>
        <a:bodyPr/>
        <a:lstStyle/>
        <a:p>
          <a:endParaRPr lang="en-US" sz="1200"/>
        </a:p>
      </dgm:t>
    </dgm:pt>
    <dgm:pt modelId="{F0438051-73A5-4FAD-BA75-7FED4F2C2DDE}" type="sibTrans" cxnId="{4BA71936-B328-492A-BF08-509FD644BDD5}">
      <dgm:prSet/>
      <dgm:spPr/>
      <dgm:t>
        <a:bodyPr/>
        <a:lstStyle/>
        <a:p>
          <a:endParaRPr lang="en-US" sz="1200"/>
        </a:p>
      </dgm:t>
    </dgm:pt>
    <dgm:pt modelId="{8EB256DF-04F2-42CC-A9F4-594E6661BF13}">
      <dgm:prSet phldrT="[Text]" custT="1"/>
      <dgm:spPr>
        <a:solidFill>
          <a:srgbClr val="909090"/>
        </a:solidFill>
        <a:ln>
          <a:noFill/>
        </a:ln>
      </dgm:spPr>
      <dgm:t>
        <a:bodyPr/>
        <a:lstStyle/>
        <a:p>
          <a:r>
            <a:rPr lang="en-US" sz="1200" dirty="0"/>
            <a:t>11</a:t>
          </a:r>
        </a:p>
      </dgm:t>
    </dgm:pt>
    <dgm:pt modelId="{47CBC85A-C057-4FF2-8782-FD8B70200BA5}" type="parTrans" cxnId="{9784C313-225C-4C7C-8419-9033EA7FAEBE}">
      <dgm:prSet/>
      <dgm:spPr/>
      <dgm:t>
        <a:bodyPr/>
        <a:lstStyle/>
        <a:p>
          <a:endParaRPr lang="en-US" sz="1200"/>
        </a:p>
      </dgm:t>
    </dgm:pt>
    <dgm:pt modelId="{AF7BB3E1-59A1-4532-AD1A-C4B73F43D5C3}" type="sibTrans" cxnId="{9784C313-225C-4C7C-8419-9033EA7FAEBE}">
      <dgm:prSet/>
      <dgm:spPr/>
      <dgm:t>
        <a:bodyPr/>
        <a:lstStyle/>
        <a:p>
          <a:endParaRPr lang="en-US" sz="1200"/>
        </a:p>
      </dgm:t>
    </dgm:pt>
    <dgm:pt modelId="{4A0075F2-1C6B-4462-9325-F74A65AA3E8C}">
      <dgm:prSet phldrT="[Text]" custT="1"/>
      <dgm:spPr>
        <a:solidFill>
          <a:srgbClr val="909090"/>
        </a:solidFill>
        <a:ln>
          <a:noFill/>
        </a:ln>
      </dgm:spPr>
      <dgm:t>
        <a:bodyPr/>
        <a:lstStyle/>
        <a:p>
          <a:r>
            <a:rPr lang="en-US" sz="1200" dirty="0"/>
            <a:t>12</a:t>
          </a:r>
        </a:p>
      </dgm:t>
    </dgm:pt>
    <dgm:pt modelId="{ACBC1C87-4D64-457B-88F2-63D0290DE775}" type="parTrans" cxnId="{F01AF299-FA0D-44BF-B223-8C29A3D91A19}">
      <dgm:prSet/>
      <dgm:spPr/>
      <dgm:t>
        <a:bodyPr/>
        <a:lstStyle/>
        <a:p>
          <a:endParaRPr lang="en-US" sz="1200"/>
        </a:p>
      </dgm:t>
    </dgm:pt>
    <dgm:pt modelId="{3006C3C8-DE88-4967-9634-77D5B083C996}" type="sib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dgm:presLayoutVars>
          <dgm:chMax val="0"/>
          <dgm:chPref val="0"/>
          <dgm:bulletEnabled val="1"/>
        </dgm:presLayoutVars>
      </dgm:prSet>
      <dgm:spPr/>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pt>
  </dgm:ptLst>
  <dgm:cxnLst>
    <dgm:cxn modelId="{9784C313-225C-4C7C-8419-9033EA7FAEBE}" srcId="{DEA4E65F-6A4F-4EB5-A74C-FADEA244AA6B}" destId="{8EB256DF-04F2-42CC-A9F4-594E6661BF13}" srcOrd="10" destOrd="0" parTransId="{47CBC85A-C057-4FF2-8782-FD8B70200BA5}" sibTransId="{AF7BB3E1-59A1-4532-AD1A-C4B73F43D5C3}"/>
    <dgm:cxn modelId="{34E4A416-0C19-4952-AFBD-1A7E2E9233D6}" type="presOf" srcId="{C56D219E-55E4-4253-ACF0-FFBEA46ED886}" destId="{3FE731B8-7460-462D-AD93-CA99F5C17993}"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D1E16B60-334C-40A3-9F2B-9DA513D049B4}" srcId="{DEA4E65F-6A4F-4EB5-A74C-FADEA244AA6B}" destId="{8E47EE55-D025-438A-AAE6-75F9AF66618D}" srcOrd="4" destOrd="0" parTransId="{4EF0B2FC-576A-4A4E-8A56-EB17272369B0}" sibTransId="{277ADFB8-6234-4BB1-A67A-2E528B964EE6}"/>
    <dgm:cxn modelId="{FD5A4F48-648E-4728-B845-3CAB1983E934}" srcId="{DEA4E65F-6A4F-4EB5-A74C-FADEA244AA6B}" destId="{CD8E970A-2DE3-41FE-9EFC-957169F5AC58}" srcOrd="6" destOrd="0" parTransId="{A80D56DA-6F32-4BB5-9110-859358ADD801}" sibTransId="{50B9E4CB-087E-4BD4-8655-182FE10816A7}"/>
    <dgm:cxn modelId="{2BB1D44C-9A8D-4A33-A387-C8959EFA6909}" type="presOf" srcId="{E6809FF6-FEA0-4457-9AC4-997DE7AB8B47}" destId="{7EF8B96B-DA16-464E-8B0C-F2875C186912}"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C1F9A256-43C0-43A4-BC4F-4097655FBB30}" type="presOf" srcId="{DCD4FCDF-E313-460F-8DAD-347636A5583F}" destId="{654DC66B-AB6E-41D5-8258-66B713ABEAA1}"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26568C8F-1F2F-45A5-A9DD-3301218EF3AE}" srcId="{DEA4E65F-6A4F-4EB5-A74C-FADEA244AA6B}" destId="{C5DD6DA5-EC62-490F-BF1A-7EC46AD7B10B}" srcOrd="8" destOrd="0" parTransId="{EFF6E3C4-7333-4691-B2E8-D4677AAEC692}" sibTransId="{13825021-157D-4CB9-A4E9-675B06A043F5}"/>
    <dgm:cxn modelId="{F01AF299-FA0D-44BF-B223-8C29A3D91A19}" srcId="{DEA4E65F-6A4F-4EB5-A74C-FADEA244AA6B}" destId="{4A0075F2-1C6B-4462-9325-F74A65AA3E8C}" srcOrd="11" destOrd="0" parTransId="{ACBC1C87-4D64-457B-88F2-63D0290DE775}" sibTransId="{3006C3C8-DE88-4967-9634-77D5B083C996}"/>
    <dgm:cxn modelId="{3A6C70AA-B311-43CC-80C9-60DF846F3F42}" type="presOf" srcId="{8E47EE55-D025-438A-AAE6-75F9AF66618D}" destId="{80822898-6590-4A10-B3EC-F724FA0FACFE}" srcOrd="0" destOrd="0" presId="urn:microsoft.com/office/officeart/2005/8/layout/chevron1"/>
    <dgm:cxn modelId="{D5038DAA-1A66-4E38-B66A-9F0E87818C88}" srcId="{DEA4E65F-6A4F-4EB5-A74C-FADEA244AA6B}" destId="{6A2BAF1A-3266-471C-87EC-1024EB2CD399}" srcOrd="3" destOrd="0" parTransId="{99DB6D02-C583-43A8-8E2C-17ACC5A3A80F}" sibTransId="{D58E27F2-2AD4-44A0-A375-8CF9A03F161B}"/>
    <dgm:cxn modelId="{3ED3A9AA-C135-4205-ACDD-C8A890AC07AD}" type="presOf" srcId="{8EB256DF-04F2-42CC-A9F4-594E6661BF13}" destId="{383AC0A2-6E1E-4D81-AC1D-9FB0CBC3A3EA}" srcOrd="0" destOrd="0" presId="urn:microsoft.com/office/officeart/2005/8/layout/chevron1"/>
    <dgm:cxn modelId="{74E404AC-C3DC-4A7E-B506-8CAEAD31ABFB}" type="presOf" srcId="{812EE15D-26CC-47B4-A54A-14B3175E4372}" destId="{AE43D2F4-E066-43DD-A51F-54768B31D8F7}"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DD90A3CA-DC8A-42F8-9523-CB00220BFEA9}" type="presOf" srcId="{C7AB93FB-007C-4A3D-9A37-884AFA217472}" destId="{CBF85DBC-6958-46B3-8486-210441D9CAB7}" srcOrd="0" destOrd="0" presId="urn:microsoft.com/office/officeart/2005/8/layout/chevron1"/>
    <dgm:cxn modelId="{CC049CE0-A6F9-4D0D-BA14-07C238F5887E}" srcId="{DEA4E65F-6A4F-4EB5-A74C-FADEA244AA6B}" destId="{C56D219E-55E4-4253-ACF0-FFBEA46ED886}" srcOrd="5" destOrd="0" parTransId="{39F8EB1D-AA99-4E52-B360-A23B3D142885}" sibTransId="{FD005A4B-AA23-4BC2-87CA-3AF94A4C7A55}"/>
    <dgm:cxn modelId="{508F73E7-5D00-453D-8F96-5746E05FDE14}" type="presOf" srcId="{4A0075F2-1C6B-4462-9325-F74A65AA3E8C}" destId="{7C6EA6C0-116C-4575-A329-19B523129479}" srcOrd="0" destOrd="0" presId="urn:microsoft.com/office/officeart/2005/8/layout/chevron1"/>
    <dgm:cxn modelId="{683C22EB-5176-4A8F-8F48-E83B15A11855}" srcId="{DEA4E65F-6A4F-4EB5-A74C-FADEA244AA6B}" destId="{812EE15D-26CC-47B4-A54A-14B3175E4372}" srcOrd="1" destOrd="0" parTransId="{640A1614-F681-40D5-AFBD-BF9D541ABA0C}" sibTransId="{CB394813-21B6-4BF9-B903-2ABBF146C78A}"/>
    <dgm:cxn modelId="{561870F2-3231-4CC4-9CA0-6C12D3957F60}" srcId="{DEA4E65F-6A4F-4EB5-A74C-FADEA244AA6B}" destId="{DCD4FCDF-E313-460F-8DAD-347636A5583F}" srcOrd="0" destOrd="0" parTransId="{78DFE2C1-B7D0-4095-A24E-F3525B08BB14}" sibTransId="{4683D5E5-987E-41ED-AFC8-423AAA111372}"/>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343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a:t>
          </a:r>
        </a:p>
      </dsp:txBody>
      <dsp:txXfrm>
        <a:off x="172514" y="75393"/>
        <a:ext cx="507243" cy="338162"/>
      </dsp:txXfrm>
    </dsp:sp>
    <dsp:sp modelId="{AE43D2F4-E066-43DD-A51F-54768B31D8F7}">
      <dsp:nvSpPr>
        <dsp:cNvPr id="0" name=""/>
        <dsp:cNvSpPr/>
      </dsp:nvSpPr>
      <dsp:spPr>
        <a:xfrm>
          <a:off x="76429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2</a:t>
          </a:r>
        </a:p>
      </dsp:txBody>
      <dsp:txXfrm>
        <a:off x="933379" y="75393"/>
        <a:ext cx="507243" cy="338162"/>
      </dsp:txXfrm>
    </dsp:sp>
    <dsp:sp modelId="{3463B6B8-78B7-4A47-8DC0-96832BECA9F3}">
      <dsp:nvSpPr>
        <dsp:cNvPr id="0" name=""/>
        <dsp:cNvSpPr/>
      </dsp:nvSpPr>
      <dsp:spPr>
        <a:xfrm>
          <a:off x="152516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3</a:t>
          </a:r>
        </a:p>
      </dsp:txBody>
      <dsp:txXfrm>
        <a:off x="1694244" y="75393"/>
        <a:ext cx="507243" cy="338162"/>
      </dsp:txXfrm>
    </dsp:sp>
    <dsp:sp modelId="{571B7F73-FA6F-40DA-9CDC-9E2646942D82}">
      <dsp:nvSpPr>
        <dsp:cNvPr id="0" name=""/>
        <dsp:cNvSpPr/>
      </dsp:nvSpPr>
      <dsp:spPr>
        <a:xfrm>
          <a:off x="228602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4</a:t>
          </a:r>
        </a:p>
      </dsp:txBody>
      <dsp:txXfrm>
        <a:off x="2455109" y="75393"/>
        <a:ext cx="507243" cy="338162"/>
      </dsp:txXfrm>
    </dsp:sp>
    <dsp:sp modelId="{80822898-6590-4A10-B3EC-F724FA0FACFE}">
      <dsp:nvSpPr>
        <dsp:cNvPr id="0" name=""/>
        <dsp:cNvSpPr/>
      </dsp:nvSpPr>
      <dsp:spPr>
        <a:xfrm>
          <a:off x="304689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5</a:t>
          </a:r>
        </a:p>
      </dsp:txBody>
      <dsp:txXfrm>
        <a:off x="3215974" y="75393"/>
        <a:ext cx="507243" cy="338162"/>
      </dsp:txXfrm>
    </dsp:sp>
    <dsp:sp modelId="{3FE731B8-7460-462D-AD93-CA99F5C17993}">
      <dsp:nvSpPr>
        <dsp:cNvPr id="0" name=""/>
        <dsp:cNvSpPr/>
      </dsp:nvSpPr>
      <dsp:spPr>
        <a:xfrm>
          <a:off x="380775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6</a:t>
          </a:r>
        </a:p>
      </dsp:txBody>
      <dsp:txXfrm>
        <a:off x="3976839" y="75393"/>
        <a:ext cx="507243" cy="338162"/>
      </dsp:txXfrm>
    </dsp:sp>
    <dsp:sp modelId="{378651A3-5EFA-4DE1-8ECE-2D26DC02264B}">
      <dsp:nvSpPr>
        <dsp:cNvPr id="0" name=""/>
        <dsp:cNvSpPr/>
      </dsp:nvSpPr>
      <dsp:spPr>
        <a:xfrm>
          <a:off x="456862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7</a:t>
          </a:r>
        </a:p>
      </dsp:txBody>
      <dsp:txXfrm>
        <a:off x="4737704" y="75393"/>
        <a:ext cx="507243" cy="338162"/>
      </dsp:txXfrm>
    </dsp:sp>
    <dsp:sp modelId="{CBF85DBC-6958-46B3-8486-210441D9CAB7}">
      <dsp:nvSpPr>
        <dsp:cNvPr id="0" name=""/>
        <dsp:cNvSpPr/>
      </dsp:nvSpPr>
      <dsp:spPr>
        <a:xfrm>
          <a:off x="532948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8</a:t>
          </a:r>
        </a:p>
      </dsp:txBody>
      <dsp:txXfrm>
        <a:off x="5498569" y="75393"/>
        <a:ext cx="507243" cy="338162"/>
      </dsp:txXfrm>
    </dsp:sp>
    <dsp:sp modelId="{790B2AE0-AF78-414A-BC58-9F9DD3793BC1}">
      <dsp:nvSpPr>
        <dsp:cNvPr id="0" name=""/>
        <dsp:cNvSpPr/>
      </dsp:nvSpPr>
      <dsp:spPr>
        <a:xfrm>
          <a:off x="609035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9</a:t>
          </a:r>
        </a:p>
      </dsp:txBody>
      <dsp:txXfrm>
        <a:off x="6259434" y="75393"/>
        <a:ext cx="507243" cy="338162"/>
      </dsp:txXfrm>
    </dsp:sp>
    <dsp:sp modelId="{7EF8B96B-DA16-464E-8B0C-F2875C186912}">
      <dsp:nvSpPr>
        <dsp:cNvPr id="0" name=""/>
        <dsp:cNvSpPr/>
      </dsp:nvSpPr>
      <dsp:spPr>
        <a:xfrm>
          <a:off x="685121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10</a:t>
          </a:r>
        </a:p>
      </dsp:txBody>
      <dsp:txXfrm>
        <a:off x="7020299" y="75393"/>
        <a:ext cx="507243" cy="338162"/>
      </dsp:txXfrm>
    </dsp:sp>
    <dsp:sp modelId="{383AC0A2-6E1E-4D81-AC1D-9FB0CBC3A3EA}">
      <dsp:nvSpPr>
        <dsp:cNvPr id="0" name=""/>
        <dsp:cNvSpPr/>
      </dsp:nvSpPr>
      <dsp:spPr>
        <a:xfrm>
          <a:off x="761208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11</a:t>
          </a:r>
        </a:p>
      </dsp:txBody>
      <dsp:txXfrm>
        <a:off x="7781164" y="75393"/>
        <a:ext cx="507243" cy="338162"/>
      </dsp:txXfrm>
    </dsp:sp>
    <dsp:sp modelId="{7C6EA6C0-116C-4575-A329-19B523129479}">
      <dsp:nvSpPr>
        <dsp:cNvPr id="0" name=""/>
        <dsp:cNvSpPr/>
      </dsp:nvSpPr>
      <dsp:spPr>
        <a:xfrm>
          <a:off x="837294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12</a:t>
          </a:r>
        </a:p>
      </dsp:txBody>
      <dsp:txXfrm>
        <a:off x="8542029" y="75393"/>
        <a:ext cx="507243" cy="3381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15/05/2019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15/05/2019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l-NL" sz="1200" b="1" i="0" kern="1200" dirty="0">
                <a:solidFill>
                  <a:schemeClr val="tx1"/>
                </a:solidFill>
                <a:effectLst/>
                <a:latin typeface="+mn-lt"/>
                <a:ea typeface="+mn-ea"/>
                <a:cs typeface="+mn-cs"/>
              </a:rPr>
              <a:t>Open Systems Interconnection model</a:t>
            </a:r>
          </a:p>
          <a:p>
            <a:pPr marL="171450" indent="-171450">
              <a:buFont typeface="Arial" panose="020B0604020202020204" pitchFamily="34" charset="0"/>
              <a:buChar char="•"/>
            </a:pPr>
            <a:r>
              <a:rPr lang="nl-NL" sz="1200" b="1" i="0" kern="1200" dirty="0">
                <a:solidFill>
                  <a:schemeClr val="tx1"/>
                </a:solidFill>
                <a:effectLst/>
                <a:latin typeface="+mn-lt"/>
                <a:ea typeface="+mn-ea"/>
                <a:cs typeface="+mn-cs"/>
              </a:rPr>
              <a:t>They are completely different. Websocket is designed to work over HTTP port 80 and 443. The websocket handshake uses the HTTP Upgrade header to change from HTTP to Websocket protocol</a:t>
            </a:r>
          </a:p>
          <a:p>
            <a:pPr marL="171450" indent="-171450">
              <a:buFont typeface="Arial" panose="020B0604020202020204" pitchFamily="34" charset="0"/>
              <a:buChar char="•"/>
            </a:pPr>
            <a:r>
              <a:rPr lang="nl-NL" sz="1200" b="1" i="0" kern="1200" dirty="0">
                <a:solidFill>
                  <a:schemeClr val="tx1"/>
                </a:solidFill>
                <a:effectLst/>
                <a:latin typeface="+mn-lt"/>
                <a:ea typeface="+mn-ea"/>
                <a:cs typeface="+mn-cs"/>
              </a:rPr>
              <a:t>Before Websocket full-dupplex communication was achievable using Comet (coined in 2006, Http streaming and Http polling, Comet HTTP header overhead, it is also inefficient for small messages) channels.</a:t>
            </a:r>
          </a:p>
          <a:p>
            <a:pPr marL="171450" indent="-171450">
              <a:buFont typeface="Arial" panose="020B0604020202020204" pitchFamily="34" charset="0"/>
              <a:buChar char="•"/>
            </a:pPr>
            <a:endParaRPr lang="nl-NL" sz="1200" b="1" i="0" kern="1200" dirty="0">
              <a:solidFill>
                <a:schemeClr val="tx1"/>
              </a:solidFill>
              <a:effectLst/>
              <a:latin typeface="+mn-lt"/>
              <a:ea typeface="+mn-ea"/>
              <a:cs typeface="+mn-cs"/>
            </a:endParaRPr>
          </a:p>
          <a:p>
            <a:pPr marL="171450" indent="-171450">
              <a:buFont typeface="Arial" panose="020B0604020202020204" pitchFamily="34" charset="0"/>
              <a:buChar char="•"/>
            </a:pPr>
            <a:r>
              <a:rPr lang="nl-NL" sz="1200" b="1" i="0" kern="1200" dirty="0">
                <a:solidFill>
                  <a:schemeClr val="tx1"/>
                </a:solidFill>
                <a:effectLst/>
                <a:latin typeface="+mn-lt"/>
                <a:ea typeface="+mn-ea"/>
                <a:cs typeface="+mn-cs"/>
              </a:rPr>
              <a:t>Cost: (websocket: cost of communication is lower), (REST: compare to websockets, is relatively higher)</a:t>
            </a:r>
          </a:p>
          <a:p>
            <a:pPr marL="171450" indent="-171450">
              <a:buFont typeface="Arial" panose="020B0604020202020204" pitchFamily="34" charset="0"/>
              <a:buChar char="•"/>
            </a:pPr>
            <a:r>
              <a:rPr lang="nl-NL" sz="1200" b="1" i="0" kern="1200" dirty="0">
                <a:solidFill>
                  <a:schemeClr val="tx1"/>
                </a:solidFill>
                <a:effectLst/>
                <a:latin typeface="+mn-lt"/>
                <a:ea typeface="+mn-ea"/>
                <a:cs typeface="+mn-cs"/>
              </a:rPr>
              <a:t>Performance (websocket: better with high loads), (REST: great for occional communication)</a:t>
            </a:r>
          </a:p>
          <a:p>
            <a:pPr marL="171450" indent="-171450">
              <a:buFont typeface="Arial" panose="020B0604020202020204" pitchFamily="34" charset="0"/>
              <a:buChar char="•"/>
            </a:pPr>
            <a:endParaRPr lang="nl-NL" dirty="0"/>
          </a:p>
        </p:txBody>
      </p:sp>
      <p:sp>
        <p:nvSpPr>
          <p:cNvPr id="4" name="Slide Number Placeholder 3"/>
          <p:cNvSpPr>
            <a:spLocks noGrp="1"/>
          </p:cNvSpPr>
          <p:nvPr>
            <p:ph type="sldNum" sz="quarter" idx="5"/>
          </p:nvPr>
        </p:nvSpPr>
        <p:spPr/>
        <p:txBody>
          <a:bodyPr/>
          <a:lstStyle/>
          <a:p>
            <a:fld id="{CCA368F6-AF68-49FC-ADED-FDE9679F2D1A}" type="slidenum">
              <a:rPr lang="nl-NL" smtClean="0"/>
              <a:t>18</a:t>
            </a:fld>
            <a:endParaRPr lang="nl-NL"/>
          </a:p>
        </p:txBody>
      </p:sp>
    </p:spTree>
    <p:extLst>
      <p:ext uri="{BB962C8B-B14F-4D97-AF65-F5344CB8AC3E}">
        <p14:creationId xmlns:p14="http://schemas.microsoft.com/office/powerpoint/2010/main" val="3042355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Websocket: Bi-redictional in nature</a:t>
            </a:r>
          </a:p>
        </p:txBody>
      </p:sp>
      <p:sp>
        <p:nvSpPr>
          <p:cNvPr id="4" name="Slide Number Placeholder 3"/>
          <p:cNvSpPr>
            <a:spLocks noGrp="1"/>
          </p:cNvSpPr>
          <p:nvPr>
            <p:ph type="sldNum" sz="quarter" idx="5"/>
          </p:nvPr>
        </p:nvSpPr>
        <p:spPr/>
        <p:txBody>
          <a:bodyPr/>
          <a:lstStyle/>
          <a:p>
            <a:fld id="{CCA368F6-AF68-49FC-ADED-FDE9679F2D1A}" type="slidenum">
              <a:rPr lang="nl-NL" smtClean="0"/>
              <a:t>19</a:t>
            </a:fld>
            <a:endParaRPr lang="nl-NL"/>
          </a:p>
        </p:txBody>
      </p:sp>
    </p:spTree>
    <p:extLst>
      <p:ext uri="{BB962C8B-B14F-4D97-AF65-F5344CB8AC3E}">
        <p14:creationId xmlns:p14="http://schemas.microsoft.com/office/powerpoint/2010/main" val="376715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39</a:t>
            </a:fld>
            <a:endParaRPr lang="pt-BR"/>
          </a:p>
        </p:txBody>
      </p:sp>
    </p:spTree>
    <p:extLst>
      <p:ext uri="{BB962C8B-B14F-4D97-AF65-F5344CB8AC3E}">
        <p14:creationId xmlns:p14="http://schemas.microsoft.com/office/powerpoint/2010/main" val="361955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6C18626-F474-479E-937A-543AA55347B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5/15/2019 9:33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3915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5/15/2019 9:33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6739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5/15/2019 9:33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99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5/15/2019 9:33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7733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5/15/2019 9:33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9501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5/15/2019 9:33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2395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5/15/2019 9:33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90132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5/15/2019 9:33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6064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xml"/><Relationship Id="rId7" Type="http://schemas.openxmlformats.org/officeDocument/2006/relationships/oleObject" Target="../embeddings/oleObject5.bin"/><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2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2.png"/><Relationship Id="rId18" Type="http://schemas.openxmlformats.org/officeDocument/2006/relationships/hyperlink" Target="http://www.facebook.com/capgemini" TargetMode="External"/><Relationship Id="rId3" Type="http://schemas.openxmlformats.org/officeDocument/2006/relationships/tags" Target="../tags/tag23.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0.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22.xml"/><Relationship Id="rId16" Type="http://schemas.openxmlformats.org/officeDocument/2006/relationships/image" Target="../media/image13.png"/><Relationship Id="rId20" Type="http://schemas.microsoft.com/office/2007/relationships/hdphoto" Target="../media/hdphoto5.wdp"/><Relationship Id="rId1" Type="http://schemas.openxmlformats.org/officeDocument/2006/relationships/tags" Target="../tags/tag21.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1.png"/><Relationship Id="rId19" Type="http://schemas.openxmlformats.org/officeDocument/2006/relationships/image" Target="../media/image14.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048966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A8E8A28C-CBDE-4C67-825F-C47808C9BDD6}"/>
              </a:ext>
            </a:extLst>
          </p:cNvPr>
          <p:cNvGrpSpPr/>
          <p:nvPr userDrawn="1"/>
        </p:nvGrpSpPr>
        <p:grpSpPr>
          <a:xfrm>
            <a:off x="6194603" y="0"/>
            <a:ext cx="5997398" cy="6858001"/>
            <a:chOff x="6194603" y="0"/>
            <a:chExt cx="5997398" cy="6858001"/>
          </a:xfrm>
        </p:grpSpPr>
        <p:pic>
          <p:nvPicPr>
            <p:cNvPr id="36" name="Picture 35">
              <a:extLst>
                <a:ext uri="{FF2B5EF4-FFF2-40B4-BE49-F238E27FC236}">
                  <a16:creationId xmlns:a16="http://schemas.microsoft.com/office/drawing/2014/main" id="{E6ED7E4A-DB81-4ED7-82E1-34B79F3FF4A1}"/>
                </a:ext>
              </a:extLst>
            </p:cNvPr>
            <p:cNvPicPr>
              <a:picLocks noChangeAspect="1"/>
            </p:cNvPicPr>
            <p:nvPr userDrawn="1"/>
          </p:nvPicPr>
          <p:blipFill rotWithShape="1">
            <a:blip r:embed="rId2"/>
            <a:srcRect r="28458" b="6473"/>
            <a:stretch/>
          </p:blipFill>
          <p:spPr>
            <a:xfrm>
              <a:off x="8501387" y="1460680"/>
              <a:ext cx="3690614" cy="5397320"/>
            </a:xfrm>
            <a:prstGeom prst="rect">
              <a:avLst/>
            </a:prstGeom>
          </p:spPr>
        </p:pic>
        <p:pic>
          <p:nvPicPr>
            <p:cNvPr id="37" name="Picture 36">
              <a:extLst>
                <a:ext uri="{FF2B5EF4-FFF2-40B4-BE49-F238E27FC236}">
                  <a16:creationId xmlns:a16="http://schemas.microsoft.com/office/drawing/2014/main" id="{11E4BCF2-710C-4869-A4C5-C1345D5F2E6F}"/>
                </a:ext>
              </a:extLst>
            </p:cNvPr>
            <p:cNvPicPr>
              <a:picLocks noChangeAspect="1"/>
            </p:cNvPicPr>
            <p:nvPr userDrawn="1"/>
          </p:nvPicPr>
          <p:blipFill rotWithShape="1">
            <a:blip r:embed="rId3"/>
            <a:srcRect t="21645"/>
            <a:stretch/>
          </p:blipFill>
          <p:spPr>
            <a:xfrm>
              <a:off x="7548652" y="0"/>
              <a:ext cx="1179576" cy="1076231"/>
            </a:xfrm>
            <a:prstGeom prst="rect">
              <a:avLst/>
            </a:prstGeom>
          </p:spPr>
        </p:pic>
        <p:pic>
          <p:nvPicPr>
            <p:cNvPr id="38" name="Picture 37">
              <a:extLst>
                <a:ext uri="{FF2B5EF4-FFF2-40B4-BE49-F238E27FC236}">
                  <a16:creationId xmlns:a16="http://schemas.microsoft.com/office/drawing/2014/main" id="{7B7B7A20-BA31-44FA-9F1C-298649B34CF8}"/>
                </a:ext>
              </a:extLst>
            </p:cNvPr>
            <p:cNvPicPr>
              <a:picLocks noChangeAspect="1"/>
            </p:cNvPicPr>
            <p:nvPr userDrawn="1"/>
          </p:nvPicPr>
          <p:blipFill rotWithShape="1">
            <a:blip r:embed="rId3"/>
            <a:srcRect b="30060"/>
            <a:stretch/>
          </p:blipFill>
          <p:spPr>
            <a:xfrm>
              <a:off x="6194603" y="5897361"/>
              <a:ext cx="1179576" cy="960640"/>
            </a:xfrm>
            <a:prstGeom prst="rect">
              <a:avLst/>
            </a:prstGeom>
          </p:spPr>
        </p:pic>
      </p:grpSp>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1252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solidFill>
                  <a:schemeClr val="tx1"/>
                </a:solidFill>
              </a:defRPr>
            </a:lvl1pPr>
          </a:lstStyle>
          <a:p>
            <a:pPr lvl="0"/>
            <a:r>
              <a:rPr lang="en-US" noProof="0" dirty="0"/>
              <a:t>Click to edit Master title style</a:t>
            </a:r>
          </a:p>
        </p:txBody>
      </p:sp>
      <p:sp>
        <p:nvSpPr>
          <p:cNvPr id="4" name="Espace réservé du contenu 3"/>
          <p:cNvSpPr>
            <a:spLocks noGrp="1"/>
          </p:cNvSpPr>
          <p:nvPr>
            <p:ph sz="quarter" idx="10"/>
            <p:custDataLst>
              <p:tags r:id="rId4"/>
            </p:custDataLst>
          </p:nvPr>
        </p:nvSpPr>
        <p:spPr>
          <a:xfrm>
            <a:off x="402493" y="1283525"/>
            <a:ext cx="5539154" cy="4950588"/>
          </a:xfrm>
        </p:spPr>
        <p:txBody>
          <a:bodyPr/>
          <a:lstStyle>
            <a:lvl1pPr>
              <a:defRPr>
                <a:solidFill>
                  <a:schemeClr val="tx2"/>
                </a:solidFill>
              </a:defRPr>
            </a:lvl1pPr>
            <a:lvl2pPr marL="457200" indent="-228600">
              <a:defRPr>
                <a:solidFill>
                  <a:schemeClr val="tx2"/>
                </a:solidFill>
              </a:defRPr>
            </a:lvl2pPr>
            <a:lvl3pPr marL="685800" indent="-228600">
              <a:defRPr>
                <a:solidFill>
                  <a:schemeClr val="tx2"/>
                </a:solidFill>
              </a:defRPr>
            </a:lvl3pPr>
            <a:lvl4pPr>
              <a:defRPr>
                <a:solidFill>
                  <a:schemeClr val="tx2"/>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Espace réservé du contenu 5"/>
          <p:cNvSpPr>
            <a:spLocks noGrp="1"/>
          </p:cNvSpPr>
          <p:nvPr>
            <p:ph sz="quarter" idx="11"/>
            <p:custDataLst>
              <p:tags r:id="rId5"/>
            </p:custDataLst>
          </p:nvPr>
        </p:nvSpPr>
        <p:spPr>
          <a:xfrm>
            <a:off x="6250356" y="1282700"/>
            <a:ext cx="5539152" cy="4951413"/>
          </a:xfrm>
        </p:spPr>
        <p:txBody>
          <a:bodyPr/>
          <a:lstStyle>
            <a:lvl1pPr>
              <a:defRPr>
                <a:solidFill>
                  <a:schemeClr val="tx2"/>
                </a:solidFill>
              </a:defRPr>
            </a:lvl1pPr>
            <a:lvl2pPr marL="457200" indent="-228600">
              <a:defRPr>
                <a:solidFill>
                  <a:schemeClr val="tx2"/>
                </a:solidFill>
              </a:defRPr>
            </a:lvl2pPr>
            <a:lvl3pPr>
              <a:defRPr>
                <a:solidFill>
                  <a:schemeClr val="tx2"/>
                </a:solidFill>
              </a:defRPr>
            </a:lvl3pPr>
            <a:lvl4pPr>
              <a:defRPr>
                <a:solidFill>
                  <a:schemeClr val="tx2"/>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14235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9" name="Object 1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2745471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605504"/>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65960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15.xml"/><Relationship Id="rId7" Type="http://schemas.openxmlformats.org/officeDocument/2006/relationships/tags" Target="../tags/tag10.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6.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tags" Target="../tags/tag1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vmlDrawing" Target="../drawings/vmlDrawing11.vml"/><Relationship Id="rId5" Type="http://schemas.openxmlformats.org/officeDocument/2006/relationships/theme" Target="../theme/theme3.xml"/><Relationship Id="rId4" Type="http://schemas.openxmlformats.org/officeDocument/2006/relationships/slideLayout" Target="../slideLayouts/slideLayout20.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oleObject" Target="../embeddings/oleObject16.bin"/><Relationship Id="rId5" Type="http://schemas.openxmlformats.org/officeDocument/2006/relationships/tags" Target="../tags/tag20.xml"/><Relationship Id="rId4" Type="http://schemas.openxmlformats.org/officeDocument/2006/relationships/vmlDrawing" Target="../drawings/vmlDrawing1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6" imgW="270" imgH="270" progId="TCLayout.ActiveDocument.1">
                  <p:embed/>
                </p:oleObj>
              </mc:Choice>
              <mc:Fallback>
                <p:oleObj name="think-cell Slide" r:id="rId16" imgW="270" imgH="270" progId="TCLayout.ActiveDocument.1">
                  <p:embed/>
                  <p:pic>
                    <p:nvPicPr>
                      <p:cNvPr id="21" name="Object 20"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Realtime Web Apps with ASP.NET Core SignalR | Carl in ‘t Veld / Sina Wahed | 15-05-2019</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 id="2147483880" r:id="rId9"/>
    <p:sldLayoutId id="2147483881" r:id="rId10"/>
    <p:sldLayoutId id="2147483882" r:id="rId11"/>
    <p:sldLayoutId id="2147483883"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9"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6"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3.tiff"/><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spnet/core/signalr/version-differences"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wappdeveloper/bitcoin-websocket" TargetMode="External"/><Relationship Id="rId2" Type="http://schemas.openxmlformats.org/officeDocument/2006/relationships/hyperlink" Target="https://github.com/swappdeveloper/WednesdayTrainingWebsocketExample" TargetMode="External"/><Relationship Id="rId1" Type="http://schemas.openxmlformats.org/officeDocument/2006/relationships/slideLayout" Target="../slideLayouts/slideLayout12.xml"/><Relationship Id="rId5" Type="http://schemas.openxmlformats.org/officeDocument/2006/relationships/hyperlink" Target="https://github.com/cveld/DurableFunctionsExample" TargetMode="External"/><Relationship Id="rId4" Type="http://schemas.openxmlformats.org/officeDocument/2006/relationships/hyperlink" Target="https://github.com/aspnet/SignalR-sampl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signalr" TargetMode="External"/><Relationship Id="rId7" Type="http://schemas.openxmlformats.org/officeDocument/2006/relationships/hyperlink" Target="https://github.com/SignalR/sample-StreamR" TargetMode="External"/><Relationship Id="rId2" Type="http://schemas.openxmlformats.org/officeDocument/2006/relationships/hyperlink" Target="https://github.com/aspnet/SignalR-samples" TargetMode="External"/><Relationship Id="rId1" Type="http://schemas.openxmlformats.org/officeDocument/2006/relationships/slideLayout" Target="../slideLayouts/slideLayout3.xml"/><Relationship Id="rId6" Type="http://schemas.openxmlformats.org/officeDocument/2006/relationships/hyperlink" Target="https://anthonychu.ca/post/realtime-captioning-translation-cognitive-services-signalr-azure-functions/" TargetMode="External"/><Relationship Id="rId5" Type="http://schemas.openxmlformats.org/officeDocument/2006/relationships/hyperlink" Target="https://anthonychu.ca/post/cosmosdb-real-time-azure-functions-signalr-service/" TargetMode="External"/><Relationship Id="rId4" Type="http://schemas.openxmlformats.org/officeDocument/2006/relationships/hyperlink" Target="https://github.com/cveld/DurableFunctionsExampl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spnet/SignalR-samples" TargetMode="External"/><Relationship Id="rId2" Type="http://schemas.openxmlformats.org/officeDocument/2006/relationships/hyperlink" Target="https://docs.microsoft.com/en-us/aspnet/core/signalr" TargetMode="External"/><Relationship Id="rId1" Type="http://schemas.openxmlformats.org/officeDocument/2006/relationships/slideLayout" Target="../slideLayouts/slideLayout3.xml"/><Relationship Id="rId6" Type="http://schemas.openxmlformats.org/officeDocument/2006/relationships/hyperlink" Target="https://github.com/swappdeveloper/bitcoin-websocket" TargetMode="External"/><Relationship Id="rId5" Type="http://schemas.openxmlformats.org/officeDocument/2006/relationships/hyperlink" Target="https://github.com/swappdeveloper/WednesdayTrainingWebsocketExample" TargetMode="External"/><Relationship Id="rId4" Type="http://schemas.openxmlformats.org/officeDocument/2006/relationships/hyperlink" Target="https://github.com/cveld/DurableFunctionsExamp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chart" Target="../charts/chart4.xml"/><Relationship Id="rId2" Type="http://schemas.openxmlformats.org/officeDocument/2006/relationships/tags" Target="../tags/tag26.xml"/><Relationship Id="rId1" Type="http://schemas.openxmlformats.org/officeDocument/2006/relationships/vmlDrawing" Target="../drawings/vmlDrawing18.vml"/><Relationship Id="rId6" Type="http://schemas.openxmlformats.org/officeDocument/2006/relationships/chart" Target="../charts/chart3.x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slideLayout" Target="../slideLayouts/slideLayout6.xml"/><Relationship Id="rId7" Type="http://schemas.openxmlformats.org/officeDocument/2006/relationships/chart" Target="../charts/chart6.xml"/><Relationship Id="rId2" Type="http://schemas.openxmlformats.org/officeDocument/2006/relationships/tags" Target="../tags/tag27.xml"/><Relationship Id="rId1" Type="http://schemas.openxmlformats.org/officeDocument/2006/relationships/vmlDrawing" Target="../drawings/vmlDrawing19.vml"/><Relationship Id="rId6" Type="http://schemas.openxmlformats.org/officeDocument/2006/relationships/chart" Target="../charts/chart5.xml"/><Relationship Id="rId5" Type="http://schemas.openxmlformats.org/officeDocument/2006/relationships/image" Target="../media/image1.emf"/><Relationship Id="rId4" Type="http://schemas.openxmlformats.org/officeDocument/2006/relationships/oleObject" Target="../embeddings/oleObject19.bin"/><Relationship Id="rId9" Type="http://schemas.openxmlformats.org/officeDocument/2006/relationships/chart" Target="../charts/char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8.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sv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9.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Real-time web apps with ASP.NET Core SignalR</a:t>
            </a:r>
            <a:endParaRPr lang="en-GB" dirty="0"/>
          </a:p>
        </p:txBody>
      </p:sp>
      <p:sp>
        <p:nvSpPr>
          <p:cNvPr id="3" name="Subtitle 2"/>
          <p:cNvSpPr>
            <a:spLocks noGrp="1"/>
          </p:cNvSpPr>
          <p:nvPr>
            <p:ph type="subTitle" idx="1"/>
          </p:nvPr>
        </p:nvSpPr>
        <p:spPr/>
        <p:txBody>
          <a:bodyPr/>
          <a:lstStyle/>
          <a:p>
            <a:r>
              <a:rPr lang="en-US"/>
              <a:t>Carl in ‘t Veld, Sina Wahed</a:t>
            </a:r>
          </a:p>
          <a:p>
            <a:r>
              <a:rPr lang="en-US"/>
              <a:t>15 May 2019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70B7-3A23-6D4D-AC1E-313B47D1C3C9}"/>
              </a:ext>
            </a:extLst>
          </p:cNvPr>
          <p:cNvSpPr>
            <a:spLocks noGrp="1"/>
          </p:cNvSpPr>
          <p:nvPr>
            <p:ph type="title"/>
          </p:nvPr>
        </p:nvSpPr>
        <p:spPr/>
        <p:txBody>
          <a:bodyPr/>
          <a:lstStyle/>
          <a:p>
            <a:r>
              <a:rPr lang="en-US" dirty="0"/>
              <a:t>Real-time messaging everywhere</a:t>
            </a:r>
          </a:p>
        </p:txBody>
      </p:sp>
      <p:sp>
        <p:nvSpPr>
          <p:cNvPr id="6" name="Freeform: Shape 5">
            <a:extLst>
              <a:ext uri="{FF2B5EF4-FFF2-40B4-BE49-F238E27FC236}">
                <a16:creationId xmlns:a16="http://schemas.microsoft.com/office/drawing/2014/main" id="{05ED35F2-FFF1-4DAD-B67B-34D0292AD0B4}"/>
              </a:ext>
            </a:extLst>
          </p:cNvPr>
          <p:cNvSpPr/>
          <p:nvPr/>
        </p:nvSpPr>
        <p:spPr>
          <a:xfrm>
            <a:off x="7253756" y="2898348"/>
            <a:ext cx="1429575" cy="1440891"/>
          </a:xfrm>
          <a:custGeom>
            <a:avLst/>
            <a:gdLst>
              <a:gd name="connsiteX0" fmla="*/ 1787857 w 3575714"/>
              <a:gd name="connsiteY0" fmla="*/ 0 h 3575714"/>
              <a:gd name="connsiteX1" fmla="*/ 3575714 w 3575714"/>
              <a:gd name="connsiteY1" fmla="*/ 1787857 h 3575714"/>
              <a:gd name="connsiteX2" fmla="*/ 2925100 w 3575714"/>
              <a:gd name="connsiteY2" fmla="*/ 3167455 h 3575714"/>
              <a:gd name="connsiteX3" fmla="*/ 2813407 w 3575714"/>
              <a:gd name="connsiteY3" fmla="*/ 3250977 h 3575714"/>
              <a:gd name="connsiteX4" fmla="*/ 2166450 w 3575714"/>
              <a:gd name="connsiteY4" fmla="*/ 2605650 h 3575714"/>
              <a:gd name="connsiteX5" fmla="*/ 2234550 w 3575714"/>
              <a:gd name="connsiteY5" fmla="*/ 2599092 h 3575714"/>
              <a:gd name="connsiteX6" fmla="*/ 2922894 w 3575714"/>
              <a:gd name="connsiteY6" fmla="*/ 1792406 h 3575714"/>
              <a:gd name="connsiteX7" fmla="*/ 2234550 w 3575714"/>
              <a:gd name="connsiteY7" fmla="*/ 985720 h 3575714"/>
              <a:gd name="connsiteX8" fmla="*/ 2182203 w 3575714"/>
              <a:gd name="connsiteY8" fmla="*/ 978089 h 3575714"/>
              <a:gd name="connsiteX9" fmla="*/ 2114336 w 3575714"/>
              <a:gd name="connsiteY9" fmla="*/ 978089 h 3575714"/>
              <a:gd name="connsiteX10" fmla="*/ 1936191 w 3575714"/>
              <a:gd name="connsiteY10" fmla="*/ 978089 h 3575714"/>
              <a:gd name="connsiteX11" fmla="*/ 1456523 w 3575714"/>
              <a:gd name="connsiteY11" fmla="*/ 978089 h 3575714"/>
              <a:gd name="connsiteX12" fmla="*/ 1456523 w 3575714"/>
              <a:gd name="connsiteY12" fmla="*/ 663536 h 3575714"/>
              <a:gd name="connsiteX13" fmla="*/ 1136422 w 3575714"/>
              <a:gd name="connsiteY13" fmla="*/ 978089 h 3575714"/>
              <a:gd name="connsiteX14" fmla="*/ 1135807 w 3575714"/>
              <a:gd name="connsiteY14" fmla="*/ 978089 h 3575714"/>
              <a:gd name="connsiteX15" fmla="*/ 647534 w 3575714"/>
              <a:gd name="connsiteY15" fmla="*/ 1466362 h 3575714"/>
              <a:gd name="connsiteX16" fmla="*/ 2114336 w 3575714"/>
              <a:gd name="connsiteY16" fmla="*/ 1466362 h 3575714"/>
              <a:gd name="connsiteX17" fmla="*/ 2114336 w 3575714"/>
              <a:gd name="connsiteY17" fmla="*/ 1465899 h 3575714"/>
              <a:gd name="connsiteX18" fmla="*/ 2170041 w 3575714"/>
              <a:gd name="connsiteY18" fmla="*/ 1471515 h 3575714"/>
              <a:gd name="connsiteX19" fmla="*/ 2431575 w 3575714"/>
              <a:gd name="connsiteY19" fmla="*/ 1792406 h 3575714"/>
              <a:gd name="connsiteX20" fmla="*/ 2104029 w 3575714"/>
              <a:gd name="connsiteY20" fmla="*/ 2119952 h 3575714"/>
              <a:gd name="connsiteX21" fmla="*/ 1680331 w 3575714"/>
              <a:gd name="connsiteY21" fmla="*/ 2119952 h 3575714"/>
              <a:gd name="connsiteX22" fmla="*/ 1468804 w 3575714"/>
              <a:gd name="connsiteY22" fmla="*/ 2616480 h 3575714"/>
              <a:gd name="connsiteX23" fmla="*/ 2341728 w 3575714"/>
              <a:gd name="connsiteY23" fmla="*/ 3487204 h 3575714"/>
              <a:gd name="connsiteX24" fmla="*/ 2319511 w 3575714"/>
              <a:gd name="connsiteY24" fmla="*/ 3495336 h 3575714"/>
              <a:gd name="connsiteX25" fmla="*/ 1787857 w 3575714"/>
              <a:gd name="connsiteY25" fmla="*/ 3575714 h 3575714"/>
              <a:gd name="connsiteX26" fmla="*/ 0 w 3575714"/>
              <a:gd name="connsiteY26" fmla="*/ 1787857 h 3575714"/>
              <a:gd name="connsiteX27" fmla="*/ 1787857 w 3575714"/>
              <a:gd name="connsiteY27" fmla="*/ 0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75714" h="3575714">
                <a:moveTo>
                  <a:pt x="1787857" y="0"/>
                </a:moveTo>
                <a:cubicBezTo>
                  <a:pt x="2775263" y="0"/>
                  <a:pt x="3575714" y="800451"/>
                  <a:pt x="3575714" y="1787857"/>
                </a:cubicBezTo>
                <a:cubicBezTo>
                  <a:pt x="3575714" y="2343273"/>
                  <a:pt x="3322447" y="2839535"/>
                  <a:pt x="2925100" y="3167455"/>
                </a:cubicBezTo>
                <a:lnTo>
                  <a:pt x="2813407" y="3250977"/>
                </a:lnTo>
                <a:lnTo>
                  <a:pt x="2166450" y="2605650"/>
                </a:lnTo>
                <a:lnTo>
                  <a:pt x="2234550" y="2599092"/>
                </a:lnTo>
                <a:cubicBezTo>
                  <a:pt x="2627388" y="2522312"/>
                  <a:pt x="2922894" y="2190321"/>
                  <a:pt x="2922894" y="1792406"/>
                </a:cubicBezTo>
                <a:cubicBezTo>
                  <a:pt x="2922894" y="1394491"/>
                  <a:pt x="2627388" y="1062500"/>
                  <a:pt x="2234550" y="985720"/>
                </a:cubicBezTo>
                <a:lnTo>
                  <a:pt x="2182203" y="978089"/>
                </a:lnTo>
                <a:lnTo>
                  <a:pt x="2114336" y="978089"/>
                </a:lnTo>
                <a:lnTo>
                  <a:pt x="1936191" y="978089"/>
                </a:lnTo>
                <a:lnTo>
                  <a:pt x="1456523" y="978089"/>
                </a:lnTo>
                <a:lnTo>
                  <a:pt x="1456523" y="663536"/>
                </a:lnTo>
                <a:lnTo>
                  <a:pt x="1136422" y="978089"/>
                </a:lnTo>
                <a:lnTo>
                  <a:pt x="1135807" y="978089"/>
                </a:lnTo>
                <a:lnTo>
                  <a:pt x="647534" y="1466362"/>
                </a:lnTo>
                <a:lnTo>
                  <a:pt x="2114336" y="1466362"/>
                </a:lnTo>
                <a:lnTo>
                  <a:pt x="2114336" y="1465899"/>
                </a:lnTo>
                <a:lnTo>
                  <a:pt x="2170041" y="1471515"/>
                </a:lnTo>
                <a:cubicBezTo>
                  <a:pt x="2319299" y="1502057"/>
                  <a:pt x="2431575" y="1634120"/>
                  <a:pt x="2431575" y="1792406"/>
                </a:cubicBezTo>
                <a:cubicBezTo>
                  <a:pt x="2431575" y="1973305"/>
                  <a:pt x="2284928" y="2119952"/>
                  <a:pt x="2104029" y="2119952"/>
                </a:cubicBezTo>
                <a:lnTo>
                  <a:pt x="1680331" y="2119952"/>
                </a:lnTo>
                <a:lnTo>
                  <a:pt x="1468804" y="2616480"/>
                </a:lnTo>
                <a:lnTo>
                  <a:pt x="2341728" y="3487204"/>
                </a:lnTo>
                <a:lnTo>
                  <a:pt x="2319511" y="3495336"/>
                </a:lnTo>
                <a:cubicBezTo>
                  <a:pt x="2151562" y="3547573"/>
                  <a:pt x="1972996" y="3575714"/>
                  <a:pt x="1787857" y="3575714"/>
                </a:cubicBezTo>
                <a:cubicBezTo>
                  <a:pt x="800451" y="3575714"/>
                  <a:pt x="0" y="2775263"/>
                  <a:pt x="0" y="1787857"/>
                </a:cubicBezTo>
                <a:cubicBezTo>
                  <a:pt x="0" y="800451"/>
                  <a:pt x="800451" y="0"/>
                  <a:pt x="1787857" y="0"/>
                </a:cubicBezTo>
                <a:close/>
              </a:path>
            </a:pathLst>
          </a:cu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8" name="Graphic 7">
            <a:extLst>
              <a:ext uri="{FF2B5EF4-FFF2-40B4-BE49-F238E27FC236}">
                <a16:creationId xmlns:a16="http://schemas.microsoft.com/office/drawing/2014/main" id="{6DBFC1B0-FB5C-44A8-A369-A3C4BD3DCF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0246" y="2710967"/>
            <a:ext cx="1815655" cy="1815655"/>
          </a:xfrm>
          <a:prstGeom prst="rect">
            <a:avLst/>
          </a:prstGeom>
        </p:spPr>
      </p:pic>
      <p:sp>
        <p:nvSpPr>
          <p:cNvPr id="3" name="TextBox 2">
            <a:extLst>
              <a:ext uri="{FF2B5EF4-FFF2-40B4-BE49-F238E27FC236}">
                <a16:creationId xmlns:a16="http://schemas.microsoft.com/office/drawing/2014/main" id="{6AE39E79-6FF4-AC4E-97EE-8ADACCFD2E89}"/>
              </a:ext>
            </a:extLst>
          </p:cNvPr>
          <p:cNvSpPr txBox="1"/>
          <p:nvPr/>
        </p:nvSpPr>
        <p:spPr>
          <a:xfrm>
            <a:off x="10028736" y="2299662"/>
            <a:ext cx="1334853" cy="2416046"/>
          </a:xfrm>
          <a:prstGeom prst="rect">
            <a:avLst/>
          </a:prstGeom>
          <a:noFill/>
        </p:spPr>
        <p:txBody>
          <a:bodyPr wrap="none" lIns="0" tIns="0" rIns="0" bIns="0" rtlCol="0" anchor="ctr">
            <a:spAutoFit/>
          </a:bodyPr>
          <a:lstStyle/>
          <a:p>
            <a:pPr algn="l">
              <a:spcBef>
                <a:spcPts val="1800"/>
              </a:spcBef>
            </a:pPr>
            <a:r>
              <a:rPr lang="en-US" sz="2800" dirty="0">
                <a:gradFill>
                  <a:gsLst>
                    <a:gs pos="2917">
                      <a:schemeClr val="tx1"/>
                    </a:gs>
                    <a:gs pos="30000">
                      <a:schemeClr val="tx1"/>
                    </a:gs>
                  </a:gsLst>
                  <a:lin ang="5400000" scaled="0"/>
                </a:gradFill>
              </a:rPr>
              <a:t>Browsers</a:t>
            </a:r>
          </a:p>
          <a:p>
            <a:pPr algn="l">
              <a:spcBef>
                <a:spcPts val="1800"/>
              </a:spcBef>
            </a:pPr>
            <a:r>
              <a:rPr lang="en-US" sz="2800" dirty="0">
                <a:gradFill>
                  <a:gsLst>
                    <a:gs pos="2917">
                      <a:schemeClr val="tx1"/>
                    </a:gs>
                    <a:gs pos="30000">
                      <a:schemeClr val="tx1"/>
                    </a:gs>
                  </a:gsLst>
                  <a:lin ang="5400000" scaled="0"/>
                </a:gradFill>
              </a:rPr>
              <a:t>Desktop</a:t>
            </a:r>
          </a:p>
          <a:p>
            <a:pPr algn="l">
              <a:spcBef>
                <a:spcPts val="1800"/>
              </a:spcBef>
            </a:pPr>
            <a:r>
              <a:rPr lang="en-US" sz="2800" dirty="0">
                <a:gradFill>
                  <a:gsLst>
                    <a:gs pos="2917">
                      <a:schemeClr val="tx1"/>
                    </a:gs>
                    <a:gs pos="30000">
                      <a:schemeClr val="tx1"/>
                    </a:gs>
                  </a:gsLst>
                  <a:lin ang="5400000" scaled="0"/>
                </a:gradFill>
              </a:rPr>
              <a:t>Mobile</a:t>
            </a:r>
          </a:p>
          <a:p>
            <a:pPr algn="l">
              <a:spcBef>
                <a:spcPts val="1800"/>
              </a:spcBef>
            </a:pPr>
            <a:r>
              <a:rPr lang="en-US" sz="2800" dirty="0">
                <a:gradFill>
                  <a:gsLst>
                    <a:gs pos="2917">
                      <a:schemeClr val="tx1"/>
                    </a:gs>
                    <a:gs pos="30000">
                      <a:schemeClr val="tx1"/>
                    </a:gs>
                  </a:gsLst>
                  <a:lin ang="5400000" scaled="0"/>
                </a:gradFill>
              </a:rPr>
              <a:t>Games</a:t>
            </a:r>
          </a:p>
        </p:txBody>
      </p:sp>
      <p:sp>
        <p:nvSpPr>
          <p:cNvPr id="14" name="Left Bracket 13">
            <a:extLst>
              <a:ext uri="{FF2B5EF4-FFF2-40B4-BE49-F238E27FC236}">
                <a16:creationId xmlns:a16="http://schemas.microsoft.com/office/drawing/2014/main" id="{A271D781-97F8-9C4B-A9D9-02749FD000FD}"/>
              </a:ext>
            </a:extLst>
          </p:cNvPr>
          <p:cNvSpPr/>
          <p:nvPr/>
        </p:nvSpPr>
        <p:spPr>
          <a:xfrm>
            <a:off x="9723936" y="1789042"/>
            <a:ext cx="238539" cy="3314731"/>
          </a:xfrm>
          <a:prstGeom prst="leftBracket">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a:extLst>
              <a:ext uri="{FF2B5EF4-FFF2-40B4-BE49-F238E27FC236}">
                <a16:creationId xmlns:a16="http://schemas.microsoft.com/office/drawing/2014/main" id="{AF57E298-F2C1-E048-8B0D-C55EC8B9CBB3}"/>
              </a:ext>
            </a:extLst>
          </p:cNvPr>
          <p:cNvSpPr txBox="1"/>
          <p:nvPr/>
        </p:nvSpPr>
        <p:spPr>
          <a:xfrm>
            <a:off x="582309" y="2469496"/>
            <a:ext cx="1572354" cy="3739485"/>
          </a:xfrm>
          <a:prstGeom prst="rect">
            <a:avLst/>
          </a:prstGeom>
          <a:noFill/>
        </p:spPr>
        <p:txBody>
          <a:bodyPr wrap="none" lIns="0" tIns="0" rIns="0" bIns="0" rtlCol="0" anchor="ctr">
            <a:spAutoFit/>
          </a:bodyPr>
          <a:lstStyle/>
          <a:p>
            <a:pPr>
              <a:spcBef>
                <a:spcPts val="1800"/>
              </a:spcBef>
            </a:pPr>
            <a:r>
              <a:rPr lang="en-US" sz="2800" dirty="0">
                <a:gradFill>
                  <a:gsLst>
                    <a:gs pos="2917">
                      <a:schemeClr val="tx1"/>
                    </a:gs>
                    <a:gs pos="30000">
                      <a:schemeClr val="tx1"/>
                    </a:gs>
                  </a:gsLst>
                  <a:lin ang="5400000" scaled="0"/>
                </a:gradFill>
              </a:rPr>
              <a:t>Twitter</a:t>
            </a:r>
          </a:p>
          <a:p>
            <a:pPr>
              <a:spcBef>
                <a:spcPts val="1800"/>
              </a:spcBef>
            </a:pPr>
            <a:r>
              <a:rPr lang="en-US" sz="2800" dirty="0">
                <a:gradFill>
                  <a:gsLst>
                    <a:gs pos="2917">
                      <a:schemeClr val="tx1"/>
                    </a:gs>
                    <a:gs pos="30000">
                      <a:schemeClr val="tx1"/>
                    </a:gs>
                  </a:gsLst>
                  <a:lin ang="5400000" scaled="0"/>
                </a:gradFill>
              </a:rPr>
              <a:t>Salesforce</a:t>
            </a:r>
          </a:p>
          <a:p>
            <a:pPr algn="l">
              <a:spcBef>
                <a:spcPts val="1800"/>
              </a:spcBef>
            </a:pPr>
            <a:r>
              <a:rPr lang="en-US" sz="2800" dirty="0">
                <a:gradFill>
                  <a:gsLst>
                    <a:gs pos="2917">
                      <a:schemeClr val="tx1"/>
                    </a:gs>
                    <a:gs pos="30000">
                      <a:schemeClr val="tx1"/>
                    </a:gs>
                  </a:gsLst>
                  <a:lin ang="5400000" scaled="0"/>
                </a:gradFill>
              </a:rPr>
              <a:t>Slack</a:t>
            </a:r>
          </a:p>
          <a:p>
            <a:pPr algn="l">
              <a:spcBef>
                <a:spcPts val="1800"/>
              </a:spcBef>
            </a:pPr>
            <a:r>
              <a:rPr lang="en-US" sz="2800" dirty="0">
                <a:gradFill>
                  <a:gsLst>
                    <a:gs pos="2917">
                      <a:schemeClr val="tx1"/>
                    </a:gs>
                    <a:gs pos="30000">
                      <a:schemeClr val="tx1"/>
                    </a:gs>
                  </a:gsLst>
                  <a:lin ang="5400000" scaled="0"/>
                </a:gradFill>
              </a:rPr>
              <a:t>PagerDuty</a:t>
            </a:r>
          </a:p>
          <a:p>
            <a:pPr>
              <a:spcBef>
                <a:spcPts val="1800"/>
              </a:spcBef>
            </a:pPr>
            <a:r>
              <a:rPr lang="en-US" sz="2800" dirty="0">
                <a:gradFill>
                  <a:gsLst>
                    <a:gs pos="2917">
                      <a:schemeClr val="tx1"/>
                    </a:gs>
                    <a:gs pos="30000">
                      <a:schemeClr val="tx1"/>
                    </a:gs>
                  </a:gsLst>
                  <a:lin ang="5400000" scaled="0"/>
                </a:gradFill>
              </a:rPr>
              <a:t>SQL Server</a:t>
            </a:r>
          </a:p>
          <a:p>
            <a:pPr>
              <a:spcBef>
                <a:spcPts val="1800"/>
              </a:spcBef>
            </a:pPr>
            <a:r>
              <a:rPr lang="en-US" sz="2800" dirty="0">
                <a:gradFill>
                  <a:gsLst>
                    <a:gs pos="2917">
                      <a:schemeClr val="tx1"/>
                    </a:gs>
                    <a:gs pos="30000">
                      <a:schemeClr val="tx1"/>
                    </a:gs>
                  </a:gsLst>
                  <a:lin ang="5400000" scaled="0"/>
                </a:gradFill>
              </a:rPr>
              <a:t>…</a:t>
            </a:r>
          </a:p>
        </p:txBody>
      </p:sp>
      <p:sp>
        <p:nvSpPr>
          <p:cNvPr id="17" name="Left Bracket 16">
            <a:extLst>
              <a:ext uri="{FF2B5EF4-FFF2-40B4-BE49-F238E27FC236}">
                <a16:creationId xmlns:a16="http://schemas.microsoft.com/office/drawing/2014/main" id="{BD44AC25-3AD8-B94D-9A1B-C87C2B8B4CBB}"/>
              </a:ext>
            </a:extLst>
          </p:cNvPr>
          <p:cNvSpPr/>
          <p:nvPr/>
        </p:nvSpPr>
        <p:spPr>
          <a:xfrm rot="10800000">
            <a:off x="2913001" y="1391478"/>
            <a:ext cx="256639" cy="5009322"/>
          </a:xfrm>
          <a:prstGeom prst="leftBracket">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ight Arrow 17">
            <a:extLst>
              <a:ext uri="{FF2B5EF4-FFF2-40B4-BE49-F238E27FC236}">
                <a16:creationId xmlns:a16="http://schemas.microsoft.com/office/drawing/2014/main" id="{CA89507A-DD14-9549-AF28-5944682BD639}"/>
              </a:ext>
            </a:extLst>
          </p:cNvPr>
          <p:cNvSpPr/>
          <p:nvPr/>
        </p:nvSpPr>
        <p:spPr bwMode="auto">
          <a:xfrm>
            <a:off x="8878955" y="3487230"/>
            <a:ext cx="649357" cy="263135"/>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9" name="Right Arrow 18">
            <a:extLst>
              <a:ext uri="{FF2B5EF4-FFF2-40B4-BE49-F238E27FC236}">
                <a16:creationId xmlns:a16="http://schemas.microsoft.com/office/drawing/2014/main" id="{FAF869DA-F3A6-EB48-8D45-4B793BB16C67}"/>
              </a:ext>
            </a:extLst>
          </p:cNvPr>
          <p:cNvSpPr/>
          <p:nvPr/>
        </p:nvSpPr>
        <p:spPr bwMode="auto">
          <a:xfrm>
            <a:off x="3407064" y="3487228"/>
            <a:ext cx="649357" cy="263135"/>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20" name="Right Arrow 19">
            <a:extLst>
              <a:ext uri="{FF2B5EF4-FFF2-40B4-BE49-F238E27FC236}">
                <a16:creationId xmlns:a16="http://schemas.microsoft.com/office/drawing/2014/main" id="{C780466C-B63E-7842-A760-46F2574894F2}"/>
              </a:ext>
            </a:extLst>
          </p:cNvPr>
          <p:cNvSpPr/>
          <p:nvPr/>
        </p:nvSpPr>
        <p:spPr bwMode="auto">
          <a:xfrm>
            <a:off x="6315150" y="3487225"/>
            <a:ext cx="649357" cy="263135"/>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pic>
        <p:nvPicPr>
          <p:cNvPr id="4" name="Picture 3">
            <a:extLst>
              <a:ext uri="{FF2B5EF4-FFF2-40B4-BE49-F238E27FC236}">
                <a16:creationId xmlns:a16="http://schemas.microsoft.com/office/drawing/2014/main" id="{06C35DCA-2F45-4145-8D0F-EE4417203F5B}"/>
              </a:ext>
            </a:extLst>
          </p:cNvPr>
          <p:cNvPicPr>
            <a:picLocks noChangeAspect="1"/>
          </p:cNvPicPr>
          <p:nvPr/>
        </p:nvPicPr>
        <p:blipFill>
          <a:blip r:embed="rId5"/>
          <a:stretch>
            <a:fillRect/>
          </a:stretch>
        </p:blipFill>
        <p:spPr>
          <a:xfrm>
            <a:off x="723018" y="1523287"/>
            <a:ext cx="1290936" cy="675590"/>
          </a:xfrm>
          <a:prstGeom prst="rect">
            <a:avLst/>
          </a:prstGeom>
        </p:spPr>
      </p:pic>
    </p:spTree>
    <p:extLst>
      <p:ext uri="{BB962C8B-B14F-4D97-AF65-F5344CB8AC3E}">
        <p14:creationId xmlns:p14="http://schemas.microsoft.com/office/powerpoint/2010/main" val="4115492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svg="http://schemas.microsoft.com/office/drawing/2016/SVG/main" xmlns:p14="http://schemas.microsoft.com/office/powerpoint/2010/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SignalR</a:t>
            </a:r>
            <a:r>
              <a:rPr lang="en-US" dirty="0"/>
              <a:t> then &amp; now</a:t>
            </a:r>
          </a:p>
        </p:txBody>
      </p:sp>
      <p:sp>
        <p:nvSpPr>
          <p:cNvPr id="6" name="Text Placeholder 5"/>
          <p:cNvSpPr>
            <a:spLocks noGrp="1"/>
          </p:cNvSpPr>
          <p:nvPr>
            <p:ph type="body" sz="quarter" idx="10"/>
          </p:nvPr>
        </p:nvSpPr>
        <p:spPr>
          <a:xfrm>
            <a:off x="586390" y="1434370"/>
            <a:ext cx="4964018" cy="5109091"/>
          </a:xfrm>
        </p:spPr>
        <p:txBody>
          <a:bodyPr/>
          <a:lstStyle/>
          <a:p>
            <a:r>
              <a:rPr lang="en-US" dirty="0"/>
              <a:t>ASP.NET </a:t>
            </a:r>
            <a:r>
              <a:rPr lang="en-US" dirty="0" err="1"/>
              <a:t>SignalR</a:t>
            </a:r>
            <a:endParaRPr lang="en-US" dirty="0"/>
          </a:p>
          <a:p>
            <a:pPr lvl="1"/>
            <a:endParaRPr lang="en-US" dirty="0"/>
          </a:p>
          <a:p>
            <a:pPr lvl="1"/>
            <a:r>
              <a:rPr lang="en-US" dirty="0"/>
              <a:t>.NET Framework &amp; JavaScript</a:t>
            </a:r>
          </a:p>
          <a:p>
            <a:pPr lvl="2"/>
            <a:r>
              <a:rPr lang="en-US" dirty="0"/>
              <a:t>Built using jQuery</a:t>
            </a:r>
          </a:p>
          <a:p>
            <a:pPr lvl="2"/>
            <a:r>
              <a:rPr lang="en-US" dirty="0"/>
              <a:t>Experimental Node.js and Java clients</a:t>
            </a:r>
          </a:p>
          <a:p>
            <a:pPr lvl="2"/>
            <a:r>
              <a:rPr lang="en-US" dirty="0"/>
              <a:t>PCL enabled</a:t>
            </a:r>
          </a:p>
          <a:p>
            <a:pPr lvl="2"/>
            <a:r>
              <a:rPr lang="en-US" dirty="0"/>
              <a:t>You had to be okay with dynamic in C#</a:t>
            </a:r>
          </a:p>
          <a:p>
            <a:pPr lvl="2"/>
            <a:endParaRPr lang="en-US" dirty="0"/>
          </a:p>
          <a:p>
            <a:pPr lvl="1"/>
            <a:r>
              <a:rPr lang="en-US" dirty="0"/>
              <a:t>Scale-out</a:t>
            </a:r>
          </a:p>
          <a:p>
            <a:pPr lvl="2"/>
            <a:r>
              <a:rPr lang="en-US" dirty="0"/>
              <a:t>Numerous attempts and solutions</a:t>
            </a:r>
          </a:p>
          <a:p>
            <a:pPr lvl="2"/>
            <a:r>
              <a:rPr lang="en-US" dirty="0"/>
              <a:t>Complex, non-trivial</a:t>
            </a:r>
          </a:p>
          <a:p>
            <a:pPr lvl="2"/>
            <a:endParaRPr lang="en-US" dirty="0"/>
          </a:p>
          <a:p>
            <a:pPr lvl="1"/>
            <a:r>
              <a:rPr lang="en-US" dirty="0"/>
              <a:t>Reconnections</a:t>
            </a:r>
          </a:p>
          <a:p>
            <a:pPr lvl="2"/>
            <a:r>
              <a:rPr lang="en-US" dirty="0"/>
              <a:t>Auto-reconnected by default</a:t>
            </a:r>
          </a:p>
          <a:p>
            <a:pPr lvl="2"/>
            <a:r>
              <a:rPr lang="en-US" dirty="0"/>
              <a:t>Also tried to replay messages by default, which resulted in a lot of complexity</a:t>
            </a:r>
          </a:p>
        </p:txBody>
      </p:sp>
      <p:sp>
        <p:nvSpPr>
          <p:cNvPr id="4" name="Text Placeholder 5">
            <a:extLst>
              <a:ext uri="{FF2B5EF4-FFF2-40B4-BE49-F238E27FC236}">
                <a16:creationId xmlns:a16="http://schemas.microsoft.com/office/drawing/2014/main" id="{97DF1C4C-651F-2148-A70E-5F171AD6C965}"/>
              </a:ext>
            </a:extLst>
          </p:cNvPr>
          <p:cNvSpPr txBox="1">
            <a:spLocks/>
          </p:cNvSpPr>
          <p:nvPr/>
        </p:nvSpPr>
        <p:spPr>
          <a:xfrm>
            <a:off x="5978302" y="1434370"/>
            <a:ext cx="4964018" cy="508446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ASP.NET Core </a:t>
            </a:r>
            <a:r>
              <a:rPr kumimoji="0" lang="en-US" sz="2800" b="0" i="0" u="none" strike="noStrike" kern="1200" cap="none" spc="0" normalizeH="0" baseline="0" noProof="0" dirty="0" err="1">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SignalR</a:t>
            </a:r>
            <a:endPar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228600" marR="0" lvl="1"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endParaRPr>
          </a:p>
          <a:p>
            <a:pPr marL="228600" marR="0" lvl="1"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.NET Standard &amp; Pure JavaScript</a:t>
            </a:r>
          </a:p>
          <a:p>
            <a:pPr marL="457200" marR="0" lvl="2"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Runs anywhere – and faster, too!</a:t>
            </a:r>
          </a:p>
          <a:p>
            <a:pPr marL="457200" marR="0" lvl="2"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Official Java client is in the works</a:t>
            </a:r>
          </a:p>
          <a:p>
            <a:pPr marL="457200" marR="0" lvl="2"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No jQuery dependency </a:t>
            </a:r>
          </a:p>
          <a:p>
            <a:pPr marL="457200" marR="0" lvl="2"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You don’t have to use dynamic in C#</a:t>
            </a:r>
          </a:p>
          <a:p>
            <a:pPr marL="228600" marR="0" lvl="1"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br>
              <a:rPr kumimoji="0" lang="en-US" sz="2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br>
            <a:r>
              <a:rPr kumimoji="0" lang="en-US" sz="2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Azure </a:t>
            </a:r>
            <a:r>
              <a:rPr kumimoji="0" lang="en-US" sz="2000" b="0" i="0" u="none" strike="noStrike" kern="1200" cap="none" spc="0" normalizeH="0" baseline="0" noProof="0" dirty="0" err="1">
                <a:ln>
                  <a:noFill/>
                </a:ln>
                <a:gradFill>
                  <a:gsLst>
                    <a:gs pos="1250">
                      <a:srgbClr val="1A1A1A"/>
                    </a:gs>
                    <a:gs pos="100000">
                      <a:srgbClr val="1A1A1A"/>
                    </a:gs>
                  </a:gsLst>
                  <a:lin ang="5400000" scaled="0"/>
                </a:gradFill>
                <a:effectLst/>
                <a:uLnTx/>
                <a:uFillTx/>
                <a:latin typeface="Segoe UI"/>
                <a:ea typeface="+mn-ea"/>
                <a:cs typeface="+mn-cs"/>
              </a:rPr>
              <a:t>SignalR</a:t>
            </a:r>
            <a:r>
              <a:rPr kumimoji="0" lang="en-US" sz="2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 Service</a:t>
            </a:r>
          </a:p>
          <a:p>
            <a:pPr marL="457200" marR="0" lvl="2"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Provides very simple, inexpensive scale-out</a:t>
            </a:r>
          </a:p>
          <a:p>
            <a:pPr marL="457200" marR="0" lvl="2"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Not just for .NET!</a:t>
            </a:r>
          </a:p>
          <a:p>
            <a:pPr marL="228600" marR="0" lvl="1"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br>
              <a:rPr kumimoji="0" lang="en-US" sz="2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br>
            <a:r>
              <a:rPr kumimoji="0" lang="en-US" sz="20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Reconnections</a:t>
            </a:r>
          </a:p>
          <a:p>
            <a:pPr marL="457200" marR="0" lvl="2"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No more </a:t>
            </a:r>
            <a:r>
              <a:rPr kumimoji="0" lang="en-US" sz="16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a:ea typeface="+mn-ea"/>
                <a:cs typeface="+mn-cs"/>
              </a:rPr>
              <a:t>automatic reconnection</a:t>
            </a:r>
            <a:br>
              <a:rPr kumimoji="0" lang="en-US" sz="16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a:ea typeface="+mn-ea"/>
                <a:cs typeface="+mn-cs"/>
              </a:rPr>
            </a:br>
            <a:r>
              <a:rPr kumimoji="0" lang="en-US" sz="1600" b="0" i="1" u="none" strike="noStrike" kern="1200" cap="none" spc="0" normalizeH="0" baseline="0" noProof="0">
                <a:ln>
                  <a:noFill/>
                </a:ln>
                <a:gradFill>
                  <a:gsLst>
                    <a:gs pos="1250">
                      <a:srgbClr val="1A1A1A"/>
                    </a:gs>
                    <a:gs pos="100000">
                      <a:srgbClr val="1A1A1A"/>
                    </a:gs>
                  </a:gsLst>
                  <a:lin ang="5400000" scaled="0"/>
                </a:gradFill>
                <a:effectLst/>
                <a:uLnTx/>
                <a:uFillTx/>
                <a:latin typeface="Segoe UI"/>
                <a:ea typeface="+mn-ea"/>
                <a:cs typeface="+mn-cs"/>
              </a:rPr>
              <a:t>SignalR Core 3.0 will have some form of auto-reconnect</a:t>
            </a:r>
            <a:endParaRPr kumimoji="0" lang="en-US" sz="16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endParaRPr>
          </a:p>
        </p:txBody>
      </p:sp>
      <p:sp>
        <p:nvSpPr>
          <p:cNvPr id="2" name="Oval 1">
            <a:extLst>
              <a:ext uri="{FF2B5EF4-FFF2-40B4-BE49-F238E27FC236}">
                <a16:creationId xmlns:a16="http://schemas.microsoft.com/office/drawing/2014/main" id="{1B476785-F2A5-0141-8813-C70A1B551BBF}"/>
              </a:ext>
            </a:extLst>
          </p:cNvPr>
          <p:cNvSpPr/>
          <p:nvPr/>
        </p:nvSpPr>
        <p:spPr bwMode="auto">
          <a:xfrm>
            <a:off x="7868093" y="2456121"/>
            <a:ext cx="1658679" cy="595423"/>
          </a:xfrm>
          <a:prstGeom prst="ellipse">
            <a:avLst/>
          </a:prstGeom>
          <a:noFill/>
          <a:ln w="57150">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21518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BBC4-48CF-4B2E-B158-91A3383A768C}"/>
              </a:ext>
            </a:extLst>
          </p:cNvPr>
          <p:cNvSpPr>
            <a:spLocks noGrp="1"/>
          </p:cNvSpPr>
          <p:nvPr>
            <p:ph type="title"/>
          </p:nvPr>
        </p:nvSpPr>
        <p:spPr/>
        <p:txBody>
          <a:bodyPr/>
          <a:lstStyle/>
          <a:p>
            <a:r>
              <a:rPr lang="nl-NL"/>
              <a:t>Side-by-side comparison</a:t>
            </a:r>
          </a:p>
        </p:txBody>
      </p:sp>
      <p:graphicFrame>
        <p:nvGraphicFramePr>
          <p:cNvPr id="4" name="Table 3">
            <a:extLst>
              <a:ext uri="{FF2B5EF4-FFF2-40B4-BE49-F238E27FC236}">
                <a16:creationId xmlns:a16="http://schemas.microsoft.com/office/drawing/2014/main" id="{56F356C8-7EBD-41F2-A5C1-77673281F3FC}"/>
              </a:ext>
            </a:extLst>
          </p:cNvPr>
          <p:cNvGraphicFramePr>
            <a:graphicFrameLocks noGrp="1"/>
          </p:cNvGraphicFramePr>
          <p:nvPr>
            <p:extLst>
              <p:ext uri="{D42A27DB-BD31-4B8C-83A1-F6EECF244321}">
                <p14:modId xmlns:p14="http://schemas.microsoft.com/office/powerpoint/2010/main" val="726759838"/>
              </p:ext>
            </p:extLst>
          </p:nvPr>
        </p:nvGraphicFramePr>
        <p:xfrm>
          <a:off x="964931" y="1532350"/>
          <a:ext cx="10261438" cy="3891280"/>
        </p:xfrm>
        <a:graphic>
          <a:graphicData uri="http://schemas.openxmlformats.org/drawingml/2006/table">
            <a:tbl>
              <a:tblPr firstRow="1" bandRow="1">
                <a:tableStyleId>{5C22544A-7EE6-4342-B048-85BDC9FD1C3A}</a:tableStyleId>
              </a:tblPr>
              <a:tblGrid>
                <a:gridCol w="3420479">
                  <a:extLst>
                    <a:ext uri="{9D8B030D-6E8A-4147-A177-3AD203B41FA5}">
                      <a16:colId xmlns:a16="http://schemas.microsoft.com/office/drawing/2014/main" val="2571159889"/>
                    </a:ext>
                  </a:extLst>
                </a:gridCol>
                <a:gridCol w="3132249">
                  <a:extLst>
                    <a:ext uri="{9D8B030D-6E8A-4147-A177-3AD203B41FA5}">
                      <a16:colId xmlns:a16="http://schemas.microsoft.com/office/drawing/2014/main" val="1624050089"/>
                    </a:ext>
                  </a:extLst>
                </a:gridCol>
                <a:gridCol w="3708710">
                  <a:extLst>
                    <a:ext uri="{9D8B030D-6E8A-4147-A177-3AD203B41FA5}">
                      <a16:colId xmlns:a16="http://schemas.microsoft.com/office/drawing/2014/main" val="2457503780"/>
                    </a:ext>
                  </a:extLst>
                </a:gridCol>
              </a:tblGrid>
              <a:tr h="370840">
                <a:tc>
                  <a:txBody>
                    <a:bodyPr/>
                    <a:lstStyle/>
                    <a:p>
                      <a:endParaRPr lang="nl-NL" sz="1400"/>
                    </a:p>
                  </a:txBody>
                  <a:tcPr/>
                </a:tc>
                <a:tc>
                  <a:txBody>
                    <a:bodyPr/>
                    <a:lstStyle/>
                    <a:p>
                      <a:r>
                        <a:rPr lang="nl-NL" sz="1400"/>
                        <a:t>ASP.NET SignalR</a:t>
                      </a:r>
                    </a:p>
                  </a:txBody>
                  <a:tcPr/>
                </a:tc>
                <a:tc>
                  <a:txBody>
                    <a:bodyPr/>
                    <a:lstStyle/>
                    <a:p>
                      <a:r>
                        <a:rPr lang="nl-NL" sz="1400"/>
                        <a:t>ASP.NET Core SignalR</a:t>
                      </a:r>
                    </a:p>
                  </a:txBody>
                  <a:tcPr/>
                </a:tc>
                <a:extLst>
                  <a:ext uri="{0D108BD9-81ED-4DB2-BD59-A6C34878D82A}">
                    <a16:rowId xmlns:a16="http://schemas.microsoft.com/office/drawing/2014/main" val="443730988"/>
                  </a:ext>
                </a:extLst>
              </a:tr>
              <a:tr h="370840">
                <a:tc>
                  <a:txBody>
                    <a:bodyPr/>
                    <a:lstStyle/>
                    <a:p>
                      <a:r>
                        <a:rPr lang="nl-NL" sz="1400"/>
                        <a:t>Server NuGet Package</a:t>
                      </a:r>
                    </a:p>
                  </a:txBody>
                  <a:tcPr/>
                </a:tc>
                <a:tc>
                  <a:txBody>
                    <a:bodyPr/>
                    <a:lstStyle/>
                    <a:p>
                      <a:r>
                        <a:rPr lang="nl-NL" sz="1400"/>
                        <a:t>Microsoft.AspNet.SignalR</a:t>
                      </a:r>
                    </a:p>
                  </a:txBody>
                  <a:tcPr/>
                </a:tc>
                <a:tc>
                  <a:txBody>
                    <a:bodyPr/>
                    <a:lstStyle/>
                    <a:p>
                      <a:r>
                        <a:rPr lang="nl-NL" sz="1400"/>
                        <a:t>Microsoft.AspNetCore.App (.NET Core)</a:t>
                      </a:r>
                    </a:p>
                    <a:p>
                      <a:r>
                        <a:rPr lang="nl-NL" sz="1400"/>
                        <a:t>Microsoft.AspNetCore.SignalR (.NET Framework)</a:t>
                      </a:r>
                    </a:p>
                  </a:txBody>
                  <a:tcPr/>
                </a:tc>
                <a:extLst>
                  <a:ext uri="{0D108BD9-81ED-4DB2-BD59-A6C34878D82A}">
                    <a16:rowId xmlns:a16="http://schemas.microsoft.com/office/drawing/2014/main" val="241225640"/>
                  </a:ext>
                </a:extLst>
              </a:tr>
              <a:tr h="370840">
                <a:tc>
                  <a:txBody>
                    <a:bodyPr/>
                    <a:lstStyle/>
                    <a:p>
                      <a:r>
                        <a:rPr lang="nl-NL" sz="1400" b="0" i="0" kern="1200">
                          <a:solidFill>
                            <a:schemeClr val="dk1"/>
                          </a:solidFill>
                          <a:effectLst/>
                          <a:latin typeface="+mn-lt"/>
                          <a:ea typeface="+mn-ea"/>
                          <a:cs typeface="+mn-cs"/>
                        </a:rPr>
                        <a:t>Client NuGet Packages</a:t>
                      </a:r>
                      <a:endParaRPr lang="nl-NL" sz="1400"/>
                    </a:p>
                  </a:txBody>
                  <a:tcPr/>
                </a:tc>
                <a:tc>
                  <a:txBody>
                    <a:bodyPr/>
                    <a:lstStyle/>
                    <a:p>
                      <a:r>
                        <a:rPr lang="nl-NL" sz="1400"/>
                        <a:t>Microsoft.AspNet.SignalR.Client</a:t>
                      </a:r>
                    </a:p>
                    <a:p>
                      <a:r>
                        <a:rPr lang="nl-NL" sz="1400"/>
                        <a:t>Microsoft.AspNet.SignalR.JS</a:t>
                      </a:r>
                    </a:p>
                  </a:txBody>
                  <a:tcPr/>
                </a:tc>
                <a:tc>
                  <a:txBody>
                    <a:bodyPr/>
                    <a:lstStyle/>
                    <a:p>
                      <a:r>
                        <a:rPr lang="nl-NL" sz="1400"/>
                        <a:t>Microsoft.AspNetCore.SignalR.Client</a:t>
                      </a:r>
                    </a:p>
                  </a:txBody>
                  <a:tcPr/>
                </a:tc>
                <a:extLst>
                  <a:ext uri="{0D108BD9-81ED-4DB2-BD59-A6C34878D82A}">
                    <a16:rowId xmlns:a16="http://schemas.microsoft.com/office/drawing/2014/main" val="2593419733"/>
                  </a:ext>
                </a:extLst>
              </a:tr>
              <a:tr h="370840">
                <a:tc>
                  <a:txBody>
                    <a:bodyPr/>
                    <a:lstStyle/>
                    <a:p>
                      <a:pPr fontAlgn="t"/>
                      <a:r>
                        <a:rPr lang="nl-NL" sz="1400">
                          <a:effectLst/>
                        </a:rPr>
                        <a:t>Client npm Package</a:t>
                      </a:r>
                    </a:p>
                  </a:txBody>
                  <a:tcPr marL="152400" marR="152400" marT="114300" marB="114300"/>
                </a:tc>
                <a:tc>
                  <a:txBody>
                    <a:bodyPr/>
                    <a:lstStyle/>
                    <a:p>
                      <a:r>
                        <a:rPr lang="nl-NL" sz="1400"/>
                        <a:t>Signalr</a:t>
                      </a:r>
                    </a:p>
                  </a:txBody>
                  <a:tcPr/>
                </a:tc>
                <a:tc>
                  <a:txBody>
                    <a:bodyPr/>
                    <a:lstStyle/>
                    <a:p>
                      <a:r>
                        <a:rPr lang="nl-NL" sz="1400"/>
                        <a:t>@aspnet/signalr</a:t>
                      </a:r>
                    </a:p>
                  </a:txBody>
                  <a:tcPr/>
                </a:tc>
                <a:extLst>
                  <a:ext uri="{0D108BD9-81ED-4DB2-BD59-A6C34878D82A}">
                    <a16:rowId xmlns:a16="http://schemas.microsoft.com/office/drawing/2014/main" val="391610457"/>
                  </a:ext>
                </a:extLst>
              </a:tr>
              <a:tr h="370840">
                <a:tc>
                  <a:txBody>
                    <a:bodyPr/>
                    <a:lstStyle/>
                    <a:p>
                      <a:pPr fontAlgn="t"/>
                      <a:r>
                        <a:rPr lang="nl-NL" sz="1400">
                          <a:effectLst/>
                        </a:rPr>
                        <a:t>Java Client</a:t>
                      </a:r>
                    </a:p>
                  </a:txBody>
                  <a:tcPr marL="152400" marR="152400" marT="114300" marB="114300"/>
                </a:tc>
                <a:tc>
                  <a:txBody>
                    <a:bodyPr/>
                    <a:lstStyle/>
                    <a:p>
                      <a:r>
                        <a:rPr lang="nl-NL" sz="1400"/>
                        <a:t>https://github.com/SignalR/java-client</a:t>
                      </a:r>
                    </a:p>
                    <a:p>
                      <a:r>
                        <a:rPr lang="nl-NL" sz="1400"/>
                        <a:t>(deprecated)</a:t>
                      </a:r>
                    </a:p>
                  </a:txBody>
                  <a:tcPr/>
                </a:tc>
                <a:tc>
                  <a:txBody>
                    <a:bodyPr/>
                    <a:lstStyle/>
                    <a:p>
                      <a:r>
                        <a:rPr lang="nl-NL" sz="1400" b="0" i="0" kern="1200">
                          <a:solidFill>
                            <a:schemeClr val="dk1"/>
                          </a:solidFill>
                          <a:effectLst/>
                          <a:latin typeface="+mn-lt"/>
                          <a:ea typeface="+mn-ea"/>
                          <a:cs typeface="+mn-cs"/>
                        </a:rPr>
                        <a:t>Maven package com.microsoft.signalr</a:t>
                      </a:r>
                      <a:endParaRPr lang="nl-NL" sz="1400"/>
                    </a:p>
                  </a:txBody>
                  <a:tcPr/>
                </a:tc>
                <a:extLst>
                  <a:ext uri="{0D108BD9-81ED-4DB2-BD59-A6C34878D82A}">
                    <a16:rowId xmlns:a16="http://schemas.microsoft.com/office/drawing/2014/main" val="707655743"/>
                  </a:ext>
                </a:extLst>
              </a:tr>
              <a:tr h="370840">
                <a:tc>
                  <a:txBody>
                    <a:bodyPr/>
                    <a:lstStyle/>
                    <a:p>
                      <a:pPr fontAlgn="t"/>
                      <a:r>
                        <a:rPr lang="nl-NL" sz="1400">
                          <a:effectLst/>
                        </a:rPr>
                        <a:t>Server App Type</a:t>
                      </a:r>
                    </a:p>
                  </a:txBody>
                  <a:tcPr marL="152400" marR="152400" marT="114300" marB="114300"/>
                </a:tc>
                <a:tc>
                  <a:txBody>
                    <a:bodyPr/>
                    <a:lstStyle/>
                    <a:p>
                      <a:pPr fontAlgn="t"/>
                      <a:r>
                        <a:rPr lang="en-US" sz="1400">
                          <a:effectLst/>
                        </a:rPr>
                        <a:t>ASP.NET (System.Web) or OWIN Self-Host</a:t>
                      </a:r>
                    </a:p>
                  </a:txBody>
                  <a:tcPr marL="152400" marR="152400" marT="114300" marB="114300"/>
                </a:tc>
                <a:tc>
                  <a:txBody>
                    <a:bodyPr/>
                    <a:lstStyle/>
                    <a:p>
                      <a:pPr fontAlgn="t"/>
                      <a:r>
                        <a:rPr lang="nl-NL" sz="1400">
                          <a:effectLst/>
                        </a:rPr>
                        <a:t>ASP.NET Core</a:t>
                      </a:r>
                    </a:p>
                  </a:txBody>
                  <a:tcPr marL="152400" marR="152400" marT="114300" marB="114300"/>
                </a:tc>
                <a:extLst>
                  <a:ext uri="{0D108BD9-81ED-4DB2-BD59-A6C34878D82A}">
                    <a16:rowId xmlns:a16="http://schemas.microsoft.com/office/drawing/2014/main" val="2728433479"/>
                  </a:ext>
                </a:extLst>
              </a:tr>
              <a:tr h="370840">
                <a:tc>
                  <a:txBody>
                    <a:bodyPr/>
                    <a:lstStyle/>
                    <a:p>
                      <a:pPr fontAlgn="t"/>
                      <a:r>
                        <a:rPr lang="nl-NL" sz="1400">
                          <a:effectLst/>
                        </a:rPr>
                        <a:t>Supported Server Platforms</a:t>
                      </a:r>
                    </a:p>
                  </a:txBody>
                  <a:tcPr marL="152400" marR="152400" marT="114300" marB="114300"/>
                </a:tc>
                <a:tc>
                  <a:txBody>
                    <a:bodyPr/>
                    <a:lstStyle/>
                    <a:p>
                      <a:pPr fontAlgn="t"/>
                      <a:r>
                        <a:rPr lang="en-US" sz="1400">
                          <a:effectLst/>
                        </a:rPr>
                        <a:t>.NET Framework 4.5 or later</a:t>
                      </a:r>
                    </a:p>
                  </a:txBody>
                  <a:tcPr marL="152400" marR="152400" marT="114300" marB="114300"/>
                </a:tc>
                <a:tc>
                  <a:txBody>
                    <a:bodyPr/>
                    <a:lstStyle/>
                    <a:p>
                      <a:endParaRPr lang="nl-NL" sz="1400"/>
                    </a:p>
                  </a:txBody>
                  <a:tcPr/>
                </a:tc>
                <a:extLst>
                  <a:ext uri="{0D108BD9-81ED-4DB2-BD59-A6C34878D82A}">
                    <a16:rowId xmlns:a16="http://schemas.microsoft.com/office/drawing/2014/main" val="2775162969"/>
                  </a:ext>
                </a:extLst>
              </a:tr>
            </a:tbl>
          </a:graphicData>
        </a:graphic>
      </p:graphicFrame>
      <p:sp>
        <p:nvSpPr>
          <p:cNvPr id="5" name="TextBox 4">
            <a:extLst>
              <a:ext uri="{FF2B5EF4-FFF2-40B4-BE49-F238E27FC236}">
                <a16:creationId xmlns:a16="http://schemas.microsoft.com/office/drawing/2014/main" id="{28059632-F2A4-4AF2-BBFB-576C9718DD8C}"/>
              </a:ext>
            </a:extLst>
          </p:cNvPr>
          <p:cNvSpPr txBox="1"/>
          <p:nvPr/>
        </p:nvSpPr>
        <p:spPr>
          <a:xfrm>
            <a:off x="1271464" y="5877272"/>
            <a:ext cx="9294083" cy="369332"/>
          </a:xfrm>
          <a:prstGeom prst="rect">
            <a:avLst/>
          </a:prstGeom>
          <a:noFill/>
        </p:spPr>
        <p:txBody>
          <a:bodyPr wrap="none" rtlCol="0">
            <a:spAutoFit/>
          </a:bodyPr>
          <a:lstStyle/>
          <a:p>
            <a:r>
              <a:rPr lang="nl-NL"/>
              <a:t>See </a:t>
            </a:r>
            <a:r>
              <a:rPr lang="nl-NL">
                <a:hlinkClick r:id="rId2"/>
              </a:rPr>
              <a:t>https://docs.microsoft.com/en-us/aspnet/core/signalr/version-differences</a:t>
            </a:r>
            <a:endParaRPr lang="nl-NL"/>
          </a:p>
        </p:txBody>
      </p:sp>
    </p:spTree>
    <p:extLst>
      <p:ext uri="{BB962C8B-B14F-4D97-AF65-F5344CB8AC3E}">
        <p14:creationId xmlns:p14="http://schemas.microsoft.com/office/powerpoint/2010/main" val="10523175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444B-A08F-4C78-9719-C33ECF2F190B}"/>
              </a:ext>
            </a:extLst>
          </p:cNvPr>
          <p:cNvSpPr>
            <a:spLocks noGrp="1"/>
          </p:cNvSpPr>
          <p:nvPr>
            <p:ph type="title"/>
          </p:nvPr>
        </p:nvSpPr>
        <p:spPr/>
        <p:txBody>
          <a:bodyPr/>
          <a:lstStyle/>
          <a:p>
            <a:r>
              <a:rPr lang="nl-NL"/>
              <a:t>SignalR Future</a:t>
            </a:r>
          </a:p>
        </p:txBody>
      </p:sp>
      <p:sp>
        <p:nvSpPr>
          <p:cNvPr id="3" name="Text Placeholder 2">
            <a:extLst>
              <a:ext uri="{FF2B5EF4-FFF2-40B4-BE49-F238E27FC236}">
                <a16:creationId xmlns:a16="http://schemas.microsoft.com/office/drawing/2014/main" id="{A055DCAD-53EA-4C2E-8A3A-E73938B4A145}"/>
              </a:ext>
            </a:extLst>
          </p:cNvPr>
          <p:cNvSpPr>
            <a:spLocks noGrp="1"/>
          </p:cNvSpPr>
          <p:nvPr>
            <p:ph type="body" sz="quarter" idx="10"/>
          </p:nvPr>
        </p:nvSpPr>
        <p:spPr>
          <a:xfrm>
            <a:off x="586390" y="1434370"/>
            <a:ext cx="11018520" cy="1492716"/>
          </a:xfrm>
        </p:spPr>
        <p:txBody>
          <a:bodyPr/>
          <a:lstStyle/>
          <a:p>
            <a:r>
              <a:rPr lang="nl-NL"/>
              <a:t>Auto-reconnect</a:t>
            </a:r>
          </a:p>
          <a:p>
            <a:r>
              <a:rPr lang="nl-NL"/>
              <a:t>More clients: IOS, C++</a:t>
            </a:r>
          </a:p>
          <a:p>
            <a:r>
              <a:rPr lang="nl-NL"/>
              <a:t>User presence</a:t>
            </a:r>
          </a:p>
          <a:p>
            <a:r>
              <a:rPr lang="nl-NL"/>
              <a:t>TCP/IP real scenarios</a:t>
            </a:r>
          </a:p>
        </p:txBody>
      </p:sp>
    </p:spTree>
    <p:extLst>
      <p:ext uri="{BB962C8B-B14F-4D97-AF65-F5344CB8AC3E}">
        <p14:creationId xmlns:p14="http://schemas.microsoft.com/office/powerpoint/2010/main" val="41490703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C4EA786-3FE5-4300-946F-77FAF3981F66}"/>
              </a:ext>
            </a:extLst>
          </p:cNvPr>
          <p:cNvSpPr>
            <a:spLocks noGrp="1"/>
          </p:cNvSpPr>
          <p:nvPr>
            <p:ph type="body" sz="quarter" idx="10"/>
          </p:nvPr>
        </p:nvSpPr>
        <p:spPr/>
        <p:txBody>
          <a:bodyPr/>
          <a:lstStyle/>
          <a:p>
            <a:endParaRPr lang="nl-NL"/>
          </a:p>
        </p:txBody>
      </p:sp>
      <p:sp>
        <p:nvSpPr>
          <p:cNvPr id="8" name="Text Placeholder 7">
            <a:extLst>
              <a:ext uri="{FF2B5EF4-FFF2-40B4-BE49-F238E27FC236}">
                <a16:creationId xmlns:a16="http://schemas.microsoft.com/office/drawing/2014/main" id="{55492674-F120-4669-A5EE-1161B8F10B57}"/>
              </a:ext>
            </a:extLst>
          </p:cNvPr>
          <p:cNvSpPr>
            <a:spLocks noGrp="1"/>
          </p:cNvSpPr>
          <p:nvPr>
            <p:ph type="body" sz="quarter" idx="12"/>
          </p:nvPr>
        </p:nvSpPr>
        <p:spPr>
          <a:xfrm>
            <a:off x="3792344" y="1420989"/>
            <a:ext cx="5400000" cy="743987"/>
          </a:xfrm>
        </p:spPr>
        <p:txBody>
          <a:bodyPr/>
          <a:lstStyle/>
          <a:p>
            <a:r>
              <a:rPr lang="nl-NL"/>
              <a:t>The issue: no cross-node communication</a:t>
            </a:r>
          </a:p>
        </p:txBody>
      </p:sp>
      <p:sp>
        <p:nvSpPr>
          <p:cNvPr id="2" name="Title 1">
            <a:extLst>
              <a:ext uri="{FF2B5EF4-FFF2-40B4-BE49-F238E27FC236}">
                <a16:creationId xmlns:a16="http://schemas.microsoft.com/office/drawing/2014/main" id="{72FB5A35-D716-48F6-8AFC-35191B0AB984}"/>
              </a:ext>
            </a:extLst>
          </p:cNvPr>
          <p:cNvSpPr>
            <a:spLocks noGrp="1"/>
          </p:cNvSpPr>
          <p:nvPr>
            <p:ph type="title"/>
          </p:nvPr>
        </p:nvSpPr>
        <p:spPr/>
        <p:txBody>
          <a:bodyPr/>
          <a:lstStyle/>
          <a:p>
            <a:r>
              <a:rPr lang="nl-NL"/>
              <a:t>Load-balancing</a:t>
            </a:r>
          </a:p>
        </p:txBody>
      </p:sp>
      <p:pic>
        <p:nvPicPr>
          <p:cNvPr id="6" name="Picture 5">
            <a:extLst>
              <a:ext uri="{FF2B5EF4-FFF2-40B4-BE49-F238E27FC236}">
                <a16:creationId xmlns:a16="http://schemas.microsoft.com/office/drawing/2014/main" id="{1A708099-1AB0-485E-9496-0189435ED19D}"/>
              </a:ext>
            </a:extLst>
          </p:cNvPr>
          <p:cNvPicPr>
            <a:picLocks noChangeAspect="1"/>
          </p:cNvPicPr>
          <p:nvPr/>
        </p:nvPicPr>
        <p:blipFill>
          <a:blip r:embed="rId2"/>
          <a:stretch>
            <a:fillRect/>
          </a:stretch>
        </p:blipFill>
        <p:spPr>
          <a:xfrm>
            <a:off x="4116379" y="2628948"/>
            <a:ext cx="4572000" cy="3228975"/>
          </a:xfrm>
          <a:prstGeom prst="rect">
            <a:avLst/>
          </a:prstGeom>
        </p:spPr>
      </p:pic>
    </p:spTree>
    <p:extLst>
      <p:ext uri="{BB962C8B-B14F-4D97-AF65-F5344CB8AC3E}">
        <p14:creationId xmlns:p14="http://schemas.microsoft.com/office/powerpoint/2010/main" val="261180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709E6-9F26-43EC-BD9C-EACA5C0109AD}"/>
              </a:ext>
            </a:extLst>
          </p:cNvPr>
          <p:cNvSpPr>
            <a:spLocks noGrp="1"/>
          </p:cNvSpPr>
          <p:nvPr>
            <p:ph type="body" sz="quarter" idx="10"/>
          </p:nvPr>
        </p:nvSpPr>
        <p:spPr/>
        <p:txBody>
          <a:bodyPr/>
          <a:lstStyle/>
          <a:p>
            <a:endParaRPr lang="nl-NL"/>
          </a:p>
        </p:txBody>
      </p:sp>
      <p:sp>
        <p:nvSpPr>
          <p:cNvPr id="3" name="Text Placeholder 2">
            <a:extLst>
              <a:ext uri="{FF2B5EF4-FFF2-40B4-BE49-F238E27FC236}">
                <a16:creationId xmlns:a16="http://schemas.microsoft.com/office/drawing/2014/main" id="{5D1E2A07-2DA6-4151-8832-B2FA6BD60654}"/>
              </a:ext>
            </a:extLst>
          </p:cNvPr>
          <p:cNvSpPr>
            <a:spLocks noGrp="1"/>
          </p:cNvSpPr>
          <p:nvPr>
            <p:ph type="body" sz="quarter" idx="12"/>
          </p:nvPr>
        </p:nvSpPr>
        <p:spPr/>
        <p:txBody>
          <a:bodyPr/>
          <a:lstStyle/>
          <a:p>
            <a:r>
              <a:rPr lang="nl-NL"/>
              <a:t>On-premise: Redis Cache	</a:t>
            </a:r>
          </a:p>
        </p:txBody>
      </p:sp>
      <p:sp>
        <p:nvSpPr>
          <p:cNvPr id="4" name="Text Placeholder 3">
            <a:extLst>
              <a:ext uri="{FF2B5EF4-FFF2-40B4-BE49-F238E27FC236}">
                <a16:creationId xmlns:a16="http://schemas.microsoft.com/office/drawing/2014/main" id="{DE2C33CA-FB96-4C1C-85C0-9EBD835FA0AF}"/>
              </a:ext>
            </a:extLst>
          </p:cNvPr>
          <p:cNvSpPr>
            <a:spLocks noGrp="1"/>
          </p:cNvSpPr>
          <p:nvPr>
            <p:ph type="body" sz="quarter" idx="13"/>
          </p:nvPr>
        </p:nvSpPr>
        <p:spPr>
          <a:xfrm>
            <a:off x="7194097" y="1420989"/>
            <a:ext cx="4446517" cy="743987"/>
          </a:xfrm>
        </p:spPr>
        <p:txBody>
          <a:bodyPr/>
          <a:lstStyle/>
          <a:p>
            <a:r>
              <a:rPr lang="nl-NL"/>
              <a:t>Cloud: Azure SignalR Service</a:t>
            </a:r>
          </a:p>
        </p:txBody>
      </p:sp>
      <p:sp>
        <p:nvSpPr>
          <p:cNvPr id="5" name="Title 4">
            <a:extLst>
              <a:ext uri="{FF2B5EF4-FFF2-40B4-BE49-F238E27FC236}">
                <a16:creationId xmlns:a16="http://schemas.microsoft.com/office/drawing/2014/main" id="{80ACD7F9-BE4D-4CAA-AA13-2F74337864BB}"/>
              </a:ext>
            </a:extLst>
          </p:cNvPr>
          <p:cNvSpPr>
            <a:spLocks noGrp="1"/>
          </p:cNvSpPr>
          <p:nvPr>
            <p:ph type="title"/>
          </p:nvPr>
        </p:nvSpPr>
        <p:spPr/>
        <p:txBody>
          <a:bodyPr/>
          <a:lstStyle/>
          <a:p>
            <a:r>
              <a:rPr lang="nl-NL"/>
              <a:t>Load-balancing: The solution</a:t>
            </a:r>
          </a:p>
        </p:txBody>
      </p:sp>
      <p:sp>
        <p:nvSpPr>
          <p:cNvPr id="6" name="Text Placeholder 5">
            <a:extLst>
              <a:ext uri="{FF2B5EF4-FFF2-40B4-BE49-F238E27FC236}">
                <a16:creationId xmlns:a16="http://schemas.microsoft.com/office/drawing/2014/main" id="{5C727124-D8D0-4A0D-8582-784BB74F1A33}"/>
              </a:ext>
            </a:extLst>
          </p:cNvPr>
          <p:cNvSpPr>
            <a:spLocks noGrp="1"/>
          </p:cNvSpPr>
          <p:nvPr>
            <p:ph type="body" sz="quarter" idx="14"/>
          </p:nvPr>
        </p:nvSpPr>
        <p:spPr>
          <a:xfrm>
            <a:off x="7194097" y="2205319"/>
            <a:ext cx="4518527" cy="4076234"/>
          </a:xfrm>
        </p:spPr>
        <p:txBody>
          <a:bodyPr/>
          <a:lstStyle/>
          <a:p>
            <a:endParaRPr lang="nl-NL"/>
          </a:p>
        </p:txBody>
      </p:sp>
      <p:pic>
        <p:nvPicPr>
          <p:cNvPr id="7" name="Picture 6">
            <a:extLst>
              <a:ext uri="{FF2B5EF4-FFF2-40B4-BE49-F238E27FC236}">
                <a16:creationId xmlns:a16="http://schemas.microsoft.com/office/drawing/2014/main" id="{4E322158-6C83-4F16-966E-93BA765BC8DC}"/>
              </a:ext>
            </a:extLst>
          </p:cNvPr>
          <p:cNvPicPr>
            <a:picLocks noChangeAspect="1"/>
          </p:cNvPicPr>
          <p:nvPr/>
        </p:nvPicPr>
        <p:blipFill>
          <a:blip r:embed="rId2"/>
          <a:stretch>
            <a:fillRect/>
          </a:stretch>
        </p:blipFill>
        <p:spPr>
          <a:xfrm>
            <a:off x="479376" y="2708920"/>
            <a:ext cx="5953125" cy="3238500"/>
          </a:xfrm>
          <a:prstGeom prst="rect">
            <a:avLst/>
          </a:prstGeom>
        </p:spPr>
      </p:pic>
      <p:pic>
        <p:nvPicPr>
          <p:cNvPr id="8" name="Picture 7">
            <a:extLst>
              <a:ext uri="{FF2B5EF4-FFF2-40B4-BE49-F238E27FC236}">
                <a16:creationId xmlns:a16="http://schemas.microsoft.com/office/drawing/2014/main" id="{DBE22AB5-687B-4C87-9E3B-3580D8447C35}"/>
              </a:ext>
            </a:extLst>
          </p:cNvPr>
          <p:cNvPicPr>
            <a:picLocks noChangeAspect="1"/>
          </p:cNvPicPr>
          <p:nvPr/>
        </p:nvPicPr>
        <p:blipFill>
          <a:blip r:embed="rId3"/>
          <a:stretch>
            <a:fillRect/>
          </a:stretch>
        </p:blipFill>
        <p:spPr>
          <a:xfrm>
            <a:off x="7176120" y="3068960"/>
            <a:ext cx="3819525" cy="2162175"/>
          </a:xfrm>
          <a:prstGeom prst="rect">
            <a:avLst/>
          </a:prstGeom>
        </p:spPr>
      </p:pic>
      <p:cxnSp>
        <p:nvCxnSpPr>
          <p:cNvPr id="10" name="Straight Connector 9">
            <a:extLst>
              <a:ext uri="{FF2B5EF4-FFF2-40B4-BE49-F238E27FC236}">
                <a16:creationId xmlns:a16="http://schemas.microsoft.com/office/drawing/2014/main" id="{40571291-2ABC-40C2-B089-58D548EAEF35}"/>
              </a:ext>
            </a:extLst>
          </p:cNvPr>
          <p:cNvCxnSpPr/>
          <p:nvPr/>
        </p:nvCxnSpPr>
        <p:spPr>
          <a:xfrm>
            <a:off x="6744072" y="1484784"/>
            <a:ext cx="0" cy="504056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07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70B7-3A23-6D4D-AC1E-313B47D1C3C9}"/>
              </a:ext>
            </a:extLst>
          </p:cNvPr>
          <p:cNvSpPr>
            <a:spLocks noGrp="1"/>
          </p:cNvSpPr>
          <p:nvPr>
            <p:ph type="title"/>
          </p:nvPr>
        </p:nvSpPr>
        <p:spPr/>
        <p:txBody>
          <a:bodyPr/>
          <a:lstStyle/>
          <a:p>
            <a:r>
              <a:rPr lang="en-US"/>
              <a:t>Azure </a:t>
            </a:r>
            <a:r>
              <a:rPr lang="en-US" dirty="0"/>
              <a:t>SignalR Service</a:t>
            </a:r>
          </a:p>
        </p:txBody>
      </p:sp>
      <p:sp>
        <p:nvSpPr>
          <p:cNvPr id="4" name="Text Placeholder 3">
            <a:extLst>
              <a:ext uri="{FF2B5EF4-FFF2-40B4-BE49-F238E27FC236}">
                <a16:creationId xmlns:a16="http://schemas.microsoft.com/office/drawing/2014/main" id="{AC2BEC67-1C1C-9446-BB90-E43AD84DA2BB}"/>
              </a:ext>
            </a:extLst>
          </p:cNvPr>
          <p:cNvSpPr>
            <a:spLocks noGrp="1"/>
          </p:cNvSpPr>
          <p:nvPr>
            <p:ph type="body" sz="quarter" idx="10"/>
          </p:nvPr>
        </p:nvSpPr>
        <p:spPr>
          <a:xfrm>
            <a:off x="3788229" y="2273696"/>
            <a:ext cx="7818554" cy="2015936"/>
          </a:xfrm>
        </p:spPr>
        <p:txBody>
          <a:bodyPr>
            <a:normAutofit fontScale="85000" lnSpcReduction="10000"/>
          </a:bodyPr>
          <a:lstStyle/>
          <a:p>
            <a:pPr marL="0" indent="0">
              <a:spcBef>
                <a:spcPts val="2064"/>
              </a:spcBef>
              <a:buNone/>
            </a:pPr>
            <a:r>
              <a:rPr lang="en-US" sz="3200" dirty="0"/>
              <a:t>Fully managed real-time messaging platform</a:t>
            </a:r>
          </a:p>
          <a:p>
            <a:pPr marL="0" indent="0">
              <a:spcBef>
                <a:spcPts val="2064"/>
              </a:spcBef>
              <a:buNone/>
            </a:pPr>
            <a:r>
              <a:rPr lang="en-US" sz="3200" dirty="0" err="1"/>
              <a:t>WebSockets</a:t>
            </a:r>
            <a:r>
              <a:rPr lang="en-US" sz="3200" dirty="0"/>
              <a:t>, Server Sent Events, Long Polling</a:t>
            </a:r>
          </a:p>
          <a:p>
            <a:pPr marL="0" indent="0">
              <a:spcBef>
                <a:spcPts val="2064"/>
              </a:spcBef>
              <a:buNone/>
            </a:pPr>
            <a:r>
              <a:rPr lang="en-US" sz="3200" dirty="0"/>
              <a:t>Broadcast to all, groups, or users</a:t>
            </a:r>
          </a:p>
        </p:txBody>
      </p:sp>
      <p:sp>
        <p:nvSpPr>
          <p:cNvPr id="5" name="Freeform: Shape 5">
            <a:extLst>
              <a:ext uri="{FF2B5EF4-FFF2-40B4-BE49-F238E27FC236}">
                <a16:creationId xmlns:a16="http://schemas.microsoft.com/office/drawing/2014/main" id="{FF9618EF-0CD5-2649-B276-16B705E1B106}"/>
              </a:ext>
            </a:extLst>
          </p:cNvPr>
          <p:cNvSpPr/>
          <p:nvPr/>
        </p:nvSpPr>
        <p:spPr>
          <a:xfrm>
            <a:off x="697120" y="2049266"/>
            <a:ext cx="2513725" cy="2533623"/>
          </a:xfrm>
          <a:custGeom>
            <a:avLst/>
            <a:gdLst>
              <a:gd name="connsiteX0" fmla="*/ 1787857 w 3575714"/>
              <a:gd name="connsiteY0" fmla="*/ 0 h 3575714"/>
              <a:gd name="connsiteX1" fmla="*/ 3575714 w 3575714"/>
              <a:gd name="connsiteY1" fmla="*/ 1787857 h 3575714"/>
              <a:gd name="connsiteX2" fmla="*/ 2925100 w 3575714"/>
              <a:gd name="connsiteY2" fmla="*/ 3167455 h 3575714"/>
              <a:gd name="connsiteX3" fmla="*/ 2813407 w 3575714"/>
              <a:gd name="connsiteY3" fmla="*/ 3250977 h 3575714"/>
              <a:gd name="connsiteX4" fmla="*/ 2166450 w 3575714"/>
              <a:gd name="connsiteY4" fmla="*/ 2605650 h 3575714"/>
              <a:gd name="connsiteX5" fmla="*/ 2234550 w 3575714"/>
              <a:gd name="connsiteY5" fmla="*/ 2599092 h 3575714"/>
              <a:gd name="connsiteX6" fmla="*/ 2922894 w 3575714"/>
              <a:gd name="connsiteY6" fmla="*/ 1792406 h 3575714"/>
              <a:gd name="connsiteX7" fmla="*/ 2234550 w 3575714"/>
              <a:gd name="connsiteY7" fmla="*/ 985720 h 3575714"/>
              <a:gd name="connsiteX8" fmla="*/ 2182203 w 3575714"/>
              <a:gd name="connsiteY8" fmla="*/ 978089 h 3575714"/>
              <a:gd name="connsiteX9" fmla="*/ 2114336 w 3575714"/>
              <a:gd name="connsiteY9" fmla="*/ 978089 h 3575714"/>
              <a:gd name="connsiteX10" fmla="*/ 1936191 w 3575714"/>
              <a:gd name="connsiteY10" fmla="*/ 978089 h 3575714"/>
              <a:gd name="connsiteX11" fmla="*/ 1456523 w 3575714"/>
              <a:gd name="connsiteY11" fmla="*/ 978089 h 3575714"/>
              <a:gd name="connsiteX12" fmla="*/ 1456523 w 3575714"/>
              <a:gd name="connsiteY12" fmla="*/ 663536 h 3575714"/>
              <a:gd name="connsiteX13" fmla="*/ 1136422 w 3575714"/>
              <a:gd name="connsiteY13" fmla="*/ 978089 h 3575714"/>
              <a:gd name="connsiteX14" fmla="*/ 1135807 w 3575714"/>
              <a:gd name="connsiteY14" fmla="*/ 978089 h 3575714"/>
              <a:gd name="connsiteX15" fmla="*/ 647534 w 3575714"/>
              <a:gd name="connsiteY15" fmla="*/ 1466362 h 3575714"/>
              <a:gd name="connsiteX16" fmla="*/ 2114336 w 3575714"/>
              <a:gd name="connsiteY16" fmla="*/ 1466362 h 3575714"/>
              <a:gd name="connsiteX17" fmla="*/ 2114336 w 3575714"/>
              <a:gd name="connsiteY17" fmla="*/ 1465899 h 3575714"/>
              <a:gd name="connsiteX18" fmla="*/ 2170041 w 3575714"/>
              <a:gd name="connsiteY18" fmla="*/ 1471515 h 3575714"/>
              <a:gd name="connsiteX19" fmla="*/ 2431575 w 3575714"/>
              <a:gd name="connsiteY19" fmla="*/ 1792406 h 3575714"/>
              <a:gd name="connsiteX20" fmla="*/ 2104029 w 3575714"/>
              <a:gd name="connsiteY20" fmla="*/ 2119952 h 3575714"/>
              <a:gd name="connsiteX21" fmla="*/ 1680331 w 3575714"/>
              <a:gd name="connsiteY21" fmla="*/ 2119952 h 3575714"/>
              <a:gd name="connsiteX22" fmla="*/ 1468804 w 3575714"/>
              <a:gd name="connsiteY22" fmla="*/ 2616480 h 3575714"/>
              <a:gd name="connsiteX23" fmla="*/ 2341728 w 3575714"/>
              <a:gd name="connsiteY23" fmla="*/ 3487204 h 3575714"/>
              <a:gd name="connsiteX24" fmla="*/ 2319511 w 3575714"/>
              <a:gd name="connsiteY24" fmla="*/ 3495336 h 3575714"/>
              <a:gd name="connsiteX25" fmla="*/ 1787857 w 3575714"/>
              <a:gd name="connsiteY25" fmla="*/ 3575714 h 3575714"/>
              <a:gd name="connsiteX26" fmla="*/ 0 w 3575714"/>
              <a:gd name="connsiteY26" fmla="*/ 1787857 h 3575714"/>
              <a:gd name="connsiteX27" fmla="*/ 1787857 w 3575714"/>
              <a:gd name="connsiteY27" fmla="*/ 0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75714" h="3575714">
                <a:moveTo>
                  <a:pt x="1787857" y="0"/>
                </a:moveTo>
                <a:cubicBezTo>
                  <a:pt x="2775263" y="0"/>
                  <a:pt x="3575714" y="800451"/>
                  <a:pt x="3575714" y="1787857"/>
                </a:cubicBezTo>
                <a:cubicBezTo>
                  <a:pt x="3575714" y="2343273"/>
                  <a:pt x="3322447" y="2839535"/>
                  <a:pt x="2925100" y="3167455"/>
                </a:cubicBezTo>
                <a:lnTo>
                  <a:pt x="2813407" y="3250977"/>
                </a:lnTo>
                <a:lnTo>
                  <a:pt x="2166450" y="2605650"/>
                </a:lnTo>
                <a:lnTo>
                  <a:pt x="2234550" y="2599092"/>
                </a:lnTo>
                <a:cubicBezTo>
                  <a:pt x="2627388" y="2522312"/>
                  <a:pt x="2922894" y="2190321"/>
                  <a:pt x="2922894" y="1792406"/>
                </a:cubicBezTo>
                <a:cubicBezTo>
                  <a:pt x="2922894" y="1394491"/>
                  <a:pt x="2627388" y="1062500"/>
                  <a:pt x="2234550" y="985720"/>
                </a:cubicBezTo>
                <a:lnTo>
                  <a:pt x="2182203" y="978089"/>
                </a:lnTo>
                <a:lnTo>
                  <a:pt x="2114336" y="978089"/>
                </a:lnTo>
                <a:lnTo>
                  <a:pt x="1936191" y="978089"/>
                </a:lnTo>
                <a:lnTo>
                  <a:pt x="1456523" y="978089"/>
                </a:lnTo>
                <a:lnTo>
                  <a:pt x="1456523" y="663536"/>
                </a:lnTo>
                <a:lnTo>
                  <a:pt x="1136422" y="978089"/>
                </a:lnTo>
                <a:lnTo>
                  <a:pt x="1135807" y="978089"/>
                </a:lnTo>
                <a:lnTo>
                  <a:pt x="647534" y="1466362"/>
                </a:lnTo>
                <a:lnTo>
                  <a:pt x="2114336" y="1466362"/>
                </a:lnTo>
                <a:lnTo>
                  <a:pt x="2114336" y="1465899"/>
                </a:lnTo>
                <a:lnTo>
                  <a:pt x="2170041" y="1471515"/>
                </a:lnTo>
                <a:cubicBezTo>
                  <a:pt x="2319299" y="1502057"/>
                  <a:pt x="2431575" y="1634120"/>
                  <a:pt x="2431575" y="1792406"/>
                </a:cubicBezTo>
                <a:cubicBezTo>
                  <a:pt x="2431575" y="1973305"/>
                  <a:pt x="2284928" y="2119952"/>
                  <a:pt x="2104029" y="2119952"/>
                </a:cubicBezTo>
                <a:lnTo>
                  <a:pt x="1680331" y="2119952"/>
                </a:lnTo>
                <a:lnTo>
                  <a:pt x="1468804" y="2616480"/>
                </a:lnTo>
                <a:lnTo>
                  <a:pt x="2341728" y="3487204"/>
                </a:lnTo>
                <a:lnTo>
                  <a:pt x="2319511" y="3495336"/>
                </a:lnTo>
                <a:cubicBezTo>
                  <a:pt x="2151562" y="3547573"/>
                  <a:pt x="1972996" y="3575714"/>
                  <a:pt x="1787857" y="3575714"/>
                </a:cubicBezTo>
                <a:cubicBezTo>
                  <a:pt x="800451" y="3575714"/>
                  <a:pt x="0" y="2775263"/>
                  <a:pt x="0" y="1787857"/>
                </a:cubicBezTo>
                <a:cubicBezTo>
                  <a:pt x="0" y="800451"/>
                  <a:pt x="800451" y="0"/>
                  <a:pt x="1787857" y="0"/>
                </a:cubicBezTo>
                <a:close/>
              </a:path>
            </a:pathLst>
          </a:cu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2579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2191C6-048E-7E48-9BDE-C3C86F1243D8}"/>
              </a:ext>
            </a:extLst>
          </p:cNvPr>
          <p:cNvSpPr/>
          <p:nvPr/>
        </p:nvSpPr>
        <p:spPr bwMode="auto">
          <a:xfrm>
            <a:off x="4655501" y="365597"/>
            <a:ext cx="2202879" cy="4800600"/>
          </a:xfrm>
          <a:prstGeom prst="rect">
            <a:avLst/>
          </a:prstGeom>
          <a:solidFill>
            <a:srgbClr val="1F37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16F2FCC-4670-C44A-9998-6DF37E13AB4F}"/>
              </a:ext>
            </a:extLst>
          </p:cNvPr>
          <p:cNvSpPr/>
          <p:nvPr/>
        </p:nvSpPr>
        <p:spPr bwMode="auto">
          <a:xfrm>
            <a:off x="7278057" y="365597"/>
            <a:ext cx="2202879" cy="4800600"/>
          </a:xfrm>
          <a:prstGeom prst="rect">
            <a:avLst/>
          </a:prstGeom>
          <a:solidFill>
            <a:srgbClr val="0721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F7DD60E6-7293-0342-9269-339EAF3D9DCC}"/>
              </a:ext>
            </a:extLst>
          </p:cNvPr>
          <p:cNvSpPr/>
          <p:nvPr/>
        </p:nvSpPr>
        <p:spPr bwMode="auto">
          <a:xfrm>
            <a:off x="900952" y="336177"/>
            <a:ext cx="3334872" cy="48006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lumMod val="50000"/>
                </a:schemeClr>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54D3F30D-05CA-154E-AA57-E623F7CF0937}"/>
              </a:ext>
            </a:extLst>
          </p:cNvPr>
          <p:cNvSpPr txBox="1"/>
          <p:nvPr/>
        </p:nvSpPr>
        <p:spPr>
          <a:xfrm>
            <a:off x="1962355" y="654708"/>
            <a:ext cx="2192075"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Cosmos DB</a:t>
            </a:r>
          </a:p>
        </p:txBody>
      </p:sp>
      <p:sp>
        <p:nvSpPr>
          <p:cNvPr id="12" name="Can 11">
            <a:extLst>
              <a:ext uri="{FF2B5EF4-FFF2-40B4-BE49-F238E27FC236}">
                <a16:creationId xmlns:a16="http://schemas.microsoft.com/office/drawing/2014/main" id="{5594ED8A-A0D2-9645-A162-FECE1EA00D37}"/>
              </a:ext>
            </a:extLst>
          </p:cNvPr>
          <p:cNvSpPr/>
          <p:nvPr/>
        </p:nvSpPr>
        <p:spPr bwMode="auto">
          <a:xfrm>
            <a:off x="1563591" y="1665365"/>
            <a:ext cx="2030507" cy="1223683"/>
          </a:xfrm>
          <a:prstGeom prst="can">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Collection</a:t>
            </a:r>
          </a:p>
        </p:txBody>
      </p:sp>
      <p:graphicFrame>
        <p:nvGraphicFramePr>
          <p:cNvPr id="14" name="Table 13">
            <a:extLst>
              <a:ext uri="{FF2B5EF4-FFF2-40B4-BE49-F238E27FC236}">
                <a16:creationId xmlns:a16="http://schemas.microsoft.com/office/drawing/2014/main" id="{A76A701D-8C36-6D40-85E4-C62AFD7DE69D}"/>
              </a:ext>
            </a:extLst>
          </p:cNvPr>
          <p:cNvGraphicFramePr>
            <a:graphicFrameLocks noGrp="1"/>
          </p:cNvGraphicFramePr>
          <p:nvPr>
            <p:extLst/>
          </p:nvPr>
        </p:nvGraphicFramePr>
        <p:xfrm>
          <a:off x="1204257" y="3414640"/>
          <a:ext cx="2749176" cy="915314"/>
        </p:xfrm>
        <a:graphic>
          <a:graphicData uri="http://schemas.openxmlformats.org/drawingml/2006/table">
            <a:tbl>
              <a:tblPr bandCol="1">
                <a:tableStyleId>{3C2FFA5D-87B4-456A-9821-1D502468CF0F}</a:tableStyleId>
              </a:tblPr>
              <a:tblGrid>
                <a:gridCol w="343647">
                  <a:extLst>
                    <a:ext uri="{9D8B030D-6E8A-4147-A177-3AD203B41FA5}">
                      <a16:colId xmlns:a16="http://schemas.microsoft.com/office/drawing/2014/main" val="361443719"/>
                    </a:ext>
                  </a:extLst>
                </a:gridCol>
                <a:gridCol w="343647">
                  <a:extLst>
                    <a:ext uri="{9D8B030D-6E8A-4147-A177-3AD203B41FA5}">
                      <a16:colId xmlns:a16="http://schemas.microsoft.com/office/drawing/2014/main" val="2034590310"/>
                    </a:ext>
                  </a:extLst>
                </a:gridCol>
                <a:gridCol w="343647">
                  <a:extLst>
                    <a:ext uri="{9D8B030D-6E8A-4147-A177-3AD203B41FA5}">
                      <a16:colId xmlns:a16="http://schemas.microsoft.com/office/drawing/2014/main" val="1423643502"/>
                    </a:ext>
                  </a:extLst>
                </a:gridCol>
                <a:gridCol w="343647">
                  <a:extLst>
                    <a:ext uri="{9D8B030D-6E8A-4147-A177-3AD203B41FA5}">
                      <a16:colId xmlns:a16="http://schemas.microsoft.com/office/drawing/2014/main" val="3770919078"/>
                    </a:ext>
                  </a:extLst>
                </a:gridCol>
                <a:gridCol w="343647">
                  <a:extLst>
                    <a:ext uri="{9D8B030D-6E8A-4147-A177-3AD203B41FA5}">
                      <a16:colId xmlns:a16="http://schemas.microsoft.com/office/drawing/2014/main" val="3588102983"/>
                    </a:ext>
                  </a:extLst>
                </a:gridCol>
                <a:gridCol w="343647">
                  <a:extLst>
                    <a:ext uri="{9D8B030D-6E8A-4147-A177-3AD203B41FA5}">
                      <a16:colId xmlns:a16="http://schemas.microsoft.com/office/drawing/2014/main" val="627442162"/>
                    </a:ext>
                  </a:extLst>
                </a:gridCol>
                <a:gridCol w="343647">
                  <a:extLst>
                    <a:ext uri="{9D8B030D-6E8A-4147-A177-3AD203B41FA5}">
                      <a16:colId xmlns:a16="http://schemas.microsoft.com/office/drawing/2014/main" val="1402617532"/>
                    </a:ext>
                  </a:extLst>
                </a:gridCol>
                <a:gridCol w="343647">
                  <a:extLst>
                    <a:ext uri="{9D8B030D-6E8A-4147-A177-3AD203B41FA5}">
                      <a16:colId xmlns:a16="http://schemas.microsoft.com/office/drawing/2014/main" val="4179271776"/>
                    </a:ext>
                  </a:extLst>
                </a:gridCol>
              </a:tblGrid>
              <a:tr h="915314">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86023975"/>
                  </a:ext>
                </a:extLst>
              </a:tr>
            </a:tbl>
          </a:graphicData>
        </a:graphic>
      </p:graphicFrame>
      <p:pic>
        <p:nvPicPr>
          <p:cNvPr id="15" name="Picture 14">
            <a:extLst>
              <a:ext uri="{FF2B5EF4-FFF2-40B4-BE49-F238E27FC236}">
                <a16:creationId xmlns:a16="http://schemas.microsoft.com/office/drawing/2014/main" id="{A6E0D1A7-6046-FC4B-A8F6-A54AC84A6EFA}"/>
              </a:ext>
            </a:extLst>
          </p:cNvPr>
          <p:cNvPicPr>
            <a:picLocks noChangeAspect="1"/>
          </p:cNvPicPr>
          <p:nvPr/>
        </p:nvPicPr>
        <p:blipFill>
          <a:blip r:embed="rId3"/>
          <a:stretch>
            <a:fillRect/>
          </a:stretch>
        </p:blipFill>
        <p:spPr>
          <a:xfrm>
            <a:off x="831381" y="580416"/>
            <a:ext cx="1483659" cy="776448"/>
          </a:xfrm>
          <a:prstGeom prst="rect">
            <a:avLst/>
          </a:prstGeom>
        </p:spPr>
      </p:pic>
      <p:pic>
        <p:nvPicPr>
          <p:cNvPr id="20" name="Picture 19">
            <a:extLst>
              <a:ext uri="{FF2B5EF4-FFF2-40B4-BE49-F238E27FC236}">
                <a16:creationId xmlns:a16="http://schemas.microsoft.com/office/drawing/2014/main" id="{0224F1E2-5757-154C-9E25-240EF21040BA}"/>
              </a:ext>
            </a:extLst>
          </p:cNvPr>
          <p:cNvPicPr>
            <a:picLocks noChangeAspect="1"/>
          </p:cNvPicPr>
          <p:nvPr/>
        </p:nvPicPr>
        <p:blipFill>
          <a:blip r:embed="rId4"/>
          <a:stretch>
            <a:fillRect/>
          </a:stretch>
        </p:blipFill>
        <p:spPr>
          <a:xfrm>
            <a:off x="5228695" y="1905867"/>
            <a:ext cx="1056495" cy="983633"/>
          </a:xfrm>
          <a:prstGeom prst="rect">
            <a:avLst/>
          </a:prstGeom>
        </p:spPr>
      </p:pic>
      <p:sp>
        <p:nvSpPr>
          <p:cNvPr id="22" name="TextBox 21">
            <a:extLst>
              <a:ext uri="{FF2B5EF4-FFF2-40B4-BE49-F238E27FC236}">
                <a16:creationId xmlns:a16="http://schemas.microsoft.com/office/drawing/2014/main" id="{8476B906-CF0B-D940-9A72-5A9EBDE69AAB}"/>
              </a:ext>
            </a:extLst>
          </p:cNvPr>
          <p:cNvSpPr txBox="1"/>
          <p:nvPr/>
        </p:nvSpPr>
        <p:spPr>
          <a:xfrm>
            <a:off x="4737848" y="2765897"/>
            <a:ext cx="2038187" cy="572464"/>
          </a:xfrm>
          <a:prstGeom prst="rect">
            <a:avLst/>
          </a:prstGeom>
          <a:noFill/>
        </p:spPr>
        <p:txBody>
          <a:bodyPr wrap="none" lIns="182880" tIns="146304" rIns="182880" bIns="146304" rtlCol="0">
            <a:spAutoFit/>
          </a:bodyPr>
          <a:lstStyle/>
          <a:p>
            <a:pPr algn="ctr">
              <a:lnSpc>
                <a:spcPct val="90000"/>
              </a:lnSpc>
              <a:spcAft>
                <a:spcPts val="600"/>
              </a:spcAft>
            </a:pPr>
            <a:r>
              <a:rPr lang="en-US" sz="2000" dirty="0">
                <a:solidFill>
                  <a:schemeClr val="bg1"/>
                </a:solidFill>
              </a:rPr>
              <a:t>Azure Functions</a:t>
            </a:r>
          </a:p>
        </p:txBody>
      </p:sp>
      <p:pic>
        <p:nvPicPr>
          <p:cNvPr id="23" name="Picture 22">
            <a:extLst>
              <a:ext uri="{FF2B5EF4-FFF2-40B4-BE49-F238E27FC236}">
                <a16:creationId xmlns:a16="http://schemas.microsoft.com/office/drawing/2014/main" id="{455AF493-2B9C-C942-8A7C-7D2FE3631840}"/>
              </a:ext>
            </a:extLst>
          </p:cNvPr>
          <p:cNvPicPr>
            <a:picLocks noChangeAspect="1"/>
          </p:cNvPicPr>
          <p:nvPr/>
        </p:nvPicPr>
        <p:blipFill>
          <a:blip r:embed="rId5"/>
          <a:stretch>
            <a:fillRect/>
          </a:stretch>
        </p:blipFill>
        <p:spPr>
          <a:xfrm>
            <a:off x="7940511" y="1954200"/>
            <a:ext cx="877969" cy="886061"/>
          </a:xfrm>
          <a:prstGeom prst="rect">
            <a:avLst/>
          </a:prstGeom>
        </p:spPr>
      </p:pic>
      <p:sp>
        <p:nvSpPr>
          <p:cNvPr id="26" name="TextBox 25">
            <a:extLst>
              <a:ext uri="{FF2B5EF4-FFF2-40B4-BE49-F238E27FC236}">
                <a16:creationId xmlns:a16="http://schemas.microsoft.com/office/drawing/2014/main" id="{F8132EF4-F24F-744D-90F1-B6DF0F38C7D7}"/>
              </a:ext>
            </a:extLst>
          </p:cNvPr>
          <p:cNvSpPr txBox="1"/>
          <p:nvPr/>
        </p:nvSpPr>
        <p:spPr>
          <a:xfrm>
            <a:off x="7489447" y="2765445"/>
            <a:ext cx="1780103"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solidFill>
                  <a:schemeClr val="bg1"/>
                </a:solidFill>
              </a:rPr>
              <a:t>Azure SignalR</a:t>
            </a:r>
          </a:p>
          <a:p>
            <a:pPr algn="ctr">
              <a:lnSpc>
                <a:spcPct val="90000"/>
              </a:lnSpc>
              <a:spcAft>
                <a:spcPts val="600"/>
              </a:spcAft>
            </a:pPr>
            <a:r>
              <a:rPr lang="en-US" sz="2000" dirty="0">
                <a:solidFill>
                  <a:schemeClr val="bg1"/>
                </a:solidFill>
              </a:rPr>
              <a:t>Service</a:t>
            </a:r>
          </a:p>
        </p:txBody>
      </p:sp>
      <p:cxnSp>
        <p:nvCxnSpPr>
          <p:cNvPr id="29" name="Straight Arrow Connector 28">
            <a:extLst>
              <a:ext uri="{FF2B5EF4-FFF2-40B4-BE49-F238E27FC236}">
                <a16:creationId xmlns:a16="http://schemas.microsoft.com/office/drawing/2014/main" id="{F78C3DF5-3C18-714C-A14F-5725994995BA}"/>
              </a:ext>
            </a:extLst>
          </p:cNvPr>
          <p:cNvCxnSpPr>
            <a:cxnSpLocks/>
          </p:cNvCxnSpPr>
          <p:nvPr/>
        </p:nvCxnSpPr>
        <p:spPr>
          <a:xfrm>
            <a:off x="2519083" y="2902495"/>
            <a:ext cx="0" cy="449313"/>
          </a:xfrm>
          <a:prstGeom prst="straightConnector1">
            <a:avLst/>
          </a:prstGeom>
          <a:ln w="508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0ECF740-B52D-B443-AA22-800255ED7C07}"/>
              </a:ext>
            </a:extLst>
          </p:cNvPr>
          <p:cNvSpPr txBox="1"/>
          <p:nvPr/>
        </p:nvSpPr>
        <p:spPr>
          <a:xfrm>
            <a:off x="1665091" y="4276542"/>
            <a:ext cx="170835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Change Feed</a:t>
            </a:r>
          </a:p>
        </p:txBody>
      </p:sp>
      <p:sp>
        <p:nvSpPr>
          <p:cNvPr id="34" name="TextBox 33">
            <a:extLst>
              <a:ext uri="{FF2B5EF4-FFF2-40B4-BE49-F238E27FC236}">
                <a16:creationId xmlns:a16="http://schemas.microsoft.com/office/drawing/2014/main" id="{469D3F4E-7C4F-EA4F-A17C-08CA4BC75D17}"/>
              </a:ext>
            </a:extLst>
          </p:cNvPr>
          <p:cNvSpPr txBox="1"/>
          <p:nvPr/>
        </p:nvSpPr>
        <p:spPr>
          <a:xfrm>
            <a:off x="10281624" y="1437192"/>
            <a:ext cx="1700850" cy="2902333"/>
          </a:xfrm>
          <a:prstGeom prst="rect">
            <a:avLst/>
          </a:prstGeom>
          <a:noFill/>
        </p:spPr>
        <p:txBody>
          <a:bodyPr wrap="none" lIns="182880" tIns="146304" rIns="182880" bIns="146304" rtlCol="0">
            <a:spAutoFit/>
          </a:bodyPr>
          <a:lstStyle/>
          <a:p>
            <a:pPr>
              <a:lnSpc>
                <a:spcPct val="200000"/>
              </a:lnSpc>
              <a:spcAft>
                <a:spcPts val="600"/>
              </a:spcAft>
            </a:pPr>
            <a:r>
              <a:rPr lang="en-US" sz="2000" dirty="0">
                <a:gradFill>
                  <a:gsLst>
                    <a:gs pos="2917">
                      <a:schemeClr val="tx1"/>
                    </a:gs>
                    <a:gs pos="30000">
                      <a:schemeClr val="tx1"/>
                    </a:gs>
                  </a:gsLst>
                  <a:lin ang="5400000" scaled="0"/>
                </a:gradFill>
              </a:rPr>
              <a:t>Browser</a:t>
            </a:r>
          </a:p>
          <a:p>
            <a:pPr>
              <a:lnSpc>
                <a:spcPct val="200000"/>
              </a:lnSpc>
              <a:spcAft>
                <a:spcPts val="600"/>
              </a:spcAft>
            </a:pPr>
            <a:r>
              <a:rPr lang="en-US" sz="2000" dirty="0">
                <a:gradFill>
                  <a:gsLst>
                    <a:gs pos="2917">
                      <a:schemeClr val="tx1"/>
                    </a:gs>
                    <a:gs pos="30000">
                      <a:schemeClr val="tx1"/>
                    </a:gs>
                  </a:gsLst>
                  <a:lin ang="5400000" scaled="0"/>
                </a:gradFill>
              </a:rPr>
              <a:t>Desktop App</a:t>
            </a:r>
          </a:p>
          <a:p>
            <a:pPr>
              <a:lnSpc>
                <a:spcPct val="200000"/>
              </a:lnSpc>
              <a:spcAft>
                <a:spcPts val="600"/>
              </a:spcAft>
            </a:pPr>
            <a:r>
              <a:rPr lang="en-US" sz="2000" dirty="0">
                <a:gradFill>
                  <a:gsLst>
                    <a:gs pos="2917">
                      <a:schemeClr val="tx1"/>
                    </a:gs>
                    <a:gs pos="30000">
                      <a:schemeClr val="tx1"/>
                    </a:gs>
                  </a:gsLst>
                  <a:lin ang="5400000" scaled="0"/>
                </a:gradFill>
              </a:rPr>
              <a:t>Mobile App</a:t>
            </a:r>
          </a:p>
          <a:p>
            <a:pPr>
              <a:lnSpc>
                <a:spcPct val="200000"/>
              </a:lnSpc>
              <a:spcAft>
                <a:spcPts val="600"/>
              </a:spcAft>
            </a:pPr>
            <a:r>
              <a:rPr lang="en-US" sz="2000" dirty="0">
                <a:gradFill>
                  <a:gsLst>
                    <a:gs pos="2917">
                      <a:schemeClr val="tx1"/>
                    </a:gs>
                    <a:gs pos="30000">
                      <a:schemeClr val="tx1"/>
                    </a:gs>
                  </a:gsLst>
                  <a:lin ang="5400000" scaled="0"/>
                </a:gradFill>
              </a:rPr>
              <a:t>Game</a:t>
            </a:r>
          </a:p>
        </p:txBody>
      </p:sp>
      <p:cxnSp>
        <p:nvCxnSpPr>
          <p:cNvPr id="46" name="Straight Arrow Connector 45">
            <a:extLst>
              <a:ext uri="{FF2B5EF4-FFF2-40B4-BE49-F238E27FC236}">
                <a16:creationId xmlns:a16="http://schemas.microsoft.com/office/drawing/2014/main" id="{B41E1DB8-3CDC-6F44-8DFE-8F756FFC8084}"/>
              </a:ext>
            </a:extLst>
          </p:cNvPr>
          <p:cNvCxnSpPr>
            <a:cxnSpLocks/>
          </p:cNvCxnSpPr>
          <p:nvPr/>
        </p:nvCxnSpPr>
        <p:spPr>
          <a:xfrm flipH="1">
            <a:off x="2519268" y="4779210"/>
            <a:ext cx="1" cy="898347"/>
          </a:xfrm>
          <a:prstGeom prst="straightConnector1">
            <a:avLst/>
          </a:prstGeom>
          <a:ln w="508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3F5691-5C53-E84F-8B63-1A9F3337F2FF}"/>
              </a:ext>
            </a:extLst>
          </p:cNvPr>
          <p:cNvCxnSpPr>
            <a:cxnSpLocks/>
          </p:cNvCxnSpPr>
          <p:nvPr/>
        </p:nvCxnSpPr>
        <p:spPr>
          <a:xfrm flipV="1">
            <a:off x="5420765" y="5166197"/>
            <a:ext cx="1" cy="493449"/>
          </a:xfrm>
          <a:prstGeom prst="straightConnector1">
            <a:avLst/>
          </a:prstGeom>
          <a:ln w="508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F31F44D-C606-384D-B359-FAB46788F8B8}"/>
              </a:ext>
            </a:extLst>
          </p:cNvPr>
          <p:cNvCxnSpPr>
            <a:cxnSpLocks/>
          </p:cNvCxnSpPr>
          <p:nvPr/>
        </p:nvCxnSpPr>
        <p:spPr>
          <a:xfrm flipV="1">
            <a:off x="2519083" y="5641113"/>
            <a:ext cx="2901682" cy="16007"/>
          </a:xfrm>
          <a:prstGeom prst="straightConnector1">
            <a:avLst/>
          </a:prstGeom>
          <a:ln w="508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DAFF4E3-8190-5744-908B-035EAD0CDCBC}"/>
              </a:ext>
            </a:extLst>
          </p:cNvPr>
          <p:cNvCxnSpPr>
            <a:cxnSpLocks/>
          </p:cNvCxnSpPr>
          <p:nvPr/>
        </p:nvCxnSpPr>
        <p:spPr>
          <a:xfrm flipV="1">
            <a:off x="6139570" y="5164934"/>
            <a:ext cx="1" cy="493449"/>
          </a:xfrm>
          <a:prstGeom prst="straightConnector1">
            <a:avLst/>
          </a:prstGeom>
          <a:ln w="508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5B95527-B365-B84B-AEF9-988179088BF9}"/>
              </a:ext>
            </a:extLst>
          </p:cNvPr>
          <p:cNvCxnSpPr>
            <a:cxnSpLocks/>
          </p:cNvCxnSpPr>
          <p:nvPr/>
        </p:nvCxnSpPr>
        <p:spPr>
          <a:xfrm>
            <a:off x="6139570" y="5630226"/>
            <a:ext cx="1800940" cy="0"/>
          </a:xfrm>
          <a:prstGeom prst="straightConnector1">
            <a:avLst/>
          </a:prstGeom>
          <a:ln w="508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E68F0C1-DA99-4243-8A51-1C32DBAD70B4}"/>
              </a:ext>
            </a:extLst>
          </p:cNvPr>
          <p:cNvCxnSpPr>
            <a:cxnSpLocks/>
          </p:cNvCxnSpPr>
          <p:nvPr/>
        </p:nvCxnSpPr>
        <p:spPr>
          <a:xfrm flipV="1">
            <a:off x="7940510" y="5163671"/>
            <a:ext cx="1" cy="493449"/>
          </a:xfrm>
          <a:prstGeom prst="straightConnector1">
            <a:avLst/>
          </a:prstGeom>
          <a:ln w="508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19C2688-D899-B44C-8937-692AD00E1C98}"/>
              </a:ext>
            </a:extLst>
          </p:cNvPr>
          <p:cNvCxnSpPr>
            <a:cxnSpLocks/>
          </p:cNvCxnSpPr>
          <p:nvPr/>
        </p:nvCxnSpPr>
        <p:spPr>
          <a:xfrm flipV="1">
            <a:off x="8811117" y="5173222"/>
            <a:ext cx="1" cy="493449"/>
          </a:xfrm>
          <a:prstGeom prst="straightConnector1">
            <a:avLst/>
          </a:prstGeom>
          <a:ln w="508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FB24FC2-B434-904B-AFC2-BBFE0CD1DBB9}"/>
              </a:ext>
            </a:extLst>
          </p:cNvPr>
          <p:cNvCxnSpPr>
            <a:cxnSpLocks/>
          </p:cNvCxnSpPr>
          <p:nvPr/>
        </p:nvCxnSpPr>
        <p:spPr>
          <a:xfrm>
            <a:off x="8811117" y="5651961"/>
            <a:ext cx="1072471" cy="0"/>
          </a:xfrm>
          <a:prstGeom prst="straightConnector1">
            <a:avLst/>
          </a:prstGeom>
          <a:ln w="508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3AFF067-762E-2F40-8FF1-308A5C6381E3}"/>
              </a:ext>
            </a:extLst>
          </p:cNvPr>
          <p:cNvCxnSpPr>
            <a:cxnSpLocks/>
          </p:cNvCxnSpPr>
          <p:nvPr/>
        </p:nvCxnSpPr>
        <p:spPr>
          <a:xfrm flipV="1">
            <a:off x="9830347" y="3050867"/>
            <a:ext cx="295287" cy="1262"/>
          </a:xfrm>
          <a:prstGeom prst="straightConnector1">
            <a:avLst/>
          </a:prstGeom>
          <a:ln w="508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564A119-ADA9-4D4B-8636-DB5CBCC0EC42}"/>
              </a:ext>
            </a:extLst>
          </p:cNvPr>
          <p:cNvCxnSpPr>
            <a:cxnSpLocks/>
          </p:cNvCxnSpPr>
          <p:nvPr/>
        </p:nvCxnSpPr>
        <p:spPr>
          <a:xfrm>
            <a:off x="9860707" y="3039035"/>
            <a:ext cx="0" cy="2619348"/>
          </a:xfrm>
          <a:prstGeom prst="straightConnector1">
            <a:avLst/>
          </a:prstGeom>
          <a:ln w="508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 name="Left Bracket 69">
            <a:extLst>
              <a:ext uri="{FF2B5EF4-FFF2-40B4-BE49-F238E27FC236}">
                <a16:creationId xmlns:a16="http://schemas.microsoft.com/office/drawing/2014/main" id="{6D1E8368-31A9-8A46-8EE2-B594CDDFDE4D}"/>
              </a:ext>
            </a:extLst>
          </p:cNvPr>
          <p:cNvSpPr/>
          <p:nvPr/>
        </p:nvSpPr>
        <p:spPr>
          <a:xfrm>
            <a:off x="10125634" y="1329189"/>
            <a:ext cx="191137" cy="3425687"/>
          </a:xfrm>
          <a:prstGeom prst="leftBracket">
            <a:avLst/>
          </a:prstGeom>
          <a:ln w="508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Oval 73">
            <a:extLst>
              <a:ext uri="{FF2B5EF4-FFF2-40B4-BE49-F238E27FC236}">
                <a16:creationId xmlns:a16="http://schemas.microsoft.com/office/drawing/2014/main" id="{9B8F37E8-0C5D-D347-A80F-9661A96536F5}"/>
              </a:ext>
            </a:extLst>
          </p:cNvPr>
          <p:cNvSpPr/>
          <p:nvPr/>
        </p:nvSpPr>
        <p:spPr bwMode="auto">
          <a:xfrm>
            <a:off x="2626654" y="2970385"/>
            <a:ext cx="374652" cy="374652"/>
          </a:xfrm>
          <a:prstGeom prst="ellipse">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2</a:t>
            </a:r>
          </a:p>
        </p:txBody>
      </p:sp>
      <p:sp>
        <p:nvSpPr>
          <p:cNvPr id="75" name="Oval 74">
            <a:extLst>
              <a:ext uri="{FF2B5EF4-FFF2-40B4-BE49-F238E27FC236}">
                <a16:creationId xmlns:a16="http://schemas.microsoft.com/office/drawing/2014/main" id="{43BAFE96-8554-134D-86D2-49E5F73415C6}"/>
              </a:ext>
            </a:extLst>
          </p:cNvPr>
          <p:cNvSpPr/>
          <p:nvPr/>
        </p:nvSpPr>
        <p:spPr bwMode="auto">
          <a:xfrm>
            <a:off x="3784055" y="5212498"/>
            <a:ext cx="374652" cy="374652"/>
          </a:xfrm>
          <a:prstGeom prst="ellipse">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3</a:t>
            </a:r>
          </a:p>
        </p:txBody>
      </p:sp>
      <p:sp>
        <p:nvSpPr>
          <p:cNvPr id="76" name="Oval 75">
            <a:extLst>
              <a:ext uri="{FF2B5EF4-FFF2-40B4-BE49-F238E27FC236}">
                <a16:creationId xmlns:a16="http://schemas.microsoft.com/office/drawing/2014/main" id="{63D2F1CA-F1C3-844E-A40D-5507E79A7127}"/>
              </a:ext>
            </a:extLst>
          </p:cNvPr>
          <p:cNvSpPr/>
          <p:nvPr/>
        </p:nvSpPr>
        <p:spPr bwMode="auto">
          <a:xfrm>
            <a:off x="6885274" y="5212498"/>
            <a:ext cx="374652" cy="374652"/>
          </a:xfrm>
          <a:prstGeom prst="ellipse">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4</a:t>
            </a:r>
          </a:p>
        </p:txBody>
      </p:sp>
      <p:sp>
        <p:nvSpPr>
          <p:cNvPr id="77" name="Oval 76">
            <a:extLst>
              <a:ext uri="{FF2B5EF4-FFF2-40B4-BE49-F238E27FC236}">
                <a16:creationId xmlns:a16="http://schemas.microsoft.com/office/drawing/2014/main" id="{EF93AB64-2E0A-FF43-AC13-6D5D379AA32E}"/>
              </a:ext>
            </a:extLst>
          </p:cNvPr>
          <p:cNvSpPr/>
          <p:nvPr/>
        </p:nvSpPr>
        <p:spPr bwMode="auto">
          <a:xfrm>
            <a:off x="9160026" y="5212498"/>
            <a:ext cx="374652" cy="374652"/>
          </a:xfrm>
          <a:prstGeom prst="ellipse">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5</a:t>
            </a:r>
          </a:p>
        </p:txBody>
      </p:sp>
      <p:grpSp>
        <p:nvGrpSpPr>
          <p:cNvPr id="3" name="Group 2">
            <a:extLst>
              <a:ext uri="{FF2B5EF4-FFF2-40B4-BE49-F238E27FC236}">
                <a16:creationId xmlns:a16="http://schemas.microsoft.com/office/drawing/2014/main" id="{81C3A3AE-1FB9-4946-BF63-45F3B74D1F30}"/>
              </a:ext>
            </a:extLst>
          </p:cNvPr>
          <p:cNvGrpSpPr/>
          <p:nvPr/>
        </p:nvGrpSpPr>
        <p:grpSpPr>
          <a:xfrm>
            <a:off x="175441" y="1720312"/>
            <a:ext cx="1374703" cy="972177"/>
            <a:chOff x="175441" y="1720312"/>
            <a:chExt cx="1374703" cy="972177"/>
          </a:xfrm>
        </p:grpSpPr>
        <p:cxnSp>
          <p:nvCxnSpPr>
            <p:cNvPr id="28" name="Straight Arrow Connector 27">
              <a:extLst>
                <a:ext uri="{FF2B5EF4-FFF2-40B4-BE49-F238E27FC236}">
                  <a16:creationId xmlns:a16="http://schemas.microsoft.com/office/drawing/2014/main" id="{AB6C755F-65D8-3445-B5C0-C31A9B60A971}"/>
                </a:ext>
              </a:extLst>
            </p:cNvPr>
            <p:cNvCxnSpPr/>
            <p:nvPr/>
          </p:nvCxnSpPr>
          <p:spPr>
            <a:xfrm>
              <a:off x="363071" y="2218765"/>
              <a:ext cx="1187073" cy="0"/>
            </a:xfrm>
            <a:prstGeom prst="straightConnector1">
              <a:avLst/>
            </a:prstGeom>
            <a:ln w="508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95CD7A9D-2CA8-3F44-A793-D63821D29C9E}"/>
                </a:ext>
              </a:extLst>
            </p:cNvPr>
            <p:cNvSpPr/>
            <p:nvPr/>
          </p:nvSpPr>
          <p:spPr bwMode="auto">
            <a:xfrm>
              <a:off x="695591" y="2317837"/>
              <a:ext cx="374652" cy="374652"/>
            </a:xfrm>
            <a:prstGeom prst="ellipse">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1</a:t>
              </a:r>
            </a:p>
          </p:txBody>
        </p:sp>
        <p:sp>
          <p:nvSpPr>
            <p:cNvPr id="79" name="TextBox 78">
              <a:extLst>
                <a:ext uri="{FF2B5EF4-FFF2-40B4-BE49-F238E27FC236}">
                  <a16:creationId xmlns:a16="http://schemas.microsoft.com/office/drawing/2014/main" id="{3163C944-D0F3-4C44-ABD4-69BA456158DF}"/>
                </a:ext>
              </a:extLst>
            </p:cNvPr>
            <p:cNvSpPr txBox="1"/>
            <p:nvPr/>
          </p:nvSpPr>
          <p:spPr>
            <a:xfrm>
              <a:off x="175441" y="1720312"/>
              <a:ext cx="1245662"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Changes</a:t>
              </a:r>
            </a:p>
          </p:txBody>
        </p:sp>
      </p:grpSp>
      <p:sp>
        <p:nvSpPr>
          <p:cNvPr id="80" name="TextBox 79">
            <a:extLst>
              <a:ext uri="{FF2B5EF4-FFF2-40B4-BE49-F238E27FC236}">
                <a16:creationId xmlns:a16="http://schemas.microsoft.com/office/drawing/2014/main" id="{E50FA323-F35B-9B44-AA60-2690763F4E6C}"/>
              </a:ext>
            </a:extLst>
          </p:cNvPr>
          <p:cNvSpPr txBox="1"/>
          <p:nvPr/>
        </p:nvSpPr>
        <p:spPr>
          <a:xfrm>
            <a:off x="2827189" y="5604390"/>
            <a:ext cx="2552622"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Cosmos DB trigger</a:t>
            </a:r>
          </a:p>
        </p:txBody>
      </p:sp>
      <p:sp>
        <p:nvSpPr>
          <p:cNvPr id="81" name="TextBox 80">
            <a:extLst>
              <a:ext uri="{FF2B5EF4-FFF2-40B4-BE49-F238E27FC236}">
                <a16:creationId xmlns:a16="http://schemas.microsoft.com/office/drawing/2014/main" id="{13C860BE-48D4-664C-98CA-40F2FF0B80D2}"/>
              </a:ext>
            </a:extLst>
          </p:cNvPr>
          <p:cNvSpPr txBox="1"/>
          <p:nvPr/>
        </p:nvSpPr>
        <p:spPr>
          <a:xfrm>
            <a:off x="5666556" y="5625269"/>
            <a:ext cx="301749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SignalR output binding</a:t>
            </a:r>
          </a:p>
        </p:txBody>
      </p:sp>
      <p:sp>
        <p:nvSpPr>
          <p:cNvPr id="82" name="TextBox 81">
            <a:extLst>
              <a:ext uri="{FF2B5EF4-FFF2-40B4-BE49-F238E27FC236}">
                <a16:creationId xmlns:a16="http://schemas.microsoft.com/office/drawing/2014/main" id="{B34D695A-C2CD-CE4D-BE3E-7E9598D106CE}"/>
              </a:ext>
            </a:extLst>
          </p:cNvPr>
          <p:cNvSpPr txBox="1"/>
          <p:nvPr/>
        </p:nvSpPr>
        <p:spPr>
          <a:xfrm>
            <a:off x="8529371" y="5626890"/>
            <a:ext cx="1768048"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WebSockets</a:t>
            </a:r>
          </a:p>
        </p:txBody>
      </p:sp>
    </p:spTree>
    <p:extLst>
      <p:ext uri="{BB962C8B-B14F-4D97-AF65-F5344CB8AC3E}">
        <p14:creationId xmlns:p14="http://schemas.microsoft.com/office/powerpoint/2010/main" val="9983917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xmlns:a16="http://schemas.microsoft.com/office/drawing/2014/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0"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fade">
                                      <p:cBhvr>
                                        <p:cTn id="38" dur="500"/>
                                        <p:tgtEl>
                                          <p:spTgt spid="8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par>
                                <p:cTn id="53" presetID="10"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500"/>
                                        <p:tgtEl>
                                          <p:spTgt spid="7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fade">
                                      <p:cBhvr>
                                        <p:cTn id="64" dur="500"/>
                                        <p:tgtEl>
                                          <p:spTgt spid="8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500"/>
                                        <p:tgtEl>
                                          <p:spTgt spid="64"/>
                                        </p:tgtEl>
                                      </p:cBhvr>
                                    </p:animEffect>
                                  </p:childTnLst>
                                </p:cTn>
                              </p:par>
                              <p:par>
                                <p:cTn id="79" presetID="10" presetClass="entr" presetSubtype="0"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7"/>
                                        </p:tgtEl>
                                        <p:attrNameLst>
                                          <p:attrName>style.visibility</p:attrName>
                                        </p:attrNameLst>
                                      </p:cBhvr>
                                      <p:to>
                                        <p:strVal val="visible"/>
                                      </p:to>
                                    </p:set>
                                    <p:animEffect transition="in" filter="fade">
                                      <p:cBhvr>
                                        <p:cTn id="84" dur="500"/>
                                        <p:tgtEl>
                                          <p:spTgt spid="7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par>
                                <p:cTn id="91" presetID="10"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500"/>
                                        <p:tgtEl>
                                          <p:spTgt spid="66"/>
                                        </p:tgtEl>
                                      </p:cBhvr>
                                    </p:animEffect>
                                  </p:childTnLst>
                                </p:cTn>
                              </p:par>
                              <p:par>
                                <p:cTn id="94" presetID="10" presetClass="entr" presetSubtype="0" fill="hold" nodeType="with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fade">
                                      <p:cBhvr>
                                        <p:cTn id="96" dur="500"/>
                                        <p:tgtEl>
                                          <p:spTgt spid="6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fade">
                                      <p:cBhvr>
                                        <p:cTn id="9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 grpId="0" animBg="1"/>
      <p:bldP spid="22" grpId="0"/>
      <p:bldP spid="26" grpId="0"/>
      <p:bldP spid="32" grpId="0"/>
      <p:bldP spid="34" grpId="0"/>
      <p:bldP spid="70" grpId="0" animBg="1"/>
      <p:bldP spid="74" grpId="0" animBg="1"/>
      <p:bldP spid="75" grpId="0" animBg="1"/>
      <p:bldP spid="76" grpId="0" animBg="1"/>
      <p:bldP spid="77" grpId="0" animBg="1"/>
      <p:bldP spid="80" grpId="0"/>
      <p:bldP spid="81" grpId="0"/>
      <p:bldP spid="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chemeClr val="accent1"/>
                </a:solidFill>
              </a:rPr>
              <a:t>WebSockets in depth</a:t>
            </a:r>
            <a:endParaRPr lang="nl-NL" dirty="0">
              <a:solidFill>
                <a:schemeClr val="accent1"/>
              </a:solidFill>
            </a:endParaRPr>
          </a:p>
        </p:txBody>
      </p:sp>
      <p:sp>
        <p:nvSpPr>
          <p:cNvPr id="3" name="Content Placeholder 2"/>
          <p:cNvSpPr>
            <a:spLocks noGrp="1"/>
          </p:cNvSpPr>
          <p:nvPr>
            <p:ph sz="quarter" idx="10"/>
          </p:nvPr>
        </p:nvSpPr>
        <p:spPr>
          <a:xfrm>
            <a:off x="402492" y="1283524"/>
            <a:ext cx="11543701" cy="5048450"/>
          </a:xfrm>
        </p:spPr>
        <p:txBody>
          <a:bodyPr/>
          <a:lstStyle/>
          <a:p>
            <a:pPr lvl="0"/>
            <a:endParaRPr lang="nl-NL" dirty="0"/>
          </a:p>
          <a:p>
            <a:pPr>
              <a:buFont typeface="Arial" panose="020B0604020202020204" pitchFamily="34" charset="0"/>
              <a:buChar char="•"/>
            </a:pPr>
            <a:r>
              <a:rPr lang="nl-NL" sz="1500" dirty="0">
                <a:latin typeface="Calibri" panose="020F0502020204030204" pitchFamily="34" charset="0"/>
              </a:rPr>
              <a:t>Both, HTTP </a:t>
            </a:r>
            <a:r>
              <a:rPr lang="nl-NL" sz="1500">
                <a:latin typeface="Calibri" panose="020F0502020204030204" pitchFamily="34" charset="0"/>
              </a:rPr>
              <a:t>and WebSocket </a:t>
            </a:r>
            <a:r>
              <a:rPr lang="nl-NL" sz="1500" dirty="0">
                <a:latin typeface="Calibri" panose="020F0502020204030204" pitchFamily="34" charset="0"/>
              </a:rPr>
              <a:t>are located at layer 7 in the OSI model</a:t>
            </a:r>
          </a:p>
          <a:p>
            <a:pPr>
              <a:buFont typeface="Arial" panose="020B0604020202020204" pitchFamily="34" charset="0"/>
              <a:buChar char="•"/>
            </a:pPr>
            <a:r>
              <a:rPr lang="nl-NL" sz="1500">
                <a:latin typeface="Calibri" panose="020F0502020204030204" pitchFamily="34" charset="0"/>
              </a:rPr>
              <a:t>WebSocket </a:t>
            </a:r>
            <a:r>
              <a:rPr lang="nl-NL" sz="1500" dirty="0">
                <a:latin typeface="Calibri" panose="020F0502020204030204" pitchFamily="34" charset="0"/>
              </a:rPr>
              <a:t>real-time data transfer from and to the server</a:t>
            </a:r>
          </a:p>
          <a:p>
            <a:pPr>
              <a:buFont typeface="Arial" panose="020B0604020202020204" pitchFamily="34" charset="0"/>
              <a:buChar char="•"/>
            </a:pPr>
            <a:r>
              <a:rPr lang="nl-NL" sz="1500" dirty="0">
                <a:latin typeface="Calibri" panose="020F0502020204030204" pitchFamily="34" charset="0"/>
              </a:rPr>
              <a:t>Browser compatibility</a:t>
            </a:r>
          </a:p>
          <a:p>
            <a:pPr>
              <a:buFont typeface="Arial" panose="020B0604020202020204" pitchFamily="34" charset="0"/>
              <a:buChar char="•"/>
            </a:pPr>
            <a:endParaRPr lang="nl-NL" dirty="0"/>
          </a:p>
          <a:p>
            <a:pPr lvl="0"/>
            <a:endParaRPr lang="nl-NL" dirty="0"/>
          </a:p>
        </p:txBody>
      </p:sp>
      <p:pic>
        <p:nvPicPr>
          <p:cNvPr id="38914" name="Picture 2" descr="Afbeeldingsresultaat voor websocket">
            <a:extLst>
              <a:ext uri="{FF2B5EF4-FFF2-40B4-BE49-F238E27FC236}">
                <a16:creationId xmlns:a16="http://schemas.microsoft.com/office/drawing/2014/main" id="{BD797280-7476-4EF6-AB69-70BB83250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019" y="1185205"/>
            <a:ext cx="2822488" cy="2307666"/>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Afbeeldingsresultaat voor websocket headers">
            <a:extLst>
              <a:ext uri="{FF2B5EF4-FFF2-40B4-BE49-F238E27FC236}">
                <a16:creationId xmlns:a16="http://schemas.microsoft.com/office/drawing/2014/main" id="{0C22079A-EB31-452E-B3A1-6EF74EB28F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472" y="3398536"/>
            <a:ext cx="5107089" cy="293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4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solidFill>
                  <a:schemeClr val="accent1"/>
                </a:solidFill>
              </a:rPr>
              <a:t>Full-duplex communication channel performance</a:t>
            </a:r>
          </a:p>
        </p:txBody>
      </p:sp>
      <p:sp>
        <p:nvSpPr>
          <p:cNvPr id="11" name="AutoShape 2" descr="Afbeeldingsresultaat voor ronnie jongenelen">
            <a:extLst>
              <a:ext uri="{FF2B5EF4-FFF2-40B4-BE49-F238E27FC236}">
                <a16:creationId xmlns:a16="http://schemas.microsoft.com/office/drawing/2014/main" id="{2774E7F1-46CD-4749-BB18-B728DE6C1F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 name="Content Placeholder 9">
            <a:extLst>
              <a:ext uri="{FF2B5EF4-FFF2-40B4-BE49-F238E27FC236}">
                <a16:creationId xmlns:a16="http://schemas.microsoft.com/office/drawing/2014/main" id="{69F7EDAE-6DBC-4077-B21A-4D3311F4F288}"/>
              </a:ext>
            </a:extLst>
          </p:cNvPr>
          <p:cNvSpPr>
            <a:spLocks noGrp="1"/>
          </p:cNvSpPr>
          <p:nvPr>
            <p:ph sz="quarter" idx="10"/>
          </p:nvPr>
        </p:nvSpPr>
        <p:spPr/>
        <p:txBody>
          <a:bodyPr/>
          <a:lstStyle/>
          <a:p>
            <a:endParaRPr lang="nl-NL" dirty="0"/>
          </a:p>
          <a:p>
            <a:endParaRPr lang="nl-NL" dirty="0"/>
          </a:p>
        </p:txBody>
      </p:sp>
      <p:graphicFrame>
        <p:nvGraphicFramePr>
          <p:cNvPr id="3" name="Table 2">
            <a:extLst>
              <a:ext uri="{FF2B5EF4-FFF2-40B4-BE49-F238E27FC236}">
                <a16:creationId xmlns:a16="http://schemas.microsoft.com/office/drawing/2014/main" id="{67E0540F-0F23-40F5-94DE-B7C9F19A1C27}"/>
              </a:ext>
            </a:extLst>
          </p:cNvPr>
          <p:cNvGraphicFramePr>
            <a:graphicFrameLocks noGrp="1"/>
          </p:cNvGraphicFramePr>
          <p:nvPr>
            <p:extLst/>
          </p:nvPr>
        </p:nvGraphicFramePr>
        <p:xfrm>
          <a:off x="6096000" y="1065084"/>
          <a:ext cx="5903206" cy="2025532"/>
        </p:xfrm>
        <a:graphic>
          <a:graphicData uri="http://schemas.openxmlformats.org/drawingml/2006/table">
            <a:tbl>
              <a:tblPr firstRow="1" bandRow="1">
                <a:tableStyleId>{5C22544A-7EE6-4342-B048-85BDC9FD1C3A}</a:tableStyleId>
              </a:tblPr>
              <a:tblGrid>
                <a:gridCol w="2887980">
                  <a:extLst>
                    <a:ext uri="{9D8B030D-6E8A-4147-A177-3AD203B41FA5}">
                      <a16:colId xmlns:a16="http://schemas.microsoft.com/office/drawing/2014/main" val="241752938"/>
                    </a:ext>
                  </a:extLst>
                </a:gridCol>
                <a:gridCol w="3015226">
                  <a:extLst>
                    <a:ext uri="{9D8B030D-6E8A-4147-A177-3AD203B41FA5}">
                      <a16:colId xmlns:a16="http://schemas.microsoft.com/office/drawing/2014/main" val="154928763"/>
                    </a:ext>
                  </a:extLst>
                </a:gridCol>
              </a:tblGrid>
              <a:tr h="214960">
                <a:tc>
                  <a:txBody>
                    <a:bodyPr/>
                    <a:lstStyle/>
                    <a:p>
                      <a:r>
                        <a:rPr lang="nl-NL" dirty="0"/>
                        <a:t>Websocket</a:t>
                      </a:r>
                    </a:p>
                  </a:txBody>
                  <a:tcPr/>
                </a:tc>
                <a:tc>
                  <a:txBody>
                    <a:bodyPr/>
                    <a:lstStyle/>
                    <a:p>
                      <a:r>
                        <a:rPr lang="nl-NL" dirty="0"/>
                        <a:t>HTTP</a:t>
                      </a:r>
                    </a:p>
                  </a:txBody>
                  <a:tcPr/>
                </a:tc>
                <a:extLst>
                  <a:ext uri="{0D108BD9-81ED-4DB2-BD59-A6C34878D82A}">
                    <a16:rowId xmlns:a16="http://schemas.microsoft.com/office/drawing/2014/main" val="1157238265"/>
                  </a:ext>
                </a:extLst>
              </a:tr>
              <a:tr h="372686">
                <a:tc>
                  <a:txBody>
                    <a:bodyPr/>
                    <a:lstStyle/>
                    <a:p>
                      <a:r>
                        <a:rPr lang="nl-NL" dirty="0"/>
                        <a:t>1: 83 ms</a:t>
                      </a:r>
                    </a:p>
                  </a:txBody>
                  <a:tcPr/>
                </a:tc>
                <a:tc>
                  <a:txBody>
                    <a:bodyPr/>
                    <a:lstStyle/>
                    <a:p>
                      <a:r>
                        <a:rPr lang="nl-NL" dirty="0"/>
                        <a:t>1 : (AVG) 107 ms</a:t>
                      </a:r>
                    </a:p>
                  </a:txBody>
                  <a:tcPr/>
                </a:tc>
                <a:extLst>
                  <a:ext uri="{0D108BD9-81ED-4DB2-BD59-A6C34878D82A}">
                    <a16:rowId xmlns:a16="http://schemas.microsoft.com/office/drawing/2014/main" val="2857873155"/>
                  </a:ext>
                </a:extLst>
              </a:tr>
              <a:tr h="372686">
                <a:tc>
                  <a:txBody>
                    <a:bodyPr/>
                    <a:lstStyle/>
                    <a:p>
                      <a:r>
                        <a:rPr lang="nl-NL" dirty="0"/>
                        <a:t>50: (AVG) 180 ms </a:t>
                      </a:r>
                    </a:p>
                  </a:txBody>
                  <a:tcPr/>
                </a:tc>
                <a:tc>
                  <a:txBody>
                    <a:bodyPr/>
                    <a:lstStyle/>
                    <a:p>
                      <a:r>
                        <a:rPr lang="nl-NL" dirty="0"/>
                        <a:t>50 </a:t>
                      </a:r>
                      <a:r>
                        <a:rPr lang="nl-NL" dirty="0">
                          <a:sym typeface="Wingdings" panose="05000000000000000000" pitchFamily="2" charset="2"/>
                        </a:rPr>
                        <a:t>: (AVG) 5s</a:t>
                      </a:r>
                      <a:endParaRPr lang="nl-NL" dirty="0"/>
                    </a:p>
                  </a:txBody>
                  <a:tcPr/>
                </a:tc>
                <a:extLst>
                  <a:ext uri="{0D108BD9-81ED-4DB2-BD59-A6C34878D82A}">
                    <a16:rowId xmlns:a16="http://schemas.microsoft.com/office/drawing/2014/main" val="3749697743"/>
                  </a:ext>
                </a:extLst>
              </a:tr>
              <a:tr h="643266">
                <a:tc>
                  <a:txBody>
                    <a:bodyPr/>
                    <a:lstStyle/>
                    <a:p>
                      <a:r>
                        <a:rPr lang="nl-NL" dirty="0"/>
                        <a:t>4000 requests per second</a:t>
                      </a:r>
                    </a:p>
                  </a:txBody>
                  <a:tcPr/>
                </a:tc>
                <a:tc>
                  <a:txBody>
                    <a:bodyPr/>
                    <a:lstStyle/>
                    <a:p>
                      <a:r>
                        <a:rPr lang="nl-NL" dirty="0"/>
                        <a:t>Overall 10 request per second (concurrent request max 6).</a:t>
                      </a:r>
                    </a:p>
                  </a:txBody>
                  <a:tcPr/>
                </a:tc>
                <a:extLst>
                  <a:ext uri="{0D108BD9-81ED-4DB2-BD59-A6C34878D82A}">
                    <a16:rowId xmlns:a16="http://schemas.microsoft.com/office/drawing/2014/main" val="1173949329"/>
                  </a:ext>
                </a:extLst>
              </a:tr>
            </a:tbl>
          </a:graphicData>
        </a:graphic>
      </p:graphicFrame>
      <p:pic>
        <p:nvPicPr>
          <p:cNvPr id="39940" name="Picture 4" descr="https://cdn-images-1.medium.com/max/1000/1*hMe2LJsZc54UTmZ_VSX56A.png">
            <a:extLst>
              <a:ext uri="{FF2B5EF4-FFF2-40B4-BE49-F238E27FC236}">
                <a16:creationId xmlns:a16="http://schemas.microsoft.com/office/drawing/2014/main" id="{1E5BE94D-AE1A-47A5-B8D5-FBFB3D82A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475" y="3090616"/>
            <a:ext cx="4906925" cy="3246899"/>
          </a:xfrm>
          <a:prstGeom prst="rect">
            <a:avLst/>
          </a:prstGeom>
          <a:noFill/>
          <a:extLst>
            <a:ext uri="{909E8E84-426E-40DD-AFC4-6F175D3DCCD1}">
              <a14:hiddenFill xmlns:a14="http://schemas.microsoft.com/office/drawing/2010/main">
                <a:solidFill>
                  <a:srgbClr val="FFFFFF"/>
                </a:solidFill>
              </a14:hiddenFill>
            </a:ext>
          </a:extLst>
        </p:spPr>
      </p:pic>
      <p:pic>
        <p:nvPicPr>
          <p:cNvPr id="39942" name="Picture 6" descr="https://cdn-images-1.medium.com/max/1250/1*K3ZOqQm5sEPpBi9ynYzL4Q.png">
            <a:extLst>
              <a:ext uri="{FF2B5EF4-FFF2-40B4-BE49-F238E27FC236}">
                <a16:creationId xmlns:a16="http://schemas.microsoft.com/office/drawing/2014/main" id="{3E5BE54D-A08F-4FBA-9737-FC73E1C36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2582" y="3090616"/>
            <a:ext cx="4906926" cy="3246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81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a:t>Summary</a:t>
            </a:r>
            <a:endParaRPr lang="en-GB" dirty="0"/>
          </a:p>
        </p:txBody>
      </p:sp>
      <p:sp>
        <p:nvSpPr>
          <p:cNvPr id="5" name="Text Placeholder 4"/>
          <p:cNvSpPr>
            <a:spLocks noGrp="1"/>
          </p:cNvSpPr>
          <p:nvPr>
            <p:ph type="body" sz="quarter" idx="10"/>
          </p:nvPr>
        </p:nvSpPr>
        <p:spPr/>
        <p:txBody>
          <a:bodyPr/>
          <a:lstStyle/>
          <a:p>
            <a:r>
              <a:rPr lang="en-US"/>
              <a:t>Real-time scenarios everywhere</a:t>
            </a:r>
          </a:p>
          <a:p>
            <a:r>
              <a:rPr lang="en-US"/>
              <a:t>Event-driven architectures</a:t>
            </a:r>
          </a:p>
          <a:p>
            <a:r>
              <a:rPr lang="en-US"/>
              <a:t>What is SignalR</a:t>
            </a:r>
          </a:p>
          <a:p>
            <a:r>
              <a:rPr lang="en-US"/>
              <a:t>WebSockets in depth</a:t>
            </a:r>
          </a:p>
          <a:p>
            <a:r>
              <a:rPr lang="en-US"/>
              <a:t>Workshop tracks</a:t>
            </a:r>
          </a:p>
          <a:p>
            <a:endParaRPr lang="en-US"/>
          </a:p>
          <a:p>
            <a:endParaRPr lang="en-US"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B861-C22C-467B-926E-356E2391EC73}"/>
              </a:ext>
            </a:extLst>
          </p:cNvPr>
          <p:cNvSpPr>
            <a:spLocks noGrp="1"/>
          </p:cNvSpPr>
          <p:nvPr>
            <p:ph type="title"/>
          </p:nvPr>
        </p:nvSpPr>
        <p:spPr/>
        <p:txBody>
          <a:bodyPr/>
          <a:lstStyle/>
          <a:p>
            <a:r>
              <a:rPr lang="nl-NL">
                <a:solidFill>
                  <a:schemeClr val="accent1"/>
                </a:solidFill>
              </a:rPr>
              <a:t>Workshop</a:t>
            </a:r>
            <a:r>
              <a:rPr lang="nl-NL" dirty="0">
                <a:solidFill>
                  <a:schemeClr val="accent1"/>
                </a:solidFill>
              </a:rPr>
              <a:t> </a:t>
            </a:r>
            <a:r>
              <a:rPr lang="nl-NL" dirty="0" err="1">
                <a:solidFill>
                  <a:schemeClr val="accent1"/>
                </a:solidFill>
              </a:rPr>
              <a:t>Exercises</a:t>
            </a:r>
            <a:r>
              <a:rPr lang="nl-NL" dirty="0">
                <a:solidFill>
                  <a:schemeClr val="accent1"/>
                </a:solidFill>
              </a:rPr>
              <a:t> (I)</a:t>
            </a:r>
          </a:p>
        </p:txBody>
      </p:sp>
      <p:sp>
        <p:nvSpPr>
          <p:cNvPr id="3" name="Content Placeholder 2">
            <a:extLst>
              <a:ext uri="{FF2B5EF4-FFF2-40B4-BE49-F238E27FC236}">
                <a16:creationId xmlns:a16="http://schemas.microsoft.com/office/drawing/2014/main" id="{43D437A1-7226-4756-8B96-FE7CFDA7AC93}"/>
              </a:ext>
            </a:extLst>
          </p:cNvPr>
          <p:cNvSpPr>
            <a:spLocks noGrp="1"/>
          </p:cNvSpPr>
          <p:nvPr>
            <p:ph sz="quarter" idx="10"/>
          </p:nvPr>
        </p:nvSpPr>
        <p:spPr/>
        <p:txBody>
          <a:bodyPr>
            <a:normAutofit lnSpcReduction="10000"/>
          </a:bodyPr>
          <a:lstStyle/>
          <a:p>
            <a:r>
              <a:rPr lang="nl-NL"/>
              <a:t>In-depth WebSockets</a:t>
            </a:r>
          </a:p>
          <a:p>
            <a:r>
              <a:rPr lang="nl-NL">
                <a:hlinkClick r:id="rId2"/>
              </a:rPr>
              <a:t>https://github.com/swappdeveloper/WednesdayTrainingWebsocketExample</a:t>
            </a:r>
            <a:endParaRPr lang="nl-NL"/>
          </a:p>
          <a:p>
            <a:r>
              <a:rPr lang="nl-NL">
                <a:hlinkClick r:id="rId3"/>
              </a:rPr>
              <a:t>https://github.com/swappdeveloper/bitcoin-websocket</a:t>
            </a:r>
            <a:endParaRPr lang="nl-NL"/>
          </a:p>
          <a:p>
            <a:endParaRPr lang="nl-NL"/>
          </a:p>
          <a:p>
            <a:endParaRPr lang="nl-NL"/>
          </a:p>
          <a:p>
            <a:r>
              <a:rPr lang="nl-NL"/>
              <a:t>SignalR with ASP.NET Core</a:t>
            </a:r>
          </a:p>
          <a:p>
            <a:r>
              <a:rPr lang="nl-NL">
                <a:hlinkClick r:id="rId4"/>
              </a:rPr>
              <a:t>https://github.com/aspnet/SignalR-samples</a:t>
            </a:r>
            <a:endParaRPr lang="en-US"/>
          </a:p>
          <a:p>
            <a:endParaRPr lang="nl-NL"/>
          </a:p>
          <a:p>
            <a:endParaRPr lang="nl-NL"/>
          </a:p>
          <a:p>
            <a:r>
              <a:rPr lang="nl-NL"/>
              <a:t>SignalR with Angular and Azure Functions</a:t>
            </a:r>
          </a:p>
          <a:p>
            <a:r>
              <a:rPr lang="nl-NL">
                <a:hlinkClick r:id="rId5"/>
              </a:rPr>
              <a:t>https://github.com/cveld/DurableFunctionsExample</a:t>
            </a:r>
            <a:endParaRPr lang="nl-NL"/>
          </a:p>
          <a:p>
            <a:endParaRPr lang="nl-NL"/>
          </a:p>
        </p:txBody>
      </p:sp>
      <p:sp>
        <p:nvSpPr>
          <p:cNvPr id="4" name="Content Placeholder 3">
            <a:extLst>
              <a:ext uri="{FF2B5EF4-FFF2-40B4-BE49-F238E27FC236}">
                <a16:creationId xmlns:a16="http://schemas.microsoft.com/office/drawing/2014/main" id="{3A584D3F-9AC3-4286-B6F8-71F96EDA63AC}"/>
              </a:ext>
            </a:extLst>
          </p:cNvPr>
          <p:cNvSpPr>
            <a:spLocks noGrp="1"/>
          </p:cNvSpPr>
          <p:nvPr>
            <p:ph sz="quarter" idx="11"/>
          </p:nvPr>
        </p:nvSpPr>
        <p:spPr/>
        <p:txBody>
          <a:bodyPr/>
          <a:lstStyle/>
          <a:p>
            <a:endParaRPr lang="nl-NL"/>
          </a:p>
        </p:txBody>
      </p:sp>
    </p:spTree>
    <p:extLst>
      <p:ext uri="{BB962C8B-B14F-4D97-AF65-F5344CB8AC3E}">
        <p14:creationId xmlns:p14="http://schemas.microsoft.com/office/powerpoint/2010/main" val="185716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2205319"/>
            <a:ext cx="3852424" cy="4076234"/>
          </a:xfrm>
        </p:spPr>
        <p:txBody>
          <a:bodyPr/>
          <a:lstStyle/>
          <a:p>
            <a:r>
              <a:rPr lang="en-US"/>
              <a:t>Samples:</a:t>
            </a:r>
          </a:p>
          <a:p>
            <a:pPr marL="285750" indent="-285750">
              <a:buFont typeface="Arial" panose="020B0604020202020204" pitchFamily="34" charset="0"/>
              <a:buChar char="•"/>
            </a:pPr>
            <a:r>
              <a:rPr lang="en-US"/>
              <a:t>Chat</a:t>
            </a:r>
          </a:p>
          <a:p>
            <a:pPr marL="285750" indent="-285750">
              <a:buFont typeface="Arial" panose="020B0604020202020204" pitchFamily="34" charset="0"/>
              <a:buChar char="•"/>
            </a:pPr>
            <a:r>
              <a:rPr lang="en-US"/>
              <a:t>MoveShape</a:t>
            </a:r>
          </a:p>
          <a:p>
            <a:pPr marL="285750" indent="-285750">
              <a:buFont typeface="Arial" panose="020B0604020202020204" pitchFamily="34" charset="0"/>
              <a:buChar char="•"/>
            </a:pPr>
            <a:r>
              <a:rPr lang="en-US"/>
              <a:t>StockTickR</a:t>
            </a:r>
          </a:p>
          <a:p>
            <a:pPr marL="285750" indent="-285750">
              <a:buFont typeface="Arial" panose="020B0604020202020204" pitchFamily="34" charset="0"/>
              <a:buChar char="•"/>
            </a:pPr>
            <a:r>
              <a:rPr lang="en-US"/>
              <a:t>WhiteBoard</a:t>
            </a:r>
          </a:p>
          <a:p>
            <a:pPr marL="285750" indent="-285750">
              <a:buFont typeface="Arial" panose="020B0604020202020204" pitchFamily="34" charset="0"/>
              <a:buChar char="•"/>
            </a:pPr>
            <a:r>
              <a:rPr lang="nl-NL">
                <a:hlinkClick r:id="rId2"/>
              </a:rPr>
              <a:t>https://github.com/aspnet/SignalR-samples</a:t>
            </a:r>
            <a:endParaRPr lang="en-US"/>
          </a:p>
          <a:p>
            <a:pPr marL="285750" indent="-285750">
              <a:buFont typeface="Arial" panose="020B0604020202020204" pitchFamily="34" charset="0"/>
              <a:buChar char="•"/>
            </a:pPr>
            <a:endParaRPr lang="en-US"/>
          </a:p>
          <a:p>
            <a:r>
              <a:rPr lang="en-US"/>
              <a:t>Concerns:</a:t>
            </a:r>
          </a:p>
          <a:p>
            <a:pPr marL="285750" indent="-285750">
              <a:buFont typeface="Arial" panose="020B0604020202020204" pitchFamily="34" charset="0"/>
              <a:buChar char="•"/>
            </a:pPr>
            <a:r>
              <a:rPr lang="en-US"/>
              <a:t>AuthN/AuthZ</a:t>
            </a:r>
          </a:p>
          <a:p>
            <a:pPr marL="285750" indent="-285750">
              <a:buFont typeface="Arial" panose="020B0604020202020204" pitchFamily="34" charset="0"/>
              <a:buChar char="•"/>
            </a:pPr>
            <a:r>
              <a:rPr lang="en-US"/>
              <a:t>MessagePack</a:t>
            </a:r>
          </a:p>
          <a:p>
            <a:pPr marL="285750" indent="-285750">
              <a:buFont typeface="Arial" panose="020B0604020202020204" pitchFamily="34" charset="0"/>
              <a:buChar char="•"/>
            </a:pPr>
            <a:r>
              <a:rPr lang="en-US"/>
              <a:t>Load balancing -&gt; Redis Cache</a:t>
            </a:r>
          </a:p>
          <a:p>
            <a:pPr marL="285750" indent="-285750">
              <a:buFont typeface="Arial" panose="020B0604020202020204" pitchFamily="34" charset="0"/>
              <a:buChar char="•"/>
            </a:pPr>
            <a:r>
              <a:rPr lang="en-US"/>
              <a:t>Streaming</a:t>
            </a:r>
          </a:p>
          <a:p>
            <a:pPr marL="285750" indent="-285750">
              <a:buFont typeface="Arial" panose="020B0604020202020204" pitchFamily="34" charset="0"/>
              <a:buChar char="•"/>
            </a:pPr>
            <a:r>
              <a:rPr lang="en-US"/>
              <a:t>WebSockets without SignalR</a:t>
            </a:r>
          </a:p>
          <a:p>
            <a:pPr marL="285750" indent="-285750">
              <a:buFont typeface="Arial" panose="020B0604020202020204" pitchFamily="34" charset="0"/>
              <a:buChar char="•"/>
            </a:pPr>
            <a:r>
              <a:rPr lang="nl-NL">
                <a:hlinkClick r:id="rId3"/>
              </a:rPr>
              <a:t>https://docs.microsoft.com/en-us/aspnet/core/signalr</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GB" dirty="0"/>
          </a:p>
        </p:txBody>
      </p:sp>
      <p:sp>
        <p:nvSpPr>
          <p:cNvPr id="6" name="Text Placeholder 5"/>
          <p:cNvSpPr>
            <a:spLocks noGrp="1"/>
          </p:cNvSpPr>
          <p:nvPr>
            <p:ph type="body" sz="quarter" idx="12"/>
          </p:nvPr>
        </p:nvSpPr>
        <p:spPr/>
        <p:txBody>
          <a:bodyPr/>
          <a:lstStyle/>
          <a:p>
            <a:r>
              <a:rPr lang="en-GB"/>
              <a:t>ASP.NET Core</a:t>
            </a:r>
            <a:endParaRPr lang="en-GB" dirty="0"/>
          </a:p>
        </p:txBody>
      </p:sp>
      <p:sp>
        <p:nvSpPr>
          <p:cNvPr id="7" name="Text Placeholder 6"/>
          <p:cNvSpPr>
            <a:spLocks noGrp="1"/>
          </p:cNvSpPr>
          <p:nvPr>
            <p:ph type="body" sz="quarter" idx="13"/>
          </p:nvPr>
        </p:nvSpPr>
        <p:spPr/>
        <p:txBody>
          <a:bodyPr/>
          <a:lstStyle/>
          <a:p>
            <a:r>
              <a:rPr lang="en-GB"/>
              <a:t>Angular / Azure SignalR Service / Azure Functions</a:t>
            </a:r>
            <a:endParaRPr lang="en-GB" dirty="0"/>
          </a:p>
        </p:txBody>
      </p:sp>
      <p:sp>
        <p:nvSpPr>
          <p:cNvPr id="4" name="Title 3"/>
          <p:cNvSpPr>
            <a:spLocks noGrp="1"/>
          </p:cNvSpPr>
          <p:nvPr>
            <p:ph type="title"/>
          </p:nvPr>
        </p:nvSpPr>
        <p:spPr/>
        <p:txBody>
          <a:bodyPr/>
          <a:lstStyle/>
          <a:p>
            <a:r>
              <a:rPr lang="en-US"/>
              <a:t>Workshop Exercises (II)</a:t>
            </a:r>
            <a:endParaRPr lang="en-GB" dirty="0"/>
          </a:p>
        </p:txBody>
      </p:sp>
      <p:sp>
        <p:nvSpPr>
          <p:cNvPr id="8" name="Text Placeholder 7"/>
          <p:cNvSpPr>
            <a:spLocks noGrp="1"/>
          </p:cNvSpPr>
          <p:nvPr>
            <p:ph type="body" sz="quarter" idx="14"/>
          </p:nvPr>
        </p:nvSpPr>
        <p:spPr>
          <a:xfrm>
            <a:off x="6474016" y="2205319"/>
            <a:ext cx="5341256" cy="4076234"/>
          </a:xfrm>
        </p:spPr>
        <p:txBody>
          <a:bodyPr/>
          <a:lstStyle/>
          <a:p>
            <a:pPr marL="285750" indent="-285750">
              <a:buFont typeface="Arial" panose="020B0604020202020204" pitchFamily="34" charset="0"/>
              <a:buChar char="•"/>
            </a:pPr>
            <a:r>
              <a:rPr lang="en-GB"/>
              <a:t>Initial setup</a:t>
            </a:r>
          </a:p>
          <a:p>
            <a:pPr marL="285750" indent="-285750">
              <a:buFont typeface="Arial" panose="020B0604020202020204" pitchFamily="34" charset="0"/>
              <a:buChar char="•"/>
            </a:pPr>
            <a:r>
              <a:rPr lang="en-GB"/>
              <a:t>Workflow demo</a:t>
            </a:r>
          </a:p>
          <a:p>
            <a:pPr marL="285750" indent="-285750">
              <a:buFont typeface="Arial" panose="020B0604020202020204" pitchFamily="34" charset="0"/>
              <a:buChar char="•"/>
            </a:pPr>
            <a:r>
              <a:rPr lang="en-GB"/>
              <a:t>Flights API</a:t>
            </a:r>
          </a:p>
          <a:p>
            <a:pPr marL="285750" indent="-285750">
              <a:buFont typeface="Arial" panose="020B0604020202020204" pitchFamily="34" charset="0"/>
              <a:buChar char="•"/>
            </a:pPr>
            <a:r>
              <a:rPr lang="en-GB"/>
              <a:t>Fan-out Fractals</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nl-NL">
                <a:hlinkClick r:id="rId4"/>
              </a:rPr>
              <a:t>https://github.com/cveld/DurableFunctionsExample</a:t>
            </a:r>
            <a:endParaRPr lang="nl-NL"/>
          </a:p>
          <a:p>
            <a:pPr marL="285750" indent="-285750">
              <a:buFont typeface="Arial" panose="020B0604020202020204" pitchFamily="34" charset="0"/>
              <a:buChar char="•"/>
            </a:pPr>
            <a:endParaRPr lang="nl-NL"/>
          </a:p>
          <a:p>
            <a:pPr marL="285750" indent="-285750">
              <a:buFont typeface="Arial" panose="020B0604020202020204" pitchFamily="34" charset="0"/>
              <a:buChar char="•"/>
            </a:pPr>
            <a:r>
              <a:rPr lang="nl-NL"/>
              <a:t>SignalR / CosmosDB / AI:</a:t>
            </a:r>
          </a:p>
          <a:p>
            <a:pPr marL="285750" indent="-285750">
              <a:buFont typeface="Arial" panose="020B0604020202020204" pitchFamily="34" charset="0"/>
              <a:buChar char="•"/>
            </a:pPr>
            <a:r>
              <a:rPr lang="nl-NL">
                <a:hlinkClick r:id="rId5"/>
              </a:rPr>
              <a:t>https://anthonychu.ca/post/cosmosdb-real-time-azure-functions-signalr-service/</a:t>
            </a:r>
            <a:endParaRPr lang="nl-NL"/>
          </a:p>
          <a:p>
            <a:pPr marL="285750" indent="-285750">
              <a:buFont typeface="Arial" panose="020B0604020202020204" pitchFamily="34" charset="0"/>
              <a:buChar char="•"/>
            </a:pPr>
            <a:r>
              <a:rPr lang="nl-NL">
                <a:hlinkClick r:id="rId6"/>
              </a:rPr>
              <a:t>https://anthonychu.ca/post/realtime-captioning-translation-cognitive-services-signalr-azure-functions/</a:t>
            </a:r>
            <a:endParaRPr lang="nl-NL"/>
          </a:p>
          <a:p>
            <a:pPr marL="285750" indent="-285750">
              <a:buFont typeface="Arial" panose="020B0604020202020204" pitchFamily="34" charset="0"/>
              <a:buChar char="•"/>
            </a:pPr>
            <a:endParaRPr lang="en-GB" dirty="0"/>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9379F14B-3A5D-432B-ADD4-4704B8C15523}"/>
              </a:ext>
            </a:extLst>
          </p:cNvPr>
          <p:cNvSpPr txBox="1">
            <a:spLocks/>
          </p:cNvSpPr>
          <p:nvPr/>
        </p:nvSpPr>
        <p:spPr>
          <a:xfrm>
            <a:off x="2621592" y="2205319"/>
            <a:ext cx="2898344"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j-lt"/>
                <a:ea typeface="+mn-ea"/>
                <a:cs typeface="+mn-cs"/>
              </a:defRPr>
            </a:lvl1pPr>
            <a:lvl2pPr marL="266700" indent="-177800" algn="l" defTabSz="914400" rtl="0" eaLnBrk="1" latinLnBrk="0" hangingPunct="1">
              <a:lnSpc>
                <a:spcPct val="100000"/>
              </a:lnSpc>
              <a:spcBef>
                <a:spcPts val="0"/>
              </a:spcBef>
              <a:buClr>
                <a:schemeClr val="accent1"/>
              </a:buClr>
              <a:buFont typeface="Wingdings" panose="05000000000000000000" pitchFamily="2" charset="2"/>
              <a:buChar char="§"/>
              <a:defRPr sz="1600" kern="1200">
                <a:solidFill>
                  <a:schemeClr val="tx1"/>
                </a:solidFill>
                <a:latin typeface="+mj-lt"/>
                <a:ea typeface="+mn-ea"/>
                <a:cs typeface="+mn-cs"/>
              </a:defRPr>
            </a:lvl2pPr>
            <a:lvl3pPr marL="444500" indent="-177800" algn="l" defTabSz="914400" rtl="0" eaLnBrk="1" latinLnBrk="0" hangingPunct="1">
              <a:lnSpc>
                <a:spcPct val="100000"/>
              </a:lnSpc>
              <a:spcBef>
                <a:spcPts val="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0"/>
              </a:spcBef>
              <a:buClr>
                <a:schemeClr val="accent3"/>
              </a:buClr>
              <a:buFont typeface="Verdana" panose="020B0604030504040204" pitchFamily="34" charset="0"/>
              <a:buChar char="‒"/>
              <a:defRPr sz="1600" kern="1200">
                <a:solidFill>
                  <a:schemeClr val="tx1"/>
                </a:solidFill>
                <a:latin typeface="+mj-lt"/>
                <a:ea typeface="+mn-ea"/>
                <a:cs typeface="+mn-cs"/>
              </a:defRPr>
            </a:lvl4pPr>
            <a:lvl5pPr marL="812800" indent="-190500" algn="l" defTabSz="914400" rtl="0" eaLnBrk="1" latinLnBrk="0" hangingPunct="1">
              <a:lnSpc>
                <a:spcPct val="100000"/>
              </a:lnSpc>
              <a:spcBef>
                <a:spcPts val="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285750" indent="-285750">
              <a:buFont typeface="Arial" panose="020B0604020202020204" pitchFamily="34" charset="0"/>
              <a:buChar char="•"/>
            </a:pPr>
            <a:r>
              <a:rPr lang="en-US"/>
              <a:t>StreamR</a:t>
            </a:r>
          </a:p>
          <a:p>
            <a:pPr marL="285750" indent="-285750">
              <a:buFont typeface="Arial" panose="020B0604020202020204" pitchFamily="34" charset="0"/>
              <a:buChar char="•"/>
            </a:pPr>
            <a:r>
              <a:rPr lang="nl-NL">
                <a:hlinkClick r:id="rId7"/>
              </a:rPr>
              <a:t>https://github.com/SignalR/sample-StreamR</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15F96-0BB9-4FE8-8C11-0C7B4840A8AB}"/>
              </a:ext>
            </a:extLst>
          </p:cNvPr>
          <p:cNvSpPr>
            <a:spLocks noGrp="1"/>
          </p:cNvSpPr>
          <p:nvPr>
            <p:ph type="body" sz="quarter" idx="10"/>
          </p:nvPr>
        </p:nvSpPr>
        <p:spPr/>
        <p:txBody>
          <a:bodyPr/>
          <a:lstStyle/>
          <a:p>
            <a:endParaRPr lang="nl-NL"/>
          </a:p>
          <a:p>
            <a:r>
              <a:rPr lang="nl-NL"/>
              <a:t>Microsoft Docs</a:t>
            </a:r>
          </a:p>
          <a:p>
            <a:r>
              <a:rPr lang="nl-NL">
                <a:hlinkClick r:id="rId2"/>
              </a:rPr>
              <a:t>https://docs.microsoft.com/en-us/aspnet/core/signalr</a:t>
            </a:r>
            <a:endParaRPr lang="nl-NL"/>
          </a:p>
          <a:p>
            <a:endParaRPr lang="nl-NL"/>
          </a:p>
          <a:p>
            <a:r>
              <a:rPr lang="nl-NL"/>
              <a:t>Samples</a:t>
            </a:r>
          </a:p>
          <a:p>
            <a:r>
              <a:rPr lang="nl-NL">
                <a:hlinkClick r:id="rId3"/>
              </a:rPr>
              <a:t>https://github.com/aspnet/SignalR-samples</a:t>
            </a:r>
            <a:endParaRPr lang="nl-NL"/>
          </a:p>
          <a:p>
            <a:endParaRPr lang="nl-NL"/>
          </a:p>
          <a:p>
            <a:r>
              <a:rPr lang="nl-NL"/>
              <a:t>GitHub Carl in ’t Veld</a:t>
            </a:r>
          </a:p>
          <a:p>
            <a:r>
              <a:rPr lang="nl-NL">
                <a:hlinkClick r:id="rId4"/>
              </a:rPr>
              <a:t>https://github.com/cveld/DurableFunctionsExample</a:t>
            </a:r>
            <a:endParaRPr lang="nl-NL"/>
          </a:p>
          <a:p>
            <a:endParaRPr lang="nl-NL"/>
          </a:p>
          <a:p>
            <a:r>
              <a:rPr lang="nl-NL"/>
              <a:t>GitHub Sina Wahed</a:t>
            </a:r>
          </a:p>
          <a:p>
            <a:r>
              <a:rPr lang="nl-NL">
                <a:hlinkClick r:id="rId5"/>
              </a:rPr>
              <a:t>https://github.com/swappdeveloper/WednesdayTrainingWebsocketExample</a:t>
            </a:r>
            <a:endParaRPr lang="nl-NL"/>
          </a:p>
          <a:p>
            <a:r>
              <a:rPr lang="nl-NL">
                <a:hlinkClick r:id="rId6"/>
              </a:rPr>
              <a:t>https://github.com/swappdeveloper/bitcoin-websocket</a:t>
            </a:r>
            <a:endParaRPr lang="nl-NL"/>
          </a:p>
          <a:p>
            <a:endParaRPr lang="nl-NL"/>
          </a:p>
          <a:p>
            <a:endParaRPr lang="nl-NL"/>
          </a:p>
        </p:txBody>
      </p:sp>
      <p:sp>
        <p:nvSpPr>
          <p:cNvPr id="3" name="Text Placeholder 2">
            <a:extLst>
              <a:ext uri="{FF2B5EF4-FFF2-40B4-BE49-F238E27FC236}">
                <a16:creationId xmlns:a16="http://schemas.microsoft.com/office/drawing/2014/main" id="{84F7863B-25CB-46BC-A588-BDC9296FB8A6}"/>
              </a:ext>
            </a:extLst>
          </p:cNvPr>
          <p:cNvSpPr>
            <a:spLocks noGrp="1"/>
          </p:cNvSpPr>
          <p:nvPr>
            <p:ph type="body" sz="quarter" idx="12"/>
          </p:nvPr>
        </p:nvSpPr>
        <p:spPr/>
        <p:txBody>
          <a:bodyPr/>
          <a:lstStyle/>
          <a:p>
            <a:endParaRPr lang="nl-NL"/>
          </a:p>
        </p:txBody>
      </p:sp>
      <p:sp>
        <p:nvSpPr>
          <p:cNvPr id="4" name="Text Placeholder 3">
            <a:extLst>
              <a:ext uri="{FF2B5EF4-FFF2-40B4-BE49-F238E27FC236}">
                <a16:creationId xmlns:a16="http://schemas.microsoft.com/office/drawing/2014/main" id="{CB0BD2EB-A2EC-4C46-BD82-925EE86A10F7}"/>
              </a:ext>
            </a:extLst>
          </p:cNvPr>
          <p:cNvSpPr>
            <a:spLocks noGrp="1"/>
          </p:cNvSpPr>
          <p:nvPr>
            <p:ph type="body" sz="quarter" idx="13"/>
          </p:nvPr>
        </p:nvSpPr>
        <p:spPr/>
        <p:txBody>
          <a:bodyPr/>
          <a:lstStyle/>
          <a:p>
            <a:endParaRPr lang="nl-NL"/>
          </a:p>
        </p:txBody>
      </p:sp>
      <p:sp>
        <p:nvSpPr>
          <p:cNvPr id="5" name="Title 4">
            <a:extLst>
              <a:ext uri="{FF2B5EF4-FFF2-40B4-BE49-F238E27FC236}">
                <a16:creationId xmlns:a16="http://schemas.microsoft.com/office/drawing/2014/main" id="{D79D2AA6-3B29-40F7-A97A-7AB4B7715018}"/>
              </a:ext>
            </a:extLst>
          </p:cNvPr>
          <p:cNvSpPr>
            <a:spLocks noGrp="1"/>
          </p:cNvSpPr>
          <p:nvPr>
            <p:ph type="title"/>
          </p:nvPr>
        </p:nvSpPr>
        <p:spPr/>
        <p:txBody>
          <a:bodyPr/>
          <a:lstStyle/>
          <a:p>
            <a:r>
              <a:rPr lang="nl-NL"/>
              <a:t>Read more</a:t>
            </a:r>
          </a:p>
        </p:txBody>
      </p:sp>
      <p:sp>
        <p:nvSpPr>
          <p:cNvPr id="6" name="Text Placeholder 5">
            <a:extLst>
              <a:ext uri="{FF2B5EF4-FFF2-40B4-BE49-F238E27FC236}">
                <a16:creationId xmlns:a16="http://schemas.microsoft.com/office/drawing/2014/main" id="{DE624A67-17DF-4B3F-B071-279FB60326E9}"/>
              </a:ext>
            </a:extLst>
          </p:cNvPr>
          <p:cNvSpPr>
            <a:spLocks noGrp="1"/>
          </p:cNvSpPr>
          <p:nvPr>
            <p:ph type="body" sz="quarter" idx="14"/>
          </p:nvPr>
        </p:nvSpPr>
        <p:spPr/>
        <p:txBody>
          <a:bodyPr/>
          <a:lstStyle/>
          <a:p>
            <a:endParaRPr lang="nl-NL"/>
          </a:p>
        </p:txBody>
      </p:sp>
    </p:spTree>
    <p:extLst>
      <p:ext uri="{BB962C8B-B14F-4D97-AF65-F5344CB8AC3E}">
        <p14:creationId xmlns:p14="http://schemas.microsoft.com/office/powerpoint/2010/main" val="19038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a:xfrm>
            <a:off x="227350"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4528457"/>
            <a:ext cx="12192000" cy="1799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p:cNvSpPr txBox="1">
            <a:spLocks/>
          </p:cNvSpPr>
          <p:nvPr/>
        </p:nvSpPr>
        <p:spPr>
          <a:xfrm>
            <a:off x="227350" y="5122689"/>
            <a:ext cx="11761450" cy="1060396"/>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3" name="Text Placeholder 5"/>
          <p:cNvSpPr txBox="1">
            <a:spLocks/>
          </p:cNvSpPr>
          <p:nvPr/>
        </p:nvSpPr>
        <p:spPr>
          <a:xfrm>
            <a:off x="227350" y="4659085"/>
            <a:ext cx="11761450" cy="423261"/>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1600" b="1" i="0" u="none" strike="noStrike" kern="1200" cap="none" spc="0" normalizeH="0" baseline="0" noProof="0" dirty="0">
                <a:ln>
                  <a:noFill/>
                </a:ln>
                <a:solidFill>
                  <a:schemeClr val="accent4"/>
                </a:solidFill>
                <a:effectLst/>
                <a:uLnTx/>
                <a:uFillTx/>
                <a:latin typeface="+mj-lt"/>
                <a:ea typeface="+mn-ea"/>
                <a:cs typeface="+mn-cs"/>
              </a:rPr>
              <a:t>Header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4" imgW="270" imgH="270" progId="TCLayout.ActiveDocument.1">
                  <p:embed/>
                </p:oleObj>
              </mc:Choice>
              <mc:Fallback>
                <p:oleObj name="think-cell Slide" r:id="rId4" imgW="270" imgH="270" progId="TCLayout.ActiveDocument.1">
                  <p:embed/>
                  <p:pic>
                    <p:nvPicPr>
                      <p:cNvPr id="63" name="Object 6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46" name="Group 19">
            <a:extLst>
              <a:ext uri="{FF2B5EF4-FFF2-40B4-BE49-F238E27FC236}">
                <a16:creationId xmlns:a16="http://schemas.microsoft.com/office/drawing/2014/main" id="{D08D893A-3784-4062-AD67-75C11DD4BC0A}"/>
              </a:ext>
            </a:extLst>
          </p:cNvPr>
          <p:cNvGrpSpPr>
            <a:grpSpLocks noChangeAspect="1"/>
          </p:cNvGrpSpPr>
          <p:nvPr/>
        </p:nvGrpSpPr>
        <p:grpSpPr bwMode="auto">
          <a:xfrm>
            <a:off x="7807059" y="1702869"/>
            <a:ext cx="1330762" cy="1244311"/>
            <a:chOff x="-106" y="-109"/>
            <a:chExt cx="1878" cy="1756"/>
          </a:xfrm>
        </p:grpSpPr>
        <p:sp>
          <p:nvSpPr>
            <p:cNvPr id="47" name="Freeform 20">
              <a:extLst>
                <a:ext uri="{FF2B5EF4-FFF2-40B4-BE49-F238E27FC236}">
                  <a16:creationId xmlns:a16="http://schemas.microsoft.com/office/drawing/2014/main"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8" name="Freeform 21">
              <a:extLst>
                <a:ext uri="{FF2B5EF4-FFF2-40B4-BE49-F238E27FC236}">
                  <a16:creationId xmlns:a16="http://schemas.microsoft.com/office/drawing/2014/main"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9" name="Freeform 22">
              <a:extLst>
                <a:ext uri="{FF2B5EF4-FFF2-40B4-BE49-F238E27FC236}">
                  <a16:creationId xmlns:a16="http://schemas.microsoft.com/office/drawing/2014/main"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0" name="Group 25">
            <a:extLst>
              <a:ext uri="{FF2B5EF4-FFF2-40B4-BE49-F238E27FC236}">
                <a16:creationId xmlns:a16="http://schemas.microsoft.com/office/drawing/2014/main" id="{19621B79-FE8E-4A93-A16C-41B91E501972}"/>
              </a:ext>
            </a:extLst>
          </p:cNvPr>
          <p:cNvGrpSpPr>
            <a:grpSpLocks noChangeAspect="1"/>
          </p:cNvGrpSpPr>
          <p:nvPr/>
        </p:nvGrpSpPr>
        <p:grpSpPr bwMode="auto">
          <a:xfrm>
            <a:off x="4030026" y="1699811"/>
            <a:ext cx="1330762" cy="1247369"/>
            <a:chOff x="-61" y="-66"/>
            <a:chExt cx="1133" cy="1062"/>
          </a:xfrm>
        </p:grpSpPr>
        <p:sp>
          <p:nvSpPr>
            <p:cNvPr id="51" name="Freeform 26">
              <a:extLst>
                <a:ext uri="{FF2B5EF4-FFF2-40B4-BE49-F238E27FC236}">
                  <a16:creationId xmlns:a16="http://schemas.microsoft.com/office/drawing/2014/main"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27">
              <a:extLst>
                <a:ext uri="{FF2B5EF4-FFF2-40B4-BE49-F238E27FC236}">
                  <a16:creationId xmlns:a16="http://schemas.microsoft.com/office/drawing/2014/main"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3" name="Group 30">
            <a:extLst>
              <a:ext uri="{FF2B5EF4-FFF2-40B4-BE49-F238E27FC236}">
                <a16:creationId xmlns:a16="http://schemas.microsoft.com/office/drawing/2014/main" id="{2450D3E4-236D-4FB2-A7B0-FA7B6A48CF6E}"/>
              </a:ext>
            </a:extLst>
          </p:cNvPr>
          <p:cNvGrpSpPr>
            <a:grpSpLocks noChangeAspect="1"/>
          </p:cNvGrpSpPr>
          <p:nvPr/>
        </p:nvGrpSpPr>
        <p:grpSpPr bwMode="auto">
          <a:xfrm>
            <a:off x="353137" y="1675813"/>
            <a:ext cx="1359985" cy="1271367"/>
            <a:chOff x="-223" y="-210"/>
            <a:chExt cx="3852" cy="3601"/>
          </a:xfrm>
        </p:grpSpPr>
        <p:sp>
          <p:nvSpPr>
            <p:cNvPr id="54" name="Freeform 31">
              <a:extLst>
                <a:ext uri="{FF2B5EF4-FFF2-40B4-BE49-F238E27FC236}">
                  <a16:creationId xmlns:a16="http://schemas.microsoft.com/office/drawing/2014/main"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5" name="Freeform 32">
              <a:extLst>
                <a:ext uri="{FF2B5EF4-FFF2-40B4-BE49-F238E27FC236}">
                  <a16:creationId xmlns:a16="http://schemas.microsoft.com/office/drawing/2014/main"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6" name="Freeform 33">
              <a:extLst>
                <a:ext uri="{FF2B5EF4-FFF2-40B4-BE49-F238E27FC236}">
                  <a16:creationId xmlns:a16="http://schemas.microsoft.com/office/drawing/2014/main"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7" name="Freeform 34">
              <a:extLst>
                <a:ext uri="{FF2B5EF4-FFF2-40B4-BE49-F238E27FC236}">
                  <a16:creationId xmlns:a16="http://schemas.microsoft.com/office/drawing/2014/main"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8" name="Freeform 35">
              <a:extLst>
                <a:ext uri="{FF2B5EF4-FFF2-40B4-BE49-F238E27FC236}">
                  <a16:creationId xmlns:a16="http://schemas.microsoft.com/office/drawing/2014/main"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65" name="Text Placeholder 9">
            <a:extLst>
              <a:ext uri="{FF2B5EF4-FFF2-40B4-BE49-F238E27FC236}">
                <a16:creationId xmlns:a16="http://schemas.microsoft.com/office/drawing/2014/main"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6" name="Text Placeholder 10">
            <a:extLst>
              <a:ext uri="{FF2B5EF4-FFF2-40B4-BE49-F238E27FC236}">
                <a16:creationId xmlns:a16="http://schemas.microsoft.com/office/drawing/2014/main"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7" name="Text Placeholder 9">
            <a:extLst>
              <a:ext uri="{FF2B5EF4-FFF2-40B4-BE49-F238E27FC236}">
                <a16:creationId xmlns:a16="http://schemas.microsoft.com/office/drawing/2014/main"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8" name="Text Placeholder 10">
            <a:extLst>
              <a:ext uri="{FF2B5EF4-FFF2-40B4-BE49-F238E27FC236}">
                <a16:creationId xmlns:a16="http://schemas.microsoft.com/office/drawing/2014/main"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9" name="Text Placeholder 9">
            <a:extLst>
              <a:ext uri="{FF2B5EF4-FFF2-40B4-BE49-F238E27FC236}">
                <a16:creationId xmlns:a16="http://schemas.microsoft.com/office/drawing/2014/main" id="{7FB3716E-9382-4C5B-89D8-7D3D309649B1}"/>
              </a:ext>
            </a:extLst>
          </p:cNvPr>
          <p:cNvSpPr txBox="1">
            <a:spLocks/>
          </p:cNvSpPr>
          <p:nvPr/>
        </p:nvSpPr>
        <p:spPr>
          <a:xfrm>
            <a:off x="8439016"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70" name="Text Placeholder 10">
            <a:extLst>
              <a:ext uri="{FF2B5EF4-FFF2-40B4-BE49-F238E27FC236}">
                <a16:creationId xmlns:a16="http://schemas.microsoft.com/office/drawing/2014/main"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7" name="Group 6"/>
          <p:cNvGrpSpPr/>
          <p:nvPr/>
        </p:nvGrpSpPr>
        <p:grpSpPr>
          <a:xfrm>
            <a:off x="808087" y="1590107"/>
            <a:ext cx="5040000" cy="2009777"/>
            <a:chOff x="479425" y="1515965"/>
            <a:chExt cx="5040000" cy="2009777"/>
          </a:xfrm>
        </p:grpSpPr>
        <p:sp>
          <p:nvSpPr>
            <p:cNvPr id="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6"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8" name="Group 7"/>
          <p:cNvGrpSpPr/>
          <p:nvPr/>
        </p:nvGrpSpPr>
        <p:grpSpPr>
          <a:xfrm>
            <a:off x="6343914" y="1590107"/>
            <a:ext cx="5040000" cy="2009777"/>
            <a:chOff x="479425" y="1515965"/>
            <a:chExt cx="5040000" cy="2009777"/>
          </a:xfrm>
        </p:grpSpPr>
        <p:sp>
          <p:nvSpPr>
            <p:cNvPr id="9"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0"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1"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2" name="Group 11"/>
          <p:cNvGrpSpPr/>
          <p:nvPr/>
        </p:nvGrpSpPr>
        <p:grpSpPr>
          <a:xfrm>
            <a:off x="808087" y="3962604"/>
            <a:ext cx="5040000" cy="2009777"/>
            <a:chOff x="479425" y="1515965"/>
            <a:chExt cx="5040000" cy="2009777"/>
          </a:xfrm>
        </p:grpSpPr>
        <p:sp>
          <p:nvSpPr>
            <p:cNvPr id="1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5"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6" name="Group 15"/>
          <p:cNvGrpSpPr/>
          <p:nvPr/>
        </p:nvGrpSpPr>
        <p:grpSpPr>
          <a:xfrm>
            <a:off x="6343914" y="3962604"/>
            <a:ext cx="5040000" cy="2009777"/>
            <a:chOff x="479425" y="1515965"/>
            <a:chExt cx="5040000" cy="2009777"/>
          </a:xfrm>
        </p:grpSpPr>
        <p:sp>
          <p:nvSpPr>
            <p:cNvPr id="17"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8"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9"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0" name="Text Placeholder 9"/>
          <p:cNvSpPr>
            <a:spLocks noGrp="1"/>
          </p:cNvSpPr>
          <p:nvPr>
            <p:ph type="body" sz="quarter" idx="11"/>
          </p:nvPr>
        </p:nvSpPr>
        <p:spPr/>
        <p:txBody>
          <a:bodyPr/>
          <a:lstStyle/>
          <a:p>
            <a:r>
              <a:rPr lang="en-GB" dirty="0"/>
              <a:t>Subtitle</a:t>
            </a:r>
          </a:p>
        </p:txBody>
      </p:sp>
      <p:sp>
        <p:nvSpPr>
          <p:cNvPr id="11" name="Text Placeholder 10"/>
          <p:cNvSpPr>
            <a:spLocks noGrp="1"/>
          </p:cNvSpPr>
          <p:nvPr>
            <p:ph type="body" sz="quarter" idx="12"/>
          </p:nvPr>
        </p:nvSpPr>
        <p:spPr/>
        <p:txBody>
          <a:bodyPr/>
          <a:lstStyle/>
          <a:p>
            <a:r>
              <a:rPr lang="en-GB" dirty="0"/>
              <a:t>1</a:t>
            </a:r>
          </a:p>
        </p:txBody>
      </p:sp>
      <p:sp>
        <p:nvSpPr>
          <p:cNvPr id="5" name="Rectangle: Rounded Corners 8">
            <a:extLst>
              <a:ext uri="{FF2B5EF4-FFF2-40B4-BE49-F238E27FC236}">
                <a16:creationId xmlns:a16="http://schemas.microsoft.com/office/drawing/2014/main" id="{0AFA1266-C342-4169-A88F-97489206098B}"/>
              </a:ext>
            </a:extLst>
          </p:cNvPr>
          <p:cNvSpPr/>
          <p:nvPr/>
        </p:nvSpPr>
        <p:spPr>
          <a:xfrm>
            <a:off x="803191" y="4868265"/>
            <a:ext cx="10601410" cy="1128258"/>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Rounded Corners 7">
            <a:extLst>
              <a:ext uri="{FF2B5EF4-FFF2-40B4-BE49-F238E27FC236}">
                <a16:creationId xmlns:a16="http://schemas.microsoft.com/office/drawing/2014/main" id="{138D5B75-435E-4E5B-BB10-0F50118C0ADB}"/>
              </a:ext>
            </a:extLst>
          </p:cNvPr>
          <p:cNvSpPr/>
          <p:nvPr/>
        </p:nvSpPr>
        <p:spPr>
          <a:xfrm>
            <a:off x="1823945" y="1910357"/>
            <a:ext cx="9571521" cy="1128258"/>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4">
            <a:extLst>
              <a:ext uri="{FF2B5EF4-FFF2-40B4-BE49-F238E27FC236}">
                <a16:creationId xmlns:a16="http://schemas.microsoft.com/office/drawing/2014/main" id="{06023993-9078-470E-80B8-AF177564FBDC}"/>
              </a:ext>
            </a:extLst>
          </p:cNvPr>
          <p:cNvGraphicFramePr>
            <a:graphicFrameLocks/>
          </p:cNvGraphicFramePr>
          <p:nvPr>
            <p:extLst>
              <p:ext uri="{D42A27DB-BD31-4B8C-83A1-F6EECF244321}">
                <p14:modId xmlns:p14="http://schemas.microsoft.com/office/powerpoint/2010/main" val="202310439"/>
              </p:ext>
            </p:extLst>
          </p:nvPr>
        </p:nvGraphicFramePr>
        <p:xfrm>
          <a:off x="798398" y="2073275"/>
          <a:ext cx="10595204" cy="3887790"/>
        </p:xfrm>
        <a:graphic>
          <a:graphicData uri="http://schemas.openxmlformats.org/drawingml/2006/table">
            <a:tbl>
              <a:tblPr firstRow="1" bandRow="1">
                <a:tableStyleId>{5C22544A-7EE6-4342-B048-85BDC9FD1C3A}</a:tableStyleId>
              </a:tblPr>
              <a:tblGrid>
                <a:gridCol w="1023425">
                  <a:extLst>
                    <a:ext uri="{9D8B030D-6E8A-4147-A177-3AD203B41FA5}">
                      <a16:colId xmlns:a16="http://schemas.microsoft.com/office/drawing/2014/main" val="2607851620"/>
                    </a:ext>
                  </a:extLst>
                </a:gridCol>
                <a:gridCol w="1367397">
                  <a:extLst>
                    <a:ext uri="{9D8B030D-6E8A-4147-A177-3AD203B41FA5}">
                      <a16:colId xmlns:a16="http://schemas.microsoft.com/office/drawing/2014/main" val="1243403413"/>
                    </a:ext>
                  </a:extLst>
                </a:gridCol>
                <a:gridCol w="1367397">
                  <a:extLst>
                    <a:ext uri="{9D8B030D-6E8A-4147-A177-3AD203B41FA5}">
                      <a16:colId xmlns:a16="http://schemas.microsoft.com/office/drawing/2014/main" val="1389503925"/>
                    </a:ext>
                  </a:extLst>
                </a:gridCol>
                <a:gridCol w="1367397">
                  <a:extLst>
                    <a:ext uri="{9D8B030D-6E8A-4147-A177-3AD203B41FA5}">
                      <a16:colId xmlns:a16="http://schemas.microsoft.com/office/drawing/2014/main" val="3631262642"/>
                    </a:ext>
                  </a:extLst>
                </a:gridCol>
                <a:gridCol w="1367397">
                  <a:extLst>
                    <a:ext uri="{9D8B030D-6E8A-4147-A177-3AD203B41FA5}">
                      <a16:colId xmlns:a16="http://schemas.microsoft.com/office/drawing/2014/main" val="2121792064"/>
                    </a:ext>
                  </a:extLst>
                </a:gridCol>
                <a:gridCol w="1367397">
                  <a:extLst>
                    <a:ext uri="{9D8B030D-6E8A-4147-A177-3AD203B41FA5}">
                      <a16:colId xmlns:a16="http://schemas.microsoft.com/office/drawing/2014/main" val="2163038458"/>
                    </a:ext>
                  </a:extLst>
                </a:gridCol>
                <a:gridCol w="1367397">
                  <a:extLst>
                    <a:ext uri="{9D8B030D-6E8A-4147-A177-3AD203B41FA5}">
                      <a16:colId xmlns:a16="http://schemas.microsoft.com/office/drawing/2014/main" val="2134234959"/>
                    </a:ext>
                  </a:extLst>
                </a:gridCol>
                <a:gridCol w="1367397">
                  <a:extLst>
                    <a:ext uri="{9D8B030D-6E8A-4147-A177-3AD203B41FA5}">
                      <a16:colId xmlns:a16="http://schemas.microsoft.com/office/drawing/2014/main" val="1865152723"/>
                    </a:ext>
                  </a:extLst>
                </a:gridCol>
              </a:tblGrid>
              <a:tr h="532788">
                <a:tc>
                  <a:txBody>
                    <a:bodyPr/>
                    <a:lstStyle/>
                    <a:p>
                      <a:pPr algn="ctr"/>
                      <a:endParaRPr lang="en-US" sz="1200" noProof="0" dirty="0">
                        <a:latin typeface="+mj-lt"/>
                      </a:endParaRPr>
                    </a:p>
                  </a:txBody>
                  <a:tcPr marL="110322" marR="110322"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1481475"/>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a:r>
                        <a:rPr lang="en-US" sz="1200" noProof="0" dirty="0">
                          <a:solidFill>
                            <a:schemeClr val="tx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590348787"/>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874772154"/>
                  </a:ext>
                </a:extLst>
              </a:tr>
              <a:tr h="811719">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267503373"/>
                  </a:ext>
                </a:extLst>
              </a:tr>
              <a:tr h="847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255004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9" y="5004485"/>
            <a:ext cx="5341256" cy="1277067"/>
          </a:xfrm>
        </p:spPr>
        <p:txBody>
          <a:bodyPr/>
          <a:lstStyle/>
          <a:p>
            <a:r>
              <a:rPr lang="en-US" dirty="0"/>
              <a:t>Click to insert </a:t>
            </a:r>
            <a:r>
              <a:rPr lang="pt-PT" dirty="0"/>
              <a:t>text</a:t>
            </a:r>
          </a:p>
          <a:p>
            <a:endParaRPr lang="en-GB" dirty="0"/>
          </a:p>
        </p:txBody>
      </p:sp>
      <p:sp>
        <p:nvSpPr>
          <p:cNvPr id="17" name="Text Placeholder 16"/>
          <p:cNvSpPr>
            <a:spLocks noGrp="1"/>
          </p:cNvSpPr>
          <p:nvPr>
            <p:ph type="body" sz="quarter" idx="12"/>
          </p:nvPr>
        </p:nvSpPr>
        <p:spPr>
          <a:xfrm>
            <a:off x="227349" y="1420989"/>
            <a:ext cx="5341256" cy="743987"/>
          </a:xfrm>
        </p:spPr>
        <p:txBody>
          <a:bodyPr/>
          <a:lstStyle/>
          <a:p>
            <a:r>
              <a:rPr lang="en-US" dirty="0"/>
              <a:t>Click to insert chart title</a:t>
            </a:r>
            <a:endParaRPr lang="pt-PT" dirty="0"/>
          </a:p>
        </p:txBody>
      </p:sp>
      <p:sp>
        <p:nvSpPr>
          <p:cNvPr id="18" name="Text Placeholder 17"/>
          <p:cNvSpPr>
            <a:spLocks noGrp="1"/>
          </p:cNvSpPr>
          <p:nvPr>
            <p:ph type="body" sz="quarter" idx="13"/>
          </p:nvPr>
        </p:nvSpPr>
        <p:spPr>
          <a:xfrm>
            <a:off x="6474016" y="1420989"/>
            <a:ext cx="5341256" cy="743987"/>
          </a:xfrm>
        </p:spPr>
        <p:txBody>
          <a:bodyPr/>
          <a:lstStyle/>
          <a:p>
            <a:r>
              <a:rPr lang="en-US" dirty="0"/>
              <a:t>Click to insert chart title</a:t>
            </a:r>
            <a:endParaRPr lang="pt-PT" dirty="0"/>
          </a:p>
        </p:txBody>
      </p:sp>
      <p:sp>
        <p:nvSpPr>
          <p:cNvPr id="15" name="Title 14"/>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9" name="Text Placeholder 18"/>
          <p:cNvSpPr>
            <a:spLocks noGrp="1"/>
          </p:cNvSpPr>
          <p:nvPr>
            <p:ph type="body" sz="quarter" idx="14"/>
          </p:nvPr>
        </p:nvSpPr>
        <p:spPr>
          <a:xfrm>
            <a:off x="6474016" y="5004485"/>
            <a:ext cx="5341256" cy="1277067"/>
          </a:xfrm>
        </p:spPr>
        <p:txBody>
          <a:bodyPr/>
          <a:lstStyle/>
          <a:p>
            <a:r>
              <a:rPr lang="en-US" dirty="0"/>
              <a:t>Click to insert </a:t>
            </a:r>
            <a:r>
              <a:rPr lang="pt-PT" dirty="0"/>
              <a:t>text</a:t>
            </a:r>
          </a:p>
          <a:p>
            <a:endParaRPr lang="en-GB" dirty="0"/>
          </a:p>
        </p:txBody>
      </p:sp>
      <p:sp>
        <p:nvSpPr>
          <p:cNvPr id="7" name="Rectangle 6">
            <a:extLst>
              <a:ext uri="{FF2B5EF4-FFF2-40B4-BE49-F238E27FC236}">
                <a16:creationId xmlns:a16="http://schemas.microsoft.com/office/drawing/2014/main" id="{B47F42EC-C83D-4615-BDBC-32991AAFC708}"/>
              </a:ext>
            </a:extLst>
          </p:cNvPr>
          <p:cNvSpPr/>
          <p:nvPr/>
        </p:nvSpPr>
        <p:spPr>
          <a:xfrm>
            <a:off x="227349"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9" name="Chart Placeholder 20">
            <a:extLst>
              <a:ext uri="{FF2B5EF4-FFF2-40B4-BE49-F238E27FC236}">
                <a16:creationId xmlns:a16="http://schemas.microsoft.com/office/drawing/2014/main" id="{EAF98D82-0D61-484B-81EA-C031402BA1C0}"/>
              </a:ext>
            </a:extLst>
          </p:cNvPr>
          <p:cNvGraphicFramePr>
            <a:graphicFrameLocks/>
          </p:cNvGraphicFramePr>
          <p:nvPr>
            <p:extLst>
              <p:ext uri="{D42A27DB-BD31-4B8C-83A1-F6EECF244321}">
                <p14:modId xmlns:p14="http://schemas.microsoft.com/office/powerpoint/2010/main" val="1952906831"/>
              </p:ext>
            </p:extLst>
          </p:nvPr>
        </p:nvGraphicFramePr>
        <p:xfrm>
          <a:off x="227349" y="2274718"/>
          <a:ext cx="5341256" cy="2692698"/>
        </p:xfrm>
        <a:graphic>
          <a:graphicData uri="http://schemas.openxmlformats.org/drawingml/2006/chart">
            <c:chart xmlns:c="http://schemas.openxmlformats.org/drawingml/2006/chart" xmlns:r="http://schemas.openxmlformats.org/officeDocument/2006/relationships" r:id="rId2"/>
          </a:graphicData>
        </a:graphic>
      </p:graphicFrame>
      <p:sp>
        <p:nvSpPr>
          <p:cNvPr id="21" name="Rectangle 20">
            <a:extLst>
              <a:ext uri="{FF2B5EF4-FFF2-40B4-BE49-F238E27FC236}">
                <a16:creationId xmlns:a16="http://schemas.microsoft.com/office/drawing/2014/main" id="{B47F42EC-C83D-4615-BDBC-32991AAFC708}"/>
              </a:ext>
            </a:extLst>
          </p:cNvPr>
          <p:cNvSpPr/>
          <p:nvPr/>
        </p:nvSpPr>
        <p:spPr>
          <a:xfrm>
            <a:off x="6474016"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22" name="Chart Placeholder 20">
            <a:extLst>
              <a:ext uri="{FF2B5EF4-FFF2-40B4-BE49-F238E27FC236}">
                <a16:creationId xmlns:a16="http://schemas.microsoft.com/office/drawing/2014/main" id="{EAF98D82-0D61-484B-81EA-C031402BA1C0}"/>
              </a:ext>
            </a:extLst>
          </p:cNvPr>
          <p:cNvGraphicFramePr>
            <a:graphicFrameLocks/>
          </p:cNvGraphicFramePr>
          <p:nvPr>
            <p:extLst>
              <p:ext uri="{D42A27DB-BD31-4B8C-83A1-F6EECF244321}">
                <p14:modId xmlns:p14="http://schemas.microsoft.com/office/powerpoint/2010/main" val="1952906831"/>
              </p:ext>
            </p:extLst>
          </p:nvPr>
        </p:nvGraphicFramePr>
        <p:xfrm>
          <a:off x="6474016" y="2274718"/>
          <a:ext cx="5341256" cy="26926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8" name="SmartArt Placeholder 17">
            <a:extLst>
              <a:ext uri="{FF2B5EF4-FFF2-40B4-BE49-F238E27FC236}">
                <a16:creationId xmlns:a16="http://schemas.microsoft.com/office/drawing/2014/main" id="{270F303C-7A30-43E7-BE9A-76AA5EDFF927}"/>
              </a:ext>
            </a:extLst>
          </p:cNvPr>
          <p:cNvGraphicFramePr>
            <a:graphicFrameLocks/>
          </p:cNvGraphicFramePr>
          <p:nvPr>
            <p:extLst>
              <p:ext uri="{D42A27DB-BD31-4B8C-83A1-F6EECF244321}">
                <p14:modId xmlns:p14="http://schemas.microsoft.com/office/powerpoint/2010/main" val="1473533253"/>
              </p:ext>
            </p:extLst>
          </p:nvPr>
        </p:nvGraphicFramePr>
        <p:xfrm>
          <a:off x="2238762" y="1443038"/>
          <a:ext cx="9221787" cy="48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Placeholder 16">
            <a:extLst>
              <a:ext uri="{FF2B5EF4-FFF2-40B4-BE49-F238E27FC236}">
                <a16:creationId xmlns:a16="http://schemas.microsoft.com/office/drawing/2014/main" id="{EB046D6D-7152-4985-8D8C-F9BF93B773A5}"/>
              </a:ext>
            </a:extLst>
          </p:cNvPr>
          <p:cNvGraphicFramePr>
            <a:graphicFrameLocks/>
          </p:cNvGraphicFramePr>
          <p:nvPr>
            <p:extLst>
              <p:ext uri="{D42A27DB-BD31-4B8C-83A1-F6EECF244321}">
                <p14:modId xmlns:p14="http://schemas.microsoft.com/office/powerpoint/2010/main" val="2774064308"/>
              </p:ext>
            </p:extLst>
          </p:nvPr>
        </p:nvGraphicFramePr>
        <p:xfrm>
          <a:off x="581412" y="2020887"/>
          <a:ext cx="10879136" cy="4134048"/>
        </p:xfrm>
        <a:graphic>
          <a:graphicData uri="http://schemas.openxmlformats.org/drawingml/2006/table">
            <a:tbl>
              <a:tblPr firstRow="1" bandRow="1">
                <a:tableStyleId>{5C22544A-7EE6-4342-B048-85BDC9FD1C3A}</a:tableStyleId>
              </a:tblPr>
              <a:tblGrid>
                <a:gridCol w="1652300">
                  <a:extLst>
                    <a:ext uri="{9D8B030D-6E8A-4147-A177-3AD203B41FA5}">
                      <a16:colId xmlns:a16="http://schemas.microsoft.com/office/drawing/2014/main" val="3926787875"/>
                    </a:ext>
                  </a:extLst>
                </a:gridCol>
                <a:gridCol w="768903">
                  <a:extLst>
                    <a:ext uri="{9D8B030D-6E8A-4147-A177-3AD203B41FA5}">
                      <a16:colId xmlns:a16="http://schemas.microsoft.com/office/drawing/2014/main" val="1347465143"/>
                    </a:ext>
                  </a:extLst>
                </a:gridCol>
                <a:gridCol w="768903">
                  <a:extLst>
                    <a:ext uri="{9D8B030D-6E8A-4147-A177-3AD203B41FA5}">
                      <a16:colId xmlns:a16="http://schemas.microsoft.com/office/drawing/2014/main" val="802954316"/>
                    </a:ext>
                  </a:extLst>
                </a:gridCol>
                <a:gridCol w="768903">
                  <a:extLst>
                    <a:ext uri="{9D8B030D-6E8A-4147-A177-3AD203B41FA5}">
                      <a16:colId xmlns:a16="http://schemas.microsoft.com/office/drawing/2014/main" val="237998491"/>
                    </a:ext>
                  </a:extLst>
                </a:gridCol>
                <a:gridCol w="768903">
                  <a:extLst>
                    <a:ext uri="{9D8B030D-6E8A-4147-A177-3AD203B41FA5}">
                      <a16:colId xmlns:a16="http://schemas.microsoft.com/office/drawing/2014/main" val="559338291"/>
                    </a:ext>
                  </a:extLst>
                </a:gridCol>
                <a:gridCol w="768903">
                  <a:extLst>
                    <a:ext uri="{9D8B030D-6E8A-4147-A177-3AD203B41FA5}">
                      <a16:colId xmlns:a16="http://schemas.microsoft.com/office/drawing/2014/main" val="2662145481"/>
                    </a:ext>
                  </a:extLst>
                </a:gridCol>
                <a:gridCol w="768903">
                  <a:extLst>
                    <a:ext uri="{9D8B030D-6E8A-4147-A177-3AD203B41FA5}">
                      <a16:colId xmlns:a16="http://schemas.microsoft.com/office/drawing/2014/main" val="842013454"/>
                    </a:ext>
                  </a:extLst>
                </a:gridCol>
                <a:gridCol w="768903">
                  <a:extLst>
                    <a:ext uri="{9D8B030D-6E8A-4147-A177-3AD203B41FA5}">
                      <a16:colId xmlns:a16="http://schemas.microsoft.com/office/drawing/2014/main" val="1726885786"/>
                    </a:ext>
                  </a:extLst>
                </a:gridCol>
                <a:gridCol w="768903">
                  <a:extLst>
                    <a:ext uri="{9D8B030D-6E8A-4147-A177-3AD203B41FA5}">
                      <a16:colId xmlns:a16="http://schemas.microsoft.com/office/drawing/2014/main" val="3535952006"/>
                    </a:ext>
                  </a:extLst>
                </a:gridCol>
                <a:gridCol w="768903">
                  <a:extLst>
                    <a:ext uri="{9D8B030D-6E8A-4147-A177-3AD203B41FA5}">
                      <a16:colId xmlns:a16="http://schemas.microsoft.com/office/drawing/2014/main" val="2591906777"/>
                    </a:ext>
                  </a:extLst>
                </a:gridCol>
                <a:gridCol w="768903">
                  <a:extLst>
                    <a:ext uri="{9D8B030D-6E8A-4147-A177-3AD203B41FA5}">
                      <a16:colId xmlns:a16="http://schemas.microsoft.com/office/drawing/2014/main" val="4149502341"/>
                    </a:ext>
                  </a:extLst>
                </a:gridCol>
                <a:gridCol w="768903">
                  <a:extLst>
                    <a:ext uri="{9D8B030D-6E8A-4147-A177-3AD203B41FA5}">
                      <a16:colId xmlns:a16="http://schemas.microsoft.com/office/drawing/2014/main" val="3973496842"/>
                    </a:ext>
                  </a:extLst>
                </a:gridCol>
                <a:gridCol w="768903">
                  <a:extLst>
                    <a:ext uri="{9D8B030D-6E8A-4147-A177-3AD203B41FA5}">
                      <a16:colId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1" dirty="0">
                          <a:solidFill>
                            <a:schemeClr val="bg1"/>
                          </a:solidFill>
                        </a:rPr>
                        <a:t>Text sample</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FFFFFF"/>
                          </a:solidFill>
                          <a:effectLst/>
                          <a:uLnTx/>
                          <a:uFillTx/>
                          <a:latin typeface="Verdana"/>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545109"/>
                  </a:ext>
                </a:extLst>
              </a:tr>
            </a:tbl>
          </a:graphicData>
        </a:graphic>
      </p:graphicFrame>
      <p:grpSp>
        <p:nvGrpSpPr>
          <p:cNvPr id="10" name="Group 9">
            <a:extLst>
              <a:ext uri="{FF2B5EF4-FFF2-40B4-BE49-F238E27FC236}">
                <a16:creationId xmlns:a16="http://schemas.microsoft.com/office/drawing/2014/main" id="{A16A2238-D0F4-4E38-B330-336A32A1ACE0}"/>
              </a:ext>
            </a:extLst>
          </p:cNvPr>
          <p:cNvGrpSpPr/>
          <p:nvPr/>
        </p:nvGrpSpPr>
        <p:grpSpPr>
          <a:xfrm>
            <a:off x="2382257" y="2204864"/>
            <a:ext cx="9084642" cy="3755807"/>
            <a:chOff x="2661431" y="2343475"/>
            <a:chExt cx="9563401" cy="4767355"/>
          </a:xfrm>
          <a:solidFill>
            <a:srgbClr val="12ABDB"/>
          </a:solidFill>
        </p:grpSpPr>
        <p:sp>
          <p:nvSpPr>
            <p:cNvPr id="11" name="Retângulo 40">
              <a:extLst>
                <a:ext uri="{FF2B5EF4-FFF2-40B4-BE49-F238E27FC236}">
                  <a16:creationId xmlns:a16="http://schemas.microsoft.com/office/drawing/2014/main" id="{557EF29E-436E-47EB-A7F4-1C832F619E1C}"/>
                </a:ext>
              </a:extLst>
            </p:cNvPr>
            <p:cNvSpPr/>
            <p:nvPr/>
          </p:nvSpPr>
          <p:spPr>
            <a:xfrm>
              <a:off x="2661431" y="2343475"/>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40">
              <a:extLst>
                <a:ext uri="{FF2B5EF4-FFF2-40B4-BE49-F238E27FC236}">
                  <a16:creationId xmlns:a16="http://schemas.microsoft.com/office/drawing/2014/main" id="{EDB69486-7DB0-4583-B173-EC12CAED3119}"/>
                </a:ext>
              </a:extLst>
            </p:cNvPr>
            <p:cNvSpPr/>
            <p:nvPr/>
          </p:nvSpPr>
          <p:spPr>
            <a:xfrm>
              <a:off x="3458136" y="2976066"/>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40">
              <a:extLst>
                <a:ext uri="{FF2B5EF4-FFF2-40B4-BE49-F238E27FC236}">
                  <a16:creationId xmlns:a16="http://schemas.microsoft.com/office/drawing/2014/main" id="{605C23A9-CD9A-4AAB-8432-58B81B91F93C}"/>
                </a:ext>
              </a:extLst>
            </p:cNvPr>
            <p:cNvSpPr/>
            <p:nvPr/>
          </p:nvSpPr>
          <p:spPr>
            <a:xfrm>
              <a:off x="5142081" y="3618680"/>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0">
              <a:extLst>
                <a:ext uri="{FF2B5EF4-FFF2-40B4-BE49-F238E27FC236}">
                  <a16:creationId xmlns:a16="http://schemas.microsoft.com/office/drawing/2014/main" id="{B734272C-8EC0-4BC6-AFEC-32BA76DA4B2C}"/>
                </a:ext>
              </a:extLst>
            </p:cNvPr>
            <p:cNvSpPr/>
            <p:nvPr/>
          </p:nvSpPr>
          <p:spPr>
            <a:xfrm>
              <a:off x="6116178" y="4282111"/>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40">
              <a:extLst>
                <a:ext uri="{FF2B5EF4-FFF2-40B4-BE49-F238E27FC236}">
                  <a16:creationId xmlns:a16="http://schemas.microsoft.com/office/drawing/2014/main" id="{01216E35-989E-4529-958F-0BA7E5082660}"/>
                </a:ext>
              </a:extLst>
            </p:cNvPr>
            <p:cNvSpPr/>
            <p:nvPr/>
          </p:nvSpPr>
          <p:spPr>
            <a:xfrm>
              <a:off x="7355083" y="4968390"/>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40">
              <a:extLst>
                <a:ext uri="{FF2B5EF4-FFF2-40B4-BE49-F238E27FC236}">
                  <a16:creationId xmlns:a16="http://schemas.microsoft.com/office/drawing/2014/main" id="{22EAF616-00F7-4AF6-995D-79B165D04847}"/>
                </a:ext>
              </a:extLst>
            </p:cNvPr>
            <p:cNvSpPr/>
            <p:nvPr/>
          </p:nvSpPr>
          <p:spPr>
            <a:xfrm>
              <a:off x="7355083" y="5594884"/>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40">
              <a:extLst>
                <a:ext uri="{FF2B5EF4-FFF2-40B4-BE49-F238E27FC236}">
                  <a16:creationId xmlns:a16="http://schemas.microsoft.com/office/drawing/2014/main" id="{17F5A409-2F75-4CE8-9CAC-E8E0460DF656}"/>
                </a:ext>
              </a:extLst>
            </p:cNvPr>
            <p:cNvSpPr/>
            <p:nvPr/>
          </p:nvSpPr>
          <p:spPr>
            <a:xfrm>
              <a:off x="8948233" y="626378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tângulo 40">
              <a:extLst>
                <a:ext uri="{FF2B5EF4-FFF2-40B4-BE49-F238E27FC236}">
                  <a16:creationId xmlns:a16="http://schemas.microsoft.com/office/drawing/2014/main" id="{9BD639C8-5DA9-4435-8721-A13BEA6CE53A}"/>
                </a:ext>
              </a:extLst>
            </p:cNvPr>
            <p:cNvSpPr/>
            <p:nvPr/>
          </p:nvSpPr>
          <p:spPr>
            <a:xfrm>
              <a:off x="10586532" y="694459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scenarios are everywhere</a:t>
            </a:r>
            <a:br>
              <a:rPr lang="en-US" dirty="0"/>
            </a:br>
            <a:r>
              <a:rPr lang="en-US" sz="2000" spc="0" dirty="0"/>
              <a:t>Real time technologies are integral to many popular apps</a:t>
            </a:r>
          </a:p>
        </p:txBody>
      </p:sp>
      <p:pic>
        <p:nvPicPr>
          <p:cNvPr id="9" name="Picture 8">
            <a:extLst>
              <a:ext uri="{FF2B5EF4-FFF2-40B4-BE49-F238E27FC236}">
                <a16:creationId xmlns:a16="http://schemas.microsoft.com/office/drawing/2014/main" id="{599C57B4-ECED-4AAD-B644-C2FE3A3FDD3A}"/>
              </a:ext>
            </a:extLst>
          </p:cNvPr>
          <p:cNvPicPr>
            <a:picLocks noChangeAspect="1"/>
          </p:cNvPicPr>
          <p:nvPr/>
        </p:nvPicPr>
        <p:blipFill>
          <a:blip r:embed="rId3"/>
          <a:stretch>
            <a:fillRect/>
          </a:stretch>
        </p:blipFill>
        <p:spPr>
          <a:xfrm>
            <a:off x="6995342" y="4610590"/>
            <a:ext cx="3695451" cy="1737360"/>
          </a:xfrm>
          <a:prstGeom prst="rect">
            <a:avLst/>
          </a:prstGeom>
        </p:spPr>
      </p:pic>
      <p:pic>
        <p:nvPicPr>
          <p:cNvPr id="15" name="Picture 14">
            <a:extLst>
              <a:ext uri="{FF2B5EF4-FFF2-40B4-BE49-F238E27FC236}">
                <a16:creationId xmlns:a16="http://schemas.microsoft.com/office/drawing/2014/main" id="{381A8B18-CDA4-4AD3-9DB2-B8208656A668}"/>
              </a:ext>
            </a:extLst>
          </p:cNvPr>
          <p:cNvPicPr>
            <a:picLocks noChangeAspect="1"/>
          </p:cNvPicPr>
          <p:nvPr/>
        </p:nvPicPr>
        <p:blipFill>
          <a:blip r:embed="rId4"/>
          <a:stretch>
            <a:fillRect/>
          </a:stretch>
        </p:blipFill>
        <p:spPr>
          <a:xfrm>
            <a:off x="1602030" y="1866716"/>
            <a:ext cx="3648011" cy="1737360"/>
          </a:xfrm>
          <a:prstGeom prst="rect">
            <a:avLst/>
          </a:prstGeom>
        </p:spPr>
      </p:pic>
      <p:pic>
        <p:nvPicPr>
          <p:cNvPr id="17" name="Picture 16">
            <a:extLst>
              <a:ext uri="{FF2B5EF4-FFF2-40B4-BE49-F238E27FC236}">
                <a16:creationId xmlns:a16="http://schemas.microsoft.com/office/drawing/2014/main" id="{1B67D464-440B-4AB0-9993-42F31271434A}"/>
              </a:ext>
            </a:extLst>
          </p:cNvPr>
          <p:cNvPicPr>
            <a:picLocks noChangeAspect="1"/>
          </p:cNvPicPr>
          <p:nvPr/>
        </p:nvPicPr>
        <p:blipFill>
          <a:blip r:embed="rId5"/>
          <a:stretch>
            <a:fillRect/>
          </a:stretch>
        </p:blipFill>
        <p:spPr>
          <a:xfrm>
            <a:off x="7296470" y="1866716"/>
            <a:ext cx="3093194" cy="1737360"/>
          </a:xfrm>
          <a:prstGeom prst="rect">
            <a:avLst/>
          </a:prstGeom>
        </p:spPr>
      </p:pic>
      <p:pic>
        <p:nvPicPr>
          <p:cNvPr id="19" name="Picture 18">
            <a:extLst>
              <a:ext uri="{FF2B5EF4-FFF2-40B4-BE49-F238E27FC236}">
                <a16:creationId xmlns:a16="http://schemas.microsoft.com/office/drawing/2014/main" id="{06547421-67F6-4037-A27B-7AC19D448B48}"/>
              </a:ext>
            </a:extLst>
          </p:cNvPr>
          <p:cNvPicPr>
            <a:picLocks noChangeAspect="1"/>
          </p:cNvPicPr>
          <p:nvPr/>
        </p:nvPicPr>
        <p:blipFill>
          <a:blip r:embed="rId6"/>
          <a:stretch>
            <a:fillRect/>
          </a:stretch>
        </p:blipFill>
        <p:spPr>
          <a:xfrm>
            <a:off x="1879438" y="4693498"/>
            <a:ext cx="3093194" cy="1737360"/>
          </a:xfrm>
          <a:prstGeom prst="rect">
            <a:avLst/>
          </a:prstGeom>
        </p:spPr>
      </p:pic>
      <p:cxnSp>
        <p:nvCxnSpPr>
          <p:cNvPr id="20" name="Straight Connector 19">
            <a:extLst>
              <a:ext uri="{FF2B5EF4-FFF2-40B4-BE49-F238E27FC236}">
                <a16:creationId xmlns:a16="http://schemas.microsoft.com/office/drawing/2014/main" id="{E2E16391-3DAF-4F81-AA2F-790ED7608D03}"/>
              </a:ext>
            </a:extLst>
          </p:cNvPr>
          <p:cNvCxnSpPr>
            <a:cxnSpLocks/>
          </p:cNvCxnSpPr>
          <p:nvPr/>
        </p:nvCxnSpPr>
        <p:spPr>
          <a:xfrm>
            <a:off x="584200" y="4145756"/>
            <a:ext cx="11025188" cy="0"/>
          </a:xfrm>
          <a:prstGeom prst="line">
            <a:avLst/>
          </a:prstGeom>
          <a:ln w="15875">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E81EB51-EAFD-458D-8428-1366F2FF2AD4}"/>
              </a:ext>
            </a:extLst>
          </p:cNvPr>
          <p:cNvCxnSpPr/>
          <p:nvPr/>
        </p:nvCxnSpPr>
        <p:spPr>
          <a:xfrm>
            <a:off x="6096794" y="1727200"/>
            <a:ext cx="0" cy="4837113"/>
          </a:xfrm>
          <a:prstGeom prst="line">
            <a:avLst/>
          </a:prstGeom>
          <a:ln w="15875">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D4FFD2E-19AE-404E-A92C-26A775DD1E3E}"/>
              </a:ext>
            </a:extLst>
          </p:cNvPr>
          <p:cNvSpPr/>
          <p:nvPr/>
        </p:nvSpPr>
        <p:spPr>
          <a:xfrm>
            <a:off x="2397549" y="3604076"/>
            <a:ext cx="2056973" cy="461665"/>
          </a:xfrm>
          <a:prstGeom prst="rect">
            <a:avLst/>
          </a:prstGeom>
        </p:spPr>
        <p:txBody>
          <a:bodyPr wrap="none">
            <a:spAutoFit/>
          </a:bodyPr>
          <a:lstStyle/>
          <a:p>
            <a:pPr marL="0" marR="0" lvl="2"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1250">
                      <a:srgbClr val="002050"/>
                    </a:gs>
                    <a:gs pos="100000">
                      <a:srgbClr val="002050"/>
                    </a:gs>
                  </a:gsLst>
                  <a:lin ang="5400000" scaled="0"/>
                </a:gradFill>
                <a:effectLst/>
                <a:uLnTx/>
                <a:uFillTx/>
                <a:latin typeface="Segoe UI Semibold"/>
                <a:ea typeface="+mn-ea"/>
                <a:cs typeface="+mn-cs"/>
              </a:rPr>
              <a:t>Co-authoring</a:t>
            </a:r>
          </a:p>
        </p:txBody>
      </p:sp>
      <p:sp>
        <p:nvSpPr>
          <p:cNvPr id="12" name="Rectangle 11">
            <a:extLst>
              <a:ext uri="{FF2B5EF4-FFF2-40B4-BE49-F238E27FC236}">
                <a16:creationId xmlns:a16="http://schemas.microsoft.com/office/drawing/2014/main" id="{E96477FD-DFF0-441D-A51A-C26BCF21BFF6}"/>
              </a:ext>
            </a:extLst>
          </p:cNvPr>
          <p:cNvSpPr/>
          <p:nvPr/>
        </p:nvSpPr>
        <p:spPr>
          <a:xfrm>
            <a:off x="7693105" y="4216785"/>
            <a:ext cx="2299925" cy="461665"/>
          </a:xfrm>
          <a:prstGeom prst="rect">
            <a:avLst/>
          </a:prstGeom>
        </p:spPr>
        <p:txBody>
          <a:bodyPr wrap="none">
            <a:spAutoFit/>
          </a:bodyPr>
          <a:lstStyle/>
          <a:p>
            <a:pPr marL="0" marR="0" lvl="2"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1250">
                      <a:srgbClr val="002050"/>
                    </a:gs>
                    <a:gs pos="100000">
                      <a:srgbClr val="002050"/>
                    </a:gs>
                  </a:gsLst>
                  <a:lin ang="5400000" scaled="0"/>
                </a:gradFill>
                <a:effectLst/>
                <a:uLnTx/>
                <a:uFillTx/>
                <a:latin typeface="Segoe UI Semibold"/>
                <a:ea typeface="+mn-ea"/>
                <a:cs typeface="+mn-cs"/>
              </a:rPr>
              <a:t>Live dashboard</a:t>
            </a:r>
          </a:p>
        </p:txBody>
      </p:sp>
      <p:sp>
        <p:nvSpPr>
          <p:cNvPr id="13" name="Rectangle 12">
            <a:extLst>
              <a:ext uri="{FF2B5EF4-FFF2-40B4-BE49-F238E27FC236}">
                <a16:creationId xmlns:a16="http://schemas.microsoft.com/office/drawing/2014/main" id="{31136CDD-0159-487C-AF02-D6C895BB400D}"/>
              </a:ext>
            </a:extLst>
          </p:cNvPr>
          <p:cNvSpPr/>
          <p:nvPr/>
        </p:nvSpPr>
        <p:spPr>
          <a:xfrm>
            <a:off x="2439226" y="4216785"/>
            <a:ext cx="1973617" cy="461665"/>
          </a:xfrm>
          <a:prstGeom prst="rect">
            <a:avLst/>
          </a:prstGeom>
        </p:spPr>
        <p:txBody>
          <a:bodyPr wrap="none">
            <a:spAutoFit/>
          </a:bodyPr>
          <a:lstStyle/>
          <a:p>
            <a:pPr marL="912813" marR="0" lvl="2" indent="-912813" algn="ctr" defTabSz="914367" rtl="0" eaLnBrk="1" fontAlgn="auto" latinLnBrk="0" hangingPunct="1">
              <a:lnSpc>
                <a:spcPct val="100000"/>
              </a:lnSpc>
              <a:spcBef>
                <a:spcPts val="0"/>
              </a:spcBef>
              <a:spcAft>
                <a:spcPts val="0"/>
              </a:spcAft>
              <a:buClrTx/>
              <a:buSzTx/>
              <a:buFontTx/>
              <a:buNone/>
              <a:tabLst/>
              <a:defRPr/>
            </a:pPr>
            <a:r>
              <a:rPr lang="en-US" sz="2400">
                <a:gradFill>
                  <a:gsLst>
                    <a:gs pos="1250">
                      <a:srgbClr val="002050"/>
                    </a:gs>
                    <a:gs pos="100000">
                      <a:srgbClr val="002050"/>
                    </a:gs>
                  </a:gsLst>
                  <a:lin ang="5400000" scaled="0"/>
                </a:gradFill>
                <a:latin typeface="Segoe UI Semibold"/>
              </a:rPr>
              <a:t>N</a:t>
            </a:r>
            <a:r>
              <a:rPr kumimoji="0" lang="en-US" sz="2400" b="0" i="0" u="none" strike="noStrike" kern="1200" cap="none" spc="0" normalizeH="0" baseline="0" noProof="0">
                <a:ln>
                  <a:noFill/>
                </a:ln>
                <a:gradFill>
                  <a:gsLst>
                    <a:gs pos="1250">
                      <a:srgbClr val="002050"/>
                    </a:gs>
                    <a:gs pos="100000">
                      <a:srgbClr val="002050"/>
                    </a:gs>
                  </a:gsLst>
                  <a:lin ang="5400000" scaled="0"/>
                </a:gradFill>
                <a:effectLst/>
                <a:uLnTx/>
                <a:uFillTx/>
                <a:latin typeface="Segoe UI Semibold"/>
                <a:ea typeface="+mn-ea"/>
                <a:cs typeface="+mn-cs"/>
              </a:rPr>
              <a:t>otifications</a:t>
            </a:r>
            <a:endParaRPr kumimoji="0" lang="en-US" sz="2400" b="0" i="0" u="none" strike="noStrike" kern="1200" cap="none" spc="0" normalizeH="0" baseline="0" noProof="0" dirty="0">
              <a:ln>
                <a:noFill/>
              </a:ln>
              <a:gradFill>
                <a:gsLst>
                  <a:gs pos="1250">
                    <a:srgbClr val="002050"/>
                  </a:gs>
                  <a:gs pos="100000">
                    <a:srgbClr val="002050"/>
                  </a:gs>
                </a:gsLst>
                <a:lin ang="5400000" scaled="0"/>
              </a:gradFill>
              <a:effectLst/>
              <a:uLnTx/>
              <a:uFillTx/>
              <a:latin typeface="Segoe UI Semibold"/>
              <a:ea typeface="+mn-ea"/>
              <a:cs typeface="+mn-cs"/>
            </a:endParaRPr>
          </a:p>
        </p:txBody>
      </p:sp>
      <p:sp>
        <p:nvSpPr>
          <p:cNvPr id="14" name="Rectangle 13">
            <a:extLst>
              <a:ext uri="{FF2B5EF4-FFF2-40B4-BE49-F238E27FC236}">
                <a16:creationId xmlns:a16="http://schemas.microsoft.com/office/drawing/2014/main" id="{02988E5F-F3B4-490F-8BF9-DFEB1B9A1998}"/>
              </a:ext>
            </a:extLst>
          </p:cNvPr>
          <p:cNvSpPr/>
          <p:nvPr/>
        </p:nvSpPr>
        <p:spPr>
          <a:xfrm>
            <a:off x="6411408" y="3604076"/>
            <a:ext cx="4863319" cy="461665"/>
          </a:xfrm>
          <a:prstGeom prst="rect">
            <a:avLst/>
          </a:prstGeom>
        </p:spPr>
        <p:txBody>
          <a:bodyPr wrap="none">
            <a:spAutoFit/>
          </a:bodyPr>
          <a:lstStyle/>
          <a:p>
            <a:pPr marL="0" marR="0" lvl="2"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1250">
                      <a:srgbClr val="002050"/>
                    </a:gs>
                    <a:gs pos="100000">
                      <a:srgbClr val="002050"/>
                    </a:gs>
                  </a:gsLst>
                  <a:lin ang="5400000" scaled="0"/>
                </a:gradFill>
                <a:effectLst/>
                <a:uLnTx/>
                <a:uFillTx/>
                <a:latin typeface="Segoe UI Semibold"/>
                <a:ea typeface="+mn-ea"/>
                <a:cs typeface="+mn-cs"/>
              </a:rPr>
              <a:t>Real time location-based tracking</a:t>
            </a:r>
          </a:p>
        </p:txBody>
      </p:sp>
    </p:spTree>
    <p:extLst>
      <p:ext uri="{BB962C8B-B14F-4D97-AF65-F5344CB8AC3E}">
        <p14:creationId xmlns:p14="http://schemas.microsoft.com/office/powerpoint/2010/main" val="2670970521"/>
      </p:ext>
    </p:extLst>
  </p:cSld>
  <p:clrMapOvr>
    <a:masterClrMapping/>
  </p:clrMapOvr>
  <mc:AlternateContent xmlns:mc="http://schemas.openxmlformats.org/markup-compatibility/2006" xmlns:p14="http://schemas.microsoft.com/office/powerpoint/2010/main">
    <mc:Choice Requires="p14">
      <p:transition spd="med" p14:dur="700" advTm="121828">
        <p:fade/>
      </p:transition>
    </mc:Choice>
    <mc:Fallback xmlns="" xmlns:a16="http://schemas.microsoft.com/office/drawing/2014/main">
      <p:transition spd="med" advTm="121828">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4"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Oval 20">
            <a:extLst>
              <a:ext uri="{FF2B5EF4-FFF2-40B4-BE49-F238E27FC236}">
                <a16:creationId xmlns:a16="http://schemas.microsoft.com/office/drawing/2014/main" id="{83825B1A-06E4-4C1E-B67C-4D1E98B779D1}"/>
              </a:ext>
            </a:extLst>
          </p:cNvPr>
          <p:cNvSpPr/>
          <p:nvPr/>
        </p:nvSpPr>
        <p:spPr>
          <a:xfrm>
            <a:off x="703132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8" name="Oval 20">
            <a:extLst>
              <a:ext uri="{FF2B5EF4-FFF2-40B4-BE49-F238E27FC236}">
                <a16:creationId xmlns:a16="http://schemas.microsoft.com/office/drawing/2014/main" id="{758261D3-3B6E-4055-A5DA-9443A2ED77F2}"/>
              </a:ext>
            </a:extLst>
          </p:cNvPr>
          <p:cNvSpPr/>
          <p:nvPr/>
        </p:nvSpPr>
        <p:spPr>
          <a:xfrm>
            <a:off x="1371892" y="222774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le 1"/>
          <p:cNvSpPr>
            <a:spLocks noGrp="1"/>
          </p:cNvSpPr>
          <p:nvPr>
            <p:ph type="title"/>
          </p:nvPr>
        </p:nvSpPr>
        <p:spPr/>
        <p:txBody>
          <a:bodyPr/>
          <a:lstStyle/>
          <a:p>
            <a:r>
              <a:rPr lang="en-US"/>
              <a:t>Title</a:t>
            </a:r>
            <a:br>
              <a:rPr lang="en-US"/>
            </a:br>
            <a:r>
              <a:rPr lang="en-US"/>
              <a:t>(Work for 1 or 2 lines of title)</a:t>
            </a:r>
            <a:endParaRPr lang="en-GB" dirty="0"/>
          </a:p>
        </p:txBody>
      </p:sp>
      <p:sp>
        <p:nvSpPr>
          <p:cNvPr id="3" name="Text Placeholder 3">
            <a:extLst>
              <a:ext uri="{FF2B5EF4-FFF2-40B4-BE49-F238E27FC236}">
                <a16:creationId xmlns:a16="http://schemas.microsoft.com/office/drawing/2014/main" id="{D271D366-DAD6-443B-B28E-15C58219AEC2}"/>
              </a:ext>
            </a:extLst>
          </p:cNvPr>
          <p:cNvSpPr txBox="1">
            <a:spLocks/>
          </p:cNvSpPr>
          <p:nvPr/>
        </p:nvSpPr>
        <p:spPr>
          <a:xfrm>
            <a:off x="695325" y="1737305"/>
            <a:ext cx="5112643" cy="39555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chemeClr val="tx1"/>
                </a:solidFill>
                <a:effectLst/>
                <a:uLnTx/>
                <a:uFillTx/>
                <a:latin typeface="+mj-lt"/>
                <a:ea typeface="+mn-ea"/>
                <a:cs typeface="+mn-cs"/>
              </a:rPr>
              <a:t>Click to insert chart title</a:t>
            </a:r>
            <a:endParaRPr kumimoji="0" lang="pt-PT"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4" name="Chart Placeholder 13">
            <a:extLst>
              <a:ext uri="{FF2B5EF4-FFF2-40B4-BE49-F238E27FC236}">
                <a16:creationId xmlns:a16="http://schemas.microsoft.com/office/drawing/2014/main" id="{1B8EBEFD-D01C-4602-B12A-FD6804B55AB2}"/>
              </a:ext>
            </a:extLst>
          </p:cNvPr>
          <p:cNvGraphicFramePr>
            <a:graphicFrameLocks/>
          </p:cNvGraphicFramePr>
          <p:nvPr>
            <p:extLst>
              <p:ext uri="{D42A27DB-BD31-4B8C-83A1-F6EECF244321}">
                <p14:modId xmlns:p14="http://schemas.microsoft.com/office/powerpoint/2010/main" val="3587129420"/>
              </p:ext>
            </p:extLst>
          </p:nvPr>
        </p:nvGraphicFramePr>
        <p:xfrm>
          <a:off x="695325" y="2420938"/>
          <a:ext cx="5113338" cy="3744912"/>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 Placeholder 5">
            <a:extLst>
              <a:ext uri="{FF2B5EF4-FFF2-40B4-BE49-F238E27FC236}">
                <a16:creationId xmlns:a16="http://schemas.microsoft.com/office/drawing/2014/main" id="{24B98095-57B7-46B7-9CCA-A894F31CC343}"/>
              </a:ext>
            </a:extLst>
          </p:cNvPr>
          <p:cNvSpPr txBox="1">
            <a:spLocks/>
          </p:cNvSpPr>
          <p:nvPr/>
        </p:nvSpPr>
        <p:spPr>
          <a:xfrm>
            <a:off x="6355457" y="1765949"/>
            <a:ext cx="5112643" cy="39555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chemeClr val="tx1"/>
                </a:solidFill>
                <a:effectLst/>
                <a:uLnTx/>
                <a:uFillTx/>
                <a:latin typeface="+mj-lt"/>
                <a:ea typeface="+mn-ea"/>
                <a:cs typeface="+mn-cs"/>
              </a:rPr>
              <a:t>Click to insert chart title</a:t>
            </a:r>
            <a:endParaRPr kumimoji="0" lang="pt-PT"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6" name="Chart Placeholder 18">
            <a:extLst>
              <a:ext uri="{FF2B5EF4-FFF2-40B4-BE49-F238E27FC236}">
                <a16:creationId xmlns:a16="http://schemas.microsoft.com/office/drawing/2014/main" id="{EDF07F57-EB7C-4C5B-A845-FD24BA6647EB}"/>
              </a:ext>
            </a:extLst>
          </p:cNvPr>
          <p:cNvGraphicFramePr>
            <a:graphicFrameLocks/>
          </p:cNvGraphicFramePr>
          <p:nvPr>
            <p:extLst>
              <p:ext uri="{D42A27DB-BD31-4B8C-83A1-F6EECF244321}">
                <p14:modId xmlns:p14="http://schemas.microsoft.com/office/powerpoint/2010/main" val="2357231606"/>
              </p:ext>
            </p:extLst>
          </p:nvPr>
        </p:nvGraphicFramePr>
        <p:xfrm>
          <a:off x="6485230" y="2422525"/>
          <a:ext cx="5113337" cy="374332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2" name="Rectangle 51">
            <a:extLst>
              <a:ext uri="{FF2B5EF4-FFF2-40B4-BE49-F238E27FC236}">
                <a16:creationId xmlns:a16="http://schemas.microsoft.com/office/drawing/2014/main" id="{3004B549-EB02-42FD-B432-43F5D9AC551E}"/>
              </a:ext>
            </a:extLst>
          </p:cNvPr>
          <p:cNvSpPr/>
          <p:nvPr/>
        </p:nvSpPr>
        <p:spPr>
          <a:xfrm>
            <a:off x="2689156" y="1871519"/>
            <a:ext cx="2068473"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a16="http://schemas.microsoft.com/office/drawing/2014/main" id="{86304B18-FE01-4A88-AA17-A2A76AB7E3F6}"/>
              </a:ext>
            </a:extLst>
          </p:cNvPr>
          <p:cNvSpPr/>
          <p:nvPr/>
        </p:nvSpPr>
        <p:spPr>
          <a:xfrm>
            <a:off x="247135"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a16="http://schemas.microsoft.com/office/drawing/2014/main" id="{AC8E1C88-76B5-4FBC-8619-E07B3932BC02}"/>
              </a:ext>
            </a:extLst>
          </p:cNvPr>
          <p:cNvSpPr/>
          <p:nvPr/>
        </p:nvSpPr>
        <p:spPr>
          <a:xfrm>
            <a:off x="303853" y="1871519"/>
            <a:ext cx="2068473"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a16="http://schemas.microsoft.com/office/drawing/2014/main" id="{1B58497A-0F7B-4703-85F2-39E02EFE84A4}"/>
              </a:ext>
            </a:extLst>
          </p:cNvPr>
          <p:cNvGrpSpPr/>
          <p:nvPr/>
        </p:nvGrpSpPr>
        <p:grpSpPr>
          <a:xfrm>
            <a:off x="407515" y="2021579"/>
            <a:ext cx="569860" cy="503634"/>
            <a:chOff x="-3076576" y="4076701"/>
            <a:chExt cx="1465263" cy="1363663"/>
          </a:xfrm>
        </p:grpSpPr>
        <p:sp>
          <p:nvSpPr>
            <p:cNvPr id="98" name="Freeform 5">
              <a:extLst>
                <a:ext uri="{FF2B5EF4-FFF2-40B4-BE49-F238E27FC236}">
                  <a16:creationId xmlns:a16="http://schemas.microsoft.com/office/drawing/2014/main"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
              <a:extLst>
                <a:ext uri="{FF2B5EF4-FFF2-40B4-BE49-F238E27FC236}">
                  <a16:creationId xmlns:a16="http://schemas.microsoft.com/office/drawing/2014/main"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Rectangle 55">
            <a:extLst>
              <a:ext uri="{FF2B5EF4-FFF2-40B4-BE49-F238E27FC236}">
                <a16:creationId xmlns:a16="http://schemas.microsoft.com/office/drawing/2014/main" id="{A1809CA5-7D56-407C-9D28-9C025BC3466D}"/>
              </a:ext>
            </a:extLst>
          </p:cNvPr>
          <p:cNvSpPr/>
          <p:nvPr/>
        </p:nvSpPr>
        <p:spPr>
          <a:xfrm>
            <a:off x="2632438"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a16="http://schemas.microsoft.com/office/drawing/2014/main" id="{C6611CCA-FE04-4683-AE2D-7BE320258138}"/>
              </a:ext>
            </a:extLst>
          </p:cNvPr>
          <p:cNvGrpSpPr>
            <a:grpSpLocks noChangeAspect="1"/>
          </p:cNvGrpSpPr>
          <p:nvPr/>
        </p:nvGrpSpPr>
        <p:grpSpPr>
          <a:xfrm>
            <a:off x="2819460" y="2022061"/>
            <a:ext cx="544820" cy="482948"/>
            <a:chOff x="-2063751" y="3944938"/>
            <a:chExt cx="882651" cy="823913"/>
          </a:xfrm>
        </p:grpSpPr>
        <p:sp>
          <p:nvSpPr>
            <p:cNvPr id="89" name="Freeform 5">
              <a:extLst>
                <a:ext uri="{FF2B5EF4-FFF2-40B4-BE49-F238E27FC236}">
                  <a16:creationId xmlns:a16="http://schemas.microsoft.com/office/drawing/2014/main"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7">
              <a:extLst>
                <a:ext uri="{FF2B5EF4-FFF2-40B4-BE49-F238E27FC236}">
                  <a16:creationId xmlns:a16="http://schemas.microsoft.com/office/drawing/2014/main"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
              <a:extLst>
                <a:ext uri="{FF2B5EF4-FFF2-40B4-BE49-F238E27FC236}">
                  <a16:creationId xmlns:a16="http://schemas.microsoft.com/office/drawing/2014/main"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
              <a:extLst>
                <a:ext uri="{FF2B5EF4-FFF2-40B4-BE49-F238E27FC236}">
                  <a16:creationId xmlns:a16="http://schemas.microsoft.com/office/drawing/2014/main"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a16="http://schemas.microsoft.com/office/drawing/2014/main"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a:extLst>
                <a:ext uri="{FF2B5EF4-FFF2-40B4-BE49-F238E27FC236}">
                  <a16:creationId xmlns:a16="http://schemas.microsoft.com/office/drawing/2014/main"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a:extLst>
                <a:ext uri="{FF2B5EF4-FFF2-40B4-BE49-F238E27FC236}">
                  <a16:creationId xmlns:a16="http://schemas.microsoft.com/office/drawing/2014/main"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3">
              <a:extLst>
                <a:ext uri="{FF2B5EF4-FFF2-40B4-BE49-F238E27FC236}">
                  <a16:creationId xmlns:a16="http://schemas.microsoft.com/office/drawing/2014/main"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a:extLst>
              <a:ext uri="{FF2B5EF4-FFF2-40B4-BE49-F238E27FC236}">
                <a16:creationId xmlns:a16="http://schemas.microsoft.com/office/drawing/2014/main" id="{E84F61DF-65CA-45BF-9A0B-34B97F6A97EA}"/>
              </a:ext>
            </a:extLst>
          </p:cNvPr>
          <p:cNvSpPr/>
          <p:nvPr/>
        </p:nvSpPr>
        <p:spPr>
          <a:xfrm>
            <a:off x="5017740"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a16="http://schemas.microsoft.com/office/drawing/2014/main" id="{831AED31-10FD-4B27-990C-A819D745E531}"/>
              </a:ext>
            </a:extLst>
          </p:cNvPr>
          <p:cNvSpPr/>
          <p:nvPr/>
        </p:nvSpPr>
        <p:spPr>
          <a:xfrm>
            <a:off x="5074458" y="1871519"/>
            <a:ext cx="2068473"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a16="http://schemas.microsoft.com/office/drawing/2014/main" id="{B2B8CB78-28CC-46E6-8507-EF0E6B4E5F39}"/>
              </a:ext>
            </a:extLst>
          </p:cNvPr>
          <p:cNvGrpSpPr/>
          <p:nvPr/>
        </p:nvGrpSpPr>
        <p:grpSpPr>
          <a:xfrm>
            <a:off x="5178357" y="2021681"/>
            <a:ext cx="557448" cy="499258"/>
            <a:chOff x="6460778" y="5092349"/>
            <a:chExt cx="1114525" cy="1051130"/>
          </a:xfrm>
        </p:grpSpPr>
        <p:sp>
          <p:nvSpPr>
            <p:cNvPr id="87" name="Freeform 7">
              <a:extLst>
                <a:ext uri="{FF2B5EF4-FFF2-40B4-BE49-F238E27FC236}">
                  <a16:creationId xmlns:a16="http://schemas.microsoft.com/office/drawing/2014/main"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
              <a:extLst>
                <a:ext uri="{FF2B5EF4-FFF2-40B4-BE49-F238E27FC236}">
                  <a16:creationId xmlns:a16="http://schemas.microsoft.com/office/drawing/2014/main"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id="{6A2E64E3-C40B-4FA6-866D-445B474C04A6}"/>
              </a:ext>
            </a:extLst>
          </p:cNvPr>
          <p:cNvSpPr/>
          <p:nvPr/>
        </p:nvSpPr>
        <p:spPr>
          <a:xfrm>
            <a:off x="7403043"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a16="http://schemas.microsoft.com/office/drawing/2014/main" id="{E6142444-0D7A-4B76-850A-8328C7265351}"/>
              </a:ext>
            </a:extLst>
          </p:cNvPr>
          <p:cNvSpPr/>
          <p:nvPr/>
        </p:nvSpPr>
        <p:spPr>
          <a:xfrm>
            <a:off x="7459761" y="1871519"/>
            <a:ext cx="2068473"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a16="http://schemas.microsoft.com/office/drawing/2014/main" id="{1726E9E8-BDE6-475F-B50B-255DDC05C427}"/>
              </a:ext>
            </a:extLst>
          </p:cNvPr>
          <p:cNvGrpSpPr>
            <a:grpSpLocks noChangeAspect="1"/>
          </p:cNvGrpSpPr>
          <p:nvPr/>
        </p:nvGrpSpPr>
        <p:grpSpPr>
          <a:xfrm>
            <a:off x="7563325" y="2021644"/>
            <a:ext cx="565005" cy="500840"/>
            <a:chOff x="-2187576" y="5018088"/>
            <a:chExt cx="882651" cy="823913"/>
          </a:xfrm>
        </p:grpSpPr>
        <p:sp>
          <p:nvSpPr>
            <p:cNvPr id="84" name="Freeform 17">
              <a:extLst>
                <a:ext uri="{FF2B5EF4-FFF2-40B4-BE49-F238E27FC236}">
                  <a16:creationId xmlns:a16="http://schemas.microsoft.com/office/drawing/2014/main"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a16="http://schemas.microsoft.com/office/drawing/2014/main"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a16="http://schemas.microsoft.com/office/drawing/2014/main"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a:extLst>
              <a:ext uri="{FF2B5EF4-FFF2-40B4-BE49-F238E27FC236}">
                <a16:creationId xmlns:a16="http://schemas.microsoft.com/office/drawing/2014/main" id="{9C16D0F2-2CA3-4538-9C3C-86C7AA9E9C07}"/>
              </a:ext>
            </a:extLst>
          </p:cNvPr>
          <p:cNvSpPr/>
          <p:nvPr/>
        </p:nvSpPr>
        <p:spPr>
          <a:xfrm>
            <a:off x="9788346"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ctangle 64">
            <a:extLst>
              <a:ext uri="{FF2B5EF4-FFF2-40B4-BE49-F238E27FC236}">
                <a16:creationId xmlns:a16="http://schemas.microsoft.com/office/drawing/2014/main" id="{F632AB97-A0B1-4CCB-95C6-07407A0214F2}"/>
              </a:ext>
            </a:extLst>
          </p:cNvPr>
          <p:cNvSpPr/>
          <p:nvPr/>
        </p:nvSpPr>
        <p:spPr>
          <a:xfrm>
            <a:off x="9845064" y="1871519"/>
            <a:ext cx="2068473" cy="817353"/>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6" name="Group 23">
            <a:extLst>
              <a:ext uri="{FF2B5EF4-FFF2-40B4-BE49-F238E27FC236}">
                <a16:creationId xmlns:a16="http://schemas.microsoft.com/office/drawing/2014/main" id="{6637FD03-2A69-4B0E-9145-84BE19095B05}"/>
              </a:ext>
            </a:extLst>
          </p:cNvPr>
          <p:cNvGrpSpPr>
            <a:grpSpLocks noChangeAspect="1"/>
          </p:cNvGrpSpPr>
          <p:nvPr/>
        </p:nvGrpSpPr>
        <p:grpSpPr>
          <a:xfrm>
            <a:off x="9942541" y="2021487"/>
            <a:ext cx="574680" cy="507592"/>
            <a:chOff x="-2836862" y="6440488"/>
            <a:chExt cx="885824" cy="823913"/>
          </a:xfrm>
        </p:grpSpPr>
        <p:sp>
          <p:nvSpPr>
            <p:cNvPr id="77" name="Freeform 23">
              <a:extLst>
                <a:ext uri="{FF2B5EF4-FFF2-40B4-BE49-F238E27FC236}">
                  <a16:creationId xmlns:a16="http://schemas.microsoft.com/office/drawing/2014/main" id="{D60549F4-D458-4521-9578-087EA675A14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4">
              <a:extLst>
                <a:ext uri="{FF2B5EF4-FFF2-40B4-BE49-F238E27FC236}">
                  <a16:creationId xmlns:a16="http://schemas.microsoft.com/office/drawing/2014/main" id="{C204602E-E3B2-4B43-8A41-CAEF9FE0D945}"/>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5">
              <a:extLst>
                <a:ext uri="{FF2B5EF4-FFF2-40B4-BE49-F238E27FC236}">
                  <a16:creationId xmlns:a16="http://schemas.microsoft.com/office/drawing/2014/main" id="{4D24536C-0787-45F3-981C-45A263294172}"/>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
              <a:extLst>
                <a:ext uri="{FF2B5EF4-FFF2-40B4-BE49-F238E27FC236}">
                  <a16:creationId xmlns:a16="http://schemas.microsoft.com/office/drawing/2014/main" id="{BD97D8B8-F1A2-421D-B85E-EF91200F150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7">
              <a:extLst>
                <a:ext uri="{FF2B5EF4-FFF2-40B4-BE49-F238E27FC236}">
                  <a16:creationId xmlns:a16="http://schemas.microsoft.com/office/drawing/2014/main" id="{4A6B9362-D264-4FDE-9625-675518C3AA9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8">
              <a:extLst>
                <a:ext uri="{FF2B5EF4-FFF2-40B4-BE49-F238E27FC236}">
                  <a16:creationId xmlns:a16="http://schemas.microsoft.com/office/drawing/2014/main" id="{B7DF9E03-FFA0-4B20-8139-4704FDDED031}"/>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9">
              <a:extLst>
                <a:ext uri="{FF2B5EF4-FFF2-40B4-BE49-F238E27FC236}">
                  <a16:creationId xmlns:a16="http://schemas.microsoft.com/office/drawing/2014/main" id="{703BE759-6853-470A-9B25-9A4FB68B071A}"/>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a16="http://schemas.microsoft.com/office/drawing/2014/main" id="{B7587CDB-1C07-4A35-9025-AA8CE7486F0C}"/>
              </a:ext>
            </a:extLst>
          </p:cNvPr>
          <p:cNvSpPr txBox="1">
            <a:spLocks/>
          </p:cNvSpPr>
          <p:nvPr/>
        </p:nvSpPr>
        <p:spPr>
          <a:xfrm>
            <a:off x="970302"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8" name="Text Placeholder 49">
            <a:extLst>
              <a:ext uri="{FF2B5EF4-FFF2-40B4-BE49-F238E27FC236}">
                <a16:creationId xmlns:a16="http://schemas.microsoft.com/office/drawing/2014/main" id="{34D2C465-7F4C-4412-92A1-4BD3CF691704}"/>
              </a:ext>
            </a:extLst>
          </p:cNvPr>
          <p:cNvSpPr txBox="1">
            <a:spLocks/>
          </p:cNvSpPr>
          <p:nvPr/>
        </p:nvSpPr>
        <p:spPr>
          <a:xfrm>
            <a:off x="5741018"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a16="http://schemas.microsoft.com/office/drawing/2014/main" id="{57B6C7B7-664B-4E3D-88DB-E05D01E893A5}"/>
              </a:ext>
            </a:extLst>
          </p:cNvPr>
          <p:cNvSpPr txBox="1">
            <a:spLocks/>
          </p:cNvSpPr>
          <p:nvPr/>
        </p:nvSpPr>
        <p:spPr>
          <a:xfrm>
            <a:off x="8125739"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0" name="Text Placeholder 49">
            <a:extLst>
              <a:ext uri="{FF2B5EF4-FFF2-40B4-BE49-F238E27FC236}">
                <a16:creationId xmlns:a16="http://schemas.microsoft.com/office/drawing/2014/main"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1" name="Text Placeholder 53">
            <a:extLst>
              <a:ext uri="{FF2B5EF4-FFF2-40B4-BE49-F238E27FC236}">
                <a16:creationId xmlns:a16="http://schemas.microsoft.com/office/drawing/2014/main" id="{B381AF7E-E2EF-45EC-A796-E48D60A5BD42}"/>
              </a:ext>
            </a:extLst>
          </p:cNvPr>
          <p:cNvSpPr txBox="1">
            <a:spLocks/>
          </p:cNvSpPr>
          <p:nvPr/>
        </p:nvSpPr>
        <p:spPr>
          <a:xfrm>
            <a:off x="327117"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None/>
              <a:tabLst/>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2" name="Text Placeholder 54">
            <a:extLst>
              <a:ext uri="{FF2B5EF4-FFF2-40B4-BE49-F238E27FC236}">
                <a16:creationId xmlns:a16="http://schemas.microsoft.com/office/drawing/2014/main" id="{CFEE2F2B-C0AC-4233-BD61-A582DD47325E}"/>
              </a:ext>
            </a:extLst>
          </p:cNvPr>
          <p:cNvSpPr txBox="1">
            <a:spLocks/>
          </p:cNvSpPr>
          <p:nvPr/>
        </p:nvSpPr>
        <p:spPr>
          <a:xfrm>
            <a:off x="2701203"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3" name="Text Placeholder 55">
            <a:extLst>
              <a:ext uri="{FF2B5EF4-FFF2-40B4-BE49-F238E27FC236}">
                <a16:creationId xmlns:a16="http://schemas.microsoft.com/office/drawing/2014/main" id="{2490ED01-BBF4-4534-BC78-234CA59A4782}"/>
              </a:ext>
            </a:extLst>
          </p:cNvPr>
          <p:cNvSpPr txBox="1">
            <a:spLocks/>
          </p:cNvSpPr>
          <p:nvPr/>
        </p:nvSpPr>
        <p:spPr>
          <a:xfrm>
            <a:off x="5099131"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4" name="Text Placeholder 56">
            <a:extLst>
              <a:ext uri="{FF2B5EF4-FFF2-40B4-BE49-F238E27FC236}">
                <a16:creationId xmlns:a16="http://schemas.microsoft.com/office/drawing/2014/main" id="{67D0B6C8-3FAB-4C9A-849C-9BA2E2856233}"/>
              </a:ext>
            </a:extLst>
          </p:cNvPr>
          <p:cNvSpPr txBox="1">
            <a:spLocks/>
          </p:cNvSpPr>
          <p:nvPr/>
        </p:nvSpPr>
        <p:spPr>
          <a:xfrm>
            <a:off x="7482554"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5" name="Text Placeholder 57">
            <a:extLst>
              <a:ext uri="{FF2B5EF4-FFF2-40B4-BE49-F238E27FC236}">
                <a16:creationId xmlns:a16="http://schemas.microsoft.com/office/drawing/2014/main" id="{32A1182A-5A8F-41C4-B8F2-95E010CBB41A}"/>
              </a:ext>
            </a:extLst>
          </p:cNvPr>
          <p:cNvSpPr txBox="1">
            <a:spLocks/>
          </p:cNvSpPr>
          <p:nvPr/>
        </p:nvSpPr>
        <p:spPr>
          <a:xfrm>
            <a:off x="9873229"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6" name="Text Placeholder 49">
            <a:extLst>
              <a:ext uri="{FF2B5EF4-FFF2-40B4-BE49-F238E27FC236}">
                <a16:creationId xmlns:a16="http://schemas.microsoft.com/office/drawing/2014/main" id="{DF8B7F35-0F7B-446E-8B36-6743367C0AA4}"/>
              </a:ext>
            </a:extLst>
          </p:cNvPr>
          <p:cNvSpPr txBox="1">
            <a:spLocks/>
          </p:cNvSpPr>
          <p:nvPr/>
        </p:nvSpPr>
        <p:spPr>
          <a:xfrm>
            <a:off x="3382247"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58" name="think-cell Slide" r:id="rId4" imgW="270" imgH="270" progId="TCLayout.ActiveDocument.1">
                  <p:embed/>
                </p:oleObj>
              </mc:Choice>
              <mc:Fallback>
                <p:oleObj name="think-cell Slide" r:id="rId4" imgW="270" imgH="270" progId="TCLayout.ActiveDocument.1">
                  <p:embed/>
                  <p:pic>
                    <p:nvPicPr>
                      <p:cNvPr id="19" name="Object 1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1767017"/>
            <a:ext cx="12192000" cy="30274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3" name="Chart Placeholder 53">
            <a:extLst>
              <a:ext uri="{FF2B5EF4-FFF2-40B4-BE49-F238E27FC236}">
                <a16:creationId xmlns:a16="http://schemas.microsoft.com/office/drawing/2014/main" id="{322A5327-C51A-4B7F-B6E5-E485AE586C16}"/>
              </a:ext>
            </a:extLst>
          </p:cNvPr>
          <p:cNvGraphicFramePr>
            <a:graphicFrameLocks/>
          </p:cNvGraphicFramePr>
          <p:nvPr>
            <p:extLst>
              <p:ext uri="{D42A27DB-BD31-4B8C-83A1-F6EECF244321}">
                <p14:modId xmlns:p14="http://schemas.microsoft.com/office/powerpoint/2010/main" val="2226346901"/>
              </p:ext>
            </p:extLst>
          </p:nvPr>
        </p:nvGraphicFramePr>
        <p:xfrm>
          <a:off x="6580188" y="2099611"/>
          <a:ext cx="1727200" cy="1617663"/>
        </p:xfrm>
        <a:graphic>
          <a:graphicData uri="http://schemas.openxmlformats.org/drawingml/2006/chart">
            <c:chart xmlns:c="http://schemas.openxmlformats.org/drawingml/2006/chart" xmlns:r="http://schemas.openxmlformats.org/officeDocument/2006/relationships" r:id="rId6"/>
          </a:graphicData>
        </a:graphic>
      </p:graphicFrame>
      <p:sp>
        <p:nvSpPr>
          <p:cNvPr id="4" name="Text Placeholder 14">
            <a:extLst>
              <a:ext uri="{FF2B5EF4-FFF2-40B4-BE49-F238E27FC236}">
                <a16:creationId xmlns:a16="http://schemas.microsoft.com/office/drawing/2014/main" id="{DA44DA33-78E9-4A33-9092-C1D362091F9D}"/>
              </a:ext>
            </a:extLst>
          </p:cNvPr>
          <p:cNvSpPr txBox="1">
            <a:spLocks/>
          </p:cNvSpPr>
          <p:nvPr/>
        </p:nvSpPr>
        <p:spPr>
          <a:xfrm>
            <a:off x="911424"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Chart Placeholder 30">
            <a:extLst>
              <a:ext uri="{FF2B5EF4-FFF2-40B4-BE49-F238E27FC236}">
                <a16:creationId xmlns:a16="http://schemas.microsoft.com/office/drawing/2014/main" id="{ACEEE356-0C8E-4A2E-81C6-7EEA751EBA66}"/>
              </a:ext>
            </a:extLst>
          </p:cNvPr>
          <p:cNvGraphicFramePr>
            <a:graphicFrameLocks/>
          </p:cNvGraphicFramePr>
          <p:nvPr>
            <p:extLst>
              <p:ext uri="{D42A27DB-BD31-4B8C-83A1-F6EECF244321}">
                <p14:modId xmlns:p14="http://schemas.microsoft.com/office/powerpoint/2010/main" val="4279159395"/>
              </p:ext>
            </p:extLst>
          </p:nvPr>
        </p:nvGraphicFramePr>
        <p:xfrm>
          <a:off x="1235075" y="2094849"/>
          <a:ext cx="1728788" cy="1617662"/>
        </p:xfrm>
        <a:graphic>
          <a:graphicData uri="http://schemas.openxmlformats.org/drawingml/2006/chart">
            <c:chart xmlns:c="http://schemas.openxmlformats.org/drawingml/2006/chart" xmlns:r="http://schemas.openxmlformats.org/officeDocument/2006/relationships" r:id="rId7"/>
          </a:graphicData>
        </a:graphic>
      </p:graphicFrame>
      <p:sp>
        <p:nvSpPr>
          <p:cNvPr id="6" name="Text Placeholder 39">
            <a:extLst>
              <a:ext uri="{FF2B5EF4-FFF2-40B4-BE49-F238E27FC236}">
                <a16:creationId xmlns:a16="http://schemas.microsoft.com/office/drawing/2014/main" id="{2E524EE0-5878-4F14-AFA3-7F9BAB057DA6}"/>
              </a:ext>
            </a:extLst>
          </p:cNvPr>
          <p:cNvSpPr txBox="1">
            <a:spLocks/>
          </p:cNvSpPr>
          <p:nvPr/>
        </p:nvSpPr>
        <p:spPr>
          <a:xfrm>
            <a:off x="1702767"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 Placeholder 17">
            <a:extLst>
              <a:ext uri="{FF2B5EF4-FFF2-40B4-BE49-F238E27FC236}">
                <a16:creationId xmlns:a16="http://schemas.microsoft.com/office/drawing/2014/main" id="{D231228D-9F22-40E5-A20B-336BA601701D}"/>
              </a:ext>
            </a:extLst>
          </p:cNvPr>
          <p:cNvSpPr txBox="1">
            <a:spLocks/>
          </p:cNvSpPr>
          <p:nvPr/>
        </p:nvSpPr>
        <p:spPr>
          <a:xfrm>
            <a:off x="3588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Chart Placeholder 35">
            <a:extLst>
              <a:ext uri="{FF2B5EF4-FFF2-40B4-BE49-F238E27FC236}">
                <a16:creationId xmlns:a16="http://schemas.microsoft.com/office/drawing/2014/main" id="{D0A47225-DD87-46CE-A4CB-EDD222528DF1}"/>
              </a:ext>
            </a:extLst>
          </p:cNvPr>
          <p:cNvGraphicFramePr>
            <a:graphicFrameLocks/>
          </p:cNvGraphicFramePr>
          <p:nvPr>
            <p:extLst>
              <p:ext uri="{D42A27DB-BD31-4B8C-83A1-F6EECF244321}">
                <p14:modId xmlns:p14="http://schemas.microsoft.com/office/powerpoint/2010/main" val="47690117"/>
              </p:ext>
            </p:extLst>
          </p:nvPr>
        </p:nvGraphicFramePr>
        <p:xfrm>
          <a:off x="3913188" y="2094849"/>
          <a:ext cx="1727200" cy="1617662"/>
        </p:xfrm>
        <a:graphic>
          <a:graphicData uri="http://schemas.openxmlformats.org/drawingml/2006/chart">
            <c:chart xmlns:c="http://schemas.openxmlformats.org/drawingml/2006/chart" xmlns:r="http://schemas.openxmlformats.org/officeDocument/2006/relationships" r:id="rId8"/>
          </a:graphicData>
        </a:graphic>
      </p:graphicFrame>
      <p:sp>
        <p:nvSpPr>
          <p:cNvPr id="9" name="Text Placeholder 40">
            <a:extLst>
              <a:ext uri="{FF2B5EF4-FFF2-40B4-BE49-F238E27FC236}">
                <a16:creationId xmlns:a16="http://schemas.microsoft.com/office/drawing/2014/main" id="{2C3C2496-0128-4F64-83C3-54CA8BA06E87}"/>
              </a:ext>
            </a:extLst>
          </p:cNvPr>
          <p:cNvSpPr txBox="1">
            <a:spLocks/>
          </p:cNvSpPr>
          <p:nvPr/>
        </p:nvSpPr>
        <p:spPr>
          <a:xfrm>
            <a:off x="4379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sp>
        <p:nvSpPr>
          <p:cNvPr id="10" name="Text Placeholder 24">
            <a:extLst>
              <a:ext uri="{FF2B5EF4-FFF2-40B4-BE49-F238E27FC236}">
                <a16:creationId xmlns:a16="http://schemas.microsoft.com/office/drawing/2014/main" id="{CD150A06-D17B-4451-A66D-BF657C294B01}"/>
              </a:ext>
            </a:extLst>
          </p:cNvPr>
          <p:cNvSpPr txBox="1">
            <a:spLocks/>
          </p:cNvSpPr>
          <p:nvPr/>
        </p:nvSpPr>
        <p:spPr>
          <a:xfrm>
            <a:off x="6255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 Placeholder 41">
            <a:extLst>
              <a:ext uri="{FF2B5EF4-FFF2-40B4-BE49-F238E27FC236}">
                <a16:creationId xmlns:a16="http://schemas.microsoft.com/office/drawing/2014/main" id="{A8F2CE77-1A35-4D03-87DD-E05C2542AC37}"/>
              </a:ext>
            </a:extLst>
          </p:cNvPr>
          <p:cNvSpPr txBox="1">
            <a:spLocks/>
          </p:cNvSpPr>
          <p:nvPr/>
        </p:nvSpPr>
        <p:spPr>
          <a:xfrm>
            <a:off x="7046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2" name="Chart Placeholder 56">
            <a:extLst>
              <a:ext uri="{FF2B5EF4-FFF2-40B4-BE49-F238E27FC236}">
                <a16:creationId xmlns:a16="http://schemas.microsoft.com/office/drawing/2014/main" id="{301D6B04-6B84-4106-BB90-EB0E02E96A65}"/>
              </a:ext>
            </a:extLst>
          </p:cNvPr>
          <p:cNvGraphicFramePr>
            <a:graphicFrameLocks/>
          </p:cNvGraphicFramePr>
          <p:nvPr>
            <p:extLst>
              <p:ext uri="{D42A27DB-BD31-4B8C-83A1-F6EECF244321}">
                <p14:modId xmlns:p14="http://schemas.microsoft.com/office/powerpoint/2010/main" val="725777661"/>
              </p:ext>
            </p:extLst>
          </p:nvPr>
        </p:nvGraphicFramePr>
        <p:xfrm>
          <a:off x="9285288" y="2099611"/>
          <a:ext cx="1727200" cy="1617663"/>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 Placeholder 2">
            <a:extLst>
              <a:ext uri="{FF2B5EF4-FFF2-40B4-BE49-F238E27FC236}">
                <a16:creationId xmlns:a16="http://schemas.microsoft.com/office/drawing/2014/main" id="{87F1E121-A610-434F-90A5-14844FECF79E}"/>
              </a:ext>
            </a:extLst>
          </p:cNvPr>
          <p:cNvSpPr txBox="1">
            <a:spLocks/>
          </p:cNvSpPr>
          <p:nvPr/>
        </p:nvSpPr>
        <p:spPr>
          <a:xfrm>
            <a:off x="89605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 Placeholder 42">
            <a:extLst>
              <a:ext uri="{FF2B5EF4-FFF2-40B4-BE49-F238E27FC236}">
                <a16:creationId xmlns:a16="http://schemas.microsoft.com/office/drawing/2014/main" id="{76AE2B0C-8B81-47CA-9189-E8A2C0F187E6}"/>
              </a:ext>
            </a:extLst>
          </p:cNvPr>
          <p:cNvSpPr txBox="1">
            <a:spLocks/>
          </p:cNvSpPr>
          <p:nvPr/>
        </p:nvSpPr>
        <p:spPr>
          <a:xfrm>
            <a:off x="97518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cxnSp>
        <p:nvCxnSpPr>
          <p:cNvPr id="15" name="Straight Connector 14">
            <a:extLst>
              <a:ext uri="{FF2B5EF4-FFF2-40B4-BE49-F238E27FC236}">
                <a16:creationId xmlns:a16="http://schemas.microsoft.com/office/drawing/2014/main" id="{464D7262-D6B4-4BB1-BADB-37E4B41FECEE}"/>
              </a:ext>
            </a:extLst>
          </p:cNvPr>
          <p:cNvCxnSpPr/>
          <p:nvPr/>
        </p:nvCxnSpPr>
        <p:spPr>
          <a:xfrm>
            <a:off x="3454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10C8C5-B18E-4C44-B2C0-20655D1E04EE}"/>
              </a:ext>
            </a:extLst>
          </p:cNvPr>
          <p:cNvCxnSpPr/>
          <p:nvPr/>
        </p:nvCxnSpPr>
        <p:spPr>
          <a:xfrm>
            <a:off x="6121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06E4E-256D-438B-8832-0885F0740738}"/>
              </a:ext>
            </a:extLst>
          </p:cNvPr>
          <p:cNvCxnSpPr/>
          <p:nvPr/>
        </p:nvCxnSpPr>
        <p:spPr>
          <a:xfrm>
            <a:off x="8788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0" name="Text Placeholder 39">
            <a:extLst>
              <a:ext uri="{FF2B5EF4-FFF2-40B4-BE49-F238E27FC236}">
                <a16:creationId xmlns:a16="http://schemas.microsoft.com/office/drawing/2014/main" id="{2E524EE0-5878-4F14-AFA3-7F9BAB057DA6}"/>
              </a:ext>
            </a:extLst>
          </p:cNvPr>
          <p:cNvSpPr txBox="1">
            <a:spLocks/>
          </p:cNvSpPr>
          <p:nvPr/>
        </p:nvSpPr>
        <p:spPr>
          <a:xfrm>
            <a:off x="1678053"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 Placeholder 40">
            <a:extLst>
              <a:ext uri="{FF2B5EF4-FFF2-40B4-BE49-F238E27FC236}">
                <a16:creationId xmlns:a16="http://schemas.microsoft.com/office/drawing/2014/main" id="{2C3C2496-0128-4F64-83C3-54CA8BA06E87}"/>
              </a:ext>
            </a:extLst>
          </p:cNvPr>
          <p:cNvSpPr txBox="1">
            <a:spLocks/>
          </p:cNvSpPr>
          <p:nvPr/>
        </p:nvSpPr>
        <p:spPr>
          <a:xfrm>
            <a:off x="4355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2" name="Text Placeholder 41">
            <a:extLst>
              <a:ext uri="{FF2B5EF4-FFF2-40B4-BE49-F238E27FC236}">
                <a16:creationId xmlns:a16="http://schemas.microsoft.com/office/drawing/2014/main" id="{A8F2CE77-1A35-4D03-87DD-E05C2542AC37}"/>
              </a:ext>
            </a:extLst>
          </p:cNvPr>
          <p:cNvSpPr txBox="1">
            <a:spLocks/>
          </p:cNvSpPr>
          <p:nvPr/>
        </p:nvSpPr>
        <p:spPr>
          <a:xfrm>
            <a:off x="7022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3" name="Text Placeholder 42">
            <a:extLst>
              <a:ext uri="{FF2B5EF4-FFF2-40B4-BE49-F238E27FC236}">
                <a16:creationId xmlns:a16="http://schemas.microsoft.com/office/drawing/2014/main" id="{76AE2B0C-8B81-47CA-9189-E8A2C0F187E6}"/>
              </a:ext>
            </a:extLst>
          </p:cNvPr>
          <p:cNvSpPr txBox="1">
            <a:spLocks/>
          </p:cNvSpPr>
          <p:nvPr/>
        </p:nvSpPr>
        <p:spPr>
          <a:xfrm>
            <a:off x="97271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24" name="Group 23">
            <a:extLst>
              <a:ext uri="{FF2B5EF4-FFF2-40B4-BE49-F238E27FC236}">
                <a16:creationId xmlns:a16="http://schemas.microsoft.com/office/drawing/2014/main" id="{5115DA0E-84AF-4670-8313-548B9C1E4EF8}"/>
              </a:ext>
            </a:extLst>
          </p:cNvPr>
          <p:cNvGrpSpPr/>
          <p:nvPr/>
        </p:nvGrpSpPr>
        <p:grpSpPr>
          <a:xfrm>
            <a:off x="1034732" y="4647216"/>
            <a:ext cx="1748156" cy="1655868"/>
            <a:chOff x="1371031" y="3542662"/>
            <a:chExt cx="2138044" cy="2025173"/>
          </a:xfrm>
        </p:grpSpPr>
        <p:sp>
          <p:nvSpPr>
            <p:cNvPr id="25" name="Oval 20">
              <a:extLst>
                <a:ext uri="{FF2B5EF4-FFF2-40B4-BE49-F238E27FC236}">
                  <a16:creationId xmlns:a16="http://schemas.microsoft.com/office/drawing/2014/main" id="{83C57463-C8D5-4CF6-917A-B078429E10DD}"/>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Oval 20">
              <a:extLst>
                <a:ext uri="{FF2B5EF4-FFF2-40B4-BE49-F238E27FC236}">
                  <a16:creationId xmlns:a16="http://schemas.microsoft.com/office/drawing/2014/main" id="{5408540F-1CF0-4B99-9A16-F8B2358FA0B6}"/>
                </a:ext>
              </a:extLst>
            </p:cNvPr>
            <p:cNvSpPr/>
            <p:nvPr/>
          </p:nvSpPr>
          <p:spPr>
            <a:xfrm>
              <a:off x="1432372" y="354266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7" name="Text Placeholder 43">
            <a:extLst>
              <a:ext uri="{FF2B5EF4-FFF2-40B4-BE49-F238E27FC236}">
                <a16:creationId xmlns:a16="http://schemas.microsoft.com/office/drawing/2014/main" id="{ECA7EB6E-E28D-498B-A941-3FF8BD484FF2}"/>
              </a:ext>
            </a:extLst>
          </p:cNvPr>
          <p:cNvSpPr txBox="1">
            <a:spLocks/>
          </p:cNvSpPr>
          <p:nvPr/>
        </p:nvSpPr>
        <p:spPr>
          <a:xfrm>
            <a:off x="1127448" y="5151272"/>
            <a:ext cx="1656184" cy="576064"/>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PT" sz="2800" b="1" i="0" u="none" strike="noStrike" kern="1200" cap="none" spc="0" normalizeH="0" baseline="0" noProof="0">
                <a:ln>
                  <a:noFill/>
                </a:ln>
                <a:solidFill>
                  <a:schemeClr val="bg1"/>
                </a:solidFill>
                <a:effectLst/>
                <a:uLnTx/>
                <a:uFillTx/>
                <a:latin typeface="+mn-lt"/>
                <a:ea typeface="+mn-ea"/>
                <a:cs typeface="+mn-cs"/>
              </a:rPr>
              <a:t>XX%</a:t>
            </a:r>
            <a:endParaRPr kumimoji="0" lang="pt-PT" sz="2800" b="1"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 Placeholder 5">
            <a:extLst>
              <a:ext uri="{FF2B5EF4-FFF2-40B4-BE49-F238E27FC236}">
                <a16:creationId xmlns:a16="http://schemas.microsoft.com/office/drawing/2014/main" id="{EE5433E1-FF5B-43D0-BC11-F3B54C80DDEE}"/>
              </a:ext>
            </a:extLst>
          </p:cNvPr>
          <p:cNvSpPr txBox="1">
            <a:spLocks/>
          </p:cNvSpPr>
          <p:nvPr/>
        </p:nvSpPr>
        <p:spPr>
          <a:xfrm>
            <a:off x="2883395" y="5085184"/>
            <a:ext cx="8399412" cy="867147"/>
          </a:xfrm>
          <a:prstGeom prst="rect">
            <a:avLst/>
          </a:prstGeom>
        </p:spPr>
        <p:txBody>
          <a:bodyPr vert="horz" lIns="0" tIns="0" rIns="0" bIns="0" rtlCol="0">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Click to insert text</a:t>
            </a:r>
            <a:endParaRPr kumimoji="0" lang="pt-PT"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53" name="Group 52"/>
          <p:cNvGrpSpPr/>
          <p:nvPr/>
        </p:nvGrpSpPr>
        <p:grpSpPr>
          <a:xfrm>
            <a:off x="531342" y="5226908"/>
            <a:ext cx="11129318" cy="771093"/>
            <a:chOff x="754414" y="5489460"/>
            <a:chExt cx="10466100" cy="508541"/>
          </a:xfrm>
        </p:grpSpPr>
        <p:sp>
          <p:nvSpPr>
            <p:cNvPr id="26" name="Text Placeholder 7">
              <a:extLst>
                <a:ext uri="{FF2B5EF4-FFF2-40B4-BE49-F238E27FC236}">
                  <a16:creationId xmlns:a16="http://schemas.microsoft.com/office/drawing/2014/main" id="{5889F4BD-9B8F-420C-96FD-C732EE0EE6BD}"/>
                </a:ext>
              </a:extLst>
            </p:cNvPr>
            <p:cNvSpPr txBox="1">
              <a:spLocks/>
            </p:cNvSpPr>
            <p:nvPr/>
          </p:nvSpPr>
          <p:spPr>
            <a:xfrm>
              <a:off x="754414" y="5489559"/>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7" name="Text Placeholder 7">
              <a:extLst>
                <a:ext uri="{FF2B5EF4-FFF2-40B4-BE49-F238E27FC236}">
                  <a16:creationId xmlns:a16="http://schemas.microsoft.com/office/drawing/2014/main" id="{E26F6CC5-0FBD-4B39-8067-DA4CA3D08DF5}"/>
                </a:ext>
              </a:extLst>
            </p:cNvPr>
            <p:cNvSpPr txBox="1">
              <a:spLocks/>
            </p:cNvSpPr>
            <p:nvPr/>
          </p:nvSpPr>
          <p:spPr>
            <a:xfrm>
              <a:off x="2881828"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8" name="Text Placeholder 7">
              <a:extLst>
                <a:ext uri="{FF2B5EF4-FFF2-40B4-BE49-F238E27FC236}">
                  <a16:creationId xmlns:a16="http://schemas.microsoft.com/office/drawing/2014/main" id="{6D83DCD9-FC24-4ACE-8B52-269E78EA5154}"/>
                </a:ext>
              </a:extLst>
            </p:cNvPr>
            <p:cNvSpPr txBox="1">
              <a:spLocks/>
            </p:cNvSpPr>
            <p:nvPr/>
          </p:nvSpPr>
          <p:spPr>
            <a:xfrm>
              <a:off x="5015137"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9" name="Text Placeholder 7">
              <a:extLst>
                <a:ext uri="{FF2B5EF4-FFF2-40B4-BE49-F238E27FC236}">
                  <a16:creationId xmlns:a16="http://schemas.microsoft.com/office/drawing/2014/main" id="{75441542-8C67-4120-B77E-FF0148E22F4B}"/>
                </a:ext>
              </a:extLst>
            </p:cNvPr>
            <p:cNvSpPr txBox="1">
              <a:spLocks/>
            </p:cNvSpPr>
            <p:nvPr/>
          </p:nvSpPr>
          <p:spPr>
            <a:xfrm>
              <a:off x="7147864"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30" name="Text Placeholder 7">
              <a:extLst>
                <a:ext uri="{FF2B5EF4-FFF2-40B4-BE49-F238E27FC236}">
                  <a16:creationId xmlns:a16="http://schemas.microsoft.com/office/drawing/2014/main" id="{B4323275-6F19-499D-9A1B-2C56B8029E99}"/>
                </a:ext>
              </a:extLst>
            </p:cNvPr>
            <p:cNvSpPr txBox="1">
              <a:spLocks/>
            </p:cNvSpPr>
            <p:nvPr/>
          </p:nvSpPr>
          <p:spPr>
            <a:xfrm>
              <a:off x="9280590"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grpSp>
      <p:sp>
        <p:nvSpPr>
          <p:cNvPr id="31" name="Text Placeholder 7">
            <a:extLst>
              <a:ext uri="{FF2B5EF4-FFF2-40B4-BE49-F238E27FC236}">
                <a16:creationId xmlns:a16="http://schemas.microsoft.com/office/drawing/2014/main" id="{5AAEF36F-2753-4DC6-898C-49B56113E4F4}"/>
              </a:ext>
            </a:extLst>
          </p:cNvPr>
          <p:cNvSpPr txBox="1">
            <a:spLocks/>
          </p:cNvSpPr>
          <p:nvPr/>
        </p:nvSpPr>
        <p:spPr>
          <a:xfrm>
            <a:off x="3648873" y="1714385"/>
            <a:ext cx="1440160" cy="1152128"/>
          </a:xfrm>
          <a:prstGeom prst="rect">
            <a:avLst/>
          </a:prstGeom>
          <a:solidFill>
            <a:srgbClr val="0070AD"/>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1"/>
                </a:solidFill>
                <a:effectLst/>
                <a:uLnTx/>
                <a:uFillTx/>
                <a:latin typeface="+mj-lt"/>
                <a:ea typeface="+mn-ea"/>
                <a:cs typeface="+mn-cs"/>
              </a:rPr>
              <a:t>Insert Group Name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sp>
        <p:nvSpPr>
          <p:cNvPr id="32" name="Text Placeholder 7">
            <a:extLst>
              <a:ext uri="{FF2B5EF4-FFF2-40B4-BE49-F238E27FC236}">
                <a16:creationId xmlns:a16="http://schemas.microsoft.com/office/drawing/2014/main" id="{AD94FF36-F4B8-4ED6-BB44-FDBFDBFA2A1C}"/>
              </a:ext>
            </a:extLst>
          </p:cNvPr>
          <p:cNvSpPr txBox="1">
            <a:spLocks/>
          </p:cNvSpPr>
          <p:nvPr/>
        </p:nvSpPr>
        <p:spPr>
          <a:xfrm>
            <a:off x="6385177" y="3185303"/>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3" name="Rectangle 32">
            <a:extLst>
              <a:ext uri="{FF2B5EF4-FFF2-40B4-BE49-F238E27FC236}">
                <a16:creationId xmlns:a16="http://schemas.microsoft.com/office/drawing/2014/main" id="{404E50B0-1D58-4F15-A351-E3515806816D}"/>
              </a:ext>
            </a:extLst>
          </p:cNvPr>
          <p:cNvSpPr/>
          <p:nvPr/>
        </p:nvSpPr>
        <p:spPr>
          <a:xfrm>
            <a:off x="3591092" y="167313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4" name="Rectangle 33">
            <a:extLst>
              <a:ext uri="{FF2B5EF4-FFF2-40B4-BE49-F238E27FC236}">
                <a16:creationId xmlns:a16="http://schemas.microsoft.com/office/drawing/2014/main" id="{AE59D603-4EF9-47FC-B148-3573A831D791}"/>
              </a:ext>
            </a:extLst>
          </p:cNvPr>
          <p:cNvSpPr/>
          <p:nvPr/>
        </p:nvSpPr>
        <p:spPr>
          <a:xfrm>
            <a:off x="6338961"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5" name="Rectangle 34">
            <a:extLst>
              <a:ext uri="{FF2B5EF4-FFF2-40B4-BE49-F238E27FC236}">
                <a16:creationId xmlns:a16="http://schemas.microsoft.com/office/drawing/2014/main" id="{58AC5158-E8A1-44A7-8617-AC56F0DD1719}"/>
              </a:ext>
            </a:extLst>
          </p:cNvPr>
          <p:cNvSpPr/>
          <p:nvPr/>
        </p:nvSpPr>
        <p:spPr>
          <a:xfrm>
            <a:off x="840933"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6" name="TextBox 35">
            <a:extLst>
              <a:ext uri="{FF2B5EF4-FFF2-40B4-BE49-F238E27FC236}">
                <a16:creationId xmlns:a16="http://schemas.microsoft.com/office/drawing/2014/main" id="{C761E736-25EA-4914-A717-28A039625E8C}"/>
              </a:ext>
            </a:extLst>
          </p:cNvPr>
          <p:cNvSpPr txBox="1"/>
          <p:nvPr/>
        </p:nvSpPr>
        <p:spPr>
          <a:xfrm>
            <a:off x="884488" y="346828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37" name="Straight Connector 36">
            <a:extLst>
              <a:ext uri="{FF2B5EF4-FFF2-40B4-BE49-F238E27FC236}">
                <a16:creationId xmlns:a16="http://schemas.microsoft.com/office/drawing/2014/main" id="{A898D83E-9F4A-4269-9BEB-326164B60B7C}"/>
              </a:ext>
            </a:extLst>
          </p:cNvPr>
          <p:cNvCxnSpPr>
            <a:cxnSpLocks/>
          </p:cNvCxnSpPr>
          <p:nvPr/>
        </p:nvCxnSpPr>
        <p:spPr>
          <a:xfrm>
            <a:off x="4368953"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7D369E-74E6-4DE1-ADB0-EB6EF05664B8}"/>
              </a:ext>
            </a:extLst>
          </p:cNvPr>
          <p:cNvCxnSpPr>
            <a:cxnSpLocks/>
          </p:cNvCxnSpPr>
          <p:nvPr/>
        </p:nvCxnSpPr>
        <p:spPr>
          <a:xfrm>
            <a:off x="7105257"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AB8857-3B0E-4067-BC64-A4C0AE330199}"/>
              </a:ext>
            </a:extLst>
          </p:cNvPr>
          <p:cNvCxnSpPr>
            <a:cxnSpLocks/>
          </p:cNvCxnSpPr>
          <p:nvPr/>
        </p:nvCxnSpPr>
        <p:spPr>
          <a:xfrm>
            <a:off x="5881121" y="3760673"/>
            <a:ext cx="4320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 Placeholder 7">
            <a:extLst>
              <a:ext uri="{FF2B5EF4-FFF2-40B4-BE49-F238E27FC236}">
                <a16:creationId xmlns:a16="http://schemas.microsoft.com/office/drawing/2014/main" id="{0853CDE9-3036-46C6-AB9B-6C5E6B531E6E}"/>
              </a:ext>
            </a:extLst>
          </p:cNvPr>
          <p:cNvSpPr txBox="1">
            <a:spLocks/>
          </p:cNvSpPr>
          <p:nvPr/>
        </p:nvSpPr>
        <p:spPr>
          <a:xfrm>
            <a:off x="5158651" y="1848077"/>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8" name="Text Placeholder 7">
            <a:extLst>
              <a:ext uri="{FF2B5EF4-FFF2-40B4-BE49-F238E27FC236}">
                <a16:creationId xmlns:a16="http://schemas.microsoft.com/office/drawing/2014/main" id="{41BEF085-D952-4028-B6B4-18F2CB2BE51E}"/>
              </a:ext>
            </a:extLst>
          </p:cNvPr>
          <p:cNvSpPr txBox="1">
            <a:spLocks/>
          </p:cNvSpPr>
          <p:nvPr/>
        </p:nvSpPr>
        <p:spPr>
          <a:xfrm>
            <a:off x="239298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9" name="Text Placeholder 7">
            <a:extLst>
              <a:ext uri="{FF2B5EF4-FFF2-40B4-BE49-F238E27FC236}">
                <a16:creationId xmlns:a16="http://schemas.microsoft.com/office/drawing/2014/main" id="{25AB3DC5-A8F4-44C0-B0E0-2B42559A081F}"/>
              </a:ext>
            </a:extLst>
          </p:cNvPr>
          <p:cNvSpPr txBox="1">
            <a:spLocks/>
          </p:cNvSpPr>
          <p:nvPr/>
        </p:nvSpPr>
        <p:spPr>
          <a:xfrm>
            <a:off x="789776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50" name="Text Placeholder 7">
            <a:extLst>
              <a:ext uri="{FF2B5EF4-FFF2-40B4-BE49-F238E27FC236}">
                <a16:creationId xmlns:a16="http://schemas.microsoft.com/office/drawing/2014/main" id="{C9C72BE0-AF43-4AA8-8142-178566D9F143}"/>
              </a:ext>
            </a:extLst>
          </p:cNvPr>
          <p:cNvSpPr txBox="1">
            <a:spLocks/>
          </p:cNvSpPr>
          <p:nvPr/>
        </p:nvSpPr>
        <p:spPr>
          <a:xfrm>
            <a:off x="882208" y="3184410"/>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1"/>
                </a:solidFill>
                <a:effectLst/>
                <a:uLnTx/>
                <a:uFillTx/>
                <a:latin typeface="+mj-lt"/>
                <a:ea typeface="+mn-ea"/>
                <a:cs typeface="+mn-cs"/>
              </a:rPr>
              <a:t>Insert Group Name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sp>
        <p:nvSpPr>
          <p:cNvPr id="54" name="Rectangle 53"/>
          <p:cNvSpPr/>
          <p:nvPr/>
        </p:nvSpPr>
        <p:spPr>
          <a:xfrm>
            <a:off x="3346986" y="484262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hape 55"/>
          <p:cNvCxnSpPr>
            <a:stCxn id="26" idx="0"/>
            <a:endCxn id="54" idx="1"/>
          </p:cNvCxnSpPr>
          <p:nvPr/>
        </p:nvCxnSpPr>
        <p:spPr>
          <a:xfrm rot="5400000" flipH="1" flipV="1">
            <a:off x="2262659" y="4142732"/>
            <a:ext cx="384437" cy="178421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hape 57"/>
          <p:cNvCxnSpPr>
            <a:stCxn id="27" idx="0"/>
            <a:endCxn id="54" idx="3"/>
          </p:cNvCxnSpPr>
          <p:nvPr/>
        </p:nvCxnSpPr>
        <p:spPr>
          <a:xfrm rot="16200000" flipV="1">
            <a:off x="3390446" y="4799161"/>
            <a:ext cx="391088" cy="47800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hape 59"/>
          <p:cNvCxnSpPr>
            <a:stCxn id="28" idx="0"/>
            <a:endCxn id="54" idx="3"/>
          </p:cNvCxnSpPr>
          <p:nvPr/>
        </p:nvCxnSpPr>
        <p:spPr>
          <a:xfrm rot="16200000" flipV="1">
            <a:off x="4524692" y="3664915"/>
            <a:ext cx="391088" cy="2746500"/>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hape 61"/>
          <p:cNvCxnSpPr>
            <a:stCxn id="29" idx="0"/>
            <a:endCxn id="54" idx="3"/>
          </p:cNvCxnSpPr>
          <p:nvPr/>
        </p:nvCxnSpPr>
        <p:spPr>
          <a:xfrm rot="16200000" flipV="1">
            <a:off x="5662030" y="2527578"/>
            <a:ext cx="384287" cy="5014374"/>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hape 63"/>
          <p:cNvCxnSpPr>
            <a:stCxn id="30" idx="0"/>
            <a:endCxn id="54" idx="3"/>
          </p:cNvCxnSpPr>
          <p:nvPr/>
        </p:nvCxnSpPr>
        <p:spPr>
          <a:xfrm rot="16200000" flipV="1">
            <a:off x="6795967" y="1393641"/>
            <a:ext cx="384287" cy="728224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0"/>
            <a:endCxn id="35" idx="2"/>
          </p:cNvCxnSpPr>
          <p:nvPr/>
        </p:nvCxnSpPr>
        <p:spPr>
          <a:xfrm flipV="1">
            <a:off x="3346986" y="4375726"/>
            <a:ext cx="1" cy="4668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21" name="Group 20"/>
          <p:cNvGrpSpPr/>
          <p:nvPr/>
        </p:nvGrpSpPr>
        <p:grpSpPr>
          <a:xfrm>
            <a:off x="1162807" y="1529120"/>
            <a:ext cx="9866387" cy="4499756"/>
            <a:chOff x="1167830" y="1529120"/>
            <a:chExt cx="9866387" cy="4499756"/>
          </a:xfrm>
        </p:grpSpPr>
        <p:sp>
          <p:nvSpPr>
            <p:cNvPr id="3" name="Rectangle 2">
              <a:extLst>
                <a:ext uri="{FF2B5EF4-FFF2-40B4-BE49-F238E27FC236}">
                  <a16:creationId xmlns:a16="http://schemas.microsoft.com/office/drawing/2014/main" id="{46919663-CB01-46C8-8B1A-7D7C5FFB79D0}"/>
                </a:ext>
              </a:extLst>
            </p:cNvPr>
            <p:cNvSpPr/>
            <p:nvPr/>
          </p:nvSpPr>
          <p:spPr>
            <a:xfrm>
              <a:off x="1167830" y="2465299"/>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id="{07A11129-008D-4898-86B9-B6C83562FA3A}"/>
                </a:ext>
              </a:extLst>
            </p:cNvPr>
            <p:cNvSpPr/>
            <p:nvPr/>
          </p:nvSpPr>
          <p:spPr>
            <a:xfrm>
              <a:off x="4655840"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92D1F7AF-5F53-4627-A1CF-B58FCC387FCC}"/>
                </a:ext>
              </a:extLst>
            </p:cNvPr>
            <p:cNvSpPr/>
            <p:nvPr/>
          </p:nvSpPr>
          <p:spPr>
            <a:xfrm>
              <a:off x="8070007"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a16="http://schemas.microsoft.com/office/drawing/2014/main"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194DDC7F-051F-4D2F-A24A-3A7095CA7629}"/>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60%</a:t>
              </a:r>
            </a:p>
          </p:txBody>
        </p:sp>
        <p:sp>
          <p:nvSpPr>
            <p:cNvPr id="13" name="Text Placeholder 3">
              <a:extLst>
                <a:ext uri="{FF2B5EF4-FFF2-40B4-BE49-F238E27FC236}">
                  <a16:creationId xmlns:a16="http://schemas.microsoft.com/office/drawing/2014/main" id="{088DDC99-EBD3-473B-AD17-3620C3CE56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a:ln>
                    <a:noFill/>
                  </a:ln>
                  <a:solidFill>
                    <a:schemeClr val="bg1"/>
                  </a:solidFill>
                  <a:effectLst/>
                  <a:uLnTx/>
                  <a:uFillTx/>
                  <a:latin typeface="+mj-lt"/>
                  <a:ea typeface="+mn-ea"/>
                  <a:cs typeface="+mn-cs"/>
                </a:rPr>
                <a:t>50%</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4" name="Text Placeholder 4">
              <a:extLst>
                <a:ext uri="{FF2B5EF4-FFF2-40B4-BE49-F238E27FC236}">
                  <a16:creationId xmlns:a16="http://schemas.microsoft.com/office/drawing/2014/main" id="{17AAA994-6697-45F7-83CB-D8499F7079CD}"/>
                </a:ext>
              </a:extLst>
            </p:cNvPr>
            <p:cNvSpPr txBox="1">
              <a:spLocks/>
            </p:cNvSpPr>
            <p:nvPr/>
          </p:nvSpPr>
          <p:spPr>
            <a:xfrm>
              <a:off x="8724442" y="222215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a:ln>
                    <a:noFill/>
                  </a:ln>
                  <a:solidFill>
                    <a:schemeClr val="bg1"/>
                  </a:solidFill>
                  <a:effectLst/>
                  <a:uLnTx/>
                  <a:uFillTx/>
                  <a:latin typeface="+mj-lt"/>
                  <a:ea typeface="+mn-ea"/>
                  <a:cs typeface="+mn-cs"/>
                </a:rPr>
                <a:t>35%</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5" name="Text Placeholder 5">
              <a:extLst>
                <a:ext uri="{FF2B5EF4-FFF2-40B4-BE49-F238E27FC236}">
                  <a16:creationId xmlns:a16="http://schemas.microsoft.com/office/drawing/2014/main" id="{6EA9DB1E-7539-46A1-9A03-6542333AAC84}"/>
                </a:ext>
              </a:extLst>
            </p:cNvPr>
            <p:cNvSpPr txBox="1">
              <a:spLocks/>
            </p:cNvSpPr>
            <p:nvPr/>
          </p:nvSpPr>
          <p:spPr>
            <a:xfrm>
              <a:off x="1343149" y="3761567"/>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id="{75274B2E-8793-4B8B-A3DB-BFA011A97CBB}"/>
                </a:ext>
              </a:extLst>
            </p:cNvPr>
            <p:cNvSpPr txBox="1">
              <a:spLocks/>
            </p:cNvSpPr>
            <p:nvPr/>
          </p:nvSpPr>
          <p:spPr>
            <a:xfrm>
              <a:off x="478215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id="{20D12679-5B74-4281-B81F-25186A63B8F3}"/>
                </a:ext>
              </a:extLst>
            </p:cNvPr>
            <p:cNvSpPr txBox="1">
              <a:spLocks/>
            </p:cNvSpPr>
            <p:nvPr/>
          </p:nvSpPr>
          <p:spPr>
            <a:xfrm>
              <a:off x="818368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8" name="Text Placeholder 8">
              <a:extLst>
                <a:ext uri="{FF2B5EF4-FFF2-40B4-BE49-F238E27FC236}">
                  <a16:creationId xmlns:a16="http://schemas.microsoft.com/office/drawing/2014/main" id="{06938CA8-9A9B-499F-B3AB-16F6B4F00B3C}"/>
                </a:ext>
              </a:extLst>
            </p:cNvPr>
            <p:cNvSpPr txBox="1">
              <a:spLocks/>
            </p:cNvSpPr>
            <p:nvPr/>
          </p:nvSpPr>
          <p:spPr>
            <a:xfrm>
              <a:off x="8183687" y="4698192"/>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sp>
          <p:nvSpPr>
            <p:cNvPr id="19" name="Text Placeholder 9">
              <a:extLst>
                <a:ext uri="{FF2B5EF4-FFF2-40B4-BE49-F238E27FC236}">
                  <a16:creationId xmlns:a16="http://schemas.microsoft.com/office/drawing/2014/main" id="{B145D658-5264-4A6A-942B-0AA31EDDABE0}"/>
                </a:ext>
              </a:extLst>
            </p:cNvPr>
            <p:cNvSpPr txBox="1">
              <a:spLocks/>
            </p:cNvSpPr>
            <p:nvPr/>
          </p:nvSpPr>
          <p:spPr>
            <a:xfrm>
              <a:off x="476952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sp>
          <p:nvSpPr>
            <p:cNvPr id="20" name="Text Placeholder 10">
              <a:extLst>
                <a:ext uri="{FF2B5EF4-FFF2-40B4-BE49-F238E27FC236}">
                  <a16:creationId xmlns:a16="http://schemas.microsoft.com/office/drawing/2014/main" id="{77DE995B-35F1-4693-946A-2BC146A142A6}"/>
                </a:ext>
              </a:extLst>
            </p:cNvPr>
            <p:cNvSpPr txBox="1">
              <a:spLocks/>
            </p:cNvSpPr>
            <p:nvPr/>
          </p:nvSpPr>
          <p:spPr>
            <a:xfrm>
              <a:off x="128151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82"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20">
            <a:extLst>
              <a:ext uri="{FF2B5EF4-FFF2-40B4-BE49-F238E27FC236}">
                <a16:creationId xmlns:a16="http://schemas.microsoft.com/office/drawing/2014/main" id="{41ACABC2-6590-4E4B-9507-376785C34C7E}"/>
              </a:ext>
            </a:extLst>
          </p:cNvPr>
          <p:cNvSpPr/>
          <p:nvPr/>
        </p:nvSpPr>
        <p:spPr>
          <a:xfrm>
            <a:off x="1334177" y="1300206"/>
            <a:ext cx="2553883" cy="2413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Photo</a:t>
            </a:r>
          </a:p>
        </p:txBody>
      </p:sp>
      <p:sp>
        <p:nvSpPr>
          <p:cNvPr id="6" name="Text Placeholder 5"/>
          <p:cNvSpPr>
            <a:spLocks noGrp="1"/>
          </p:cNvSpPr>
          <p:nvPr>
            <p:ph type="body" sz="quarter" idx="14"/>
          </p:nvPr>
        </p:nvSpPr>
        <p:spPr/>
        <p:txBody>
          <a:bodyPr/>
          <a:lstStyle/>
          <a:p>
            <a:r>
              <a:rPr lang="en-GB" dirty="0"/>
              <a:t>Education</a:t>
            </a:r>
          </a:p>
        </p:txBody>
      </p:sp>
      <p:sp>
        <p:nvSpPr>
          <p:cNvPr id="5" name="Text Placeholder 4"/>
          <p:cNvSpPr>
            <a:spLocks noGrp="1"/>
          </p:cNvSpPr>
          <p:nvPr>
            <p:ph type="body" sz="quarter" idx="13"/>
          </p:nvPr>
        </p:nvSpPr>
        <p:spPr/>
        <p:txBody>
          <a:bodyPr/>
          <a:lstStyle/>
          <a:p>
            <a:r>
              <a:rPr lang="en-GB" dirty="0"/>
              <a:t>Name</a:t>
            </a:r>
          </a:p>
        </p:txBody>
      </p:sp>
      <p:sp>
        <p:nvSpPr>
          <p:cNvPr id="4" name="Text Placeholder 3"/>
          <p:cNvSpPr>
            <a:spLocks noGrp="1"/>
          </p:cNvSpPr>
          <p:nvPr>
            <p:ph type="body" sz="quarter" idx="10"/>
          </p:nvPr>
        </p:nvSpPr>
        <p:spPr/>
        <p:txBody>
          <a:bodyPr/>
          <a:lstStyle/>
          <a:p>
            <a:r>
              <a:rPr lang="en-GB" dirty="0"/>
              <a:t>Text </a:t>
            </a:r>
          </a:p>
        </p:txBody>
      </p:sp>
      <p:sp>
        <p:nvSpPr>
          <p:cNvPr id="7" name="Text Placeholder 6"/>
          <p:cNvSpPr>
            <a:spLocks noGrp="1"/>
          </p:cNvSpPr>
          <p:nvPr>
            <p:ph type="body" sz="quarter" idx="15"/>
          </p:nvPr>
        </p:nvSpPr>
        <p:spPr/>
        <p:txBody>
          <a:bodyPr/>
          <a:lstStyle/>
          <a:p>
            <a:r>
              <a:rPr lang="en-GB" dirty="0"/>
              <a:t>Text </a:t>
            </a:r>
          </a:p>
        </p:txBody>
      </p:sp>
      <p:sp>
        <p:nvSpPr>
          <p:cNvPr id="10" name="Text Placeholder 3">
            <a:extLst>
              <a:ext uri="{FF2B5EF4-FFF2-40B4-BE49-F238E27FC236}">
                <a16:creationId xmlns:a16="http://schemas.microsoft.com/office/drawing/2014/main" id="{1ECD94BA-AD3F-4309-8C6F-E7497083CD6E}"/>
              </a:ext>
            </a:extLst>
          </p:cNvPr>
          <p:cNvSpPr txBox="1">
            <a:spLocks/>
          </p:cNvSpPr>
          <p:nvPr/>
        </p:nvSpPr>
        <p:spPr>
          <a:xfrm>
            <a:off x="4941301" y="96390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1" name="Text Placeholder 8">
            <a:extLst>
              <a:ext uri="{FF2B5EF4-FFF2-40B4-BE49-F238E27FC236}">
                <a16:creationId xmlns:a16="http://schemas.microsoft.com/office/drawing/2014/main" id="{42AFF2AD-5C9E-4F60-8D83-05AFAEFBD137}"/>
              </a:ext>
            </a:extLst>
          </p:cNvPr>
          <p:cNvSpPr txBox="1">
            <a:spLocks/>
          </p:cNvSpPr>
          <p:nvPr/>
        </p:nvSpPr>
        <p:spPr>
          <a:xfrm>
            <a:off x="4939177" y="138605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12" name="Rectangle 11">
            <a:extLst>
              <a:ext uri="{FF2B5EF4-FFF2-40B4-BE49-F238E27FC236}">
                <a16:creationId xmlns:a16="http://schemas.microsoft.com/office/drawing/2014/main" id="{4DC6DE90-FB0F-4774-B533-4415E1BDD803}"/>
              </a:ext>
            </a:extLst>
          </p:cNvPr>
          <p:cNvSpPr/>
          <p:nvPr/>
        </p:nvSpPr>
        <p:spPr>
          <a:xfrm>
            <a:off x="8493608" y="854529"/>
            <a:ext cx="3220597" cy="535474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 Placeholder 3">
            <a:extLst>
              <a:ext uri="{FF2B5EF4-FFF2-40B4-BE49-F238E27FC236}">
                <a16:creationId xmlns:a16="http://schemas.microsoft.com/office/drawing/2014/main" id="{1ECD94BA-AD3F-4309-8C6F-E7497083CD6E}"/>
              </a:ext>
            </a:extLst>
          </p:cNvPr>
          <p:cNvSpPr txBox="1">
            <a:spLocks/>
          </p:cNvSpPr>
          <p:nvPr/>
        </p:nvSpPr>
        <p:spPr>
          <a:xfrm>
            <a:off x="8589720" y="963904"/>
            <a:ext cx="2995918"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rgbClr val="12ABDB"/>
                </a:solidFill>
                <a:effectLst/>
                <a:uLnTx/>
                <a:uFillTx/>
                <a:latin typeface="+mn-lt"/>
                <a:ea typeface="+mn-ea"/>
                <a:cs typeface="+mn-cs"/>
              </a:rPr>
              <a:t>Click to insert title</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14" name="Text Placeholder 8">
            <a:extLst>
              <a:ext uri="{FF2B5EF4-FFF2-40B4-BE49-F238E27FC236}">
                <a16:creationId xmlns:a16="http://schemas.microsoft.com/office/drawing/2014/main" id="{42AFF2AD-5C9E-4F60-8D83-05AFAEFBD137}"/>
              </a:ext>
            </a:extLst>
          </p:cNvPr>
          <p:cNvSpPr txBox="1">
            <a:spLocks/>
          </p:cNvSpPr>
          <p:nvPr/>
        </p:nvSpPr>
        <p:spPr>
          <a:xfrm>
            <a:off x="8587596" y="1386051"/>
            <a:ext cx="3015399"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9" name="Rectangle 8">
            <a:extLst>
              <a:ext uri="{FF2B5EF4-FFF2-40B4-BE49-F238E27FC236}">
                <a16:creationId xmlns:a16="http://schemas.microsoft.com/office/drawing/2014/main" id="{4DC6DE90-FB0F-4774-B533-4415E1BDD803}"/>
              </a:ext>
            </a:extLst>
          </p:cNvPr>
          <p:cNvSpPr/>
          <p:nvPr/>
        </p:nvSpPr>
        <p:spPr>
          <a:xfrm>
            <a:off x="4845190" y="854529"/>
            <a:ext cx="3433838" cy="2574472"/>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4DC6DE90-FB0F-4774-B533-4415E1BDD803}"/>
              </a:ext>
            </a:extLst>
          </p:cNvPr>
          <p:cNvSpPr/>
          <p:nvPr/>
        </p:nvSpPr>
        <p:spPr>
          <a:xfrm>
            <a:off x="4845190" y="3634799"/>
            <a:ext cx="3433838" cy="257447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3">
            <a:extLst>
              <a:ext uri="{FF2B5EF4-FFF2-40B4-BE49-F238E27FC236}">
                <a16:creationId xmlns:a16="http://schemas.microsoft.com/office/drawing/2014/main" id="{1ECD94BA-AD3F-4309-8C6F-E7497083CD6E}"/>
              </a:ext>
            </a:extLst>
          </p:cNvPr>
          <p:cNvSpPr txBox="1">
            <a:spLocks/>
          </p:cNvSpPr>
          <p:nvPr/>
        </p:nvSpPr>
        <p:spPr>
          <a:xfrm>
            <a:off x="4941301" y="374417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7" name="Text Placeholder 8">
            <a:extLst>
              <a:ext uri="{FF2B5EF4-FFF2-40B4-BE49-F238E27FC236}">
                <a16:creationId xmlns:a16="http://schemas.microsoft.com/office/drawing/2014/main" id="{42AFF2AD-5C9E-4F60-8D83-05AFAEFBD137}"/>
              </a:ext>
            </a:extLst>
          </p:cNvPr>
          <p:cNvSpPr txBox="1">
            <a:spLocks/>
          </p:cNvSpPr>
          <p:nvPr/>
        </p:nvSpPr>
        <p:spPr>
          <a:xfrm>
            <a:off x="4939177" y="416632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4" name="Picture Placeholder 3"/>
          <p:cNvSpPr>
            <a:spLocks noGrp="1"/>
          </p:cNvSpPr>
          <p:nvPr>
            <p:ph type="pic" sz="quarter" idx="10"/>
          </p:nvPr>
        </p:nvSpPr>
        <p:spPr/>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2" name="Espace réservé pour une image  1"/>
          <p:cNvSpPr>
            <a:spLocks noGrp="1"/>
          </p:cNvSpPr>
          <p:nvPr>
            <p:ph type="pic" sz="quarter" idx="10"/>
          </p:nvPr>
        </p:nvSpPr>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2" name="Espace réservé pour une image  1"/>
          <p:cNvSpPr>
            <a:spLocks noGrp="1"/>
          </p:cNvSpPr>
          <p:nvPr>
            <p:ph type="pic" sz="quarter" idx="10"/>
          </p:nvPr>
        </p:nvSpPr>
        <p:spPr/>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Colors</a:t>
            </a:r>
            <a:endParaRPr lang="en-GB" dirty="0"/>
          </a:p>
        </p:txBody>
      </p:sp>
      <p:sp>
        <p:nvSpPr>
          <p:cNvPr id="24" name="Rectangle 23"/>
          <p:cNvSpPr/>
          <p:nvPr/>
        </p:nvSpPr>
        <p:spPr>
          <a:xfrm>
            <a:off x="227013" y="1462467"/>
            <a:ext cx="1101730" cy="9275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Capgemini Blue</a:t>
            </a:r>
          </a:p>
          <a:p>
            <a:pPr marL="171450">
              <a:spcAft>
                <a:spcPts val="300"/>
              </a:spcAft>
            </a:pPr>
            <a:r>
              <a:rPr lang="en-GB" sz="900" dirty="0"/>
              <a:t>R 0</a:t>
            </a:r>
          </a:p>
          <a:p>
            <a:pPr marL="171450">
              <a:spcAft>
                <a:spcPts val="300"/>
              </a:spcAft>
            </a:pPr>
            <a:r>
              <a:rPr lang="en-GB" sz="900" dirty="0"/>
              <a:t>G 112</a:t>
            </a:r>
          </a:p>
          <a:p>
            <a:pPr marL="171450">
              <a:spcAft>
                <a:spcPts val="300"/>
              </a:spcAft>
            </a:pPr>
            <a:r>
              <a:rPr lang="en-GB" sz="900" dirty="0"/>
              <a:t>B 173</a:t>
            </a:r>
          </a:p>
        </p:txBody>
      </p:sp>
      <p:sp>
        <p:nvSpPr>
          <p:cNvPr id="25" name="Rectangle 24"/>
          <p:cNvSpPr/>
          <p:nvPr/>
        </p:nvSpPr>
        <p:spPr>
          <a:xfrm>
            <a:off x="1328743" y="1462467"/>
            <a:ext cx="1101730" cy="9275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Vibrant Blue</a:t>
            </a:r>
          </a:p>
          <a:p>
            <a:pPr marL="171450">
              <a:spcAft>
                <a:spcPts val="300"/>
              </a:spcAft>
            </a:pPr>
            <a:r>
              <a:rPr lang="en-GB" sz="900" dirty="0"/>
              <a:t>R 18</a:t>
            </a:r>
          </a:p>
          <a:p>
            <a:pPr marL="171450">
              <a:spcAft>
                <a:spcPts val="300"/>
              </a:spcAft>
            </a:pPr>
            <a:r>
              <a:rPr lang="en-GB" sz="900" dirty="0"/>
              <a:t>G 171</a:t>
            </a:r>
          </a:p>
          <a:p>
            <a:pPr marL="171450">
              <a:spcAft>
                <a:spcPts val="300"/>
              </a:spcAft>
            </a:pPr>
            <a:r>
              <a:rPr lang="en-GB" sz="900" dirty="0"/>
              <a:t>B 219</a:t>
            </a:r>
          </a:p>
        </p:txBody>
      </p:sp>
      <p:sp>
        <p:nvSpPr>
          <p:cNvPr id="26" name="Rectangle 25"/>
          <p:cNvSpPr/>
          <p:nvPr/>
        </p:nvSpPr>
        <p:spPr>
          <a:xfrm>
            <a:off x="2430474" y="1462467"/>
            <a:ext cx="1101730" cy="9275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Deep Purple</a:t>
            </a:r>
          </a:p>
          <a:p>
            <a:pPr marL="171450">
              <a:spcAft>
                <a:spcPts val="300"/>
              </a:spcAft>
            </a:pPr>
            <a:r>
              <a:rPr lang="en-GB" sz="900" dirty="0"/>
              <a:t>R 43</a:t>
            </a:r>
          </a:p>
          <a:p>
            <a:pPr marL="171450">
              <a:spcAft>
                <a:spcPts val="300"/>
              </a:spcAft>
            </a:pPr>
            <a:r>
              <a:rPr lang="en-GB" sz="900" dirty="0"/>
              <a:t>G 10</a:t>
            </a:r>
          </a:p>
          <a:p>
            <a:pPr marL="171450">
              <a:spcAft>
                <a:spcPts val="300"/>
              </a:spcAft>
            </a:pPr>
            <a:r>
              <a:rPr lang="en-GB" sz="900" dirty="0"/>
              <a:t>B 61</a:t>
            </a:r>
          </a:p>
        </p:txBody>
      </p:sp>
      <p:sp>
        <p:nvSpPr>
          <p:cNvPr id="27" name="Rectangle 26"/>
          <p:cNvSpPr/>
          <p:nvPr/>
        </p:nvSpPr>
        <p:spPr>
          <a:xfrm>
            <a:off x="3532206" y="1462467"/>
            <a:ext cx="1101730" cy="9275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Tech Red</a:t>
            </a:r>
          </a:p>
          <a:p>
            <a:pPr marL="171450">
              <a:spcAft>
                <a:spcPts val="300"/>
              </a:spcAft>
            </a:pPr>
            <a:r>
              <a:rPr lang="en-GB" sz="900" dirty="0"/>
              <a:t>R 255</a:t>
            </a:r>
          </a:p>
          <a:p>
            <a:pPr marL="171450">
              <a:spcAft>
                <a:spcPts val="300"/>
              </a:spcAft>
            </a:pPr>
            <a:r>
              <a:rPr lang="en-GB" sz="900" dirty="0"/>
              <a:t>G 48</a:t>
            </a:r>
          </a:p>
          <a:p>
            <a:pPr marL="171450">
              <a:spcAft>
                <a:spcPts val="300"/>
              </a:spcAft>
            </a:pPr>
            <a:r>
              <a:rPr lang="en-GB" sz="900" dirty="0"/>
              <a:t>B 76</a:t>
            </a:r>
          </a:p>
        </p:txBody>
      </p:sp>
      <p:sp>
        <p:nvSpPr>
          <p:cNvPr id="28" name="Rectangle 27"/>
          <p:cNvSpPr/>
          <p:nvPr/>
        </p:nvSpPr>
        <p:spPr>
          <a:xfrm>
            <a:off x="4633935" y="1462467"/>
            <a:ext cx="1101730" cy="9275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Zest Green</a:t>
            </a:r>
          </a:p>
          <a:p>
            <a:pPr marL="171450">
              <a:spcAft>
                <a:spcPts val="300"/>
              </a:spcAft>
            </a:pPr>
            <a:r>
              <a:rPr lang="en-GB" sz="900" dirty="0"/>
              <a:t>R 149</a:t>
            </a:r>
          </a:p>
          <a:p>
            <a:pPr marL="171450">
              <a:spcAft>
                <a:spcPts val="300"/>
              </a:spcAft>
            </a:pPr>
            <a:r>
              <a:rPr lang="en-GB" sz="900" dirty="0"/>
              <a:t>G 230</a:t>
            </a:r>
          </a:p>
          <a:p>
            <a:pPr marL="171450">
              <a:spcAft>
                <a:spcPts val="300"/>
              </a:spcAft>
            </a:pPr>
            <a:r>
              <a:rPr lang="en-GB" sz="900" dirty="0"/>
              <a:t>B 22</a:t>
            </a:r>
          </a:p>
        </p:txBody>
      </p:sp>
      <p:sp>
        <p:nvSpPr>
          <p:cNvPr id="42" name="Rectangle 41"/>
          <p:cNvSpPr/>
          <p:nvPr/>
        </p:nvSpPr>
        <p:spPr>
          <a:xfrm>
            <a:off x="227013" y="1209444"/>
            <a:ext cx="684483"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1200" b="1" dirty="0">
                <a:solidFill>
                  <a:schemeClr val="tx2"/>
                </a:solidFill>
              </a:rPr>
              <a:t>Primary</a:t>
            </a:r>
          </a:p>
        </p:txBody>
      </p:sp>
      <p:sp>
        <p:nvSpPr>
          <p:cNvPr id="44" name="Rectangle 43"/>
          <p:cNvSpPr/>
          <p:nvPr/>
        </p:nvSpPr>
        <p:spPr>
          <a:xfrm>
            <a:off x="2430474" y="1209444"/>
            <a:ext cx="902491"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1200" b="1" dirty="0">
                <a:solidFill>
                  <a:schemeClr val="tx2"/>
                </a:solidFill>
              </a:rPr>
              <a:t>Secondary</a:t>
            </a:r>
          </a:p>
        </p:txBody>
      </p:sp>
      <p:sp>
        <p:nvSpPr>
          <p:cNvPr id="29" name="Rectangle 28"/>
          <p:cNvSpPr/>
          <p:nvPr/>
        </p:nvSpPr>
        <p:spPr>
          <a:xfrm>
            <a:off x="6024000" y="1462467"/>
            <a:ext cx="1137600" cy="927594"/>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r>
              <a:rPr lang="en-GB" sz="900" b="1" dirty="0"/>
              <a:t>Capgemini Blue</a:t>
            </a:r>
            <a:r>
              <a:rPr lang="en-GB" sz="900" dirty="0"/>
              <a:t> (-50%)</a:t>
            </a:r>
          </a:p>
          <a:p>
            <a:pPr marL="171450">
              <a:spcAft>
                <a:spcPts val="300"/>
              </a:spcAft>
            </a:pPr>
            <a:r>
              <a:rPr lang="en-GB" sz="900" dirty="0"/>
              <a:t>R 128</a:t>
            </a:r>
          </a:p>
          <a:p>
            <a:pPr marL="171450">
              <a:spcAft>
                <a:spcPts val="300"/>
              </a:spcAft>
            </a:pPr>
            <a:r>
              <a:rPr lang="en-GB" sz="900" dirty="0"/>
              <a:t>G 184</a:t>
            </a:r>
          </a:p>
          <a:p>
            <a:pPr marL="171450">
              <a:spcAft>
                <a:spcPts val="300"/>
              </a:spcAft>
            </a:pPr>
            <a:r>
              <a:rPr lang="en-GB" sz="900" dirty="0"/>
              <a:t>B 214</a:t>
            </a:r>
          </a:p>
        </p:txBody>
      </p:sp>
      <p:sp>
        <p:nvSpPr>
          <p:cNvPr id="30" name="Rectangle 29"/>
          <p:cNvSpPr/>
          <p:nvPr/>
        </p:nvSpPr>
        <p:spPr>
          <a:xfrm>
            <a:off x="7161600" y="1462467"/>
            <a:ext cx="1137600" cy="927594"/>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r>
              <a:rPr lang="en-GB" sz="900" b="1" dirty="0"/>
              <a:t>Vibrant Blue</a:t>
            </a:r>
            <a:br>
              <a:rPr lang="en-GB" sz="900" b="1" dirty="0"/>
            </a:br>
            <a:r>
              <a:rPr lang="en-GB" sz="900" dirty="0"/>
              <a:t>(-50%)</a:t>
            </a:r>
          </a:p>
          <a:p>
            <a:pPr marL="171450">
              <a:spcAft>
                <a:spcPts val="300"/>
              </a:spcAft>
            </a:pPr>
            <a:r>
              <a:rPr lang="en-GB" sz="900" dirty="0"/>
              <a:t>R 136</a:t>
            </a:r>
          </a:p>
          <a:p>
            <a:pPr marL="171450">
              <a:spcAft>
                <a:spcPts val="300"/>
              </a:spcAft>
            </a:pPr>
            <a:r>
              <a:rPr lang="en-GB" sz="900" dirty="0"/>
              <a:t>G 213</a:t>
            </a:r>
          </a:p>
          <a:p>
            <a:pPr marL="171450">
              <a:spcAft>
                <a:spcPts val="300"/>
              </a:spcAft>
            </a:pPr>
            <a:r>
              <a:rPr lang="en-GB" sz="900" dirty="0"/>
              <a:t>B 237</a:t>
            </a:r>
          </a:p>
        </p:txBody>
      </p:sp>
      <p:sp>
        <p:nvSpPr>
          <p:cNvPr id="31" name="Rectangle 30"/>
          <p:cNvSpPr/>
          <p:nvPr/>
        </p:nvSpPr>
        <p:spPr>
          <a:xfrm>
            <a:off x="8299198" y="1462467"/>
            <a:ext cx="1137600" cy="927594"/>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Bright Purple</a:t>
            </a:r>
          </a:p>
          <a:p>
            <a:pPr marL="171450">
              <a:spcAft>
                <a:spcPts val="300"/>
              </a:spcAft>
            </a:pPr>
            <a:r>
              <a:rPr lang="en-GB" sz="900" dirty="0"/>
              <a:t>R 109</a:t>
            </a:r>
          </a:p>
          <a:p>
            <a:pPr marL="171450">
              <a:spcAft>
                <a:spcPts val="300"/>
              </a:spcAft>
            </a:pPr>
            <a:r>
              <a:rPr lang="en-GB" sz="900" dirty="0"/>
              <a:t>G 100</a:t>
            </a:r>
          </a:p>
          <a:p>
            <a:pPr marL="171450">
              <a:spcAft>
                <a:spcPts val="300"/>
              </a:spcAft>
            </a:pPr>
            <a:r>
              <a:rPr lang="en-GB" sz="900" dirty="0"/>
              <a:t>B 204</a:t>
            </a:r>
          </a:p>
        </p:txBody>
      </p:sp>
      <p:sp>
        <p:nvSpPr>
          <p:cNvPr id="32" name="Rectangle 31"/>
          <p:cNvSpPr/>
          <p:nvPr/>
        </p:nvSpPr>
        <p:spPr>
          <a:xfrm>
            <a:off x="9436799" y="1462467"/>
            <a:ext cx="1137600" cy="927594"/>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Orange</a:t>
            </a:r>
          </a:p>
          <a:p>
            <a:pPr marL="171450">
              <a:spcAft>
                <a:spcPts val="300"/>
              </a:spcAft>
            </a:pPr>
            <a:r>
              <a:rPr lang="en-GB" sz="900" dirty="0"/>
              <a:t>R 255</a:t>
            </a:r>
          </a:p>
          <a:p>
            <a:pPr marL="171450">
              <a:spcAft>
                <a:spcPts val="300"/>
              </a:spcAft>
            </a:pPr>
            <a:r>
              <a:rPr lang="en-GB" sz="900" dirty="0"/>
              <a:t>G 99</a:t>
            </a:r>
          </a:p>
          <a:p>
            <a:pPr marL="171450">
              <a:spcAft>
                <a:spcPts val="300"/>
              </a:spcAft>
            </a:pPr>
            <a:r>
              <a:rPr lang="en-GB" sz="900" dirty="0"/>
              <a:t>B 39</a:t>
            </a:r>
          </a:p>
        </p:txBody>
      </p:sp>
      <p:sp>
        <p:nvSpPr>
          <p:cNvPr id="33" name="Rectangle 32"/>
          <p:cNvSpPr/>
          <p:nvPr/>
        </p:nvSpPr>
        <p:spPr>
          <a:xfrm>
            <a:off x="10574400" y="1462467"/>
            <a:ext cx="1137600" cy="927594"/>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Bright Green</a:t>
            </a:r>
          </a:p>
          <a:p>
            <a:pPr marL="171450">
              <a:spcAft>
                <a:spcPts val="300"/>
              </a:spcAft>
            </a:pPr>
            <a:r>
              <a:rPr lang="en-GB" sz="900" dirty="0"/>
              <a:t>R 200</a:t>
            </a:r>
          </a:p>
          <a:p>
            <a:pPr marL="171450">
              <a:spcAft>
                <a:spcPts val="300"/>
              </a:spcAft>
            </a:pPr>
            <a:r>
              <a:rPr lang="en-GB" sz="900" dirty="0"/>
              <a:t>G 255</a:t>
            </a:r>
          </a:p>
          <a:p>
            <a:pPr marL="171450">
              <a:spcAft>
                <a:spcPts val="300"/>
              </a:spcAft>
            </a:pPr>
            <a:r>
              <a:rPr lang="en-GB" sz="900" dirty="0"/>
              <a:t>B 22</a:t>
            </a:r>
          </a:p>
        </p:txBody>
      </p:sp>
      <p:sp>
        <p:nvSpPr>
          <p:cNvPr id="34" name="Rectangle 33"/>
          <p:cNvSpPr/>
          <p:nvPr/>
        </p:nvSpPr>
        <p:spPr>
          <a:xfrm>
            <a:off x="8299198" y="2390062"/>
            <a:ext cx="1137600" cy="927594"/>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Purple</a:t>
            </a:r>
          </a:p>
          <a:p>
            <a:pPr marL="171450">
              <a:spcAft>
                <a:spcPts val="300"/>
              </a:spcAft>
            </a:pPr>
            <a:r>
              <a:rPr lang="en-GB" sz="900" dirty="0"/>
              <a:t>R 126</a:t>
            </a:r>
          </a:p>
          <a:p>
            <a:pPr marL="171450">
              <a:spcAft>
                <a:spcPts val="300"/>
              </a:spcAft>
            </a:pPr>
            <a:r>
              <a:rPr lang="en-GB" sz="900" dirty="0"/>
              <a:t>G 57</a:t>
            </a:r>
          </a:p>
          <a:p>
            <a:pPr marL="171450">
              <a:spcAft>
                <a:spcPts val="300"/>
              </a:spcAft>
            </a:pPr>
            <a:r>
              <a:rPr lang="en-GB" sz="900" dirty="0"/>
              <a:t>B 186</a:t>
            </a:r>
          </a:p>
        </p:txBody>
      </p:sp>
      <p:sp>
        <p:nvSpPr>
          <p:cNvPr id="35" name="Rectangle 34"/>
          <p:cNvSpPr/>
          <p:nvPr/>
        </p:nvSpPr>
        <p:spPr>
          <a:xfrm>
            <a:off x="10574400" y="2390062"/>
            <a:ext cx="1137600" cy="927594"/>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Green</a:t>
            </a:r>
          </a:p>
          <a:p>
            <a:pPr marL="171450">
              <a:spcAft>
                <a:spcPts val="300"/>
              </a:spcAft>
            </a:pPr>
            <a:r>
              <a:rPr lang="en-GB" sz="900" dirty="0"/>
              <a:t>R 0</a:t>
            </a:r>
          </a:p>
          <a:p>
            <a:pPr marL="171450">
              <a:spcAft>
                <a:spcPts val="300"/>
              </a:spcAft>
            </a:pPr>
            <a:r>
              <a:rPr lang="en-GB" sz="900" dirty="0"/>
              <a:t>G 195</a:t>
            </a:r>
          </a:p>
          <a:p>
            <a:pPr marL="171450">
              <a:spcAft>
                <a:spcPts val="300"/>
              </a:spcAft>
            </a:pPr>
            <a:r>
              <a:rPr lang="en-GB" sz="900" dirty="0"/>
              <a:t>B 123</a:t>
            </a:r>
          </a:p>
        </p:txBody>
      </p:sp>
      <p:sp>
        <p:nvSpPr>
          <p:cNvPr id="36" name="Rectangle 35"/>
          <p:cNvSpPr/>
          <p:nvPr/>
        </p:nvSpPr>
        <p:spPr>
          <a:xfrm>
            <a:off x="10574400" y="5165406"/>
            <a:ext cx="1137600" cy="927594"/>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Dark Green</a:t>
            </a:r>
          </a:p>
          <a:p>
            <a:pPr marL="171450">
              <a:spcAft>
                <a:spcPts val="300"/>
              </a:spcAft>
            </a:pPr>
            <a:r>
              <a:rPr lang="en-GB" sz="900" dirty="0"/>
              <a:t>R 21</a:t>
            </a:r>
          </a:p>
          <a:p>
            <a:pPr marL="171450">
              <a:spcAft>
                <a:spcPts val="300"/>
              </a:spcAft>
            </a:pPr>
            <a:r>
              <a:rPr lang="en-GB" sz="900" dirty="0"/>
              <a:t>G 99</a:t>
            </a:r>
          </a:p>
          <a:p>
            <a:pPr marL="171450">
              <a:spcAft>
                <a:spcPts val="300"/>
              </a:spcAft>
            </a:pPr>
            <a:r>
              <a:rPr lang="en-GB" sz="900" dirty="0"/>
              <a:t>B 107</a:t>
            </a:r>
          </a:p>
        </p:txBody>
      </p:sp>
      <p:sp>
        <p:nvSpPr>
          <p:cNvPr id="37" name="Rectangle 36"/>
          <p:cNvSpPr/>
          <p:nvPr/>
        </p:nvSpPr>
        <p:spPr>
          <a:xfrm>
            <a:off x="10574400" y="4241530"/>
            <a:ext cx="1137600" cy="927594"/>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Aqua</a:t>
            </a:r>
          </a:p>
          <a:p>
            <a:pPr marL="171450">
              <a:spcAft>
                <a:spcPts val="300"/>
              </a:spcAft>
            </a:pPr>
            <a:r>
              <a:rPr lang="en-GB" sz="900" dirty="0"/>
              <a:t>R 15</a:t>
            </a:r>
          </a:p>
          <a:p>
            <a:pPr marL="171450">
              <a:spcAft>
                <a:spcPts val="300"/>
              </a:spcAft>
            </a:pPr>
            <a:r>
              <a:rPr lang="en-GB" sz="900" dirty="0"/>
              <a:t>G 153</a:t>
            </a:r>
          </a:p>
          <a:p>
            <a:pPr marL="171450">
              <a:spcAft>
                <a:spcPts val="300"/>
              </a:spcAft>
            </a:pPr>
            <a:r>
              <a:rPr lang="en-GB" sz="900" dirty="0"/>
              <a:t>B 156</a:t>
            </a:r>
          </a:p>
        </p:txBody>
      </p:sp>
      <p:sp>
        <p:nvSpPr>
          <p:cNvPr id="38" name="Rectangle 37"/>
          <p:cNvSpPr/>
          <p:nvPr/>
        </p:nvSpPr>
        <p:spPr>
          <a:xfrm>
            <a:off x="10574400" y="3317656"/>
            <a:ext cx="1137600" cy="927594"/>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Bright Aqua</a:t>
            </a:r>
          </a:p>
          <a:p>
            <a:pPr marL="171450">
              <a:spcAft>
                <a:spcPts val="300"/>
              </a:spcAft>
            </a:pPr>
            <a:r>
              <a:rPr lang="en-GB" sz="900" dirty="0"/>
              <a:t>R 1</a:t>
            </a:r>
          </a:p>
          <a:p>
            <a:pPr marL="171450">
              <a:spcAft>
                <a:spcPts val="300"/>
              </a:spcAft>
            </a:pPr>
            <a:r>
              <a:rPr lang="en-GB" sz="900" dirty="0"/>
              <a:t>G 209</a:t>
            </a:r>
          </a:p>
          <a:p>
            <a:pPr marL="171450">
              <a:spcAft>
                <a:spcPts val="300"/>
              </a:spcAft>
            </a:pPr>
            <a:r>
              <a:rPr lang="en-GB" sz="900" dirty="0"/>
              <a:t>B 208</a:t>
            </a:r>
          </a:p>
        </p:txBody>
      </p:sp>
      <p:sp>
        <p:nvSpPr>
          <p:cNvPr id="39" name="Rectangle 38"/>
          <p:cNvSpPr/>
          <p:nvPr/>
        </p:nvSpPr>
        <p:spPr>
          <a:xfrm>
            <a:off x="9436799" y="2390062"/>
            <a:ext cx="1137600" cy="927594"/>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Peach</a:t>
            </a:r>
          </a:p>
          <a:p>
            <a:pPr marL="171450">
              <a:spcAft>
                <a:spcPts val="300"/>
              </a:spcAft>
            </a:pPr>
            <a:r>
              <a:rPr lang="en-GB" sz="900" dirty="0"/>
              <a:t>R 255</a:t>
            </a:r>
          </a:p>
          <a:p>
            <a:pPr marL="171450">
              <a:spcAft>
                <a:spcPts val="300"/>
              </a:spcAft>
            </a:pPr>
            <a:r>
              <a:rPr lang="en-GB" sz="900" dirty="0"/>
              <a:t>G 126</a:t>
            </a:r>
          </a:p>
          <a:p>
            <a:pPr marL="171450">
              <a:spcAft>
                <a:spcPts val="300"/>
              </a:spcAft>
            </a:pPr>
            <a:r>
              <a:rPr lang="en-GB" sz="900" dirty="0"/>
              <a:t>B 131</a:t>
            </a:r>
          </a:p>
        </p:txBody>
      </p:sp>
      <p:sp>
        <p:nvSpPr>
          <p:cNvPr id="40" name="Rectangle 39"/>
          <p:cNvSpPr/>
          <p:nvPr/>
        </p:nvSpPr>
        <p:spPr>
          <a:xfrm>
            <a:off x="9436799" y="3317656"/>
            <a:ext cx="1137600" cy="927594"/>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Light Claret</a:t>
            </a:r>
          </a:p>
          <a:p>
            <a:pPr marL="171450">
              <a:spcAft>
                <a:spcPts val="300"/>
              </a:spcAft>
            </a:pPr>
            <a:r>
              <a:rPr lang="en-GB" sz="900" dirty="0"/>
              <a:t>R 203</a:t>
            </a:r>
          </a:p>
          <a:p>
            <a:pPr marL="171450">
              <a:spcAft>
                <a:spcPts val="300"/>
              </a:spcAft>
            </a:pPr>
            <a:r>
              <a:rPr lang="en-GB" sz="900" dirty="0"/>
              <a:t>G 41</a:t>
            </a:r>
          </a:p>
          <a:p>
            <a:pPr marL="171450">
              <a:spcAft>
                <a:spcPts val="300"/>
              </a:spcAft>
            </a:pPr>
            <a:r>
              <a:rPr lang="en-GB" sz="900" dirty="0"/>
              <a:t>B 128</a:t>
            </a:r>
          </a:p>
        </p:txBody>
      </p:sp>
      <p:sp>
        <p:nvSpPr>
          <p:cNvPr id="41" name="Rectangle 40"/>
          <p:cNvSpPr/>
          <p:nvPr/>
        </p:nvSpPr>
        <p:spPr>
          <a:xfrm>
            <a:off x="9436799" y="4241530"/>
            <a:ext cx="1137600" cy="927594"/>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Claret</a:t>
            </a:r>
          </a:p>
          <a:p>
            <a:pPr marL="171450">
              <a:spcAft>
                <a:spcPts val="300"/>
              </a:spcAft>
            </a:pPr>
            <a:r>
              <a:rPr lang="en-GB" sz="900" dirty="0"/>
              <a:t>R 134</a:t>
            </a:r>
          </a:p>
          <a:p>
            <a:pPr marL="171450">
              <a:spcAft>
                <a:spcPts val="300"/>
              </a:spcAft>
            </a:pPr>
            <a:r>
              <a:rPr lang="en-GB" sz="900" dirty="0"/>
              <a:t>G 8</a:t>
            </a:r>
          </a:p>
          <a:p>
            <a:pPr marL="171450">
              <a:spcAft>
                <a:spcPts val="300"/>
              </a:spcAft>
            </a:pPr>
            <a:r>
              <a:rPr lang="en-GB" sz="900" dirty="0"/>
              <a:t>B 100</a:t>
            </a:r>
          </a:p>
        </p:txBody>
      </p:sp>
      <p:sp>
        <p:nvSpPr>
          <p:cNvPr id="43" name="Rectangle 42"/>
          <p:cNvSpPr/>
          <p:nvPr/>
        </p:nvSpPr>
        <p:spPr>
          <a:xfrm>
            <a:off x="6024000" y="1211491"/>
            <a:ext cx="1429879"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1200" b="1" dirty="0">
                <a:solidFill>
                  <a:schemeClr val="tx2"/>
                </a:solidFill>
              </a:rPr>
              <a:t>Infographic only</a:t>
            </a:r>
          </a:p>
        </p:txBody>
      </p:sp>
      <p:sp>
        <p:nvSpPr>
          <p:cNvPr id="45" name="Rectangle 44"/>
          <p:cNvSpPr/>
          <p:nvPr/>
        </p:nvSpPr>
        <p:spPr>
          <a:xfrm>
            <a:off x="8299198" y="3317656"/>
            <a:ext cx="1137600" cy="927594"/>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GB" sz="900" b="1" dirty="0"/>
              <a:t>Dark Purple</a:t>
            </a:r>
          </a:p>
          <a:p>
            <a:pPr marL="171450">
              <a:spcAft>
                <a:spcPts val="300"/>
              </a:spcAft>
            </a:pPr>
            <a:r>
              <a:rPr lang="en-GB" sz="900" dirty="0"/>
              <a:t>R 71</a:t>
            </a:r>
          </a:p>
          <a:p>
            <a:pPr marL="171450">
              <a:spcAft>
                <a:spcPts val="300"/>
              </a:spcAft>
            </a:pPr>
            <a:r>
              <a:rPr lang="en-GB" sz="900" dirty="0"/>
              <a:t>G 1</a:t>
            </a:r>
          </a:p>
          <a:p>
            <a:pPr marL="171450">
              <a:spcAft>
                <a:spcPts val="300"/>
              </a:spcAft>
            </a:pPr>
            <a:r>
              <a:rPr lang="en-GB" sz="900" dirty="0"/>
              <a:t>B 167</a:t>
            </a:r>
          </a:p>
        </p:txBody>
      </p:sp>
    </p:spTree>
    <p:extLst>
      <p:ext uri="{BB962C8B-B14F-4D97-AF65-F5344CB8AC3E}">
        <p14:creationId xmlns:p14="http://schemas.microsoft.com/office/powerpoint/2010/main" val="327434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67B1-D8DD-440E-9A76-6002F82A78E4}"/>
              </a:ext>
            </a:extLst>
          </p:cNvPr>
          <p:cNvSpPr>
            <a:spLocks noGrp="1"/>
          </p:cNvSpPr>
          <p:nvPr>
            <p:ph type="title"/>
          </p:nvPr>
        </p:nvSpPr>
        <p:spPr/>
        <p:txBody>
          <a:bodyPr/>
          <a:lstStyle/>
          <a:p>
            <a:endParaRPr lang="nl-NL"/>
          </a:p>
        </p:txBody>
      </p:sp>
      <p:pic>
        <p:nvPicPr>
          <p:cNvPr id="66562" name="Picture 2" descr="Reference architecture for enterprise integration using queues and events">
            <a:extLst>
              <a:ext uri="{FF2B5EF4-FFF2-40B4-BE49-F238E27FC236}">
                <a16:creationId xmlns:a16="http://schemas.microsoft.com/office/drawing/2014/main" id="{5F1A5CF3-98D2-4788-80C3-319DE4DF8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12072664" cy="6445042"/>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7C88FE7C-DDC7-454D-85E0-D45A1B89F8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0803" y="4810525"/>
            <a:ext cx="809590" cy="809590"/>
          </a:xfrm>
          <a:prstGeom prst="rect">
            <a:avLst/>
          </a:prstGeom>
        </p:spPr>
      </p:pic>
      <p:sp>
        <p:nvSpPr>
          <p:cNvPr id="5" name="Freeform: Shape 4">
            <a:extLst>
              <a:ext uri="{FF2B5EF4-FFF2-40B4-BE49-F238E27FC236}">
                <a16:creationId xmlns:a16="http://schemas.microsoft.com/office/drawing/2014/main" id="{2C64100D-D58E-4511-86AE-493BD721D485}"/>
              </a:ext>
            </a:extLst>
          </p:cNvPr>
          <p:cNvSpPr/>
          <p:nvPr/>
        </p:nvSpPr>
        <p:spPr>
          <a:xfrm>
            <a:off x="1333570" y="3787106"/>
            <a:ext cx="643115" cy="694215"/>
          </a:xfrm>
          <a:custGeom>
            <a:avLst/>
            <a:gdLst>
              <a:gd name="connsiteX0" fmla="*/ 1787857 w 3575714"/>
              <a:gd name="connsiteY0" fmla="*/ 0 h 3575714"/>
              <a:gd name="connsiteX1" fmla="*/ 3575714 w 3575714"/>
              <a:gd name="connsiteY1" fmla="*/ 1787857 h 3575714"/>
              <a:gd name="connsiteX2" fmla="*/ 2925100 w 3575714"/>
              <a:gd name="connsiteY2" fmla="*/ 3167455 h 3575714"/>
              <a:gd name="connsiteX3" fmla="*/ 2813407 w 3575714"/>
              <a:gd name="connsiteY3" fmla="*/ 3250977 h 3575714"/>
              <a:gd name="connsiteX4" fmla="*/ 2166450 w 3575714"/>
              <a:gd name="connsiteY4" fmla="*/ 2605650 h 3575714"/>
              <a:gd name="connsiteX5" fmla="*/ 2234550 w 3575714"/>
              <a:gd name="connsiteY5" fmla="*/ 2599092 h 3575714"/>
              <a:gd name="connsiteX6" fmla="*/ 2922894 w 3575714"/>
              <a:gd name="connsiteY6" fmla="*/ 1792406 h 3575714"/>
              <a:gd name="connsiteX7" fmla="*/ 2234550 w 3575714"/>
              <a:gd name="connsiteY7" fmla="*/ 985720 h 3575714"/>
              <a:gd name="connsiteX8" fmla="*/ 2182203 w 3575714"/>
              <a:gd name="connsiteY8" fmla="*/ 978089 h 3575714"/>
              <a:gd name="connsiteX9" fmla="*/ 2114336 w 3575714"/>
              <a:gd name="connsiteY9" fmla="*/ 978089 h 3575714"/>
              <a:gd name="connsiteX10" fmla="*/ 1936191 w 3575714"/>
              <a:gd name="connsiteY10" fmla="*/ 978089 h 3575714"/>
              <a:gd name="connsiteX11" fmla="*/ 1456523 w 3575714"/>
              <a:gd name="connsiteY11" fmla="*/ 978089 h 3575714"/>
              <a:gd name="connsiteX12" fmla="*/ 1456523 w 3575714"/>
              <a:gd name="connsiteY12" fmla="*/ 663536 h 3575714"/>
              <a:gd name="connsiteX13" fmla="*/ 1136422 w 3575714"/>
              <a:gd name="connsiteY13" fmla="*/ 978089 h 3575714"/>
              <a:gd name="connsiteX14" fmla="*/ 1135807 w 3575714"/>
              <a:gd name="connsiteY14" fmla="*/ 978089 h 3575714"/>
              <a:gd name="connsiteX15" fmla="*/ 647534 w 3575714"/>
              <a:gd name="connsiteY15" fmla="*/ 1466362 h 3575714"/>
              <a:gd name="connsiteX16" fmla="*/ 2114336 w 3575714"/>
              <a:gd name="connsiteY16" fmla="*/ 1466362 h 3575714"/>
              <a:gd name="connsiteX17" fmla="*/ 2114336 w 3575714"/>
              <a:gd name="connsiteY17" fmla="*/ 1465899 h 3575714"/>
              <a:gd name="connsiteX18" fmla="*/ 2170041 w 3575714"/>
              <a:gd name="connsiteY18" fmla="*/ 1471515 h 3575714"/>
              <a:gd name="connsiteX19" fmla="*/ 2431575 w 3575714"/>
              <a:gd name="connsiteY19" fmla="*/ 1792406 h 3575714"/>
              <a:gd name="connsiteX20" fmla="*/ 2104029 w 3575714"/>
              <a:gd name="connsiteY20" fmla="*/ 2119952 h 3575714"/>
              <a:gd name="connsiteX21" fmla="*/ 1680331 w 3575714"/>
              <a:gd name="connsiteY21" fmla="*/ 2119952 h 3575714"/>
              <a:gd name="connsiteX22" fmla="*/ 1468804 w 3575714"/>
              <a:gd name="connsiteY22" fmla="*/ 2616480 h 3575714"/>
              <a:gd name="connsiteX23" fmla="*/ 2341728 w 3575714"/>
              <a:gd name="connsiteY23" fmla="*/ 3487204 h 3575714"/>
              <a:gd name="connsiteX24" fmla="*/ 2319511 w 3575714"/>
              <a:gd name="connsiteY24" fmla="*/ 3495336 h 3575714"/>
              <a:gd name="connsiteX25" fmla="*/ 1787857 w 3575714"/>
              <a:gd name="connsiteY25" fmla="*/ 3575714 h 3575714"/>
              <a:gd name="connsiteX26" fmla="*/ 0 w 3575714"/>
              <a:gd name="connsiteY26" fmla="*/ 1787857 h 3575714"/>
              <a:gd name="connsiteX27" fmla="*/ 1787857 w 3575714"/>
              <a:gd name="connsiteY27" fmla="*/ 0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75714" h="3575714">
                <a:moveTo>
                  <a:pt x="1787857" y="0"/>
                </a:moveTo>
                <a:cubicBezTo>
                  <a:pt x="2775263" y="0"/>
                  <a:pt x="3575714" y="800451"/>
                  <a:pt x="3575714" y="1787857"/>
                </a:cubicBezTo>
                <a:cubicBezTo>
                  <a:pt x="3575714" y="2343273"/>
                  <a:pt x="3322447" y="2839535"/>
                  <a:pt x="2925100" y="3167455"/>
                </a:cubicBezTo>
                <a:lnTo>
                  <a:pt x="2813407" y="3250977"/>
                </a:lnTo>
                <a:lnTo>
                  <a:pt x="2166450" y="2605650"/>
                </a:lnTo>
                <a:lnTo>
                  <a:pt x="2234550" y="2599092"/>
                </a:lnTo>
                <a:cubicBezTo>
                  <a:pt x="2627388" y="2522312"/>
                  <a:pt x="2922894" y="2190321"/>
                  <a:pt x="2922894" y="1792406"/>
                </a:cubicBezTo>
                <a:cubicBezTo>
                  <a:pt x="2922894" y="1394491"/>
                  <a:pt x="2627388" y="1062500"/>
                  <a:pt x="2234550" y="985720"/>
                </a:cubicBezTo>
                <a:lnTo>
                  <a:pt x="2182203" y="978089"/>
                </a:lnTo>
                <a:lnTo>
                  <a:pt x="2114336" y="978089"/>
                </a:lnTo>
                <a:lnTo>
                  <a:pt x="1936191" y="978089"/>
                </a:lnTo>
                <a:lnTo>
                  <a:pt x="1456523" y="978089"/>
                </a:lnTo>
                <a:lnTo>
                  <a:pt x="1456523" y="663536"/>
                </a:lnTo>
                <a:lnTo>
                  <a:pt x="1136422" y="978089"/>
                </a:lnTo>
                <a:lnTo>
                  <a:pt x="1135807" y="978089"/>
                </a:lnTo>
                <a:lnTo>
                  <a:pt x="647534" y="1466362"/>
                </a:lnTo>
                <a:lnTo>
                  <a:pt x="2114336" y="1466362"/>
                </a:lnTo>
                <a:lnTo>
                  <a:pt x="2114336" y="1465899"/>
                </a:lnTo>
                <a:lnTo>
                  <a:pt x="2170041" y="1471515"/>
                </a:lnTo>
                <a:cubicBezTo>
                  <a:pt x="2319299" y="1502057"/>
                  <a:pt x="2431575" y="1634120"/>
                  <a:pt x="2431575" y="1792406"/>
                </a:cubicBezTo>
                <a:cubicBezTo>
                  <a:pt x="2431575" y="1973305"/>
                  <a:pt x="2284928" y="2119952"/>
                  <a:pt x="2104029" y="2119952"/>
                </a:cubicBezTo>
                <a:lnTo>
                  <a:pt x="1680331" y="2119952"/>
                </a:lnTo>
                <a:lnTo>
                  <a:pt x="1468804" y="2616480"/>
                </a:lnTo>
                <a:lnTo>
                  <a:pt x="2341728" y="3487204"/>
                </a:lnTo>
                <a:lnTo>
                  <a:pt x="2319511" y="3495336"/>
                </a:lnTo>
                <a:cubicBezTo>
                  <a:pt x="2151562" y="3547573"/>
                  <a:pt x="1972996" y="3575714"/>
                  <a:pt x="1787857" y="3575714"/>
                </a:cubicBezTo>
                <a:cubicBezTo>
                  <a:pt x="800451" y="3575714"/>
                  <a:pt x="0" y="2775263"/>
                  <a:pt x="0" y="1787857"/>
                </a:cubicBezTo>
                <a:cubicBezTo>
                  <a:pt x="0" y="800451"/>
                  <a:pt x="800451" y="0"/>
                  <a:pt x="1787857" y="0"/>
                </a:cubicBezTo>
                <a:close/>
              </a:path>
            </a:pathLst>
          </a:cu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TextBox 2">
            <a:extLst>
              <a:ext uri="{FF2B5EF4-FFF2-40B4-BE49-F238E27FC236}">
                <a16:creationId xmlns:a16="http://schemas.microsoft.com/office/drawing/2014/main" id="{9341BCEC-E52F-40E6-BA72-C1235EEFD611}"/>
              </a:ext>
            </a:extLst>
          </p:cNvPr>
          <p:cNvSpPr txBox="1"/>
          <p:nvPr/>
        </p:nvSpPr>
        <p:spPr>
          <a:xfrm>
            <a:off x="1151071" y="4535867"/>
            <a:ext cx="1008112" cy="738664"/>
          </a:xfrm>
          <a:prstGeom prst="rect">
            <a:avLst/>
          </a:prstGeom>
          <a:noFill/>
        </p:spPr>
        <p:txBody>
          <a:bodyPr wrap="square" rtlCol="0">
            <a:spAutoFit/>
          </a:bodyPr>
          <a:lstStyle/>
          <a:p>
            <a:pPr algn="ctr"/>
            <a:r>
              <a:rPr lang="nl-NL" sz="1400"/>
              <a:t>Azure SignalR Service</a:t>
            </a:r>
          </a:p>
        </p:txBody>
      </p:sp>
      <p:sp>
        <p:nvSpPr>
          <p:cNvPr id="7" name="TextBox 6">
            <a:extLst>
              <a:ext uri="{FF2B5EF4-FFF2-40B4-BE49-F238E27FC236}">
                <a16:creationId xmlns:a16="http://schemas.microsoft.com/office/drawing/2014/main" id="{5D500DAE-E43D-4591-A09C-B10155A3397D}"/>
              </a:ext>
            </a:extLst>
          </p:cNvPr>
          <p:cNvSpPr txBox="1"/>
          <p:nvPr/>
        </p:nvSpPr>
        <p:spPr>
          <a:xfrm>
            <a:off x="2351584" y="5570076"/>
            <a:ext cx="1079657" cy="523220"/>
          </a:xfrm>
          <a:prstGeom prst="rect">
            <a:avLst/>
          </a:prstGeom>
          <a:noFill/>
        </p:spPr>
        <p:txBody>
          <a:bodyPr wrap="square" rtlCol="0">
            <a:spAutoFit/>
          </a:bodyPr>
          <a:lstStyle/>
          <a:p>
            <a:pPr algn="ctr"/>
            <a:r>
              <a:rPr lang="nl-NL" sz="1400"/>
              <a:t>Azure Functions</a:t>
            </a:r>
          </a:p>
        </p:txBody>
      </p:sp>
      <p:cxnSp>
        <p:nvCxnSpPr>
          <p:cNvPr id="8" name="Straight Arrow Connector 7">
            <a:extLst>
              <a:ext uri="{FF2B5EF4-FFF2-40B4-BE49-F238E27FC236}">
                <a16:creationId xmlns:a16="http://schemas.microsoft.com/office/drawing/2014/main" id="{E5C85DB3-6C74-4BC0-9296-36C168F73E18}"/>
              </a:ext>
            </a:extLst>
          </p:cNvPr>
          <p:cNvCxnSpPr/>
          <p:nvPr/>
        </p:nvCxnSpPr>
        <p:spPr>
          <a:xfrm flipH="1">
            <a:off x="3431241" y="4535867"/>
            <a:ext cx="3384839" cy="5493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6E6214-CCA8-4CA4-8678-32817A3CC5CB}"/>
              </a:ext>
            </a:extLst>
          </p:cNvPr>
          <p:cNvCxnSpPr>
            <a:cxnSpLocks/>
          </p:cNvCxnSpPr>
          <p:nvPr/>
        </p:nvCxnSpPr>
        <p:spPr>
          <a:xfrm flipH="1" flipV="1">
            <a:off x="2159183" y="4535867"/>
            <a:ext cx="364133" cy="3693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2C2BF37-B164-4F74-9CC3-5EE056580540}"/>
              </a:ext>
            </a:extLst>
          </p:cNvPr>
          <p:cNvCxnSpPr>
            <a:cxnSpLocks/>
          </p:cNvCxnSpPr>
          <p:nvPr/>
        </p:nvCxnSpPr>
        <p:spPr>
          <a:xfrm flipH="1" flipV="1">
            <a:off x="1055440" y="1563805"/>
            <a:ext cx="599688" cy="20368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00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28" name="Object 82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06" name="think-cell Slide" r:id="rId4" imgW="270" imgH="270" progId="TCLayout.ActiveDocument.1">
                  <p:embed/>
                </p:oleObj>
              </mc:Choice>
              <mc:Fallback>
                <p:oleObj name="think-cell Slide" r:id="rId4" imgW="270" imgH="270" progId="TCLayout.ActiveDocument.1">
                  <p:embed/>
                  <p:pic>
                    <p:nvPicPr>
                      <p:cNvPr id="828" name="Object 82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 name="Rectangle 828"/>
          <p:cNvSpPr/>
          <p:nvPr/>
        </p:nvSpPr>
        <p:spPr>
          <a:xfrm>
            <a:off x="9408368" y="1340768"/>
            <a:ext cx="2783632" cy="48965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2" name="Title 1"/>
          <p:cNvSpPr>
            <a:spLocks noGrp="1"/>
          </p:cNvSpPr>
          <p:nvPr>
            <p:ph type="title"/>
          </p:nvPr>
        </p:nvSpPr>
        <p:spPr/>
        <p:txBody>
          <a:bodyPr/>
          <a:lstStyle/>
          <a:p>
            <a:r>
              <a:rPr lang="en-GB" dirty="0"/>
              <a:t>World map</a:t>
            </a:r>
          </a:p>
        </p:txBody>
      </p:sp>
      <p:grpSp>
        <p:nvGrpSpPr>
          <p:cNvPr id="420" name="Group 419">
            <a:extLst>
              <a:ext uri="{FF2B5EF4-FFF2-40B4-BE49-F238E27FC236}">
                <a16:creationId xmlns:a16="http://schemas.microsoft.com/office/drawing/2014/main" id="{FE6BA8F0-EED1-486F-B3BD-CD7299BE4705}"/>
              </a:ext>
            </a:extLst>
          </p:cNvPr>
          <p:cNvGrpSpPr/>
          <p:nvPr/>
        </p:nvGrpSpPr>
        <p:grpSpPr>
          <a:xfrm>
            <a:off x="335360" y="1629177"/>
            <a:ext cx="8731182" cy="4319726"/>
            <a:chOff x="3843499" y="3719582"/>
            <a:chExt cx="16665619" cy="8244192"/>
          </a:xfrm>
          <a:solidFill>
            <a:schemeClr val="bg1">
              <a:lumMod val="75000"/>
            </a:schemeClr>
          </a:solidFill>
        </p:grpSpPr>
        <p:sp>
          <p:nvSpPr>
            <p:cNvPr id="421" name="Freeform 781">
              <a:extLst>
                <a:ext uri="{FF2B5EF4-FFF2-40B4-BE49-F238E27FC236}">
                  <a16:creationId xmlns:a16="http://schemas.microsoft.com/office/drawing/2014/main" id="{B687BA3A-8E67-489E-8750-3792712193FB}"/>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2" name="Freeform 403">
              <a:extLst>
                <a:ext uri="{FF2B5EF4-FFF2-40B4-BE49-F238E27FC236}">
                  <a16:creationId xmlns:a16="http://schemas.microsoft.com/office/drawing/2014/main" id="{3CB733BC-D96E-4FC2-90E8-70899E221801}"/>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423" name="Freeform 404">
              <a:extLst>
                <a:ext uri="{FF2B5EF4-FFF2-40B4-BE49-F238E27FC236}">
                  <a16:creationId xmlns:a16="http://schemas.microsoft.com/office/drawing/2014/main" id="{52BDB91E-0148-4483-85C2-A2907AD1263E}"/>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4" name="Freeform 405">
              <a:extLst>
                <a:ext uri="{FF2B5EF4-FFF2-40B4-BE49-F238E27FC236}">
                  <a16:creationId xmlns:a16="http://schemas.microsoft.com/office/drawing/2014/main" id="{51D14711-D537-4FA3-BEA3-97E7DC912641}"/>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5" name="Freeform 406">
              <a:extLst>
                <a:ext uri="{FF2B5EF4-FFF2-40B4-BE49-F238E27FC236}">
                  <a16:creationId xmlns:a16="http://schemas.microsoft.com/office/drawing/2014/main" id="{525EF5F8-80D8-4375-ABD6-F72217F1A1C2}"/>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6" name="Freeform 407">
              <a:extLst>
                <a:ext uri="{FF2B5EF4-FFF2-40B4-BE49-F238E27FC236}">
                  <a16:creationId xmlns:a16="http://schemas.microsoft.com/office/drawing/2014/main" id="{DCC4CF85-9A72-4169-81EE-F94CDF2AE45E}"/>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7" name="Freeform 408">
              <a:extLst>
                <a:ext uri="{FF2B5EF4-FFF2-40B4-BE49-F238E27FC236}">
                  <a16:creationId xmlns:a16="http://schemas.microsoft.com/office/drawing/2014/main" id="{3E60704D-1267-4D73-BB4A-F41D198E6863}"/>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8" name="Freeform 409">
              <a:extLst>
                <a:ext uri="{FF2B5EF4-FFF2-40B4-BE49-F238E27FC236}">
                  <a16:creationId xmlns:a16="http://schemas.microsoft.com/office/drawing/2014/main" id="{4A223120-4555-4ADC-B059-7F43E88E0623}"/>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29" name="Freeform 410">
              <a:extLst>
                <a:ext uri="{FF2B5EF4-FFF2-40B4-BE49-F238E27FC236}">
                  <a16:creationId xmlns:a16="http://schemas.microsoft.com/office/drawing/2014/main" id="{2613438A-E7C3-4C26-9059-1EFD4AD3D701}"/>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0" name="Freeform 411">
              <a:extLst>
                <a:ext uri="{FF2B5EF4-FFF2-40B4-BE49-F238E27FC236}">
                  <a16:creationId xmlns:a16="http://schemas.microsoft.com/office/drawing/2014/main" id="{8E957F93-289A-4CC2-96E3-A4089F578DED}"/>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1" name="Freeform 412">
              <a:extLst>
                <a:ext uri="{FF2B5EF4-FFF2-40B4-BE49-F238E27FC236}">
                  <a16:creationId xmlns:a16="http://schemas.microsoft.com/office/drawing/2014/main" id="{4760C616-105A-45B7-8096-6B784721C70C}"/>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2" name="Freeform 413">
              <a:extLst>
                <a:ext uri="{FF2B5EF4-FFF2-40B4-BE49-F238E27FC236}">
                  <a16:creationId xmlns:a16="http://schemas.microsoft.com/office/drawing/2014/main" id="{AD078BC0-8F9F-4ADF-8F29-FCA959C531FD}"/>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3" name="Freeform 414">
              <a:extLst>
                <a:ext uri="{FF2B5EF4-FFF2-40B4-BE49-F238E27FC236}">
                  <a16:creationId xmlns:a16="http://schemas.microsoft.com/office/drawing/2014/main" id="{C27E02AD-FEFA-4C89-B5AD-975717081685}"/>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4" name="Freeform 415">
              <a:extLst>
                <a:ext uri="{FF2B5EF4-FFF2-40B4-BE49-F238E27FC236}">
                  <a16:creationId xmlns:a16="http://schemas.microsoft.com/office/drawing/2014/main" id="{84288D49-86A1-46E8-B377-37E12BF780AA}"/>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5" name="Freeform 416">
              <a:extLst>
                <a:ext uri="{FF2B5EF4-FFF2-40B4-BE49-F238E27FC236}">
                  <a16:creationId xmlns:a16="http://schemas.microsoft.com/office/drawing/2014/main" id="{4A13BA44-E8C7-4E3C-89DE-294C51A4326C}"/>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6" name="Freeform 417">
              <a:extLst>
                <a:ext uri="{FF2B5EF4-FFF2-40B4-BE49-F238E27FC236}">
                  <a16:creationId xmlns:a16="http://schemas.microsoft.com/office/drawing/2014/main" id="{BB37B01B-4AC0-4E1A-9CC9-10376E98FC9B}"/>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7" name="Freeform 418">
              <a:extLst>
                <a:ext uri="{FF2B5EF4-FFF2-40B4-BE49-F238E27FC236}">
                  <a16:creationId xmlns:a16="http://schemas.microsoft.com/office/drawing/2014/main" id="{00387218-F372-44D6-9844-1D79CBDEDF30}"/>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8" name="Freeform 419">
              <a:extLst>
                <a:ext uri="{FF2B5EF4-FFF2-40B4-BE49-F238E27FC236}">
                  <a16:creationId xmlns:a16="http://schemas.microsoft.com/office/drawing/2014/main" id="{8F993531-A21F-4AED-85F3-C251DACC1840}"/>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39" name="Freeform 420">
              <a:extLst>
                <a:ext uri="{FF2B5EF4-FFF2-40B4-BE49-F238E27FC236}">
                  <a16:creationId xmlns:a16="http://schemas.microsoft.com/office/drawing/2014/main" id="{F7FBCB3A-B261-478C-8363-643BF54C9CB4}"/>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0" name="Freeform 421">
              <a:extLst>
                <a:ext uri="{FF2B5EF4-FFF2-40B4-BE49-F238E27FC236}">
                  <a16:creationId xmlns:a16="http://schemas.microsoft.com/office/drawing/2014/main" id="{0299F80C-1C3C-4348-A293-0124353DCB25}"/>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1" name="Freeform 422">
              <a:extLst>
                <a:ext uri="{FF2B5EF4-FFF2-40B4-BE49-F238E27FC236}">
                  <a16:creationId xmlns:a16="http://schemas.microsoft.com/office/drawing/2014/main" id="{BF0E9FC5-4773-4F2A-A025-C8109D535D64}"/>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2" name="Freeform 423">
              <a:extLst>
                <a:ext uri="{FF2B5EF4-FFF2-40B4-BE49-F238E27FC236}">
                  <a16:creationId xmlns:a16="http://schemas.microsoft.com/office/drawing/2014/main" id="{E093919A-F1D0-4ACF-9F6A-805A5A841BA5}"/>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3" name="Freeform 424">
              <a:extLst>
                <a:ext uri="{FF2B5EF4-FFF2-40B4-BE49-F238E27FC236}">
                  <a16:creationId xmlns:a16="http://schemas.microsoft.com/office/drawing/2014/main" id="{A4F1F967-02A8-467D-86FD-2F66328CBEE2}"/>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4" name="Freeform 425">
              <a:extLst>
                <a:ext uri="{FF2B5EF4-FFF2-40B4-BE49-F238E27FC236}">
                  <a16:creationId xmlns:a16="http://schemas.microsoft.com/office/drawing/2014/main" id="{7EE4F871-1887-4056-BBDC-CB9B19FFB01C}"/>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5" name="Freeform 426">
              <a:extLst>
                <a:ext uri="{FF2B5EF4-FFF2-40B4-BE49-F238E27FC236}">
                  <a16:creationId xmlns:a16="http://schemas.microsoft.com/office/drawing/2014/main" id="{B3642596-DE68-4034-A654-5A9DE326C0B6}"/>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6" name="Freeform 427">
              <a:extLst>
                <a:ext uri="{FF2B5EF4-FFF2-40B4-BE49-F238E27FC236}">
                  <a16:creationId xmlns:a16="http://schemas.microsoft.com/office/drawing/2014/main" id="{4B36F0E4-774B-458C-AF19-EFF9C5642655}"/>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7" name="Freeform 428">
              <a:extLst>
                <a:ext uri="{FF2B5EF4-FFF2-40B4-BE49-F238E27FC236}">
                  <a16:creationId xmlns:a16="http://schemas.microsoft.com/office/drawing/2014/main" id="{A07B6039-F6C5-41A7-AAB7-7E58F0EBB444}"/>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48" name="Freeform 429">
              <a:extLst>
                <a:ext uri="{FF2B5EF4-FFF2-40B4-BE49-F238E27FC236}">
                  <a16:creationId xmlns:a16="http://schemas.microsoft.com/office/drawing/2014/main" id="{26CB324E-8919-411E-8741-05CC379FBD75}"/>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grpSp>
          <p:nvGrpSpPr>
            <p:cNvPr id="449" name="Group 140">
              <a:extLst>
                <a:ext uri="{FF2B5EF4-FFF2-40B4-BE49-F238E27FC236}">
                  <a16:creationId xmlns:a16="http://schemas.microsoft.com/office/drawing/2014/main" id="{5DCC2330-413A-43AC-B913-F1D335373383}"/>
                </a:ext>
              </a:extLst>
            </p:cNvPr>
            <p:cNvGrpSpPr/>
            <p:nvPr/>
          </p:nvGrpSpPr>
          <p:grpSpPr>
            <a:xfrm>
              <a:off x="17709756" y="6761778"/>
              <a:ext cx="697449" cy="662593"/>
              <a:chOff x="5961121" y="2686387"/>
              <a:chExt cx="288233" cy="273757"/>
            </a:xfrm>
            <a:grpFill/>
          </p:grpSpPr>
          <p:sp>
            <p:nvSpPr>
              <p:cNvPr id="814" name="Freeform 430">
                <a:extLst>
                  <a:ext uri="{FF2B5EF4-FFF2-40B4-BE49-F238E27FC236}">
                    <a16:creationId xmlns:a16="http://schemas.microsoft.com/office/drawing/2014/main" id="{57446E9D-909C-4A2A-BB52-4253FC1B93EF}"/>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15" name="Freeform 431">
                <a:extLst>
                  <a:ext uri="{FF2B5EF4-FFF2-40B4-BE49-F238E27FC236}">
                    <a16:creationId xmlns:a16="http://schemas.microsoft.com/office/drawing/2014/main" id="{A5AB83C5-FF3A-4C6F-830D-D236FD7B836F}"/>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450" name="Freeform 432">
              <a:extLst>
                <a:ext uri="{FF2B5EF4-FFF2-40B4-BE49-F238E27FC236}">
                  <a16:creationId xmlns:a16="http://schemas.microsoft.com/office/drawing/2014/main" id="{4CAB227C-5691-4A2E-A3CD-69CFF15C0BEC}"/>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1" name="Freeform 433">
              <a:extLst>
                <a:ext uri="{FF2B5EF4-FFF2-40B4-BE49-F238E27FC236}">
                  <a16:creationId xmlns:a16="http://schemas.microsoft.com/office/drawing/2014/main" id="{7D9C96CE-6FB1-4841-864F-3AFC0E190B22}"/>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2" name="Freeform 434">
              <a:extLst>
                <a:ext uri="{FF2B5EF4-FFF2-40B4-BE49-F238E27FC236}">
                  <a16:creationId xmlns:a16="http://schemas.microsoft.com/office/drawing/2014/main" id="{8776B906-1652-425E-9C89-EC175553D668}"/>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3" name="Freeform 435">
              <a:extLst>
                <a:ext uri="{FF2B5EF4-FFF2-40B4-BE49-F238E27FC236}">
                  <a16:creationId xmlns:a16="http://schemas.microsoft.com/office/drawing/2014/main" id="{0780154F-0E7B-4D83-83BE-440C21E9EBA8}"/>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4" name="Freeform 436">
              <a:extLst>
                <a:ext uri="{FF2B5EF4-FFF2-40B4-BE49-F238E27FC236}">
                  <a16:creationId xmlns:a16="http://schemas.microsoft.com/office/drawing/2014/main" id="{37B4408D-3F10-47BF-843E-AAF2671AF181}"/>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5" name="Freeform 437">
              <a:extLst>
                <a:ext uri="{FF2B5EF4-FFF2-40B4-BE49-F238E27FC236}">
                  <a16:creationId xmlns:a16="http://schemas.microsoft.com/office/drawing/2014/main" id="{8D781AC0-F4A6-41CA-A4AC-FBCE751A996D}"/>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6" name="Freeform 438">
              <a:extLst>
                <a:ext uri="{FF2B5EF4-FFF2-40B4-BE49-F238E27FC236}">
                  <a16:creationId xmlns:a16="http://schemas.microsoft.com/office/drawing/2014/main" id="{EB9F913F-D7A1-4606-A1EA-62AE71140501}"/>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7" name="Freeform 439">
              <a:extLst>
                <a:ext uri="{FF2B5EF4-FFF2-40B4-BE49-F238E27FC236}">
                  <a16:creationId xmlns:a16="http://schemas.microsoft.com/office/drawing/2014/main" id="{98D64D4D-5DEA-406C-9165-3EB566CD5311}"/>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8" name="Freeform 440">
              <a:extLst>
                <a:ext uri="{FF2B5EF4-FFF2-40B4-BE49-F238E27FC236}">
                  <a16:creationId xmlns:a16="http://schemas.microsoft.com/office/drawing/2014/main" id="{A1251C83-83D8-40D7-A1EB-70F65D290766}"/>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59" name="Freeform 441">
              <a:extLst>
                <a:ext uri="{FF2B5EF4-FFF2-40B4-BE49-F238E27FC236}">
                  <a16:creationId xmlns:a16="http://schemas.microsoft.com/office/drawing/2014/main" id="{043E58B2-5450-491F-AC9D-BE5B8DBD15E0}"/>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0" name="Freeform 442">
              <a:extLst>
                <a:ext uri="{FF2B5EF4-FFF2-40B4-BE49-F238E27FC236}">
                  <a16:creationId xmlns:a16="http://schemas.microsoft.com/office/drawing/2014/main" id="{6D3CEE90-84B4-4D1C-969C-EC8F8F7D0C1D}"/>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1" name="Freeform 443">
              <a:extLst>
                <a:ext uri="{FF2B5EF4-FFF2-40B4-BE49-F238E27FC236}">
                  <a16:creationId xmlns:a16="http://schemas.microsoft.com/office/drawing/2014/main" id="{CD3138BA-EE0C-480E-B637-50E6620389B2}"/>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2" name="Freeform 444">
              <a:extLst>
                <a:ext uri="{FF2B5EF4-FFF2-40B4-BE49-F238E27FC236}">
                  <a16:creationId xmlns:a16="http://schemas.microsoft.com/office/drawing/2014/main" id="{0F005E14-7CDD-46E1-820B-CED574FA26F6}"/>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3" name="Freeform 445">
              <a:extLst>
                <a:ext uri="{FF2B5EF4-FFF2-40B4-BE49-F238E27FC236}">
                  <a16:creationId xmlns:a16="http://schemas.microsoft.com/office/drawing/2014/main" id="{CF3CB34A-65D1-429A-A12B-7892A3EF32D4}"/>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4" name="Freeform 446">
              <a:extLst>
                <a:ext uri="{FF2B5EF4-FFF2-40B4-BE49-F238E27FC236}">
                  <a16:creationId xmlns:a16="http://schemas.microsoft.com/office/drawing/2014/main" id="{47F8D24E-F305-4EBB-AF04-8C387F26C5C7}"/>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5" name="Freeform 447">
              <a:extLst>
                <a:ext uri="{FF2B5EF4-FFF2-40B4-BE49-F238E27FC236}">
                  <a16:creationId xmlns:a16="http://schemas.microsoft.com/office/drawing/2014/main" id="{AC318616-CCA3-43D3-AC6C-6F9A4F3F1F4F}"/>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6" name="Freeform 448">
              <a:extLst>
                <a:ext uri="{FF2B5EF4-FFF2-40B4-BE49-F238E27FC236}">
                  <a16:creationId xmlns:a16="http://schemas.microsoft.com/office/drawing/2014/main" id="{060EE402-2F72-4296-90CE-BE05A1202161}"/>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7" name="Freeform 449">
              <a:extLst>
                <a:ext uri="{FF2B5EF4-FFF2-40B4-BE49-F238E27FC236}">
                  <a16:creationId xmlns:a16="http://schemas.microsoft.com/office/drawing/2014/main" id="{3A670B6B-5BD5-4D28-B771-03BDC7DE8425}"/>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8" name="Freeform 450">
              <a:extLst>
                <a:ext uri="{FF2B5EF4-FFF2-40B4-BE49-F238E27FC236}">
                  <a16:creationId xmlns:a16="http://schemas.microsoft.com/office/drawing/2014/main" id="{0ACE98FD-A3B2-4104-949B-A778AE177586}"/>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69" name="Freeform 451">
              <a:extLst>
                <a:ext uri="{FF2B5EF4-FFF2-40B4-BE49-F238E27FC236}">
                  <a16:creationId xmlns:a16="http://schemas.microsoft.com/office/drawing/2014/main" id="{BEAF631B-446D-4200-AABE-7EBA23D71695}"/>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0" name="Freeform 452">
              <a:extLst>
                <a:ext uri="{FF2B5EF4-FFF2-40B4-BE49-F238E27FC236}">
                  <a16:creationId xmlns:a16="http://schemas.microsoft.com/office/drawing/2014/main" id="{A7C17906-D111-45BB-B6AC-2A4174829E7B}"/>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1" name="Freeform 453">
              <a:extLst>
                <a:ext uri="{FF2B5EF4-FFF2-40B4-BE49-F238E27FC236}">
                  <a16:creationId xmlns:a16="http://schemas.microsoft.com/office/drawing/2014/main" id="{BCC73842-5FFB-478F-A4B3-B3F3802D987A}"/>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2" name="Freeform 454">
              <a:extLst>
                <a:ext uri="{FF2B5EF4-FFF2-40B4-BE49-F238E27FC236}">
                  <a16:creationId xmlns:a16="http://schemas.microsoft.com/office/drawing/2014/main" id="{79C9D8B7-251C-4EFB-8654-D038E9016301}"/>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3" name="Freeform 455">
              <a:extLst>
                <a:ext uri="{FF2B5EF4-FFF2-40B4-BE49-F238E27FC236}">
                  <a16:creationId xmlns:a16="http://schemas.microsoft.com/office/drawing/2014/main" id="{E73917BB-D431-4803-B5AD-FF3BAE106F0B}"/>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4" name="Freeform 456">
              <a:extLst>
                <a:ext uri="{FF2B5EF4-FFF2-40B4-BE49-F238E27FC236}">
                  <a16:creationId xmlns:a16="http://schemas.microsoft.com/office/drawing/2014/main" id="{D22D03E8-8CEE-49BA-B53A-A577CB6A276A}"/>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5" name="Freeform 457">
              <a:extLst>
                <a:ext uri="{FF2B5EF4-FFF2-40B4-BE49-F238E27FC236}">
                  <a16:creationId xmlns:a16="http://schemas.microsoft.com/office/drawing/2014/main" id="{9013F314-EA49-412C-9F27-302EC68ADE74}"/>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6" name="Freeform 458">
              <a:extLst>
                <a:ext uri="{FF2B5EF4-FFF2-40B4-BE49-F238E27FC236}">
                  <a16:creationId xmlns:a16="http://schemas.microsoft.com/office/drawing/2014/main" id="{F1790E94-EF5D-40E9-9407-DD4F8E121D86}"/>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7" name="Freeform 459">
              <a:extLst>
                <a:ext uri="{FF2B5EF4-FFF2-40B4-BE49-F238E27FC236}">
                  <a16:creationId xmlns:a16="http://schemas.microsoft.com/office/drawing/2014/main" id="{737DE8D3-72D6-45F0-9C7E-6DBA92938F66}"/>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8" name="Freeform 460">
              <a:extLst>
                <a:ext uri="{FF2B5EF4-FFF2-40B4-BE49-F238E27FC236}">
                  <a16:creationId xmlns:a16="http://schemas.microsoft.com/office/drawing/2014/main" id="{47671075-1949-4220-BC18-C02ADC3A373B}"/>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79" name="Freeform 461">
              <a:extLst>
                <a:ext uri="{FF2B5EF4-FFF2-40B4-BE49-F238E27FC236}">
                  <a16:creationId xmlns:a16="http://schemas.microsoft.com/office/drawing/2014/main" id="{36350F0C-AE40-4EE3-A0BA-BCBB1EC5B6AE}"/>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0" name="Freeform 462">
              <a:extLst>
                <a:ext uri="{FF2B5EF4-FFF2-40B4-BE49-F238E27FC236}">
                  <a16:creationId xmlns:a16="http://schemas.microsoft.com/office/drawing/2014/main" id="{8B14DB7E-B021-44CC-99C5-21AE071A9D3E}"/>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1" name="Freeform 463">
              <a:extLst>
                <a:ext uri="{FF2B5EF4-FFF2-40B4-BE49-F238E27FC236}">
                  <a16:creationId xmlns:a16="http://schemas.microsoft.com/office/drawing/2014/main" id="{0B70BA5D-7A4C-4C29-AC45-B1701E86CAE6}"/>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2" name="Freeform 464">
              <a:extLst>
                <a:ext uri="{FF2B5EF4-FFF2-40B4-BE49-F238E27FC236}">
                  <a16:creationId xmlns:a16="http://schemas.microsoft.com/office/drawing/2014/main" id="{D297A20B-95A8-49CC-BB33-FF60CDC223E5}"/>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3" name="Freeform 465">
              <a:extLst>
                <a:ext uri="{FF2B5EF4-FFF2-40B4-BE49-F238E27FC236}">
                  <a16:creationId xmlns:a16="http://schemas.microsoft.com/office/drawing/2014/main" id="{957ACACE-3BF5-4F7F-B14C-E082A6D794B0}"/>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4" name="Freeform 466">
              <a:extLst>
                <a:ext uri="{FF2B5EF4-FFF2-40B4-BE49-F238E27FC236}">
                  <a16:creationId xmlns:a16="http://schemas.microsoft.com/office/drawing/2014/main" id="{89739199-7CDC-4157-AFB8-21E07E5B23D4}"/>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5" name="Freeform 467">
              <a:extLst>
                <a:ext uri="{FF2B5EF4-FFF2-40B4-BE49-F238E27FC236}">
                  <a16:creationId xmlns:a16="http://schemas.microsoft.com/office/drawing/2014/main" id="{8AFDD61D-44AE-4B62-AFBB-31ED0626B053}"/>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6" name="Freeform 468">
              <a:extLst>
                <a:ext uri="{FF2B5EF4-FFF2-40B4-BE49-F238E27FC236}">
                  <a16:creationId xmlns:a16="http://schemas.microsoft.com/office/drawing/2014/main" id="{A97CFE49-CCCD-41E0-9A0D-EF6C04549F8A}"/>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7" name="Freeform 469">
              <a:extLst>
                <a:ext uri="{FF2B5EF4-FFF2-40B4-BE49-F238E27FC236}">
                  <a16:creationId xmlns:a16="http://schemas.microsoft.com/office/drawing/2014/main" id="{1D6D959C-B982-4711-97A4-66301CFAA528}"/>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8" name="Freeform 470">
              <a:extLst>
                <a:ext uri="{FF2B5EF4-FFF2-40B4-BE49-F238E27FC236}">
                  <a16:creationId xmlns:a16="http://schemas.microsoft.com/office/drawing/2014/main" id="{C56ED9D9-F171-4321-9B43-27ECA39B581A}"/>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89" name="Freeform 471">
              <a:extLst>
                <a:ext uri="{FF2B5EF4-FFF2-40B4-BE49-F238E27FC236}">
                  <a16:creationId xmlns:a16="http://schemas.microsoft.com/office/drawing/2014/main" id="{802D9AA1-6482-4907-9646-4815E62E055D}"/>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0" name="Freeform 472">
              <a:extLst>
                <a:ext uri="{FF2B5EF4-FFF2-40B4-BE49-F238E27FC236}">
                  <a16:creationId xmlns:a16="http://schemas.microsoft.com/office/drawing/2014/main" id="{F51B86C2-E8A9-4068-8708-13A989CFC18A}"/>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1" name="Freeform 473">
              <a:extLst>
                <a:ext uri="{FF2B5EF4-FFF2-40B4-BE49-F238E27FC236}">
                  <a16:creationId xmlns:a16="http://schemas.microsoft.com/office/drawing/2014/main" id="{597BE3AF-E04F-428C-8492-AC4F2BD415E1}"/>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2" name="Freeform 474">
              <a:extLst>
                <a:ext uri="{FF2B5EF4-FFF2-40B4-BE49-F238E27FC236}">
                  <a16:creationId xmlns:a16="http://schemas.microsoft.com/office/drawing/2014/main" id="{9F4C2E08-B5B0-410A-B4ED-96753920C4CE}"/>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3" name="Freeform 475">
              <a:extLst>
                <a:ext uri="{FF2B5EF4-FFF2-40B4-BE49-F238E27FC236}">
                  <a16:creationId xmlns:a16="http://schemas.microsoft.com/office/drawing/2014/main" id="{A3EF25EE-5863-4AB8-A500-6C8EA17A951B}"/>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4" name="Freeform 476">
              <a:extLst>
                <a:ext uri="{FF2B5EF4-FFF2-40B4-BE49-F238E27FC236}">
                  <a16:creationId xmlns:a16="http://schemas.microsoft.com/office/drawing/2014/main" id="{226EAEE1-0E9C-4678-B219-99BDB9B5F1F3}"/>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5" name="Freeform 477">
              <a:extLst>
                <a:ext uri="{FF2B5EF4-FFF2-40B4-BE49-F238E27FC236}">
                  <a16:creationId xmlns:a16="http://schemas.microsoft.com/office/drawing/2014/main" id="{CE2292FF-CE4B-4BF3-99E1-CEEBDFBC8A4E}"/>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6" name="Freeform 478">
              <a:extLst>
                <a:ext uri="{FF2B5EF4-FFF2-40B4-BE49-F238E27FC236}">
                  <a16:creationId xmlns:a16="http://schemas.microsoft.com/office/drawing/2014/main" id="{5AB51A50-3C89-4387-A1C5-72B6C60AC110}"/>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7" name="Freeform 479">
              <a:extLst>
                <a:ext uri="{FF2B5EF4-FFF2-40B4-BE49-F238E27FC236}">
                  <a16:creationId xmlns:a16="http://schemas.microsoft.com/office/drawing/2014/main" id="{ACFFC4FA-6E91-4A67-BACD-937C4EBC01C3}"/>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498" name="Freeform 480">
              <a:extLst>
                <a:ext uri="{FF2B5EF4-FFF2-40B4-BE49-F238E27FC236}">
                  <a16:creationId xmlns:a16="http://schemas.microsoft.com/office/drawing/2014/main" id="{2B770130-C2CC-48D2-87AB-EB36A41FA70B}"/>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499" name="Freeform 481">
              <a:extLst>
                <a:ext uri="{FF2B5EF4-FFF2-40B4-BE49-F238E27FC236}">
                  <a16:creationId xmlns:a16="http://schemas.microsoft.com/office/drawing/2014/main" id="{9399C1C3-A246-4285-BFD0-1CBAD658C437}"/>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0" name="Freeform 482">
              <a:extLst>
                <a:ext uri="{FF2B5EF4-FFF2-40B4-BE49-F238E27FC236}">
                  <a16:creationId xmlns:a16="http://schemas.microsoft.com/office/drawing/2014/main" id="{E8D56BE0-E428-4063-8334-49B44254869C}"/>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1" name="Freeform 483">
              <a:extLst>
                <a:ext uri="{FF2B5EF4-FFF2-40B4-BE49-F238E27FC236}">
                  <a16:creationId xmlns:a16="http://schemas.microsoft.com/office/drawing/2014/main" id="{9B9CC198-3639-4414-9C89-4A6293A4C86F}"/>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2" name="Freeform 484">
              <a:extLst>
                <a:ext uri="{FF2B5EF4-FFF2-40B4-BE49-F238E27FC236}">
                  <a16:creationId xmlns:a16="http://schemas.microsoft.com/office/drawing/2014/main" id="{356FC7B0-F6FD-4536-9D73-BE827CEC6051}"/>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3" name="Freeform 485">
              <a:extLst>
                <a:ext uri="{FF2B5EF4-FFF2-40B4-BE49-F238E27FC236}">
                  <a16:creationId xmlns:a16="http://schemas.microsoft.com/office/drawing/2014/main" id="{A31298C0-DE33-439E-9147-69FB5C72BE9D}"/>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4" name="Freeform 486">
              <a:extLst>
                <a:ext uri="{FF2B5EF4-FFF2-40B4-BE49-F238E27FC236}">
                  <a16:creationId xmlns:a16="http://schemas.microsoft.com/office/drawing/2014/main" id="{DAD34090-8641-4151-A6A6-FEB68795132A}"/>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5" name="Freeform 487">
              <a:extLst>
                <a:ext uri="{FF2B5EF4-FFF2-40B4-BE49-F238E27FC236}">
                  <a16:creationId xmlns:a16="http://schemas.microsoft.com/office/drawing/2014/main" id="{0537C72C-D2B8-4D62-BDE2-5DB97469E696}"/>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6" name="Freeform 488">
              <a:extLst>
                <a:ext uri="{FF2B5EF4-FFF2-40B4-BE49-F238E27FC236}">
                  <a16:creationId xmlns:a16="http://schemas.microsoft.com/office/drawing/2014/main" id="{7AC76C71-0990-4A62-AE28-3A5EC1C4CABE}"/>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7" name="Freeform 489">
              <a:extLst>
                <a:ext uri="{FF2B5EF4-FFF2-40B4-BE49-F238E27FC236}">
                  <a16:creationId xmlns:a16="http://schemas.microsoft.com/office/drawing/2014/main" id="{73A0052F-B5FA-4450-9421-5CA8612BDF17}"/>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8" name="Freeform 490">
              <a:extLst>
                <a:ext uri="{FF2B5EF4-FFF2-40B4-BE49-F238E27FC236}">
                  <a16:creationId xmlns:a16="http://schemas.microsoft.com/office/drawing/2014/main" id="{DFF0734D-05BC-4C1B-9D4B-45D5799AB069}"/>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09" name="Freeform 491">
              <a:extLst>
                <a:ext uri="{FF2B5EF4-FFF2-40B4-BE49-F238E27FC236}">
                  <a16:creationId xmlns:a16="http://schemas.microsoft.com/office/drawing/2014/main" id="{6FFB63CB-E8C1-433F-BFB6-A6ABA55DE48C}"/>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0" name="Freeform 492">
              <a:extLst>
                <a:ext uri="{FF2B5EF4-FFF2-40B4-BE49-F238E27FC236}">
                  <a16:creationId xmlns:a16="http://schemas.microsoft.com/office/drawing/2014/main" id="{265755E1-C8EB-4E68-959E-C92BDF6C80EB}"/>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1" name="Freeform 493">
              <a:extLst>
                <a:ext uri="{FF2B5EF4-FFF2-40B4-BE49-F238E27FC236}">
                  <a16:creationId xmlns:a16="http://schemas.microsoft.com/office/drawing/2014/main" id="{E4360FAC-2A75-4E90-8D05-66D832E3F7E7}"/>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2" name="Freeform 494">
              <a:extLst>
                <a:ext uri="{FF2B5EF4-FFF2-40B4-BE49-F238E27FC236}">
                  <a16:creationId xmlns:a16="http://schemas.microsoft.com/office/drawing/2014/main" id="{31DB1E07-1473-4038-BCDA-C7C7FD6AA680}"/>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3" name="Freeform 495">
              <a:extLst>
                <a:ext uri="{FF2B5EF4-FFF2-40B4-BE49-F238E27FC236}">
                  <a16:creationId xmlns:a16="http://schemas.microsoft.com/office/drawing/2014/main" id="{1DA6082E-F74A-4819-A908-666819219A89}"/>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4" name="Freeform 496">
              <a:extLst>
                <a:ext uri="{FF2B5EF4-FFF2-40B4-BE49-F238E27FC236}">
                  <a16:creationId xmlns:a16="http://schemas.microsoft.com/office/drawing/2014/main" id="{8F476213-4221-47F1-A7C6-E0DA707726CF}"/>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5" name="Freeform 497">
              <a:extLst>
                <a:ext uri="{FF2B5EF4-FFF2-40B4-BE49-F238E27FC236}">
                  <a16:creationId xmlns:a16="http://schemas.microsoft.com/office/drawing/2014/main" id="{2EB66AD2-C96A-4375-83A8-3D16A6299D8A}"/>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6" name="Freeform 498">
              <a:extLst>
                <a:ext uri="{FF2B5EF4-FFF2-40B4-BE49-F238E27FC236}">
                  <a16:creationId xmlns:a16="http://schemas.microsoft.com/office/drawing/2014/main" id="{1194D2AA-45BF-4A1D-ACEB-43FA577390B3}"/>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7" name="Freeform 499">
              <a:extLst>
                <a:ext uri="{FF2B5EF4-FFF2-40B4-BE49-F238E27FC236}">
                  <a16:creationId xmlns:a16="http://schemas.microsoft.com/office/drawing/2014/main" id="{CA2AE9A2-BFE7-4673-8A6B-F3D56F8A23FE}"/>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8" name="Freeform 500">
              <a:extLst>
                <a:ext uri="{FF2B5EF4-FFF2-40B4-BE49-F238E27FC236}">
                  <a16:creationId xmlns:a16="http://schemas.microsoft.com/office/drawing/2014/main" id="{B8F47239-7EE2-4386-80B5-7826B2249C00}"/>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19" name="Freeform 501">
              <a:extLst>
                <a:ext uri="{FF2B5EF4-FFF2-40B4-BE49-F238E27FC236}">
                  <a16:creationId xmlns:a16="http://schemas.microsoft.com/office/drawing/2014/main" id="{A589DD54-2600-4218-AA63-55C70F71BE36}"/>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0" name="Freeform 502">
              <a:extLst>
                <a:ext uri="{FF2B5EF4-FFF2-40B4-BE49-F238E27FC236}">
                  <a16:creationId xmlns:a16="http://schemas.microsoft.com/office/drawing/2014/main" id="{F78B8019-4D2D-4EA9-B786-FE6724993295}"/>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1" name="Freeform 503">
              <a:extLst>
                <a:ext uri="{FF2B5EF4-FFF2-40B4-BE49-F238E27FC236}">
                  <a16:creationId xmlns:a16="http://schemas.microsoft.com/office/drawing/2014/main" id="{EC3D7DC3-ECE6-4103-90AD-C7B9D4CB3B4C}"/>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2" name="Freeform 504">
              <a:extLst>
                <a:ext uri="{FF2B5EF4-FFF2-40B4-BE49-F238E27FC236}">
                  <a16:creationId xmlns:a16="http://schemas.microsoft.com/office/drawing/2014/main" id="{31F8092A-8657-4772-BE85-835AF89B0CC7}"/>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3" name="Freeform 505">
              <a:extLst>
                <a:ext uri="{FF2B5EF4-FFF2-40B4-BE49-F238E27FC236}">
                  <a16:creationId xmlns:a16="http://schemas.microsoft.com/office/drawing/2014/main" id="{1606B2AD-53B0-418B-A2C5-5B4A38FC49D3}"/>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4" name="Freeform 506">
              <a:extLst>
                <a:ext uri="{FF2B5EF4-FFF2-40B4-BE49-F238E27FC236}">
                  <a16:creationId xmlns:a16="http://schemas.microsoft.com/office/drawing/2014/main" id="{4E473C4E-4D94-40C1-B3B2-6A0D2187D1F0}"/>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5" name="Freeform 507">
              <a:extLst>
                <a:ext uri="{FF2B5EF4-FFF2-40B4-BE49-F238E27FC236}">
                  <a16:creationId xmlns:a16="http://schemas.microsoft.com/office/drawing/2014/main" id="{ED60A3A9-91B0-42AE-9856-B5AB4A34F6E6}"/>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6" name="Freeform 508">
              <a:extLst>
                <a:ext uri="{FF2B5EF4-FFF2-40B4-BE49-F238E27FC236}">
                  <a16:creationId xmlns:a16="http://schemas.microsoft.com/office/drawing/2014/main" id="{A47D0582-4763-424A-81B8-B1B21A8785D7}"/>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7" name="Freeform 509">
              <a:extLst>
                <a:ext uri="{FF2B5EF4-FFF2-40B4-BE49-F238E27FC236}">
                  <a16:creationId xmlns:a16="http://schemas.microsoft.com/office/drawing/2014/main" id="{81CE4535-80D5-42D4-9E33-CEDCF1159E43}"/>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8" name="Freeform 510">
              <a:extLst>
                <a:ext uri="{FF2B5EF4-FFF2-40B4-BE49-F238E27FC236}">
                  <a16:creationId xmlns:a16="http://schemas.microsoft.com/office/drawing/2014/main" id="{4F21A8CE-3F9A-4CCF-86DF-E5E9CE3D6CF3}"/>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29" name="Freeform 511">
              <a:extLst>
                <a:ext uri="{FF2B5EF4-FFF2-40B4-BE49-F238E27FC236}">
                  <a16:creationId xmlns:a16="http://schemas.microsoft.com/office/drawing/2014/main" id="{F2BFD15D-F100-48FE-8F8B-20BC30E92C4F}"/>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0" name="Freeform 512">
              <a:extLst>
                <a:ext uri="{FF2B5EF4-FFF2-40B4-BE49-F238E27FC236}">
                  <a16:creationId xmlns:a16="http://schemas.microsoft.com/office/drawing/2014/main" id="{41635B3B-DE9F-4763-85B9-F8196BB03DBA}"/>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1" name="Freeform 513">
              <a:extLst>
                <a:ext uri="{FF2B5EF4-FFF2-40B4-BE49-F238E27FC236}">
                  <a16:creationId xmlns:a16="http://schemas.microsoft.com/office/drawing/2014/main" id="{4355EC75-9510-48D7-B2CF-87F6DB3C4AA8}"/>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2" name="Freeform 514">
              <a:extLst>
                <a:ext uri="{FF2B5EF4-FFF2-40B4-BE49-F238E27FC236}">
                  <a16:creationId xmlns:a16="http://schemas.microsoft.com/office/drawing/2014/main" id="{C350442C-36AF-4B34-816C-6A7CA81247DD}"/>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3" name="Freeform 515">
              <a:extLst>
                <a:ext uri="{FF2B5EF4-FFF2-40B4-BE49-F238E27FC236}">
                  <a16:creationId xmlns:a16="http://schemas.microsoft.com/office/drawing/2014/main" id="{824842A1-1E4F-47A2-9F30-69088C1F17C5}"/>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4" name="Freeform 516">
              <a:extLst>
                <a:ext uri="{FF2B5EF4-FFF2-40B4-BE49-F238E27FC236}">
                  <a16:creationId xmlns:a16="http://schemas.microsoft.com/office/drawing/2014/main" id="{7960DAF8-1AC1-4E86-9BB0-23D54B561DF9}"/>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5" name="Freeform 517">
              <a:extLst>
                <a:ext uri="{FF2B5EF4-FFF2-40B4-BE49-F238E27FC236}">
                  <a16:creationId xmlns:a16="http://schemas.microsoft.com/office/drawing/2014/main" id="{0E625B44-9FB8-4054-8F53-01CA4BF059B1}"/>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6" name="Freeform 518">
              <a:extLst>
                <a:ext uri="{FF2B5EF4-FFF2-40B4-BE49-F238E27FC236}">
                  <a16:creationId xmlns:a16="http://schemas.microsoft.com/office/drawing/2014/main" id="{4B2464B0-F698-4A55-9CD4-D3A70DF2B382}"/>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7" name="Freeform 519">
              <a:extLst>
                <a:ext uri="{FF2B5EF4-FFF2-40B4-BE49-F238E27FC236}">
                  <a16:creationId xmlns:a16="http://schemas.microsoft.com/office/drawing/2014/main" id="{82D18FF6-6693-4749-B69F-C266F5006FE4}"/>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8" name="Freeform 520">
              <a:extLst>
                <a:ext uri="{FF2B5EF4-FFF2-40B4-BE49-F238E27FC236}">
                  <a16:creationId xmlns:a16="http://schemas.microsoft.com/office/drawing/2014/main" id="{48F76454-B816-45FC-A1B1-AB19A1DFDA79}"/>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39" name="Freeform 521">
              <a:extLst>
                <a:ext uri="{FF2B5EF4-FFF2-40B4-BE49-F238E27FC236}">
                  <a16:creationId xmlns:a16="http://schemas.microsoft.com/office/drawing/2014/main" id="{0BD32638-A6A1-4B37-A17E-CB2071F4D29B}"/>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0" name="Freeform 522">
              <a:extLst>
                <a:ext uri="{FF2B5EF4-FFF2-40B4-BE49-F238E27FC236}">
                  <a16:creationId xmlns:a16="http://schemas.microsoft.com/office/drawing/2014/main" id="{CA4B362A-0C5E-4617-B58F-C2CC8453B6A4}"/>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1" name="Freeform 523">
              <a:extLst>
                <a:ext uri="{FF2B5EF4-FFF2-40B4-BE49-F238E27FC236}">
                  <a16:creationId xmlns:a16="http://schemas.microsoft.com/office/drawing/2014/main" id="{1F674F08-EDB7-4738-8741-48728D6AA219}"/>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2" name="Freeform 524">
              <a:extLst>
                <a:ext uri="{FF2B5EF4-FFF2-40B4-BE49-F238E27FC236}">
                  <a16:creationId xmlns:a16="http://schemas.microsoft.com/office/drawing/2014/main" id="{B2CDAA0A-85AF-4E3C-82F9-2C63D585937F}"/>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3" name="Freeform 525">
              <a:extLst>
                <a:ext uri="{FF2B5EF4-FFF2-40B4-BE49-F238E27FC236}">
                  <a16:creationId xmlns:a16="http://schemas.microsoft.com/office/drawing/2014/main" id="{BF723A51-CB0A-4750-9975-A3D541FDA5A5}"/>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4" name="Freeform 526">
              <a:extLst>
                <a:ext uri="{FF2B5EF4-FFF2-40B4-BE49-F238E27FC236}">
                  <a16:creationId xmlns:a16="http://schemas.microsoft.com/office/drawing/2014/main" id="{D67FDB27-D08E-4367-BC11-2C8AC3F36E3B}"/>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5" name="Freeform 527">
              <a:extLst>
                <a:ext uri="{FF2B5EF4-FFF2-40B4-BE49-F238E27FC236}">
                  <a16:creationId xmlns:a16="http://schemas.microsoft.com/office/drawing/2014/main" id="{08F04F23-B451-4211-9E8C-564CECACA589}"/>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6" name="Freeform 528">
              <a:extLst>
                <a:ext uri="{FF2B5EF4-FFF2-40B4-BE49-F238E27FC236}">
                  <a16:creationId xmlns:a16="http://schemas.microsoft.com/office/drawing/2014/main" id="{AA62F225-A9BB-436A-812F-5FF11FD56EC7}"/>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7" name="Freeform 529">
              <a:extLst>
                <a:ext uri="{FF2B5EF4-FFF2-40B4-BE49-F238E27FC236}">
                  <a16:creationId xmlns:a16="http://schemas.microsoft.com/office/drawing/2014/main" id="{3660134B-33E6-4D3B-BE36-C4088860C4E4}"/>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8" name="Freeform 530">
              <a:extLst>
                <a:ext uri="{FF2B5EF4-FFF2-40B4-BE49-F238E27FC236}">
                  <a16:creationId xmlns:a16="http://schemas.microsoft.com/office/drawing/2014/main" id="{ED2CB257-17FC-4695-8228-D6A168EF2B41}"/>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49" name="Freeform 531">
              <a:extLst>
                <a:ext uri="{FF2B5EF4-FFF2-40B4-BE49-F238E27FC236}">
                  <a16:creationId xmlns:a16="http://schemas.microsoft.com/office/drawing/2014/main" id="{A0ED2EC4-11E4-4C67-B651-336854A21C25}"/>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0" name="Freeform 532">
              <a:extLst>
                <a:ext uri="{FF2B5EF4-FFF2-40B4-BE49-F238E27FC236}">
                  <a16:creationId xmlns:a16="http://schemas.microsoft.com/office/drawing/2014/main" id="{ECD42948-1B3C-4D24-94C6-B7BC66737CC0}"/>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1" name="Freeform 533">
              <a:extLst>
                <a:ext uri="{FF2B5EF4-FFF2-40B4-BE49-F238E27FC236}">
                  <a16:creationId xmlns:a16="http://schemas.microsoft.com/office/drawing/2014/main" id="{BEE0ED0A-EFCF-4B2D-8BE1-35EBC56BF01C}"/>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2" name="Freeform 534">
              <a:extLst>
                <a:ext uri="{FF2B5EF4-FFF2-40B4-BE49-F238E27FC236}">
                  <a16:creationId xmlns:a16="http://schemas.microsoft.com/office/drawing/2014/main" id="{192AF4B1-6358-4EF1-91B2-5941A36F74AB}"/>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3" name="Freeform 535">
              <a:extLst>
                <a:ext uri="{FF2B5EF4-FFF2-40B4-BE49-F238E27FC236}">
                  <a16:creationId xmlns:a16="http://schemas.microsoft.com/office/drawing/2014/main" id="{0414280F-7E8C-404C-9755-638A597D4ABD}"/>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4" name="Freeform 536">
              <a:extLst>
                <a:ext uri="{FF2B5EF4-FFF2-40B4-BE49-F238E27FC236}">
                  <a16:creationId xmlns:a16="http://schemas.microsoft.com/office/drawing/2014/main" id="{D3F85542-1692-414B-A5C4-033325BD40D0}"/>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5" name="Freeform 537">
              <a:extLst>
                <a:ext uri="{FF2B5EF4-FFF2-40B4-BE49-F238E27FC236}">
                  <a16:creationId xmlns:a16="http://schemas.microsoft.com/office/drawing/2014/main" id="{F002D187-F365-4E97-8123-0AC16F762DA9}"/>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6" name="Freeform 538">
              <a:extLst>
                <a:ext uri="{FF2B5EF4-FFF2-40B4-BE49-F238E27FC236}">
                  <a16:creationId xmlns:a16="http://schemas.microsoft.com/office/drawing/2014/main" id="{9390DA50-FC83-4026-9AA9-D688B3CEA485}"/>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7" name="Freeform 539">
              <a:extLst>
                <a:ext uri="{FF2B5EF4-FFF2-40B4-BE49-F238E27FC236}">
                  <a16:creationId xmlns:a16="http://schemas.microsoft.com/office/drawing/2014/main" id="{3F24831D-0DCC-4240-A370-C8FC75C19C09}"/>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8" name="Freeform 540">
              <a:extLst>
                <a:ext uri="{FF2B5EF4-FFF2-40B4-BE49-F238E27FC236}">
                  <a16:creationId xmlns:a16="http://schemas.microsoft.com/office/drawing/2014/main" id="{A8FFA984-5258-4E3F-9510-C18286176071}"/>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59" name="Freeform 541">
              <a:extLst>
                <a:ext uri="{FF2B5EF4-FFF2-40B4-BE49-F238E27FC236}">
                  <a16:creationId xmlns:a16="http://schemas.microsoft.com/office/drawing/2014/main" id="{E288F569-93E8-4773-B665-3981D59363F7}"/>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0" name="Freeform 542">
              <a:extLst>
                <a:ext uri="{FF2B5EF4-FFF2-40B4-BE49-F238E27FC236}">
                  <a16:creationId xmlns:a16="http://schemas.microsoft.com/office/drawing/2014/main" id="{4FDD691C-6A3B-4391-AD4E-3E656BFF8C9D}"/>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1" name="Freeform 543">
              <a:extLst>
                <a:ext uri="{FF2B5EF4-FFF2-40B4-BE49-F238E27FC236}">
                  <a16:creationId xmlns:a16="http://schemas.microsoft.com/office/drawing/2014/main" id="{B4CB633D-0DDF-4C36-8A8A-84F6F3D83A7B}"/>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2" name="Freeform 544">
              <a:extLst>
                <a:ext uri="{FF2B5EF4-FFF2-40B4-BE49-F238E27FC236}">
                  <a16:creationId xmlns:a16="http://schemas.microsoft.com/office/drawing/2014/main" id="{EFB0E69B-F1A4-42AB-AB9A-75E724A55E14}"/>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3" name="Freeform 545">
              <a:extLst>
                <a:ext uri="{FF2B5EF4-FFF2-40B4-BE49-F238E27FC236}">
                  <a16:creationId xmlns:a16="http://schemas.microsoft.com/office/drawing/2014/main" id="{FE85DF22-6F7C-452B-BF4F-0DAD69CE8FB7}"/>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4" name="Freeform 546">
              <a:extLst>
                <a:ext uri="{FF2B5EF4-FFF2-40B4-BE49-F238E27FC236}">
                  <a16:creationId xmlns:a16="http://schemas.microsoft.com/office/drawing/2014/main" id="{E4A4B3A2-0EB8-4198-8FEB-33531C8E1839}"/>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5" name="Freeform 547">
              <a:extLst>
                <a:ext uri="{FF2B5EF4-FFF2-40B4-BE49-F238E27FC236}">
                  <a16:creationId xmlns:a16="http://schemas.microsoft.com/office/drawing/2014/main" id="{60EC861A-53D1-44C2-A129-1990879FEA67}"/>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6" name="Freeform 548">
              <a:extLst>
                <a:ext uri="{FF2B5EF4-FFF2-40B4-BE49-F238E27FC236}">
                  <a16:creationId xmlns:a16="http://schemas.microsoft.com/office/drawing/2014/main" id="{5657B276-B009-452A-AF95-40FFE12C9379}"/>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7" name="Freeform 549">
              <a:extLst>
                <a:ext uri="{FF2B5EF4-FFF2-40B4-BE49-F238E27FC236}">
                  <a16:creationId xmlns:a16="http://schemas.microsoft.com/office/drawing/2014/main" id="{1F19D029-FFA9-426F-8800-E4BF0B8F4957}"/>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8" name="Freeform 550">
              <a:extLst>
                <a:ext uri="{FF2B5EF4-FFF2-40B4-BE49-F238E27FC236}">
                  <a16:creationId xmlns:a16="http://schemas.microsoft.com/office/drawing/2014/main" id="{10BBD01C-8658-4383-94B1-39B38EFAE909}"/>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69" name="Freeform 551">
              <a:extLst>
                <a:ext uri="{FF2B5EF4-FFF2-40B4-BE49-F238E27FC236}">
                  <a16:creationId xmlns:a16="http://schemas.microsoft.com/office/drawing/2014/main" id="{DD6E04C7-D7FA-4080-8DE6-81E7D4C64AE5}"/>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0" name="Freeform 552">
              <a:extLst>
                <a:ext uri="{FF2B5EF4-FFF2-40B4-BE49-F238E27FC236}">
                  <a16:creationId xmlns:a16="http://schemas.microsoft.com/office/drawing/2014/main" id="{0AC9AEE6-1B5A-4580-83E5-145F48782A36}"/>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1" name="Freeform 553">
              <a:extLst>
                <a:ext uri="{FF2B5EF4-FFF2-40B4-BE49-F238E27FC236}">
                  <a16:creationId xmlns:a16="http://schemas.microsoft.com/office/drawing/2014/main" id="{7AFC7230-28A7-4D74-B3B4-3212D0A3B3E5}"/>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2" name="Freeform 554">
              <a:extLst>
                <a:ext uri="{FF2B5EF4-FFF2-40B4-BE49-F238E27FC236}">
                  <a16:creationId xmlns:a16="http://schemas.microsoft.com/office/drawing/2014/main" id="{64A4F739-B81E-492D-A464-A70703EF409B}"/>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3" name="Freeform 555">
              <a:extLst>
                <a:ext uri="{FF2B5EF4-FFF2-40B4-BE49-F238E27FC236}">
                  <a16:creationId xmlns:a16="http://schemas.microsoft.com/office/drawing/2014/main" id="{45A6BA8C-D324-4DE9-A32B-0200CB47FCE7}"/>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4" name="Freeform 556">
              <a:extLst>
                <a:ext uri="{FF2B5EF4-FFF2-40B4-BE49-F238E27FC236}">
                  <a16:creationId xmlns:a16="http://schemas.microsoft.com/office/drawing/2014/main" id="{2786C4C0-C4B1-4BD2-B825-0BC0C2A5BF66}"/>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5" name="Freeform 557">
              <a:extLst>
                <a:ext uri="{FF2B5EF4-FFF2-40B4-BE49-F238E27FC236}">
                  <a16:creationId xmlns:a16="http://schemas.microsoft.com/office/drawing/2014/main" id="{B64DE3FC-A072-4949-B21B-4A261F59B9AC}"/>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6" name="Freeform 558">
              <a:extLst>
                <a:ext uri="{FF2B5EF4-FFF2-40B4-BE49-F238E27FC236}">
                  <a16:creationId xmlns:a16="http://schemas.microsoft.com/office/drawing/2014/main" id="{ABA70772-9E01-4B52-A40C-A351E008EB43}"/>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7" name="Freeform 559">
              <a:extLst>
                <a:ext uri="{FF2B5EF4-FFF2-40B4-BE49-F238E27FC236}">
                  <a16:creationId xmlns:a16="http://schemas.microsoft.com/office/drawing/2014/main" id="{99D028C8-199F-4E9D-AC4E-6E832D8B44A4}"/>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8" name="Freeform 560">
              <a:extLst>
                <a:ext uri="{FF2B5EF4-FFF2-40B4-BE49-F238E27FC236}">
                  <a16:creationId xmlns:a16="http://schemas.microsoft.com/office/drawing/2014/main" id="{767D346D-759C-4BA3-93A8-A3105537B4A6}"/>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79" name="Freeform 561">
              <a:extLst>
                <a:ext uri="{FF2B5EF4-FFF2-40B4-BE49-F238E27FC236}">
                  <a16:creationId xmlns:a16="http://schemas.microsoft.com/office/drawing/2014/main" id="{3BF9C04E-96DE-4429-B427-13C496988953}"/>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0" name="Freeform 562">
              <a:extLst>
                <a:ext uri="{FF2B5EF4-FFF2-40B4-BE49-F238E27FC236}">
                  <a16:creationId xmlns:a16="http://schemas.microsoft.com/office/drawing/2014/main" id="{B15EE4E7-6DAA-40F8-8FE5-3747301BBE14}"/>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1" name="Freeform 563">
              <a:extLst>
                <a:ext uri="{FF2B5EF4-FFF2-40B4-BE49-F238E27FC236}">
                  <a16:creationId xmlns:a16="http://schemas.microsoft.com/office/drawing/2014/main" id="{035292AB-458A-4DBE-BA95-00BBC52C6D47}"/>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2" name="Freeform 564">
              <a:extLst>
                <a:ext uri="{FF2B5EF4-FFF2-40B4-BE49-F238E27FC236}">
                  <a16:creationId xmlns:a16="http://schemas.microsoft.com/office/drawing/2014/main" id="{15AB0E33-6FC3-4F14-A1C3-69414795D3DE}"/>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3" name="Freeform 565">
              <a:extLst>
                <a:ext uri="{FF2B5EF4-FFF2-40B4-BE49-F238E27FC236}">
                  <a16:creationId xmlns:a16="http://schemas.microsoft.com/office/drawing/2014/main" id="{95D48B1A-0A5D-4BAA-BD61-5B9DB576EC6B}"/>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4" name="Freeform 566">
              <a:extLst>
                <a:ext uri="{FF2B5EF4-FFF2-40B4-BE49-F238E27FC236}">
                  <a16:creationId xmlns:a16="http://schemas.microsoft.com/office/drawing/2014/main" id="{D5C02E81-18B7-4F2A-ACEB-2A52F67EB99B}"/>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5" name="Freeform 567">
              <a:extLst>
                <a:ext uri="{FF2B5EF4-FFF2-40B4-BE49-F238E27FC236}">
                  <a16:creationId xmlns:a16="http://schemas.microsoft.com/office/drawing/2014/main" id="{19DC3A7C-3385-4C9C-968F-08C6AB7EAAF3}"/>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6" name="Freeform 568">
              <a:extLst>
                <a:ext uri="{FF2B5EF4-FFF2-40B4-BE49-F238E27FC236}">
                  <a16:creationId xmlns:a16="http://schemas.microsoft.com/office/drawing/2014/main" id="{E2E957D1-4E73-4CAE-A4D7-611D574CA30A}"/>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7" name="Freeform 569">
              <a:extLst>
                <a:ext uri="{FF2B5EF4-FFF2-40B4-BE49-F238E27FC236}">
                  <a16:creationId xmlns:a16="http://schemas.microsoft.com/office/drawing/2014/main" id="{7A17920C-2DAC-484A-AC7B-1F771A0066E6}"/>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8" name="Freeform 570">
              <a:extLst>
                <a:ext uri="{FF2B5EF4-FFF2-40B4-BE49-F238E27FC236}">
                  <a16:creationId xmlns:a16="http://schemas.microsoft.com/office/drawing/2014/main" id="{6B86BCD5-02DD-40DE-AFA5-01362CCB4EBF}"/>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89" name="Freeform 571">
              <a:extLst>
                <a:ext uri="{FF2B5EF4-FFF2-40B4-BE49-F238E27FC236}">
                  <a16:creationId xmlns:a16="http://schemas.microsoft.com/office/drawing/2014/main" id="{50066154-B456-4E70-915D-8D9BA4D54298}"/>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0" name="Freeform 572">
              <a:extLst>
                <a:ext uri="{FF2B5EF4-FFF2-40B4-BE49-F238E27FC236}">
                  <a16:creationId xmlns:a16="http://schemas.microsoft.com/office/drawing/2014/main" id="{3C738C4B-F175-48FB-9009-E1AE0460A291}"/>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1" name="Freeform 573">
              <a:extLst>
                <a:ext uri="{FF2B5EF4-FFF2-40B4-BE49-F238E27FC236}">
                  <a16:creationId xmlns:a16="http://schemas.microsoft.com/office/drawing/2014/main" id="{D7305D88-AC6A-4417-BD02-BF8D792DAF59}"/>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2" name="Freeform 574">
              <a:extLst>
                <a:ext uri="{FF2B5EF4-FFF2-40B4-BE49-F238E27FC236}">
                  <a16:creationId xmlns:a16="http://schemas.microsoft.com/office/drawing/2014/main" id="{73A36B2E-7894-47E2-9A5A-01E03B4F98A2}"/>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3" name="Freeform 575">
              <a:extLst>
                <a:ext uri="{FF2B5EF4-FFF2-40B4-BE49-F238E27FC236}">
                  <a16:creationId xmlns:a16="http://schemas.microsoft.com/office/drawing/2014/main" id="{1B895B4F-C751-4D25-8487-C44DFA01E401}"/>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4" name="Freeform 576">
              <a:extLst>
                <a:ext uri="{FF2B5EF4-FFF2-40B4-BE49-F238E27FC236}">
                  <a16:creationId xmlns:a16="http://schemas.microsoft.com/office/drawing/2014/main" id="{5D64653D-64B8-4BE1-9503-DEE2A180526D}"/>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5" name="Freeform 577">
              <a:extLst>
                <a:ext uri="{FF2B5EF4-FFF2-40B4-BE49-F238E27FC236}">
                  <a16:creationId xmlns:a16="http://schemas.microsoft.com/office/drawing/2014/main" id="{D2EAF22E-1799-472F-809E-541C1DA7F17C}"/>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6" name="Freeform 578">
              <a:extLst>
                <a:ext uri="{FF2B5EF4-FFF2-40B4-BE49-F238E27FC236}">
                  <a16:creationId xmlns:a16="http://schemas.microsoft.com/office/drawing/2014/main" id="{B3B7F59F-8C18-4A1B-B8EF-1A6C564D9D65}"/>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7" name="Freeform 579">
              <a:extLst>
                <a:ext uri="{FF2B5EF4-FFF2-40B4-BE49-F238E27FC236}">
                  <a16:creationId xmlns:a16="http://schemas.microsoft.com/office/drawing/2014/main" id="{FEA7B35B-FED5-4D30-9EB0-9E304DB59F53}"/>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8" name="Freeform 580">
              <a:extLst>
                <a:ext uri="{FF2B5EF4-FFF2-40B4-BE49-F238E27FC236}">
                  <a16:creationId xmlns:a16="http://schemas.microsoft.com/office/drawing/2014/main" id="{9A4A2085-BD8A-4C46-8ABA-5F50B3B9E69D}"/>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99" name="Freeform 581">
              <a:extLst>
                <a:ext uri="{FF2B5EF4-FFF2-40B4-BE49-F238E27FC236}">
                  <a16:creationId xmlns:a16="http://schemas.microsoft.com/office/drawing/2014/main" id="{D96FF919-FDB3-4671-A960-186F19979656}"/>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0" name="Freeform 582">
              <a:extLst>
                <a:ext uri="{FF2B5EF4-FFF2-40B4-BE49-F238E27FC236}">
                  <a16:creationId xmlns:a16="http://schemas.microsoft.com/office/drawing/2014/main" id="{3A36D528-BE93-4E23-A657-81A028E28D0F}"/>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1" name="Freeform 583">
              <a:extLst>
                <a:ext uri="{FF2B5EF4-FFF2-40B4-BE49-F238E27FC236}">
                  <a16:creationId xmlns:a16="http://schemas.microsoft.com/office/drawing/2014/main" id="{0CFBC81C-66CE-4DC5-A942-B30961197901}"/>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2" name="Freeform 584">
              <a:extLst>
                <a:ext uri="{FF2B5EF4-FFF2-40B4-BE49-F238E27FC236}">
                  <a16:creationId xmlns:a16="http://schemas.microsoft.com/office/drawing/2014/main" id="{2F7C4A1C-F2FE-4960-AD74-F25681D950B5}"/>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3" name="Freeform 585">
              <a:extLst>
                <a:ext uri="{FF2B5EF4-FFF2-40B4-BE49-F238E27FC236}">
                  <a16:creationId xmlns:a16="http://schemas.microsoft.com/office/drawing/2014/main" id="{2DB18B12-78A7-4529-B6BC-7EE92DFAE235}"/>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4" name="Freeform 586">
              <a:extLst>
                <a:ext uri="{FF2B5EF4-FFF2-40B4-BE49-F238E27FC236}">
                  <a16:creationId xmlns:a16="http://schemas.microsoft.com/office/drawing/2014/main" id="{807B27F1-C67D-4DCC-96F0-3044A6855614}"/>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5" name="Freeform 587">
              <a:extLst>
                <a:ext uri="{FF2B5EF4-FFF2-40B4-BE49-F238E27FC236}">
                  <a16:creationId xmlns:a16="http://schemas.microsoft.com/office/drawing/2014/main" id="{4D49F0C8-5244-43F6-BF13-04573BF51148}"/>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6" name="Freeform 588">
              <a:extLst>
                <a:ext uri="{FF2B5EF4-FFF2-40B4-BE49-F238E27FC236}">
                  <a16:creationId xmlns:a16="http://schemas.microsoft.com/office/drawing/2014/main" id="{73939A9F-C848-4C8B-A053-B63CE5604D46}"/>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7" name="Freeform 589">
              <a:extLst>
                <a:ext uri="{FF2B5EF4-FFF2-40B4-BE49-F238E27FC236}">
                  <a16:creationId xmlns:a16="http://schemas.microsoft.com/office/drawing/2014/main" id="{596783B6-7EA7-41CD-8C32-56D596ABAA32}"/>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8" name="Freeform 590">
              <a:extLst>
                <a:ext uri="{FF2B5EF4-FFF2-40B4-BE49-F238E27FC236}">
                  <a16:creationId xmlns:a16="http://schemas.microsoft.com/office/drawing/2014/main" id="{4EEA7070-2E1B-484B-AD9F-5BB14AF966AC}"/>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09" name="Freeform 591">
              <a:extLst>
                <a:ext uri="{FF2B5EF4-FFF2-40B4-BE49-F238E27FC236}">
                  <a16:creationId xmlns:a16="http://schemas.microsoft.com/office/drawing/2014/main" id="{1CFB2612-C128-41A1-B276-E72DDFCDD43A}"/>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0" name="Freeform 592">
              <a:extLst>
                <a:ext uri="{FF2B5EF4-FFF2-40B4-BE49-F238E27FC236}">
                  <a16:creationId xmlns:a16="http://schemas.microsoft.com/office/drawing/2014/main" id="{974CF536-2BBF-4562-9093-472E7C6DB487}"/>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1" name="Freeform 593">
              <a:extLst>
                <a:ext uri="{FF2B5EF4-FFF2-40B4-BE49-F238E27FC236}">
                  <a16:creationId xmlns:a16="http://schemas.microsoft.com/office/drawing/2014/main" id="{50ACACEA-630C-4072-A051-82E2C2135A27}"/>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2" name="Freeform 594">
              <a:extLst>
                <a:ext uri="{FF2B5EF4-FFF2-40B4-BE49-F238E27FC236}">
                  <a16:creationId xmlns:a16="http://schemas.microsoft.com/office/drawing/2014/main" id="{458CE83C-E21D-4B96-8706-B2420426D3CF}"/>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3" name="Freeform 595">
              <a:extLst>
                <a:ext uri="{FF2B5EF4-FFF2-40B4-BE49-F238E27FC236}">
                  <a16:creationId xmlns:a16="http://schemas.microsoft.com/office/drawing/2014/main" id="{BF4B1442-568C-447E-AEFF-A0C9BB481F98}"/>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4" name="Freeform 596">
              <a:extLst>
                <a:ext uri="{FF2B5EF4-FFF2-40B4-BE49-F238E27FC236}">
                  <a16:creationId xmlns:a16="http://schemas.microsoft.com/office/drawing/2014/main" id="{0C3F6959-07A2-4F55-B81E-18B73F29497A}"/>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5" name="Freeform 597">
              <a:extLst>
                <a:ext uri="{FF2B5EF4-FFF2-40B4-BE49-F238E27FC236}">
                  <a16:creationId xmlns:a16="http://schemas.microsoft.com/office/drawing/2014/main" id="{105CA7C9-6580-4FD3-A5C0-6B772B66A02D}"/>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6" name="Freeform 598">
              <a:extLst>
                <a:ext uri="{FF2B5EF4-FFF2-40B4-BE49-F238E27FC236}">
                  <a16:creationId xmlns:a16="http://schemas.microsoft.com/office/drawing/2014/main" id="{911E494B-A35A-4B7B-AB41-8EF15FC1399F}"/>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7" name="Freeform 599">
              <a:extLst>
                <a:ext uri="{FF2B5EF4-FFF2-40B4-BE49-F238E27FC236}">
                  <a16:creationId xmlns:a16="http://schemas.microsoft.com/office/drawing/2014/main" id="{92C4DCAD-2485-4894-9E90-9ACE5EC447F5}"/>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8" name="Freeform 600">
              <a:extLst>
                <a:ext uri="{FF2B5EF4-FFF2-40B4-BE49-F238E27FC236}">
                  <a16:creationId xmlns:a16="http://schemas.microsoft.com/office/drawing/2014/main" id="{65FABD56-61A2-4FFD-86EB-850FF856563D}"/>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19" name="Freeform 601">
              <a:extLst>
                <a:ext uri="{FF2B5EF4-FFF2-40B4-BE49-F238E27FC236}">
                  <a16:creationId xmlns:a16="http://schemas.microsoft.com/office/drawing/2014/main" id="{C454ADDB-290F-4E13-8E04-C036A574034A}"/>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0" name="Freeform 602">
              <a:extLst>
                <a:ext uri="{FF2B5EF4-FFF2-40B4-BE49-F238E27FC236}">
                  <a16:creationId xmlns:a16="http://schemas.microsoft.com/office/drawing/2014/main" id="{8A6F9F18-CC80-44F0-B98F-1C655883830B}"/>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1" name="Freeform 604">
              <a:extLst>
                <a:ext uri="{FF2B5EF4-FFF2-40B4-BE49-F238E27FC236}">
                  <a16:creationId xmlns:a16="http://schemas.microsoft.com/office/drawing/2014/main" id="{B0CD5C79-D5F0-49D9-9742-50C7C812632F}"/>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2" name="Freeform 605">
              <a:extLst>
                <a:ext uri="{FF2B5EF4-FFF2-40B4-BE49-F238E27FC236}">
                  <a16:creationId xmlns:a16="http://schemas.microsoft.com/office/drawing/2014/main" id="{220526C3-290E-4661-A402-55EE3B722C5E}"/>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3" name="Freeform 606">
              <a:extLst>
                <a:ext uri="{FF2B5EF4-FFF2-40B4-BE49-F238E27FC236}">
                  <a16:creationId xmlns:a16="http://schemas.microsoft.com/office/drawing/2014/main" id="{7DB17B9D-5A68-4773-8601-1688666FC089}"/>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4" name="Freeform 607">
              <a:extLst>
                <a:ext uri="{FF2B5EF4-FFF2-40B4-BE49-F238E27FC236}">
                  <a16:creationId xmlns:a16="http://schemas.microsoft.com/office/drawing/2014/main" id="{27691C3E-7875-4A23-B47E-CC45D9ABAE31}"/>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5" name="Freeform 608">
              <a:extLst>
                <a:ext uri="{FF2B5EF4-FFF2-40B4-BE49-F238E27FC236}">
                  <a16:creationId xmlns:a16="http://schemas.microsoft.com/office/drawing/2014/main" id="{92027C4D-F65C-4B41-AC25-EB0382B498ED}"/>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6" name="Freeform 609">
              <a:extLst>
                <a:ext uri="{FF2B5EF4-FFF2-40B4-BE49-F238E27FC236}">
                  <a16:creationId xmlns:a16="http://schemas.microsoft.com/office/drawing/2014/main" id="{0790D3EB-9549-42E5-9A1A-F0A864CE5127}"/>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7" name="Freeform 610">
              <a:extLst>
                <a:ext uri="{FF2B5EF4-FFF2-40B4-BE49-F238E27FC236}">
                  <a16:creationId xmlns:a16="http://schemas.microsoft.com/office/drawing/2014/main" id="{B8A693AF-F65C-4906-9C79-422CF4E72252}"/>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8" name="Freeform 611">
              <a:extLst>
                <a:ext uri="{FF2B5EF4-FFF2-40B4-BE49-F238E27FC236}">
                  <a16:creationId xmlns:a16="http://schemas.microsoft.com/office/drawing/2014/main" id="{134E281E-373D-43AE-AE23-A1C967582632}"/>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29" name="Freeform 612">
              <a:extLst>
                <a:ext uri="{FF2B5EF4-FFF2-40B4-BE49-F238E27FC236}">
                  <a16:creationId xmlns:a16="http://schemas.microsoft.com/office/drawing/2014/main" id="{4F0CFE90-1CEB-42FF-8AD1-8832B7AACFFC}"/>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0" name="Rectangle 613">
              <a:extLst>
                <a:ext uri="{FF2B5EF4-FFF2-40B4-BE49-F238E27FC236}">
                  <a16:creationId xmlns:a16="http://schemas.microsoft.com/office/drawing/2014/main" id="{54E97D92-969F-4553-91A4-1389E4815C8F}"/>
                </a:ext>
              </a:extLst>
            </p:cNvPr>
            <p:cNvSpPr>
              <a:spLocks noChangeArrowheads="1"/>
            </p:cNvSpPr>
            <p:nvPr/>
          </p:nvSpPr>
          <p:spPr bwMode="auto">
            <a:xfrm>
              <a:off x="12451788" y="5197675"/>
              <a:ext cx="3187" cy="3188"/>
            </a:xfrm>
            <a:prstGeom prst="rect">
              <a:avLst/>
            </a:pr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1" name="Freeform 614">
              <a:extLst>
                <a:ext uri="{FF2B5EF4-FFF2-40B4-BE49-F238E27FC236}">
                  <a16:creationId xmlns:a16="http://schemas.microsoft.com/office/drawing/2014/main" id="{A13B8222-C8AD-4A01-99A9-3082B5DD73F4}"/>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2" name="Freeform 615">
              <a:extLst>
                <a:ext uri="{FF2B5EF4-FFF2-40B4-BE49-F238E27FC236}">
                  <a16:creationId xmlns:a16="http://schemas.microsoft.com/office/drawing/2014/main" id="{366618FA-AD0F-49DA-8191-815EC8EB5F0D}"/>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3" name="Freeform 616">
              <a:extLst>
                <a:ext uri="{FF2B5EF4-FFF2-40B4-BE49-F238E27FC236}">
                  <a16:creationId xmlns:a16="http://schemas.microsoft.com/office/drawing/2014/main" id="{1B76CC09-A32E-4C6D-948D-213322158566}"/>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4" name="Freeform 617">
              <a:extLst>
                <a:ext uri="{FF2B5EF4-FFF2-40B4-BE49-F238E27FC236}">
                  <a16:creationId xmlns:a16="http://schemas.microsoft.com/office/drawing/2014/main" id="{6D9342C5-EACF-4493-B20F-E233FE4514A2}"/>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5" name="Freeform 618">
              <a:extLst>
                <a:ext uri="{FF2B5EF4-FFF2-40B4-BE49-F238E27FC236}">
                  <a16:creationId xmlns:a16="http://schemas.microsoft.com/office/drawing/2014/main" id="{8EE12EA6-35BE-4A50-80E4-C8A743407539}"/>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6" name="Freeform 619">
              <a:extLst>
                <a:ext uri="{FF2B5EF4-FFF2-40B4-BE49-F238E27FC236}">
                  <a16:creationId xmlns:a16="http://schemas.microsoft.com/office/drawing/2014/main" id="{9FF83B50-8E5D-4B25-AA8B-EF747DA4311E}"/>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7" name="Freeform 620">
              <a:extLst>
                <a:ext uri="{FF2B5EF4-FFF2-40B4-BE49-F238E27FC236}">
                  <a16:creationId xmlns:a16="http://schemas.microsoft.com/office/drawing/2014/main" id="{F4BA6597-03D1-4A19-8F80-B7217334EB8E}"/>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8" name="Freeform 621">
              <a:extLst>
                <a:ext uri="{FF2B5EF4-FFF2-40B4-BE49-F238E27FC236}">
                  <a16:creationId xmlns:a16="http://schemas.microsoft.com/office/drawing/2014/main" id="{38F2E1FA-CF67-4C48-83B1-BF949EBA0BDA}"/>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39" name="Freeform 622">
              <a:extLst>
                <a:ext uri="{FF2B5EF4-FFF2-40B4-BE49-F238E27FC236}">
                  <a16:creationId xmlns:a16="http://schemas.microsoft.com/office/drawing/2014/main" id="{80A8B795-3770-4A24-B837-A44B62F62A94}"/>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0" name="Freeform 623">
              <a:extLst>
                <a:ext uri="{FF2B5EF4-FFF2-40B4-BE49-F238E27FC236}">
                  <a16:creationId xmlns:a16="http://schemas.microsoft.com/office/drawing/2014/main" id="{622EF3EE-D57A-4E57-9D2D-4DF2FBC0D592}"/>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1" name="Freeform 624">
              <a:extLst>
                <a:ext uri="{FF2B5EF4-FFF2-40B4-BE49-F238E27FC236}">
                  <a16:creationId xmlns:a16="http://schemas.microsoft.com/office/drawing/2014/main" id="{282AD664-CCDA-4782-8EA1-254AD2A3C40C}"/>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2" name="Freeform 625">
              <a:extLst>
                <a:ext uri="{FF2B5EF4-FFF2-40B4-BE49-F238E27FC236}">
                  <a16:creationId xmlns:a16="http://schemas.microsoft.com/office/drawing/2014/main" id="{FA13B30D-E2CF-4E55-A7E5-0616A6462E59}"/>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solidFill>
              <a:srgbClr val="FF7D82"/>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3" name="Freeform 626">
              <a:extLst>
                <a:ext uri="{FF2B5EF4-FFF2-40B4-BE49-F238E27FC236}">
                  <a16:creationId xmlns:a16="http://schemas.microsoft.com/office/drawing/2014/main" id="{4C20D73A-8D12-41F1-8B4E-8AFD2DBE6D93}"/>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4" name="Freeform 627">
              <a:extLst>
                <a:ext uri="{FF2B5EF4-FFF2-40B4-BE49-F238E27FC236}">
                  <a16:creationId xmlns:a16="http://schemas.microsoft.com/office/drawing/2014/main" id="{D5EC4F97-1894-45DF-8E32-D9DC348BAB51}"/>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5" name="Freeform 628">
              <a:extLst>
                <a:ext uri="{FF2B5EF4-FFF2-40B4-BE49-F238E27FC236}">
                  <a16:creationId xmlns:a16="http://schemas.microsoft.com/office/drawing/2014/main" id="{8F9AEC78-9950-4129-82CC-261A59FD2B8C}"/>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rgbClr val="FF7D82"/>
            </a:solid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6" name="Freeform 629">
              <a:extLst>
                <a:ext uri="{FF2B5EF4-FFF2-40B4-BE49-F238E27FC236}">
                  <a16:creationId xmlns:a16="http://schemas.microsoft.com/office/drawing/2014/main" id="{F4538749-4846-4B25-8510-39C8CAC20BD9}"/>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7" name="Freeform 630">
              <a:extLst>
                <a:ext uri="{FF2B5EF4-FFF2-40B4-BE49-F238E27FC236}">
                  <a16:creationId xmlns:a16="http://schemas.microsoft.com/office/drawing/2014/main" id="{F0C404D4-12F5-4F44-B868-E287619DEA62}"/>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solidFill>
              <a:srgbClr val="FF7D82"/>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8" name="Freeform 631">
              <a:extLst>
                <a:ext uri="{FF2B5EF4-FFF2-40B4-BE49-F238E27FC236}">
                  <a16:creationId xmlns:a16="http://schemas.microsoft.com/office/drawing/2014/main" id="{73C66C40-FC3F-4236-914C-09AF72441821}"/>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49" name="Freeform 632">
              <a:extLst>
                <a:ext uri="{FF2B5EF4-FFF2-40B4-BE49-F238E27FC236}">
                  <a16:creationId xmlns:a16="http://schemas.microsoft.com/office/drawing/2014/main" id="{E422CFFA-D000-4252-B9E7-CABE2CBF7368}"/>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0" name="Freeform 633">
              <a:extLst>
                <a:ext uri="{FF2B5EF4-FFF2-40B4-BE49-F238E27FC236}">
                  <a16:creationId xmlns:a16="http://schemas.microsoft.com/office/drawing/2014/main" id="{F5723D0A-2C0C-42F9-8328-802DEC48E261}"/>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1" name="Freeform 634">
              <a:extLst>
                <a:ext uri="{FF2B5EF4-FFF2-40B4-BE49-F238E27FC236}">
                  <a16:creationId xmlns:a16="http://schemas.microsoft.com/office/drawing/2014/main" id="{F930B1D3-FC93-418A-88F4-141C74D54BE9}"/>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2" name="Freeform 635">
              <a:extLst>
                <a:ext uri="{FF2B5EF4-FFF2-40B4-BE49-F238E27FC236}">
                  <a16:creationId xmlns:a16="http://schemas.microsoft.com/office/drawing/2014/main" id="{72751F0A-B3D2-495B-AF92-3CBCE8DAE9AB}"/>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solidFill>
              <a:srgbClr val="FF7D82"/>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3" name="Freeform 636">
              <a:extLst>
                <a:ext uri="{FF2B5EF4-FFF2-40B4-BE49-F238E27FC236}">
                  <a16:creationId xmlns:a16="http://schemas.microsoft.com/office/drawing/2014/main" id="{3CFA3278-3CF4-4928-A370-C74084E2B60C}"/>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4" name="Freeform 637">
              <a:extLst>
                <a:ext uri="{FF2B5EF4-FFF2-40B4-BE49-F238E27FC236}">
                  <a16:creationId xmlns:a16="http://schemas.microsoft.com/office/drawing/2014/main" id="{B4F88F8F-338F-4E39-9E56-44BE2D7A3891}"/>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5" name="Freeform 638">
              <a:extLst>
                <a:ext uri="{FF2B5EF4-FFF2-40B4-BE49-F238E27FC236}">
                  <a16:creationId xmlns:a16="http://schemas.microsoft.com/office/drawing/2014/main" id="{4F3441B7-8F31-4A7C-868A-5D24BBB392F8}"/>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6" name="Freeform 639">
              <a:extLst>
                <a:ext uri="{FF2B5EF4-FFF2-40B4-BE49-F238E27FC236}">
                  <a16:creationId xmlns:a16="http://schemas.microsoft.com/office/drawing/2014/main" id="{883664CC-07FB-4914-9F9C-B9FB2D790B3E}"/>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7" name="Freeform 640">
              <a:extLst>
                <a:ext uri="{FF2B5EF4-FFF2-40B4-BE49-F238E27FC236}">
                  <a16:creationId xmlns:a16="http://schemas.microsoft.com/office/drawing/2014/main" id="{1369033B-7DD3-49E8-85F3-32CE41BF527F}"/>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solidFill>
              <a:srgbClr val="CC2980"/>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8" name="Freeform 641">
              <a:extLst>
                <a:ext uri="{FF2B5EF4-FFF2-40B4-BE49-F238E27FC236}">
                  <a16:creationId xmlns:a16="http://schemas.microsoft.com/office/drawing/2014/main" id="{50E27BF1-4A57-48D2-BFF4-A644E420C397}"/>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rgbClr val="CC2980"/>
            </a:solid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59" name="Freeform 642">
              <a:extLst>
                <a:ext uri="{FF2B5EF4-FFF2-40B4-BE49-F238E27FC236}">
                  <a16:creationId xmlns:a16="http://schemas.microsoft.com/office/drawing/2014/main" id="{F3BCA9F6-8BA0-4990-B1DF-4BEE880BF174}"/>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solidFill>
              <a:srgbClr val="CC2980"/>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0" name="Freeform 643">
              <a:extLst>
                <a:ext uri="{FF2B5EF4-FFF2-40B4-BE49-F238E27FC236}">
                  <a16:creationId xmlns:a16="http://schemas.microsoft.com/office/drawing/2014/main" id="{A2E40233-DBDC-464E-A1C4-F77C3CC69EE9}"/>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1" name="Freeform 644">
              <a:extLst>
                <a:ext uri="{FF2B5EF4-FFF2-40B4-BE49-F238E27FC236}">
                  <a16:creationId xmlns:a16="http://schemas.microsoft.com/office/drawing/2014/main" id="{07A8591A-BECE-4CCA-915C-F447654C62C9}"/>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2" name="Freeform 645">
              <a:extLst>
                <a:ext uri="{FF2B5EF4-FFF2-40B4-BE49-F238E27FC236}">
                  <a16:creationId xmlns:a16="http://schemas.microsoft.com/office/drawing/2014/main" id="{459ADE36-83CE-4017-B7E4-68FEDCDD02E1}"/>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3" name="Freeform 646">
              <a:extLst>
                <a:ext uri="{FF2B5EF4-FFF2-40B4-BE49-F238E27FC236}">
                  <a16:creationId xmlns:a16="http://schemas.microsoft.com/office/drawing/2014/main" id="{CEEA8B59-C293-40B3-91B8-A16BA9EB3D4F}"/>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4" name="Freeform 647">
              <a:extLst>
                <a:ext uri="{FF2B5EF4-FFF2-40B4-BE49-F238E27FC236}">
                  <a16:creationId xmlns:a16="http://schemas.microsoft.com/office/drawing/2014/main" id="{B5FC3822-6A25-49E4-A50A-59C5EF812929}"/>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5" name="Freeform 648">
              <a:extLst>
                <a:ext uri="{FF2B5EF4-FFF2-40B4-BE49-F238E27FC236}">
                  <a16:creationId xmlns:a16="http://schemas.microsoft.com/office/drawing/2014/main" id="{7DDF4DB8-63A0-4607-B410-0EAC7F89FF1B}"/>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6" name="Freeform 649">
              <a:extLst>
                <a:ext uri="{FF2B5EF4-FFF2-40B4-BE49-F238E27FC236}">
                  <a16:creationId xmlns:a16="http://schemas.microsoft.com/office/drawing/2014/main" id="{08CBD737-3326-44B6-AAFD-14BAA8E820F3}"/>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solidFill>
              <a:srgbClr val="6E63CC"/>
            </a:solid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7" name="Freeform 650">
              <a:extLst>
                <a:ext uri="{FF2B5EF4-FFF2-40B4-BE49-F238E27FC236}">
                  <a16:creationId xmlns:a16="http://schemas.microsoft.com/office/drawing/2014/main" id="{5EEBE0AE-2226-4137-A6B2-6F95D7472DFF}"/>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8" name="Freeform 651">
              <a:extLst>
                <a:ext uri="{FF2B5EF4-FFF2-40B4-BE49-F238E27FC236}">
                  <a16:creationId xmlns:a16="http://schemas.microsoft.com/office/drawing/2014/main" id="{44554DF0-ED2E-4E6F-8C4D-2512B2D0C1CA}"/>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69" name="Freeform 652">
              <a:extLst>
                <a:ext uri="{FF2B5EF4-FFF2-40B4-BE49-F238E27FC236}">
                  <a16:creationId xmlns:a16="http://schemas.microsoft.com/office/drawing/2014/main" id="{E31FA6E2-5CC1-42D5-B0D9-92377125F328}"/>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0" name="Freeform 653">
              <a:extLst>
                <a:ext uri="{FF2B5EF4-FFF2-40B4-BE49-F238E27FC236}">
                  <a16:creationId xmlns:a16="http://schemas.microsoft.com/office/drawing/2014/main" id="{C5675883-FB11-4414-9588-70DE3EC8201E}"/>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1" name="Freeform 654">
              <a:extLst>
                <a:ext uri="{FF2B5EF4-FFF2-40B4-BE49-F238E27FC236}">
                  <a16:creationId xmlns:a16="http://schemas.microsoft.com/office/drawing/2014/main" id="{B63D6FCF-EA68-48A0-99AA-0DDFF09F3FAA}"/>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2" name="Freeform 655">
              <a:extLst>
                <a:ext uri="{FF2B5EF4-FFF2-40B4-BE49-F238E27FC236}">
                  <a16:creationId xmlns:a16="http://schemas.microsoft.com/office/drawing/2014/main" id="{08158C48-7EF4-4294-B19D-24309D955DEA}"/>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3" name="Freeform 656">
              <a:extLst>
                <a:ext uri="{FF2B5EF4-FFF2-40B4-BE49-F238E27FC236}">
                  <a16:creationId xmlns:a16="http://schemas.microsoft.com/office/drawing/2014/main" id="{BC7E750B-05A7-47D4-A7FA-252DB70FEE66}"/>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4" name="Freeform 657">
              <a:extLst>
                <a:ext uri="{FF2B5EF4-FFF2-40B4-BE49-F238E27FC236}">
                  <a16:creationId xmlns:a16="http://schemas.microsoft.com/office/drawing/2014/main" id="{F917CFD0-94D7-408F-84A8-F86F3BFD04B1}"/>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5" name="Freeform 658">
              <a:extLst>
                <a:ext uri="{FF2B5EF4-FFF2-40B4-BE49-F238E27FC236}">
                  <a16:creationId xmlns:a16="http://schemas.microsoft.com/office/drawing/2014/main" id="{739114DE-BC60-4DC0-97C6-419B242B7E8A}"/>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6" name="Freeform 659">
              <a:extLst>
                <a:ext uri="{FF2B5EF4-FFF2-40B4-BE49-F238E27FC236}">
                  <a16:creationId xmlns:a16="http://schemas.microsoft.com/office/drawing/2014/main" id="{9AE80091-FCF0-4897-A8F0-1FA3D86459D2}"/>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7" name="Freeform 660">
              <a:extLst>
                <a:ext uri="{FF2B5EF4-FFF2-40B4-BE49-F238E27FC236}">
                  <a16:creationId xmlns:a16="http://schemas.microsoft.com/office/drawing/2014/main" id="{00F72C99-69DB-4DE2-A080-842EC1868D0F}"/>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8" name="Freeform 661">
              <a:extLst>
                <a:ext uri="{FF2B5EF4-FFF2-40B4-BE49-F238E27FC236}">
                  <a16:creationId xmlns:a16="http://schemas.microsoft.com/office/drawing/2014/main" id="{5328BA2B-7DEA-46FA-8E5D-A84CB5B0B9AE}"/>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79" name="Freeform 662">
              <a:extLst>
                <a:ext uri="{FF2B5EF4-FFF2-40B4-BE49-F238E27FC236}">
                  <a16:creationId xmlns:a16="http://schemas.microsoft.com/office/drawing/2014/main" id="{068204D4-4998-49E7-9CD0-48269A40FC9C}"/>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0" name="Freeform 663">
              <a:extLst>
                <a:ext uri="{FF2B5EF4-FFF2-40B4-BE49-F238E27FC236}">
                  <a16:creationId xmlns:a16="http://schemas.microsoft.com/office/drawing/2014/main" id="{12DCDCD6-9C7A-4585-9254-35100CC32D8A}"/>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1" name="Freeform 664">
              <a:extLst>
                <a:ext uri="{FF2B5EF4-FFF2-40B4-BE49-F238E27FC236}">
                  <a16:creationId xmlns:a16="http://schemas.microsoft.com/office/drawing/2014/main" id="{8F6AACE0-8B97-421F-AA3C-A40A93AA1305}"/>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2" name="Freeform 665">
              <a:extLst>
                <a:ext uri="{FF2B5EF4-FFF2-40B4-BE49-F238E27FC236}">
                  <a16:creationId xmlns:a16="http://schemas.microsoft.com/office/drawing/2014/main" id="{95BDDB1A-8EC2-46D4-8D67-E16CEA9E3009}"/>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3" name="Freeform 666">
              <a:extLst>
                <a:ext uri="{FF2B5EF4-FFF2-40B4-BE49-F238E27FC236}">
                  <a16:creationId xmlns:a16="http://schemas.microsoft.com/office/drawing/2014/main" id="{E4FC9FAE-3CA3-4E75-A549-DF6E93B9521B}"/>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4" name="Freeform 667">
              <a:extLst>
                <a:ext uri="{FF2B5EF4-FFF2-40B4-BE49-F238E27FC236}">
                  <a16:creationId xmlns:a16="http://schemas.microsoft.com/office/drawing/2014/main" id="{AA39237E-FB2C-46C3-A64C-B2CAD0A96DF4}"/>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5" name="Freeform 668">
              <a:extLst>
                <a:ext uri="{FF2B5EF4-FFF2-40B4-BE49-F238E27FC236}">
                  <a16:creationId xmlns:a16="http://schemas.microsoft.com/office/drawing/2014/main" id="{D1F23731-AD37-45F2-ADFD-8A036EAEB9AB}"/>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6" name="Freeform 669">
              <a:extLst>
                <a:ext uri="{FF2B5EF4-FFF2-40B4-BE49-F238E27FC236}">
                  <a16:creationId xmlns:a16="http://schemas.microsoft.com/office/drawing/2014/main" id="{DA9B9B47-78B7-4322-ABDD-F505154D1A7A}"/>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7" name="Freeform 670">
              <a:extLst>
                <a:ext uri="{FF2B5EF4-FFF2-40B4-BE49-F238E27FC236}">
                  <a16:creationId xmlns:a16="http://schemas.microsoft.com/office/drawing/2014/main" id="{9085F05C-410D-404C-9525-33D442FA3E31}"/>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8" name="Freeform 671">
              <a:extLst>
                <a:ext uri="{FF2B5EF4-FFF2-40B4-BE49-F238E27FC236}">
                  <a16:creationId xmlns:a16="http://schemas.microsoft.com/office/drawing/2014/main" id="{3AD5E6B4-D87A-4F18-A0A4-3ECA87A33A5F}"/>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89" name="Freeform 672">
              <a:extLst>
                <a:ext uri="{FF2B5EF4-FFF2-40B4-BE49-F238E27FC236}">
                  <a16:creationId xmlns:a16="http://schemas.microsoft.com/office/drawing/2014/main" id="{8C724648-C8B0-46EF-B46C-CF381FF38213}"/>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0" name="Freeform 673">
              <a:extLst>
                <a:ext uri="{FF2B5EF4-FFF2-40B4-BE49-F238E27FC236}">
                  <a16:creationId xmlns:a16="http://schemas.microsoft.com/office/drawing/2014/main" id="{3B6E65F2-2EB6-4143-B8E3-4BDFCFC86C2E}"/>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1" name="Freeform 674">
              <a:extLst>
                <a:ext uri="{FF2B5EF4-FFF2-40B4-BE49-F238E27FC236}">
                  <a16:creationId xmlns:a16="http://schemas.microsoft.com/office/drawing/2014/main" id="{331F4652-916E-48DF-9763-DDC0AF042537}"/>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2" name="Freeform 675">
              <a:extLst>
                <a:ext uri="{FF2B5EF4-FFF2-40B4-BE49-F238E27FC236}">
                  <a16:creationId xmlns:a16="http://schemas.microsoft.com/office/drawing/2014/main" id="{98927A72-9A99-435B-A7DF-7F03942C4C40}"/>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3" name="Freeform 676">
              <a:extLst>
                <a:ext uri="{FF2B5EF4-FFF2-40B4-BE49-F238E27FC236}">
                  <a16:creationId xmlns:a16="http://schemas.microsoft.com/office/drawing/2014/main" id="{754831E5-833F-4869-AE37-42DD79D043FC}"/>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4" name="Freeform 677">
              <a:extLst>
                <a:ext uri="{FF2B5EF4-FFF2-40B4-BE49-F238E27FC236}">
                  <a16:creationId xmlns:a16="http://schemas.microsoft.com/office/drawing/2014/main" id="{29286B5A-FC62-4C55-907B-A386978528E4}"/>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5" name="Freeform 678">
              <a:extLst>
                <a:ext uri="{FF2B5EF4-FFF2-40B4-BE49-F238E27FC236}">
                  <a16:creationId xmlns:a16="http://schemas.microsoft.com/office/drawing/2014/main" id="{1E7224BC-4B8F-43AC-AAD7-DFF1304B5836}"/>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6" name="Freeform 679">
              <a:extLst>
                <a:ext uri="{FF2B5EF4-FFF2-40B4-BE49-F238E27FC236}">
                  <a16:creationId xmlns:a16="http://schemas.microsoft.com/office/drawing/2014/main" id="{29564E7A-46DF-488A-9876-78F6CBF3ED9E}"/>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7" name="Freeform 680">
              <a:extLst>
                <a:ext uri="{FF2B5EF4-FFF2-40B4-BE49-F238E27FC236}">
                  <a16:creationId xmlns:a16="http://schemas.microsoft.com/office/drawing/2014/main" id="{1925F8C1-0E8A-4430-ABDE-3AFE3CD93ED3}"/>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8" name="Freeform 681">
              <a:extLst>
                <a:ext uri="{FF2B5EF4-FFF2-40B4-BE49-F238E27FC236}">
                  <a16:creationId xmlns:a16="http://schemas.microsoft.com/office/drawing/2014/main" id="{F34FCB12-56CC-4681-A614-5ED7EBF18B7A}"/>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99" name="Freeform 682">
              <a:extLst>
                <a:ext uri="{FF2B5EF4-FFF2-40B4-BE49-F238E27FC236}">
                  <a16:creationId xmlns:a16="http://schemas.microsoft.com/office/drawing/2014/main" id="{192219C6-C7A7-4BFF-860C-EF7CB82ADD7C}"/>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0" name="Freeform 683">
              <a:extLst>
                <a:ext uri="{FF2B5EF4-FFF2-40B4-BE49-F238E27FC236}">
                  <a16:creationId xmlns:a16="http://schemas.microsoft.com/office/drawing/2014/main" id="{68F0461C-56AD-4C81-A064-D5B910E2C6CF}"/>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1" name="Freeform 684">
              <a:extLst>
                <a:ext uri="{FF2B5EF4-FFF2-40B4-BE49-F238E27FC236}">
                  <a16:creationId xmlns:a16="http://schemas.microsoft.com/office/drawing/2014/main" id="{28254886-EA17-4291-A41A-55DA50CCFBBF}"/>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solidFill>
              <a:srgbClr val="88D5ED"/>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2" name="Freeform 685">
              <a:extLst>
                <a:ext uri="{FF2B5EF4-FFF2-40B4-BE49-F238E27FC236}">
                  <a16:creationId xmlns:a16="http://schemas.microsoft.com/office/drawing/2014/main" id="{6F0142B7-3F2C-42A1-B3CB-0A86FF549863}"/>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3" name="Freeform 686">
              <a:extLst>
                <a:ext uri="{FF2B5EF4-FFF2-40B4-BE49-F238E27FC236}">
                  <a16:creationId xmlns:a16="http://schemas.microsoft.com/office/drawing/2014/main" id="{ADC366FD-1E15-4018-89DF-3640E71FA42F}"/>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4" name="Freeform 687">
              <a:extLst>
                <a:ext uri="{FF2B5EF4-FFF2-40B4-BE49-F238E27FC236}">
                  <a16:creationId xmlns:a16="http://schemas.microsoft.com/office/drawing/2014/main" id="{CA986491-D67E-4F6C-A1EC-21C18E018AB8}"/>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5" name="Freeform 688">
              <a:extLst>
                <a:ext uri="{FF2B5EF4-FFF2-40B4-BE49-F238E27FC236}">
                  <a16:creationId xmlns:a16="http://schemas.microsoft.com/office/drawing/2014/main" id="{71707AD0-5D52-43AE-BB56-0A7D04868280}"/>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6" name="Freeform 689">
              <a:extLst>
                <a:ext uri="{FF2B5EF4-FFF2-40B4-BE49-F238E27FC236}">
                  <a16:creationId xmlns:a16="http://schemas.microsoft.com/office/drawing/2014/main" id="{84300C2A-E711-4DF9-B2DB-A96B66A4DF9E}"/>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7" name="Freeform 690">
              <a:extLst>
                <a:ext uri="{FF2B5EF4-FFF2-40B4-BE49-F238E27FC236}">
                  <a16:creationId xmlns:a16="http://schemas.microsoft.com/office/drawing/2014/main" id="{24DB799D-5C18-4346-9773-E3ED35129D62}"/>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8" name="Freeform 691">
              <a:extLst>
                <a:ext uri="{FF2B5EF4-FFF2-40B4-BE49-F238E27FC236}">
                  <a16:creationId xmlns:a16="http://schemas.microsoft.com/office/drawing/2014/main" id="{DE572246-C824-41C0-A663-8485CAAE6748}"/>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09" name="Freeform 692">
              <a:extLst>
                <a:ext uri="{FF2B5EF4-FFF2-40B4-BE49-F238E27FC236}">
                  <a16:creationId xmlns:a16="http://schemas.microsoft.com/office/drawing/2014/main" id="{CCCA9A9F-3102-4454-A531-DEE8CFBA3BC0}"/>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0" name="Freeform 693">
              <a:extLst>
                <a:ext uri="{FF2B5EF4-FFF2-40B4-BE49-F238E27FC236}">
                  <a16:creationId xmlns:a16="http://schemas.microsoft.com/office/drawing/2014/main" id="{7BA628A3-41E1-4B5F-9FE7-156489341128}"/>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1" name="Freeform 694">
              <a:extLst>
                <a:ext uri="{FF2B5EF4-FFF2-40B4-BE49-F238E27FC236}">
                  <a16:creationId xmlns:a16="http://schemas.microsoft.com/office/drawing/2014/main" id="{4C23C65A-FDD9-4909-92F7-5F817A81AEA0}"/>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2" name="Freeform 695">
              <a:extLst>
                <a:ext uri="{FF2B5EF4-FFF2-40B4-BE49-F238E27FC236}">
                  <a16:creationId xmlns:a16="http://schemas.microsoft.com/office/drawing/2014/main" id="{64F2B8F7-3AD3-4060-824C-9EA12BC0708F}"/>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3" name="Freeform 696">
              <a:extLst>
                <a:ext uri="{FF2B5EF4-FFF2-40B4-BE49-F238E27FC236}">
                  <a16:creationId xmlns:a16="http://schemas.microsoft.com/office/drawing/2014/main" id="{8C33062C-E2A5-4AFF-A051-C760E326C0D1}"/>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4" name="Freeform 697">
              <a:extLst>
                <a:ext uri="{FF2B5EF4-FFF2-40B4-BE49-F238E27FC236}">
                  <a16:creationId xmlns:a16="http://schemas.microsoft.com/office/drawing/2014/main" id="{0A8B8F6E-6331-45AA-BD77-CD5BAA51DBBF}"/>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5" name="Freeform 698">
              <a:extLst>
                <a:ext uri="{FF2B5EF4-FFF2-40B4-BE49-F238E27FC236}">
                  <a16:creationId xmlns:a16="http://schemas.microsoft.com/office/drawing/2014/main" id="{E9B22390-6935-4B77-A6CC-5F1B144BCB94}"/>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6" name="Freeform 699">
              <a:extLst>
                <a:ext uri="{FF2B5EF4-FFF2-40B4-BE49-F238E27FC236}">
                  <a16:creationId xmlns:a16="http://schemas.microsoft.com/office/drawing/2014/main" id="{3C2EE97F-3C1D-4EDB-AA2D-6C54BFDB992F}"/>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7" name="Freeform 700">
              <a:extLst>
                <a:ext uri="{FF2B5EF4-FFF2-40B4-BE49-F238E27FC236}">
                  <a16:creationId xmlns:a16="http://schemas.microsoft.com/office/drawing/2014/main" id="{578C1B58-E1FE-46C7-BB5D-3543ABAD1603}"/>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8" name="Freeform 701">
              <a:extLst>
                <a:ext uri="{FF2B5EF4-FFF2-40B4-BE49-F238E27FC236}">
                  <a16:creationId xmlns:a16="http://schemas.microsoft.com/office/drawing/2014/main" id="{38F194F3-AF7B-481C-A64C-B12C8D7D90D2}"/>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19" name="Freeform 702">
              <a:extLst>
                <a:ext uri="{FF2B5EF4-FFF2-40B4-BE49-F238E27FC236}">
                  <a16:creationId xmlns:a16="http://schemas.microsoft.com/office/drawing/2014/main" id="{A4BAA104-E466-4174-9858-463D4B352D59}"/>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0" name="Freeform 703">
              <a:extLst>
                <a:ext uri="{FF2B5EF4-FFF2-40B4-BE49-F238E27FC236}">
                  <a16:creationId xmlns:a16="http://schemas.microsoft.com/office/drawing/2014/main" id="{1CCD9D56-11DC-40CB-B119-861332B966E7}"/>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1" name="Freeform 704">
              <a:extLst>
                <a:ext uri="{FF2B5EF4-FFF2-40B4-BE49-F238E27FC236}">
                  <a16:creationId xmlns:a16="http://schemas.microsoft.com/office/drawing/2014/main" id="{DA9F1A5C-7C38-490F-96A8-809CC9FA4B8C}"/>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2" name="Freeform 705">
              <a:extLst>
                <a:ext uri="{FF2B5EF4-FFF2-40B4-BE49-F238E27FC236}">
                  <a16:creationId xmlns:a16="http://schemas.microsoft.com/office/drawing/2014/main" id="{A4B49B22-2A08-48C6-ABAF-072BD15CDE7B}"/>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3" name="Freeform 706">
              <a:extLst>
                <a:ext uri="{FF2B5EF4-FFF2-40B4-BE49-F238E27FC236}">
                  <a16:creationId xmlns:a16="http://schemas.microsoft.com/office/drawing/2014/main" id="{B9A4C966-93CB-4C69-A531-7E14869D0567}"/>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4" name="Freeform 707">
              <a:extLst>
                <a:ext uri="{FF2B5EF4-FFF2-40B4-BE49-F238E27FC236}">
                  <a16:creationId xmlns:a16="http://schemas.microsoft.com/office/drawing/2014/main" id="{9E0E8B6E-BD32-49D3-9A99-23A07370C4F9}"/>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5" name="Freeform 708">
              <a:extLst>
                <a:ext uri="{FF2B5EF4-FFF2-40B4-BE49-F238E27FC236}">
                  <a16:creationId xmlns:a16="http://schemas.microsoft.com/office/drawing/2014/main" id="{0AB74F6F-9C29-40EE-92D5-84B667EDA48B}"/>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6" name="Freeform 709">
              <a:extLst>
                <a:ext uri="{FF2B5EF4-FFF2-40B4-BE49-F238E27FC236}">
                  <a16:creationId xmlns:a16="http://schemas.microsoft.com/office/drawing/2014/main" id="{F9AB91B5-905B-4B3E-BAAB-5F6E2D983021}"/>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7" name="Freeform 710">
              <a:extLst>
                <a:ext uri="{FF2B5EF4-FFF2-40B4-BE49-F238E27FC236}">
                  <a16:creationId xmlns:a16="http://schemas.microsoft.com/office/drawing/2014/main" id="{A8AD16B2-80C0-4A17-951C-3B91CC517BEB}"/>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8" name="Freeform 711">
              <a:extLst>
                <a:ext uri="{FF2B5EF4-FFF2-40B4-BE49-F238E27FC236}">
                  <a16:creationId xmlns:a16="http://schemas.microsoft.com/office/drawing/2014/main" id="{05E4B578-AE78-4891-AC27-96C0A9E28D11}"/>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29" name="Freeform 712">
              <a:extLst>
                <a:ext uri="{FF2B5EF4-FFF2-40B4-BE49-F238E27FC236}">
                  <a16:creationId xmlns:a16="http://schemas.microsoft.com/office/drawing/2014/main" id="{FFF414B4-12D0-4C47-B325-6FDEAB0DDD1A}"/>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0" name="Freeform 713">
              <a:extLst>
                <a:ext uri="{FF2B5EF4-FFF2-40B4-BE49-F238E27FC236}">
                  <a16:creationId xmlns:a16="http://schemas.microsoft.com/office/drawing/2014/main" id="{1AF7CE94-C975-49B6-9D91-0C698880A0C4}"/>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1" name="Freeform 714">
              <a:extLst>
                <a:ext uri="{FF2B5EF4-FFF2-40B4-BE49-F238E27FC236}">
                  <a16:creationId xmlns:a16="http://schemas.microsoft.com/office/drawing/2014/main" id="{2E6128E9-A52F-41A7-9E2D-CE2C53FE2A62}"/>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solidFill>
              <a:srgbClr val="870863"/>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2" name="Freeform 715">
              <a:extLst>
                <a:ext uri="{FF2B5EF4-FFF2-40B4-BE49-F238E27FC236}">
                  <a16:creationId xmlns:a16="http://schemas.microsoft.com/office/drawing/2014/main" id="{24DBF34A-ED6A-4F52-BA12-9657FC033F1A}"/>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rgbClr val="870863"/>
            </a:solid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3" name="Freeform 716">
              <a:extLst>
                <a:ext uri="{FF2B5EF4-FFF2-40B4-BE49-F238E27FC236}">
                  <a16:creationId xmlns:a16="http://schemas.microsoft.com/office/drawing/2014/main" id="{389F9715-A20E-4CDA-8D84-F349252FCC01}"/>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4" name="Freeform 717">
              <a:extLst>
                <a:ext uri="{FF2B5EF4-FFF2-40B4-BE49-F238E27FC236}">
                  <a16:creationId xmlns:a16="http://schemas.microsoft.com/office/drawing/2014/main" id="{35FC6BFD-2F8E-4E53-91D2-3B217919A049}"/>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5" name="Freeform 718">
              <a:extLst>
                <a:ext uri="{FF2B5EF4-FFF2-40B4-BE49-F238E27FC236}">
                  <a16:creationId xmlns:a16="http://schemas.microsoft.com/office/drawing/2014/main" id="{97F23A24-80BB-4E9A-9B60-E970AF52FE4D}"/>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6" name="Freeform 719">
              <a:extLst>
                <a:ext uri="{FF2B5EF4-FFF2-40B4-BE49-F238E27FC236}">
                  <a16:creationId xmlns:a16="http://schemas.microsoft.com/office/drawing/2014/main" id="{8461E570-4E63-40AC-B965-F63A7D5B26F9}"/>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7" name="Freeform 720">
              <a:extLst>
                <a:ext uri="{FF2B5EF4-FFF2-40B4-BE49-F238E27FC236}">
                  <a16:creationId xmlns:a16="http://schemas.microsoft.com/office/drawing/2014/main" id="{02D69313-64E1-40A0-ACA3-F749686D3C9C}"/>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8" name="Freeform 721">
              <a:extLst>
                <a:ext uri="{FF2B5EF4-FFF2-40B4-BE49-F238E27FC236}">
                  <a16:creationId xmlns:a16="http://schemas.microsoft.com/office/drawing/2014/main" id="{8BAA9BE5-CACB-416C-A6CF-AD184627BBAA}"/>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39" name="Freeform 722">
              <a:extLst>
                <a:ext uri="{FF2B5EF4-FFF2-40B4-BE49-F238E27FC236}">
                  <a16:creationId xmlns:a16="http://schemas.microsoft.com/office/drawing/2014/main" id="{4718AE2E-8D35-4B43-AAF6-D9C709C2862A}"/>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0" name="Freeform 723">
              <a:extLst>
                <a:ext uri="{FF2B5EF4-FFF2-40B4-BE49-F238E27FC236}">
                  <a16:creationId xmlns:a16="http://schemas.microsoft.com/office/drawing/2014/main" id="{2199D81C-01DD-4D3E-867C-925215CF58E2}"/>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solidFill>
              <a:srgbClr val="BFBFBF"/>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1" name="Freeform 724">
              <a:extLst>
                <a:ext uri="{FF2B5EF4-FFF2-40B4-BE49-F238E27FC236}">
                  <a16:creationId xmlns:a16="http://schemas.microsoft.com/office/drawing/2014/main" id="{332F739A-0866-4581-995F-8B57EB32AEA0}"/>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solidFill>
              <a:srgbClr val="BFBFBF"/>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742" name="Freeform 725">
              <a:extLst>
                <a:ext uri="{FF2B5EF4-FFF2-40B4-BE49-F238E27FC236}">
                  <a16:creationId xmlns:a16="http://schemas.microsoft.com/office/drawing/2014/main" id="{FC5BF959-02D9-4DAB-B69B-BFD269B3B2F9}"/>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3" name="Freeform 726">
              <a:extLst>
                <a:ext uri="{FF2B5EF4-FFF2-40B4-BE49-F238E27FC236}">
                  <a16:creationId xmlns:a16="http://schemas.microsoft.com/office/drawing/2014/main" id="{17DE38BF-FA16-41E1-9F76-997CF054C0AE}"/>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4" name="Freeform 727">
              <a:extLst>
                <a:ext uri="{FF2B5EF4-FFF2-40B4-BE49-F238E27FC236}">
                  <a16:creationId xmlns:a16="http://schemas.microsoft.com/office/drawing/2014/main" id="{452BA533-E7DC-4396-ACC4-55C41F4A2264}"/>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5" name="Freeform 728">
              <a:extLst>
                <a:ext uri="{FF2B5EF4-FFF2-40B4-BE49-F238E27FC236}">
                  <a16:creationId xmlns:a16="http://schemas.microsoft.com/office/drawing/2014/main" id="{B750153C-8982-4A3C-AF58-22E7892F2BC9}"/>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solidFill>
              <a:srgbClr val="6E63CC"/>
            </a:solid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6" name="Freeform 729">
              <a:extLst>
                <a:ext uri="{FF2B5EF4-FFF2-40B4-BE49-F238E27FC236}">
                  <a16:creationId xmlns:a16="http://schemas.microsoft.com/office/drawing/2014/main" id="{C541A112-2B1B-411E-95C3-4C7C2444C5D7}"/>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7" name="Freeform 730">
              <a:extLst>
                <a:ext uri="{FF2B5EF4-FFF2-40B4-BE49-F238E27FC236}">
                  <a16:creationId xmlns:a16="http://schemas.microsoft.com/office/drawing/2014/main" id="{EB08BB6A-9297-4BDC-AB0B-8E742CFE4017}"/>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8" name="Freeform 731">
              <a:extLst>
                <a:ext uri="{FF2B5EF4-FFF2-40B4-BE49-F238E27FC236}">
                  <a16:creationId xmlns:a16="http://schemas.microsoft.com/office/drawing/2014/main" id="{C6F2FA17-E37B-440D-AC3D-0CC8F22AF555}"/>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49" name="Freeform 732">
              <a:extLst>
                <a:ext uri="{FF2B5EF4-FFF2-40B4-BE49-F238E27FC236}">
                  <a16:creationId xmlns:a16="http://schemas.microsoft.com/office/drawing/2014/main" id="{307C3F01-761C-4F8C-99F4-AEA579DA5E67}"/>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0" name="Freeform 733">
              <a:extLst>
                <a:ext uri="{FF2B5EF4-FFF2-40B4-BE49-F238E27FC236}">
                  <a16:creationId xmlns:a16="http://schemas.microsoft.com/office/drawing/2014/main" id="{C23216BF-FEFE-4981-A502-EEF97511970C}"/>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1" name="Freeform 734">
              <a:extLst>
                <a:ext uri="{FF2B5EF4-FFF2-40B4-BE49-F238E27FC236}">
                  <a16:creationId xmlns:a16="http://schemas.microsoft.com/office/drawing/2014/main" id="{C2812EDF-1596-4D94-A735-75ED4731B91C}"/>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2" name="Freeform 735">
              <a:extLst>
                <a:ext uri="{FF2B5EF4-FFF2-40B4-BE49-F238E27FC236}">
                  <a16:creationId xmlns:a16="http://schemas.microsoft.com/office/drawing/2014/main" id="{74FC40EB-10B5-45D8-ABE5-257FF85920A4}"/>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3" name="Freeform 736">
              <a:extLst>
                <a:ext uri="{FF2B5EF4-FFF2-40B4-BE49-F238E27FC236}">
                  <a16:creationId xmlns:a16="http://schemas.microsoft.com/office/drawing/2014/main" id="{778E2183-11D6-47BB-83CE-8A5BBD1904FB}"/>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4" name="Freeform 737">
              <a:extLst>
                <a:ext uri="{FF2B5EF4-FFF2-40B4-BE49-F238E27FC236}">
                  <a16:creationId xmlns:a16="http://schemas.microsoft.com/office/drawing/2014/main" id="{25A20A2D-4685-4464-A96D-3D0749446F87}"/>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5" name="Freeform 738">
              <a:extLst>
                <a:ext uri="{FF2B5EF4-FFF2-40B4-BE49-F238E27FC236}">
                  <a16:creationId xmlns:a16="http://schemas.microsoft.com/office/drawing/2014/main" id="{196AFB30-66AC-46A7-BCC8-CC976517E015}"/>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solidFill>
              <a:srgbClr val="88D5ED"/>
            </a:solidFill>
            <a:ln w="9525"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756" name="Freeform 739">
              <a:extLst>
                <a:ext uri="{FF2B5EF4-FFF2-40B4-BE49-F238E27FC236}">
                  <a16:creationId xmlns:a16="http://schemas.microsoft.com/office/drawing/2014/main" id="{98F86F30-5648-4666-A8A6-EF0468208EF4}"/>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7" name="Freeform 740">
              <a:extLst>
                <a:ext uri="{FF2B5EF4-FFF2-40B4-BE49-F238E27FC236}">
                  <a16:creationId xmlns:a16="http://schemas.microsoft.com/office/drawing/2014/main" id="{E91A77DD-7A3E-4116-971B-26F421DD66EA}"/>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8" name="Freeform 741">
              <a:extLst>
                <a:ext uri="{FF2B5EF4-FFF2-40B4-BE49-F238E27FC236}">
                  <a16:creationId xmlns:a16="http://schemas.microsoft.com/office/drawing/2014/main" id="{36AFF02A-CDD9-41CB-906E-76F68C96F3C1}"/>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59" name="Freeform 742">
              <a:extLst>
                <a:ext uri="{FF2B5EF4-FFF2-40B4-BE49-F238E27FC236}">
                  <a16:creationId xmlns:a16="http://schemas.microsoft.com/office/drawing/2014/main" id="{9AC26A86-0772-4618-A865-6B047FBBA990}"/>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0" name="Freeform 743">
              <a:extLst>
                <a:ext uri="{FF2B5EF4-FFF2-40B4-BE49-F238E27FC236}">
                  <a16:creationId xmlns:a16="http://schemas.microsoft.com/office/drawing/2014/main" id="{7DD74AEE-6A6C-45E9-9030-4987C3A33011}"/>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1" name="Freeform 744">
              <a:extLst>
                <a:ext uri="{FF2B5EF4-FFF2-40B4-BE49-F238E27FC236}">
                  <a16:creationId xmlns:a16="http://schemas.microsoft.com/office/drawing/2014/main" id="{B0FAC57B-67F0-40F9-8AE0-16C2D8989DFA}"/>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2" name="Freeform 745">
              <a:extLst>
                <a:ext uri="{FF2B5EF4-FFF2-40B4-BE49-F238E27FC236}">
                  <a16:creationId xmlns:a16="http://schemas.microsoft.com/office/drawing/2014/main" id="{40484E11-7983-4011-A9FC-D09F5DD43EA3}"/>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3" name="Freeform 746">
              <a:extLst>
                <a:ext uri="{FF2B5EF4-FFF2-40B4-BE49-F238E27FC236}">
                  <a16:creationId xmlns:a16="http://schemas.microsoft.com/office/drawing/2014/main" id="{4894FD69-3ADE-457F-A260-B9C1305A27DA}"/>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4" name="Freeform 747">
              <a:extLst>
                <a:ext uri="{FF2B5EF4-FFF2-40B4-BE49-F238E27FC236}">
                  <a16:creationId xmlns:a16="http://schemas.microsoft.com/office/drawing/2014/main" id="{F8E43B8C-329E-4B45-83AF-EDC6FE9EA2A1}"/>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5" name="Freeform 748">
              <a:extLst>
                <a:ext uri="{FF2B5EF4-FFF2-40B4-BE49-F238E27FC236}">
                  <a16:creationId xmlns:a16="http://schemas.microsoft.com/office/drawing/2014/main" id="{3C04D75C-FEDB-48D7-93F9-4563785A404C}"/>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6" name="Freeform 749">
              <a:extLst>
                <a:ext uri="{FF2B5EF4-FFF2-40B4-BE49-F238E27FC236}">
                  <a16:creationId xmlns:a16="http://schemas.microsoft.com/office/drawing/2014/main" id="{DFA91616-05A3-4D23-8D09-34C0990E0C84}"/>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7" name="Freeform 750">
              <a:extLst>
                <a:ext uri="{FF2B5EF4-FFF2-40B4-BE49-F238E27FC236}">
                  <a16:creationId xmlns:a16="http://schemas.microsoft.com/office/drawing/2014/main" id="{6E86A398-DEE6-44CF-9AFC-AB0AD6D88A8C}"/>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8" name="Freeform 751">
              <a:extLst>
                <a:ext uri="{FF2B5EF4-FFF2-40B4-BE49-F238E27FC236}">
                  <a16:creationId xmlns:a16="http://schemas.microsoft.com/office/drawing/2014/main" id="{6AC4B013-2E34-4883-A190-CAFF08C59957}"/>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69" name="Freeform 752">
              <a:extLst>
                <a:ext uri="{FF2B5EF4-FFF2-40B4-BE49-F238E27FC236}">
                  <a16:creationId xmlns:a16="http://schemas.microsoft.com/office/drawing/2014/main" id="{D1C1C4E4-77D7-4965-8EE3-63714849BDEC}"/>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0" name="Freeform 753">
              <a:extLst>
                <a:ext uri="{FF2B5EF4-FFF2-40B4-BE49-F238E27FC236}">
                  <a16:creationId xmlns:a16="http://schemas.microsoft.com/office/drawing/2014/main" id="{0DE9C744-35A4-42B7-BD03-41110903F588}"/>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1" name="Freeform 754">
              <a:extLst>
                <a:ext uri="{FF2B5EF4-FFF2-40B4-BE49-F238E27FC236}">
                  <a16:creationId xmlns:a16="http://schemas.microsoft.com/office/drawing/2014/main" id="{58A425DF-AA73-4DFD-9CFE-1B05D4081890}"/>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2" name="Freeform 755">
              <a:extLst>
                <a:ext uri="{FF2B5EF4-FFF2-40B4-BE49-F238E27FC236}">
                  <a16:creationId xmlns:a16="http://schemas.microsoft.com/office/drawing/2014/main" id="{55D6E0BD-05AA-4834-8CE3-E79C1A14D5FD}"/>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3" name="Freeform 756">
              <a:extLst>
                <a:ext uri="{FF2B5EF4-FFF2-40B4-BE49-F238E27FC236}">
                  <a16:creationId xmlns:a16="http://schemas.microsoft.com/office/drawing/2014/main" id="{770D106D-EA81-45E6-89B9-F319BEFFE354}"/>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4" name="Freeform 757">
              <a:extLst>
                <a:ext uri="{FF2B5EF4-FFF2-40B4-BE49-F238E27FC236}">
                  <a16:creationId xmlns:a16="http://schemas.microsoft.com/office/drawing/2014/main" id="{8C14274F-116D-4423-80E4-B732E64D7D77}"/>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5" name="Freeform 758">
              <a:extLst>
                <a:ext uri="{FF2B5EF4-FFF2-40B4-BE49-F238E27FC236}">
                  <a16:creationId xmlns:a16="http://schemas.microsoft.com/office/drawing/2014/main" id="{C181DB62-6565-45EC-A094-EF0603FAC381}"/>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6" name="Freeform 759">
              <a:extLst>
                <a:ext uri="{FF2B5EF4-FFF2-40B4-BE49-F238E27FC236}">
                  <a16:creationId xmlns:a16="http://schemas.microsoft.com/office/drawing/2014/main" id="{46AE422C-0854-4B0F-8914-ED107484E469}"/>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7" name="Freeform 760">
              <a:extLst>
                <a:ext uri="{FF2B5EF4-FFF2-40B4-BE49-F238E27FC236}">
                  <a16:creationId xmlns:a16="http://schemas.microsoft.com/office/drawing/2014/main" id="{85AAC3AE-9082-4A46-A764-6E162337AA35}"/>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8" name="Freeform 761">
              <a:extLst>
                <a:ext uri="{FF2B5EF4-FFF2-40B4-BE49-F238E27FC236}">
                  <a16:creationId xmlns:a16="http://schemas.microsoft.com/office/drawing/2014/main" id="{69C2523F-4F11-474C-98BA-03831AD0DD89}"/>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79" name="Freeform 762">
              <a:extLst>
                <a:ext uri="{FF2B5EF4-FFF2-40B4-BE49-F238E27FC236}">
                  <a16:creationId xmlns:a16="http://schemas.microsoft.com/office/drawing/2014/main" id="{4C436565-919D-4C5E-889F-963931597E50}"/>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0" name="Freeform 763">
              <a:extLst>
                <a:ext uri="{FF2B5EF4-FFF2-40B4-BE49-F238E27FC236}">
                  <a16:creationId xmlns:a16="http://schemas.microsoft.com/office/drawing/2014/main" id="{904659AF-1E4F-4FBE-93AC-4136B0AC3403}"/>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1" name="Freeform 764">
              <a:extLst>
                <a:ext uri="{FF2B5EF4-FFF2-40B4-BE49-F238E27FC236}">
                  <a16:creationId xmlns:a16="http://schemas.microsoft.com/office/drawing/2014/main" id="{A0F467C3-9A2A-4987-9B36-6EA31647DECE}"/>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2" name="Freeform 765">
              <a:extLst>
                <a:ext uri="{FF2B5EF4-FFF2-40B4-BE49-F238E27FC236}">
                  <a16:creationId xmlns:a16="http://schemas.microsoft.com/office/drawing/2014/main" id="{50D6FB2C-B20F-45A0-8341-1BACED62B083}"/>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3" name="Freeform 766">
              <a:extLst>
                <a:ext uri="{FF2B5EF4-FFF2-40B4-BE49-F238E27FC236}">
                  <a16:creationId xmlns:a16="http://schemas.microsoft.com/office/drawing/2014/main" id="{102A3CD8-FD97-4516-A26F-48B5AC8C8C29}"/>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4" name="Freeform 767">
              <a:extLst>
                <a:ext uri="{FF2B5EF4-FFF2-40B4-BE49-F238E27FC236}">
                  <a16:creationId xmlns:a16="http://schemas.microsoft.com/office/drawing/2014/main" id="{76CD3BA9-8E19-43EC-B2D5-94AEDAAA3ADC}"/>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5" name="Freeform 768">
              <a:extLst>
                <a:ext uri="{FF2B5EF4-FFF2-40B4-BE49-F238E27FC236}">
                  <a16:creationId xmlns:a16="http://schemas.microsoft.com/office/drawing/2014/main" id="{41D2AF8C-9CAB-42A6-93C4-91E87C881C95}"/>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6" name="Freeform 769">
              <a:extLst>
                <a:ext uri="{FF2B5EF4-FFF2-40B4-BE49-F238E27FC236}">
                  <a16:creationId xmlns:a16="http://schemas.microsoft.com/office/drawing/2014/main" id="{012C77A9-8AAE-49FD-95A2-88E3B0C570CA}"/>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7" name="Freeform 770">
              <a:extLst>
                <a:ext uri="{FF2B5EF4-FFF2-40B4-BE49-F238E27FC236}">
                  <a16:creationId xmlns:a16="http://schemas.microsoft.com/office/drawing/2014/main" id="{C135BA67-C4EF-4DE0-963A-474B46232434}"/>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8" name="Freeform 771">
              <a:extLst>
                <a:ext uri="{FF2B5EF4-FFF2-40B4-BE49-F238E27FC236}">
                  <a16:creationId xmlns:a16="http://schemas.microsoft.com/office/drawing/2014/main" id="{2AF5D569-6014-4A3F-A7B1-EF14AAB914B4}"/>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89" name="Freeform 772">
              <a:extLst>
                <a:ext uri="{FF2B5EF4-FFF2-40B4-BE49-F238E27FC236}">
                  <a16:creationId xmlns:a16="http://schemas.microsoft.com/office/drawing/2014/main" id="{01727AD3-29F7-48C8-A8B2-73F389F01B00}"/>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0" name="Freeform 773">
              <a:extLst>
                <a:ext uri="{FF2B5EF4-FFF2-40B4-BE49-F238E27FC236}">
                  <a16:creationId xmlns:a16="http://schemas.microsoft.com/office/drawing/2014/main" id="{0BD8C880-D0F1-41A1-A756-4C4BA8DA5020}"/>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solidFill>
              <a:srgbClr val="88D5ED"/>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1" name="Freeform 774">
              <a:extLst>
                <a:ext uri="{FF2B5EF4-FFF2-40B4-BE49-F238E27FC236}">
                  <a16:creationId xmlns:a16="http://schemas.microsoft.com/office/drawing/2014/main" id="{671232B4-20F2-4BC2-B30D-08F154BA693E}"/>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solidFill>
              <a:srgbClr val="88D5ED"/>
            </a:solidFill>
            <a:ln w="4763" cap="flat">
              <a:no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2" name="Freeform 775">
              <a:extLst>
                <a:ext uri="{FF2B5EF4-FFF2-40B4-BE49-F238E27FC236}">
                  <a16:creationId xmlns:a16="http://schemas.microsoft.com/office/drawing/2014/main" id="{CB584E38-1B82-44BE-9536-0AB23C57206D}"/>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3" name="Freeform 776">
              <a:extLst>
                <a:ext uri="{FF2B5EF4-FFF2-40B4-BE49-F238E27FC236}">
                  <a16:creationId xmlns:a16="http://schemas.microsoft.com/office/drawing/2014/main" id="{CC975E9B-EE47-4EEB-A787-75A1E8A70C53}"/>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4" name="Freeform 777">
              <a:extLst>
                <a:ext uri="{FF2B5EF4-FFF2-40B4-BE49-F238E27FC236}">
                  <a16:creationId xmlns:a16="http://schemas.microsoft.com/office/drawing/2014/main" id="{6E4B813C-5285-48AF-8B41-D01486BB92DA}"/>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5" name="Freeform 778">
              <a:extLst>
                <a:ext uri="{FF2B5EF4-FFF2-40B4-BE49-F238E27FC236}">
                  <a16:creationId xmlns:a16="http://schemas.microsoft.com/office/drawing/2014/main" id="{9485EAC2-BCDD-45EB-803A-E43D2927F641}"/>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6" name="Freeform 779">
              <a:extLst>
                <a:ext uri="{FF2B5EF4-FFF2-40B4-BE49-F238E27FC236}">
                  <a16:creationId xmlns:a16="http://schemas.microsoft.com/office/drawing/2014/main" id="{BEF3012E-784D-44E5-BEBC-AEE49BBA98F0}"/>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7" name="Freeform 780">
              <a:extLst>
                <a:ext uri="{FF2B5EF4-FFF2-40B4-BE49-F238E27FC236}">
                  <a16:creationId xmlns:a16="http://schemas.microsoft.com/office/drawing/2014/main" id="{E5830628-9311-43BA-A5A1-52DD151AC1D8}"/>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8" name="Freeform 782">
              <a:extLst>
                <a:ext uri="{FF2B5EF4-FFF2-40B4-BE49-F238E27FC236}">
                  <a16:creationId xmlns:a16="http://schemas.microsoft.com/office/drawing/2014/main" id="{84CD928C-FB83-4384-8CC2-A956B9FE4C94}"/>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99" name="Freeform 783">
              <a:extLst>
                <a:ext uri="{FF2B5EF4-FFF2-40B4-BE49-F238E27FC236}">
                  <a16:creationId xmlns:a16="http://schemas.microsoft.com/office/drawing/2014/main" id="{E62CD3FD-AC0B-430B-9D11-7612E7B5B322}"/>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0" name="Freeform 784">
              <a:extLst>
                <a:ext uri="{FF2B5EF4-FFF2-40B4-BE49-F238E27FC236}">
                  <a16:creationId xmlns:a16="http://schemas.microsoft.com/office/drawing/2014/main" id="{AE07EB6F-1822-4BEC-82F3-577AA8756363}"/>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1" name="Freeform 785">
              <a:extLst>
                <a:ext uri="{FF2B5EF4-FFF2-40B4-BE49-F238E27FC236}">
                  <a16:creationId xmlns:a16="http://schemas.microsoft.com/office/drawing/2014/main" id="{4EA23CEE-0885-4E58-B7B3-7C224C3F2F74}"/>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2" name="Freeform 786">
              <a:extLst>
                <a:ext uri="{FF2B5EF4-FFF2-40B4-BE49-F238E27FC236}">
                  <a16:creationId xmlns:a16="http://schemas.microsoft.com/office/drawing/2014/main" id="{EF1D28FC-C50B-44FA-BD41-C363524D40D2}"/>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3" name="Freeform 787">
              <a:extLst>
                <a:ext uri="{FF2B5EF4-FFF2-40B4-BE49-F238E27FC236}">
                  <a16:creationId xmlns:a16="http://schemas.microsoft.com/office/drawing/2014/main" id="{D674198E-5508-449C-9302-9E366FF8FFA1}"/>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4" name="Freeform 788">
              <a:extLst>
                <a:ext uri="{FF2B5EF4-FFF2-40B4-BE49-F238E27FC236}">
                  <a16:creationId xmlns:a16="http://schemas.microsoft.com/office/drawing/2014/main" id="{DB17CB55-6E29-44B5-AF6D-72553212C8D5}"/>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5" name="Freeform 789">
              <a:extLst>
                <a:ext uri="{FF2B5EF4-FFF2-40B4-BE49-F238E27FC236}">
                  <a16:creationId xmlns:a16="http://schemas.microsoft.com/office/drawing/2014/main" id="{27347428-FBD2-45E7-8B27-3CFF743A5D3F}"/>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6" name="Freeform 790">
              <a:extLst>
                <a:ext uri="{FF2B5EF4-FFF2-40B4-BE49-F238E27FC236}">
                  <a16:creationId xmlns:a16="http://schemas.microsoft.com/office/drawing/2014/main" id="{2595AA18-E1A2-400E-BF2B-1867740E8B63}"/>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7" name="Freeform 791">
              <a:extLst>
                <a:ext uri="{FF2B5EF4-FFF2-40B4-BE49-F238E27FC236}">
                  <a16:creationId xmlns:a16="http://schemas.microsoft.com/office/drawing/2014/main" id="{EAA1A5E3-A4C0-483D-912B-1CE7A1559EC1}"/>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8" name="Freeform 792">
              <a:extLst>
                <a:ext uri="{FF2B5EF4-FFF2-40B4-BE49-F238E27FC236}">
                  <a16:creationId xmlns:a16="http://schemas.microsoft.com/office/drawing/2014/main" id="{A4004598-7EF2-406D-9511-8EF728BC39B5}"/>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09" name="Freeform 793">
              <a:extLst>
                <a:ext uri="{FF2B5EF4-FFF2-40B4-BE49-F238E27FC236}">
                  <a16:creationId xmlns:a16="http://schemas.microsoft.com/office/drawing/2014/main" id="{EDC6FD1B-77CD-4451-991B-C53274B20765}"/>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10" name="Freeform 794">
              <a:extLst>
                <a:ext uri="{FF2B5EF4-FFF2-40B4-BE49-F238E27FC236}">
                  <a16:creationId xmlns:a16="http://schemas.microsoft.com/office/drawing/2014/main" id="{64EADEAC-54AB-4DD7-BFDA-F8744750825A}"/>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11" name="Freeform 795">
              <a:extLst>
                <a:ext uri="{FF2B5EF4-FFF2-40B4-BE49-F238E27FC236}">
                  <a16:creationId xmlns:a16="http://schemas.microsoft.com/office/drawing/2014/main" id="{751B710B-DD39-49F7-88EB-9B1D0F7A1480}"/>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12" name="Freeform 796">
              <a:extLst>
                <a:ext uri="{FF2B5EF4-FFF2-40B4-BE49-F238E27FC236}">
                  <a16:creationId xmlns:a16="http://schemas.microsoft.com/office/drawing/2014/main" id="{97BE2967-F822-4DB6-A6EB-481E5DE858BB}"/>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813" name="Freeform 797">
              <a:extLst>
                <a:ext uri="{FF2B5EF4-FFF2-40B4-BE49-F238E27FC236}">
                  <a16:creationId xmlns:a16="http://schemas.microsoft.com/office/drawing/2014/main" id="{EFE1BE47-7CA8-473D-BAEA-9AB1BC7C789C}"/>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rgbClr val="E6E7E7"/>
              </a:solidFill>
              <a:prstDash val="solid"/>
              <a:round/>
              <a:headEnd/>
              <a:tailEnd/>
            </a:ln>
          </p:spPr>
          <p:txBody>
            <a:bodyPr vert="horz" wrap="square" lIns="91440" tIns="45720" rIns="91440" bIns="45720" numCol="1" anchor="t" anchorCtr="0" compatLnSpc="1">
              <a:prstTxWarp prst="textNoShape">
                <a:avLst/>
              </a:prstTxWarp>
            </a:bodyPr>
            <a:lstStyle/>
            <a:p>
              <a:endParaRPr lang="id-ID">
                <a:latin typeface="Roboto Light"/>
              </a:endParaRPr>
            </a:p>
          </p:txBody>
        </p:sp>
      </p:grpSp>
      <p:cxnSp>
        <p:nvCxnSpPr>
          <p:cNvPr id="841" name="Conector reto 49">
            <a:extLst>
              <a:ext uri="{FF2B5EF4-FFF2-40B4-BE49-F238E27FC236}">
                <a16:creationId xmlns:a16="http://schemas.microsoft.com/office/drawing/2014/main" id="{F1E95489-109C-4C2E-84E1-4AB39C984EBB}"/>
              </a:ext>
            </a:extLst>
          </p:cNvPr>
          <p:cNvCxnSpPr>
            <a:cxnSpLocks/>
          </p:cNvCxnSpPr>
          <p:nvPr/>
        </p:nvCxnSpPr>
        <p:spPr>
          <a:xfrm>
            <a:off x="10794202"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52" name="Group 851"/>
          <p:cNvGrpSpPr/>
          <p:nvPr/>
        </p:nvGrpSpPr>
        <p:grpSpPr>
          <a:xfrm>
            <a:off x="9796850" y="1874434"/>
            <a:ext cx="917885" cy="3866697"/>
            <a:chOff x="9858635" y="1874434"/>
            <a:chExt cx="917885" cy="3866697"/>
          </a:xfrm>
        </p:grpSpPr>
        <p:sp>
          <p:nvSpPr>
            <p:cNvPr id="830" name="Text Placeholder 1">
              <a:extLst>
                <a:ext uri="{FF2B5EF4-FFF2-40B4-BE49-F238E27FC236}">
                  <a16:creationId xmlns:a16="http://schemas.microsoft.com/office/drawing/2014/main" id="{B6FAE2AE-E5D8-42DD-BCED-2651B82A3167}"/>
                </a:ext>
              </a:extLst>
            </p:cNvPr>
            <p:cNvSpPr txBox="1">
              <a:spLocks/>
            </p:cNvSpPr>
            <p:nvPr/>
          </p:nvSpPr>
          <p:spPr>
            <a:xfrm>
              <a:off x="9858635" y="2151875"/>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dirty="0">
                  <a:ln>
                    <a:noFill/>
                  </a:ln>
                  <a:solidFill>
                    <a:schemeClr val="tx1"/>
                  </a:solidFill>
                  <a:effectLst/>
                  <a:uLnTx/>
                  <a:uFillTx/>
                  <a:latin typeface="+mj-lt"/>
                  <a:ea typeface="+mn-ea"/>
                  <a:cs typeface="+mn-cs"/>
                </a:rPr>
                <a:t>Texte</a:t>
              </a:r>
            </a:p>
          </p:txBody>
        </p:sp>
        <p:sp>
          <p:nvSpPr>
            <p:cNvPr id="832" name="Text Placeholder 3">
              <a:extLst>
                <a:ext uri="{FF2B5EF4-FFF2-40B4-BE49-F238E27FC236}">
                  <a16:creationId xmlns:a16="http://schemas.microsoft.com/office/drawing/2014/main" id="{3EEA278C-FA1A-47A3-935A-80481A4AFD49}"/>
                </a:ext>
              </a:extLst>
            </p:cNvPr>
            <p:cNvSpPr txBox="1">
              <a:spLocks/>
            </p:cNvSpPr>
            <p:nvPr/>
          </p:nvSpPr>
          <p:spPr>
            <a:xfrm>
              <a:off x="9858635" y="2924944"/>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4" name="Text Placeholder 5">
              <a:extLst>
                <a:ext uri="{FF2B5EF4-FFF2-40B4-BE49-F238E27FC236}">
                  <a16:creationId xmlns:a16="http://schemas.microsoft.com/office/drawing/2014/main" id="{4C55F3E8-5432-436E-9DC8-30E6A0067524}"/>
                </a:ext>
              </a:extLst>
            </p:cNvPr>
            <p:cNvSpPr txBox="1">
              <a:spLocks/>
            </p:cNvSpPr>
            <p:nvPr/>
          </p:nvSpPr>
          <p:spPr>
            <a:xfrm>
              <a:off x="9858635" y="3717032"/>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6" name="Text Placeholder 403">
              <a:extLst>
                <a:ext uri="{FF2B5EF4-FFF2-40B4-BE49-F238E27FC236}">
                  <a16:creationId xmlns:a16="http://schemas.microsoft.com/office/drawing/2014/main" id="{B1CEF7BF-F1C1-4AC8-B5A8-59C4BB851ABD}"/>
                </a:ext>
              </a:extLst>
            </p:cNvPr>
            <p:cNvSpPr txBox="1">
              <a:spLocks/>
            </p:cNvSpPr>
            <p:nvPr/>
          </p:nvSpPr>
          <p:spPr>
            <a:xfrm>
              <a:off x="9858635" y="4521820"/>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8" name="Text Placeholder 416">
              <a:extLst>
                <a:ext uri="{FF2B5EF4-FFF2-40B4-BE49-F238E27FC236}">
                  <a16:creationId xmlns:a16="http://schemas.microsoft.com/office/drawing/2014/main" id="{03DC4C9D-A7BE-47C7-97DD-F780C1E6529A}"/>
                </a:ext>
              </a:extLst>
            </p:cNvPr>
            <p:cNvSpPr txBox="1">
              <a:spLocks/>
            </p:cNvSpPr>
            <p:nvPr/>
          </p:nvSpPr>
          <p:spPr>
            <a:xfrm>
              <a:off x="9858635" y="5301208"/>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dirty="0">
                  <a:ln>
                    <a:noFill/>
                  </a:ln>
                  <a:solidFill>
                    <a:schemeClr val="tx1"/>
                  </a:solidFill>
                  <a:effectLst/>
                  <a:uLnTx/>
                  <a:uFillTx/>
                  <a:latin typeface="+mj-lt"/>
                  <a:ea typeface="+mn-ea"/>
                  <a:cs typeface="+mn-cs"/>
                </a:rPr>
                <a:t>Texte</a:t>
              </a:r>
            </a:p>
          </p:txBody>
        </p:sp>
        <p:sp>
          <p:nvSpPr>
            <p:cNvPr id="840" name="Teardrop 839">
              <a:extLst>
                <a:ext uri="{FF2B5EF4-FFF2-40B4-BE49-F238E27FC236}">
                  <a16:creationId xmlns:a16="http://schemas.microsoft.com/office/drawing/2014/main" id="{4CA42A9F-EA2D-46F5-B630-BB81BB959492}"/>
                </a:ext>
              </a:extLst>
            </p:cNvPr>
            <p:cNvSpPr/>
            <p:nvPr/>
          </p:nvSpPr>
          <p:spPr>
            <a:xfrm rot="8100000">
              <a:off x="10184811" y="2663498"/>
              <a:ext cx="265533" cy="219449"/>
            </a:xfrm>
            <a:prstGeom prst="teardrop">
              <a:avLst/>
            </a:prstGeom>
            <a:solidFill>
              <a:srgbClr val="FF7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3" name="Teardrop 842">
              <a:extLst>
                <a:ext uri="{FF2B5EF4-FFF2-40B4-BE49-F238E27FC236}">
                  <a16:creationId xmlns:a16="http://schemas.microsoft.com/office/drawing/2014/main" id="{6D692C4B-DC35-4A4C-9BF9-CE79FF7AF7B3}"/>
                </a:ext>
              </a:extLst>
            </p:cNvPr>
            <p:cNvSpPr/>
            <p:nvPr/>
          </p:nvSpPr>
          <p:spPr>
            <a:xfrm rot="8100000">
              <a:off x="10184811" y="3461264"/>
              <a:ext cx="265533" cy="219449"/>
            </a:xfrm>
            <a:prstGeom prst="teardrop">
              <a:avLst/>
            </a:pr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5" name="Teardrop 844">
              <a:extLst>
                <a:ext uri="{FF2B5EF4-FFF2-40B4-BE49-F238E27FC236}">
                  <a16:creationId xmlns:a16="http://schemas.microsoft.com/office/drawing/2014/main" id="{1BDDC728-5300-4C6D-915F-34981B9F3733}"/>
                </a:ext>
              </a:extLst>
            </p:cNvPr>
            <p:cNvSpPr/>
            <p:nvPr/>
          </p:nvSpPr>
          <p:spPr>
            <a:xfrm rot="8100000">
              <a:off x="10184811" y="4273521"/>
              <a:ext cx="265533" cy="219449"/>
            </a:xfrm>
            <a:prstGeom prst="teardrop">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7" name="Teardrop 846">
              <a:extLst>
                <a:ext uri="{FF2B5EF4-FFF2-40B4-BE49-F238E27FC236}">
                  <a16:creationId xmlns:a16="http://schemas.microsoft.com/office/drawing/2014/main" id="{FAE5B8FF-0FD3-490E-AAC4-414F0676793D}"/>
                </a:ext>
              </a:extLst>
            </p:cNvPr>
            <p:cNvSpPr/>
            <p:nvPr/>
          </p:nvSpPr>
          <p:spPr>
            <a:xfrm rot="8100000">
              <a:off x="10184811" y="5044449"/>
              <a:ext cx="265533" cy="219449"/>
            </a:xfrm>
            <a:prstGeom prst="teardrop">
              <a:avLst/>
            </a:prstGeom>
            <a:solidFill>
              <a:srgbClr val="6E6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9" name="Teardrop 848">
              <a:extLst>
                <a:ext uri="{FF2B5EF4-FFF2-40B4-BE49-F238E27FC236}">
                  <a16:creationId xmlns:a16="http://schemas.microsoft.com/office/drawing/2014/main" id="{0D857775-9A74-4D5D-AD50-780FCEA0E282}"/>
                </a:ext>
              </a:extLst>
            </p:cNvPr>
            <p:cNvSpPr/>
            <p:nvPr/>
          </p:nvSpPr>
          <p:spPr>
            <a:xfrm rot="8100000">
              <a:off x="10184811" y="1874434"/>
              <a:ext cx="265533" cy="219449"/>
            </a:xfrm>
            <a:prstGeom prst="teardrop">
              <a:avLst/>
            </a:prstGeom>
            <a:solidFill>
              <a:srgbClr val="870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grpSp>
      <p:grpSp>
        <p:nvGrpSpPr>
          <p:cNvPr id="851" name="Group 850"/>
          <p:cNvGrpSpPr/>
          <p:nvPr/>
        </p:nvGrpSpPr>
        <p:grpSpPr>
          <a:xfrm>
            <a:off x="10873669" y="1874434"/>
            <a:ext cx="917885" cy="3866697"/>
            <a:chOff x="10873669" y="1874434"/>
            <a:chExt cx="917885" cy="3866697"/>
          </a:xfrm>
        </p:grpSpPr>
        <p:sp>
          <p:nvSpPr>
            <p:cNvPr id="831" name="Text Placeholder 2">
              <a:extLst>
                <a:ext uri="{FF2B5EF4-FFF2-40B4-BE49-F238E27FC236}">
                  <a16:creationId xmlns:a16="http://schemas.microsoft.com/office/drawing/2014/main" id="{A199C2E0-A7DF-4EBA-A97E-072106C23D00}"/>
                </a:ext>
              </a:extLst>
            </p:cNvPr>
            <p:cNvSpPr txBox="1">
              <a:spLocks/>
            </p:cNvSpPr>
            <p:nvPr/>
          </p:nvSpPr>
          <p:spPr>
            <a:xfrm>
              <a:off x="10873669" y="2151875"/>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3" name="Text Placeholder 4">
              <a:extLst>
                <a:ext uri="{FF2B5EF4-FFF2-40B4-BE49-F238E27FC236}">
                  <a16:creationId xmlns:a16="http://schemas.microsoft.com/office/drawing/2014/main" id="{DD536368-ECAB-4C89-A193-6847675CE6A2}"/>
                </a:ext>
              </a:extLst>
            </p:cNvPr>
            <p:cNvSpPr txBox="1">
              <a:spLocks/>
            </p:cNvSpPr>
            <p:nvPr/>
          </p:nvSpPr>
          <p:spPr>
            <a:xfrm>
              <a:off x="10873669" y="2924944"/>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5" name="Text Placeholder 6">
              <a:extLst>
                <a:ext uri="{FF2B5EF4-FFF2-40B4-BE49-F238E27FC236}">
                  <a16:creationId xmlns:a16="http://schemas.microsoft.com/office/drawing/2014/main" id="{E6C6AC57-674D-40EF-9523-F2DB58DE4BD5}"/>
                </a:ext>
              </a:extLst>
            </p:cNvPr>
            <p:cNvSpPr txBox="1">
              <a:spLocks/>
            </p:cNvSpPr>
            <p:nvPr/>
          </p:nvSpPr>
          <p:spPr>
            <a:xfrm>
              <a:off x="10873669" y="3717032"/>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7" name="Text Placeholder 415">
              <a:extLst>
                <a:ext uri="{FF2B5EF4-FFF2-40B4-BE49-F238E27FC236}">
                  <a16:creationId xmlns:a16="http://schemas.microsoft.com/office/drawing/2014/main" id="{A1DA6B4B-1D4C-4F25-9EE3-D5126C871D5C}"/>
                </a:ext>
              </a:extLst>
            </p:cNvPr>
            <p:cNvSpPr txBox="1">
              <a:spLocks/>
            </p:cNvSpPr>
            <p:nvPr/>
          </p:nvSpPr>
          <p:spPr>
            <a:xfrm>
              <a:off x="10873669" y="4521820"/>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39" name="Text Placeholder 417">
              <a:extLst>
                <a:ext uri="{FF2B5EF4-FFF2-40B4-BE49-F238E27FC236}">
                  <a16:creationId xmlns:a16="http://schemas.microsoft.com/office/drawing/2014/main" id="{A7800EA9-36C4-44FF-9CD3-7A07FA1EE168}"/>
                </a:ext>
              </a:extLst>
            </p:cNvPr>
            <p:cNvSpPr txBox="1">
              <a:spLocks/>
            </p:cNvSpPr>
            <p:nvPr/>
          </p:nvSpPr>
          <p:spPr>
            <a:xfrm>
              <a:off x="10873669" y="5301208"/>
              <a:ext cx="917885" cy="43992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100" b="0" i="0" u="none" strike="noStrike" kern="1200" cap="none" spc="0" normalizeH="0" baseline="0" noProof="0">
                  <a:ln>
                    <a:noFill/>
                  </a:ln>
                  <a:solidFill>
                    <a:schemeClr val="tx1"/>
                  </a:solidFill>
                  <a:effectLst/>
                  <a:uLnTx/>
                  <a:uFillTx/>
                  <a:latin typeface="+mj-lt"/>
                  <a:ea typeface="+mn-ea"/>
                  <a:cs typeface="+mn-cs"/>
                </a:rPr>
                <a:t>Texte</a:t>
              </a:r>
              <a:endParaRPr kumimoji="0" lang="pt-PT" sz="1100" b="0" i="0" u="none" strike="noStrike" kern="1200" cap="none" spc="0" normalizeH="0" baseline="0" noProof="0" dirty="0">
                <a:ln>
                  <a:noFill/>
                </a:ln>
                <a:solidFill>
                  <a:schemeClr val="tx1"/>
                </a:solidFill>
                <a:effectLst/>
                <a:uLnTx/>
                <a:uFillTx/>
                <a:latin typeface="+mj-lt"/>
                <a:ea typeface="+mn-ea"/>
                <a:cs typeface="+mn-cs"/>
              </a:endParaRPr>
            </a:p>
          </p:txBody>
        </p:sp>
        <p:sp>
          <p:nvSpPr>
            <p:cNvPr id="842" name="Teardrop 841">
              <a:extLst>
                <a:ext uri="{FF2B5EF4-FFF2-40B4-BE49-F238E27FC236}">
                  <a16:creationId xmlns:a16="http://schemas.microsoft.com/office/drawing/2014/main" id="{C507B056-BABF-43F8-BBC4-21C8E5523E9A}"/>
                </a:ext>
              </a:extLst>
            </p:cNvPr>
            <p:cNvSpPr/>
            <p:nvPr/>
          </p:nvSpPr>
          <p:spPr>
            <a:xfrm rot="8100000">
              <a:off x="11199845" y="2663498"/>
              <a:ext cx="265533" cy="219449"/>
            </a:xfrm>
            <a:prstGeom prst="teardrop">
              <a:avLst/>
            </a:prstGeom>
            <a:solidFill>
              <a:srgbClr val="00C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4" name="Teardrop 843">
              <a:extLst>
                <a:ext uri="{FF2B5EF4-FFF2-40B4-BE49-F238E27FC236}">
                  <a16:creationId xmlns:a16="http://schemas.microsoft.com/office/drawing/2014/main" id="{3CB2B779-109D-489E-98A4-007DA4957BD1}"/>
                </a:ext>
              </a:extLst>
            </p:cNvPr>
            <p:cNvSpPr/>
            <p:nvPr/>
          </p:nvSpPr>
          <p:spPr>
            <a:xfrm rot="8100000">
              <a:off x="11199845" y="3461264"/>
              <a:ext cx="265533" cy="219449"/>
            </a:xfrm>
            <a:prstGeom prst="teardrop">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6" name="Teardrop 845">
              <a:extLst>
                <a:ext uri="{FF2B5EF4-FFF2-40B4-BE49-F238E27FC236}">
                  <a16:creationId xmlns:a16="http://schemas.microsoft.com/office/drawing/2014/main" id="{AC7DD453-AD6A-457E-99CE-D897B8E3088F}"/>
                </a:ext>
              </a:extLst>
            </p:cNvPr>
            <p:cNvSpPr/>
            <p:nvPr/>
          </p:nvSpPr>
          <p:spPr>
            <a:xfrm rot="8100000">
              <a:off x="11199845" y="4273521"/>
              <a:ext cx="265533" cy="219449"/>
            </a:xfrm>
            <a:prstGeom prst="teardrop">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48" name="Teardrop 847">
              <a:extLst>
                <a:ext uri="{FF2B5EF4-FFF2-40B4-BE49-F238E27FC236}">
                  <a16:creationId xmlns:a16="http://schemas.microsoft.com/office/drawing/2014/main" id="{C1CE8C60-8037-4368-B135-9A191FF67189}"/>
                </a:ext>
              </a:extLst>
            </p:cNvPr>
            <p:cNvSpPr/>
            <p:nvPr/>
          </p:nvSpPr>
          <p:spPr>
            <a:xfrm rot="8100000">
              <a:off x="11199845" y="1874434"/>
              <a:ext cx="265533" cy="219449"/>
            </a:xfrm>
            <a:prstGeom prst="teardrop">
              <a:avLst/>
            </a:prstGeom>
            <a:solidFill>
              <a:srgbClr val="C7F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sp>
          <p:nvSpPr>
            <p:cNvPr id="850" name="Teardrop 849">
              <a:extLst>
                <a:ext uri="{FF2B5EF4-FFF2-40B4-BE49-F238E27FC236}">
                  <a16:creationId xmlns:a16="http://schemas.microsoft.com/office/drawing/2014/main" id="{D80EAA5E-8877-4911-88D4-FED293639FAF}"/>
                </a:ext>
              </a:extLst>
            </p:cNvPr>
            <p:cNvSpPr/>
            <p:nvPr/>
          </p:nvSpPr>
          <p:spPr>
            <a:xfrm rot="8100000">
              <a:off x="11199845" y="5044449"/>
              <a:ext cx="265533" cy="219449"/>
            </a:xfrm>
            <a:prstGeom prst="teardrop">
              <a:avLst/>
            </a:prstGeom>
            <a:solidFill>
              <a:srgbClr val="00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100">
                <a:latin typeface="Verdana" panose="020B0604030504040204" pitchFamily="34" charset="0"/>
                <a:ea typeface="Verdana" panose="020B0604030504040204" pitchFamily="34" charset="0"/>
                <a:cs typeface="Verdana" panose="020B0604030504040204" pitchFamily="34" charset="0"/>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8D10BBD9-DD08-4364-93DC-9867E4CF0599}"/>
              </a:ext>
            </a:extLst>
          </p:cNvPr>
          <p:cNvGrpSpPr>
            <a:grpSpLocks noChangeAspect="1"/>
          </p:cNvGrpSpPr>
          <p:nvPr/>
        </p:nvGrpSpPr>
        <p:grpSpPr bwMode="auto">
          <a:xfrm>
            <a:off x="3363918" y="3362899"/>
            <a:ext cx="3289169" cy="3073657"/>
            <a:chOff x="-163" y="-158"/>
            <a:chExt cx="2854" cy="2667"/>
          </a:xfrm>
        </p:grpSpPr>
        <p:sp>
          <p:nvSpPr>
            <p:cNvPr id="4" name="Freeform 5">
              <a:extLst>
                <a:ext uri="{FF2B5EF4-FFF2-40B4-BE49-F238E27FC236}">
                  <a16:creationId xmlns:a16="http://schemas.microsoft.com/office/drawing/2014/main" id="{2EC297A0-D4AA-4EDF-A8F7-4A9D24D33364}"/>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 name="Freeform 6">
              <a:extLst>
                <a:ext uri="{FF2B5EF4-FFF2-40B4-BE49-F238E27FC236}">
                  <a16:creationId xmlns:a16="http://schemas.microsoft.com/office/drawing/2014/main" id="{E2516D33-EC06-478B-A7A9-5035B2483366}"/>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 name="Freeform 7">
              <a:extLst>
                <a:ext uri="{FF2B5EF4-FFF2-40B4-BE49-F238E27FC236}">
                  <a16:creationId xmlns:a16="http://schemas.microsoft.com/office/drawing/2014/main" id="{F6A2F60A-36F9-4878-A6DB-3434CF89EDE6}"/>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7" name="Freeform 8">
              <a:extLst>
                <a:ext uri="{FF2B5EF4-FFF2-40B4-BE49-F238E27FC236}">
                  <a16:creationId xmlns:a16="http://schemas.microsoft.com/office/drawing/2014/main" id="{63382951-033B-47BC-89A3-112ECEE28E3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8" name="Freeform 9">
              <a:extLst>
                <a:ext uri="{FF2B5EF4-FFF2-40B4-BE49-F238E27FC236}">
                  <a16:creationId xmlns:a16="http://schemas.microsoft.com/office/drawing/2014/main" id="{6D35586C-B0A6-4DED-92F1-7AAFE5C72597}"/>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9" name="Group 12">
            <a:extLst>
              <a:ext uri="{FF2B5EF4-FFF2-40B4-BE49-F238E27FC236}">
                <a16:creationId xmlns:a16="http://schemas.microsoft.com/office/drawing/2014/main" id="{E57D0730-77E2-4BC3-A91F-BCFB0875635C}"/>
              </a:ext>
            </a:extLst>
          </p:cNvPr>
          <p:cNvGrpSpPr>
            <a:grpSpLocks noChangeAspect="1"/>
          </p:cNvGrpSpPr>
          <p:nvPr/>
        </p:nvGrpSpPr>
        <p:grpSpPr bwMode="auto">
          <a:xfrm>
            <a:off x="6533949" y="5043988"/>
            <a:ext cx="1372313" cy="1279999"/>
            <a:chOff x="-60" y="-50"/>
            <a:chExt cx="996" cy="929"/>
          </a:xfrm>
        </p:grpSpPr>
        <p:sp>
          <p:nvSpPr>
            <p:cNvPr id="10" name="Freeform 13">
              <a:extLst>
                <a:ext uri="{FF2B5EF4-FFF2-40B4-BE49-F238E27FC236}">
                  <a16:creationId xmlns:a16="http://schemas.microsoft.com/office/drawing/2014/main" id="{D1691444-3405-4932-B245-F0465CF974E4}"/>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1" name="Freeform 14">
              <a:extLst>
                <a:ext uri="{FF2B5EF4-FFF2-40B4-BE49-F238E27FC236}">
                  <a16:creationId xmlns:a16="http://schemas.microsoft.com/office/drawing/2014/main" id="{B19CF6F8-81E1-46A0-B812-DC7868337160}"/>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2" name="Freeform 15">
              <a:extLst>
                <a:ext uri="{FF2B5EF4-FFF2-40B4-BE49-F238E27FC236}">
                  <a16:creationId xmlns:a16="http://schemas.microsoft.com/office/drawing/2014/main" id="{C291B6F9-0B47-4EA3-B5EC-5E0183341D87}"/>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6">
              <a:extLst>
                <a:ext uri="{FF2B5EF4-FFF2-40B4-BE49-F238E27FC236}">
                  <a16:creationId xmlns:a16="http://schemas.microsoft.com/office/drawing/2014/main" id="{0A599237-1766-4B4E-8FB9-0E7BCEC8B847}"/>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14" name="Group 19">
            <a:extLst>
              <a:ext uri="{FF2B5EF4-FFF2-40B4-BE49-F238E27FC236}">
                <a16:creationId xmlns:a16="http://schemas.microsoft.com/office/drawing/2014/main" id="{B9FB932F-A129-4766-AB7A-30713AB32A45}"/>
              </a:ext>
            </a:extLst>
          </p:cNvPr>
          <p:cNvGrpSpPr>
            <a:grpSpLocks noChangeAspect="1"/>
          </p:cNvGrpSpPr>
          <p:nvPr/>
        </p:nvGrpSpPr>
        <p:grpSpPr bwMode="auto">
          <a:xfrm>
            <a:off x="3787169" y="1032794"/>
            <a:ext cx="2610829" cy="2441221"/>
            <a:chOff x="-106" y="-109"/>
            <a:chExt cx="1878" cy="1756"/>
          </a:xfrm>
        </p:grpSpPr>
        <p:sp>
          <p:nvSpPr>
            <p:cNvPr id="15" name="Freeform 20">
              <a:extLst>
                <a:ext uri="{FF2B5EF4-FFF2-40B4-BE49-F238E27FC236}">
                  <a16:creationId xmlns:a16="http://schemas.microsoft.com/office/drawing/2014/main" id="{62B54BA6-19FC-43A3-B561-59B39E3E0241}"/>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6" name="Freeform 21">
              <a:extLst>
                <a:ext uri="{FF2B5EF4-FFF2-40B4-BE49-F238E27FC236}">
                  <a16:creationId xmlns:a16="http://schemas.microsoft.com/office/drawing/2014/main" id="{1A910DD8-C987-417B-83BB-F0E0DB5480C2}"/>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7" name="Freeform 22">
              <a:extLst>
                <a:ext uri="{FF2B5EF4-FFF2-40B4-BE49-F238E27FC236}">
                  <a16:creationId xmlns:a16="http://schemas.microsoft.com/office/drawing/2014/main" id="{0386F744-3859-47E1-A176-D99282D7EC63}"/>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18" name="Group 25">
            <a:extLst>
              <a:ext uri="{FF2B5EF4-FFF2-40B4-BE49-F238E27FC236}">
                <a16:creationId xmlns:a16="http://schemas.microsoft.com/office/drawing/2014/main" id="{DCBBAF44-4FD4-4633-9D1C-646BF64F906E}"/>
              </a:ext>
            </a:extLst>
          </p:cNvPr>
          <p:cNvGrpSpPr>
            <a:grpSpLocks noChangeAspect="1"/>
          </p:cNvGrpSpPr>
          <p:nvPr/>
        </p:nvGrpSpPr>
        <p:grpSpPr bwMode="auto">
          <a:xfrm>
            <a:off x="6180817" y="501721"/>
            <a:ext cx="1186397" cy="1112051"/>
            <a:chOff x="-61" y="-66"/>
            <a:chExt cx="1133" cy="1062"/>
          </a:xfrm>
        </p:grpSpPr>
        <p:sp>
          <p:nvSpPr>
            <p:cNvPr id="19" name="Freeform 26">
              <a:extLst>
                <a:ext uri="{FF2B5EF4-FFF2-40B4-BE49-F238E27FC236}">
                  <a16:creationId xmlns:a16="http://schemas.microsoft.com/office/drawing/2014/main" id="{88A78E0E-204C-41B6-989B-E18559A70205}"/>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27">
              <a:extLst>
                <a:ext uri="{FF2B5EF4-FFF2-40B4-BE49-F238E27FC236}">
                  <a16:creationId xmlns:a16="http://schemas.microsoft.com/office/drawing/2014/main" id="{E300232E-F148-4280-A62E-F001EB522A12}"/>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1" name="Group 30">
            <a:extLst>
              <a:ext uri="{FF2B5EF4-FFF2-40B4-BE49-F238E27FC236}">
                <a16:creationId xmlns:a16="http://schemas.microsoft.com/office/drawing/2014/main" id="{575ABFB3-808F-4314-8051-4FFB8A780C95}"/>
              </a:ext>
            </a:extLst>
          </p:cNvPr>
          <p:cNvGrpSpPr>
            <a:grpSpLocks noChangeAspect="1"/>
          </p:cNvGrpSpPr>
          <p:nvPr/>
        </p:nvGrpSpPr>
        <p:grpSpPr bwMode="auto">
          <a:xfrm>
            <a:off x="6337690" y="976696"/>
            <a:ext cx="4649295" cy="4346343"/>
            <a:chOff x="-223" y="-210"/>
            <a:chExt cx="3852" cy="3601"/>
          </a:xfrm>
        </p:grpSpPr>
        <p:sp>
          <p:nvSpPr>
            <p:cNvPr id="22" name="Freeform 31">
              <a:extLst>
                <a:ext uri="{FF2B5EF4-FFF2-40B4-BE49-F238E27FC236}">
                  <a16:creationId xmlns:a16="http://schemas.microsoft.com/office/drawing/2014/main" id="{A40DEB8C-8F6C-4736-8DB4-007811665A1F}"/>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3" name="Freeform 32">
              <a:extLst>
                <a:ext uri="{FF2B5EF4-FFF2-40B4-BE49-F238E27FC236}">
                  <a16:creationId xmlns:a16="http://schemas.microsoft.com/office/drawing/2014/main" id="{3AC9467A-E750-449D-946B-35698951CD82}"/>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4" name="Freeform 33">
              <a:extLst>
                <a:ext uri="{FF2B5EF4-FFF2-40B4-BE49-F238E27FC236}">
                  <a16:creationId xmlns:a16="http://schemas.microsoft.com/office/drawing/2014/main" id="{B9565F70-A1CB-427C-8980-AFD2BAF16A1C}"/>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4">
              <a:extLst>
                <a:ext uri="{FF2B5EF4-FFF2-40B4-BE49-F238E27FC236}">
                  <a16:creationId xmlns:a16="http://schemas.microsoft.com/office/drawing/2014/main" id="{800CBEC0-B0C7-4382-9751-5923F698F615}"/>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5">
              <a:extLst>
                <a:ext uri="{FF2B5EF4-FFF2-40B4-BE49-F238E27FC236}">
                  <a16:creationId xmlns:a16="http://schemas.microsoft.com/office/drawing/2014/main" id="{5EC1D6F5-81E8-46B8-88F6-3DCF985069FE}"/>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7" name="Group 9"/>
          <p:cNvGrpSpPr>
            <a:grpSpLocks noChangeAspect="1"/>
          </p:cNvGrpSpPr>
          <p:nvPr/>
        </p:nvGrpSpPr>
        <p:grpSpPr>
          <a:xfrm>
            <a:off x="1205015" y="2736965"/>
            <a:ext cx="1027956" cy="959548"/>
            <a:chOff x="-2063751" y="3944938"/>
            <a:chExt cx="882651" cy="823913"/>
          </a:xfrm>
        </p:grpSpPr>
        <p:sp>
          <p:nvSpPr>
            <p:cNvPr id="28" name="Freeform 5"/>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7"/>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86086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2"/>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3"/>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19"/>
          <p:cNvGrpSpPr>
            <a:grpSpLocks noChangeAspect="1"/>
          </p:cNvGrpSpPr>
          <p:nvPr/>
        </p:nvGrpSpPr>
        <p:grpSpPr>
          <a:xfrm>
            <a:off x="1272327" y="4005115"/>
            <a:ext cx="1027956" cy="959548"/>
            <a:chOff x="-2187576" y="5018088"/>
            <a:chExt cx="882651" cy="823913"/>
          </a:xfrm>
        </p:grpSpPr>
        <p:sp>
          <p:nvSpPr>
            <p:cNvPr id="38" name="Freeform 17"/>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8"/>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9"/>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23"/>
          <p:cNvGrpSpPr>
            <a:grpSpLocks noChangeAspect="1"/>
          </p:cNvGrpSpPr>
          <p:nvPr/>
        </p:nvGrpSpPr>
        <p:grpSpPr>
          <a:xfrm>
            <a:off x="1275870" y="5273265"/>
            <a:ext cx="1031650" cy="959548"/>
            <a:chOff x="-2836862" y="6440488"/>
            <a:chExt cx="885824" cy="823913"/>
          </a:xfrm>
        </p:grpSpPr>
        <p:sp>
          <p:nvSpPr>
            <p:cNvPr id="42" name="Freeform 23"/>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4"/>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5"/>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6"/>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7"/>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8"/>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86086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9"/>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86086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8"/>
          <p:cNvGrpSpPr/>
          <p:nvPr/>
        </p:nvGrpSpPr>
        <p:grpSpPr>
          <a:xfrm>
            <a:off x="1205015" y="1377233"/>
            <a:ext cx="1114525" cy="1051130"/>
            <a:chOff x="6460778" y="5092349"/>
            <a:chExt cx="1114525" cy="1051130"/>
          </a:xfrm>
        </p:grpSpPr>
        <p:sp>
          <p:nvSpPr>
            <p:cNvPr id="50" name="Freeform 7"/>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rgbClr val="00C3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5"/>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23"/>
          <p:cNvGrpSpPr/>
          <p:nvPr/>
        </p:nvGrpSpPr>
        <p:grpSpPr>
          <a:xfrm>
            <a:off x="2523726" y="2175616"/>
            <a:ext cx="1030290" cy="958850"/>
            <a:chOff x="-3076576" y="4076701"/>
            <a:chExt cx="1465263" cy="1363663"/>
          </a:xfrm>
        </p:grpSpPr>
        <p:sp>
          <p:nvSpPr>
            <p:cNvPr id="53" name="Freeform 5"/>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rgbClr val="FF632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6"/>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re 1"/>
          <p:cNvSpPr>
            <a:spLocks noGrp="1"/>
          </p:cNvSpPr>
          <p:nvPr>
            <p:ph type="title"/>
          </p:nvPr>
        </p:nvSpPr>
        <p:spPr/>
        <p:txBody>
          <a:bodyPr/>
          <a:lstStyle/>
          <a:p>
            <a:r>
              <a:rPr lang="en-US"/>
              <a:t>Icons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95" name="Group 594"/>
          <p:cNvGrpSpPr/>
          <p:nvPr/>
        </p:nvGrpSpPr>
        <p:grpSpPr>
          <a:xfrm>
            <a:off x="8836025" y="4348931"/>
            <a:ext cx="841375" cy="793751"/>
            <a:chOff x="10010775" y="4583115"/>
            <a:chExt cx="841375" cy="793751"/>
          </a:xfrm>
        </p:grpSpPr>
        <p:sp>
          <p:nvSpPr>
            <p:cNvPr id="297" name="Freeform 190"/>
            <p:cNvSpPr>
              <a:spLocks/>
            </p:cNvSpPr>
            <p:nvPr/>
          </p:nvSpPr>
          <p:spPr bwMode="auto">
            <a:xfrm>
              <a:off x="10010775" y="4583115"/>
              <a:ext cx="841375" cy="793751"/>
            </a:xfrm>
            <a:custGeom>
              <a:avLst/>
              <a:gdLst>
                <a:gd name="T0" fmla="*/ 63 w 438"/>
                <a:gd name="T1" fmla="*/ 321 h 410"/>
                <a:gd name="T2" fmla="*/ 105 w 438"/>
                <a:gd name="T3" fmla="*/ 62 h 410"/>
                <a:gd name="T4" fmla="*/ 375 w 438"/>
                <a:gd name="T5" fmla="*/ 100 h 410"/>
                <a:gd name="T6" fmla="*/ 326 w 438"/>
                <a:gd name="T7" fmla="*/ 349 h 410"/>
                <a:gd name="T8" fmla="*/ 63 w 438"/>
                <a:gd name="T9" fmla="*/ 321 h 410"/>
              </a:gdLst>
              <a:ahLst/>
              <a:cxnLst>
                <a:cxn ang="0">
                  <a:pos x="T0" y="T1"/>
                </a:cxn>
                <a:cxn ang="0">
                  <a:pos x="T2" y="T3"/>
                </a:cxn>
                <a:cxn ang="0">
                  <a:pos x="T4" y="T5"/>
                </a:cxn>
                <a:cxn ang="0">
                  <a:pos x="T6" y="T7"/>
                </a:cxn>
                <a:cxn ang="0">
                  <a:pos x="T8" y="T9"/>
                </a:cxn>
              </a:cxnLst>
              <a:rect l="0" t="0" r="r" b="b"/>
              <a:pathLst>
                <a:path w="438" h="410">
                  <a:moveTo>
                    <a:pt x="63" y="321"/>
                  </a:moveTo>
                  <a:cubicBezTo>
                    <a:pt x="0" y="239"/>
                    <a:pt x="19" y="123"/>
                    <a:pt x="105" y="62"/>
                  </a:cubicBezTo>
                  <a:cubicBezTo>
                    <a:pt x="191" y="0"/>
                    <a:pt x="312" y="18"/>
                    <a:pt x="375" y="100"/>
                  </a:cubicBezTo>
                  <a:cubicBezTo>
                    <a:pt x="438" y="182"/>
                    <a:pt x="412" y="288"/>
                    <a:pt x="326" y="349"/>
                  </a:cubicBezTo>
                  <a:cubicBezTo>
                    <a:pt x="240" y="410"/>
                    <a:pt x="126" y="403"/>
                    <a:pt x="63" y="321"/>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Oval 191"/>
            <p:cNvSpPr>
              <a:spLocks noChangeArrowheads="1"/>
            </p:cNvSpPr>
            <p:nvPr/>
          </p:nvSpPr>
          <p:spPr bwMode="auto">
            <a:xfrm>
              <a:off x="10490200" y="4908553"/>
              <a:ext cx="195262" cy="1952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Oval 192"/>
            <p:cNvSpPr>
              <a:spLocks noChangeArrowheads="1"/>
            </p:cNvSpPr>
            <p:nvPr/>
          </p:nvSpPr>
          <p:spPr bwMode="auto">
            <a:xfrm>
              <a:off x="10174288" y="4908553"/>
              <a:ext cx="193675" cy="1952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93"/>
            <p:cNvSpPr>
              <a:spLocks noEditPoints="1"/>
            </p:cNvSpPr>
            <p:nvPr/>
          </p:nvSpPr>
          <p:spPr bwMode="auto">
            <a:xfrm>
              <a:off x="10145713" y="4841878"/>
              <a:ext cx="568325" cy="292100"/>
            </a:xfrm>
            <a:custGeom>
              <a:avLst/>
              <a:gdLst>
                <a:gd name="T0" fmla="*/ 276 w 296"/>
                <a:gd name="T1" fmla="*/ 38 h 151"/>
                <a:gd name="T2" fmla="*/ 270 w 296"/>
                <a:gd name="T3" fmla="*/ 33 h 151"/>
                <a:gd name="T4" fmla="*/ 246 w 296"/>
                <a:gd name="T5" fmla="*/ 12 h 151"/>
                <a:gd name="T6" fmla="*/ 213 w 296"/>
                <a:gd name="T7" fmla="*/ 0 h 151"/>
                <a:gd name="T8" fmla="*/ 213 w 296"/>
                <a:gd name="T9" fmla="*/ 0 h 151"/>
                <a:gd name="T10" fmla="*/ 83 w 296"/>
                <a:gd name="T11" fmla="*/ 0 h 151"/>
                <a:gd name="T12" fmla="*/ 83 w 296"/>
                <a:gd name="T13" fmla="*/ 0 h 151"/>
                <a:gd name="T14" fmla="*/ 50 w 296"/>
                <a:gd name="T15" fmla="*/ 12 h 151"/>
                <a:gd name="T16" fmla="*/ 25 w 296"/>
                <a:gd name="T17" fmla="*/ 33 h 151"/>
                <a:gd name="T18" fmla="*/ 20 w 296"/>
                <a:gd name="T19" fmla="*/ 38 h 151"/>
                <a:gd name="T20" fmla="*/ 0 w 296"/>
                <a:gd name="T21" fmla="*/ 85 h 151"/>
                <a:gd name="T22" fmla="*/ 66 w 296"/>
                <a:gd name="T23" fmla="*/ 151 h 151"/>
                <a:gd name="T24" fmla="*/ 131 w 296"/>
                <a:gd name="T25" fmla="*/ 93 h 151"/>
                <a:gd name="T26" fmla="*/ 148 w 296"/>
                <a:gd name="T27" fmla="*/ 98 h 151"/>
                <a:gd name="T28" fmla="*/ 164 w 296"/>
                <a:gd name="T29" fmla="*/ 93 h 151"/>
                <a:gd name="T30" fmla="*/ 230 w 296"/>
                <a:gd name="T31" fmla="*/ 151 h 151"/>
                <a:gd name="T32" fmla="*/ 296 w 296"/>
                <a:gd name="T33" fmla="*/ 85 h 151"/>
                <a:gd name="T34" fmla="*/ 276 w 296"/>
                <a:gd name="T35" fmla="*/ 38 h 151"/>
                <a:gd name="T36" fmla="*/ 66 w 296"/>
                <a:gd name="T37" fmla="*/ 130 h 151"/>
                <a:gd name="T38" fmla="*/ 21 w 296"/>
                <a:gd name="T39" fmla="*/ 85 h 151"/>
                <a:gd name="T40" fmla="*/ 66 w 296"/>
                <a:gd name="T41" fmla="*/ 40 h 151"/>
                <a:gd name="T42" fmla="*/ 111 w 296"/>
                <a:gd name="T43" fmla="*/ 85 h 151"/>
                <a:gd name="T44" fmla="*/ 66 w 296"/>
                <a:gd name="T45" fmla="*/ 130 h 151"/>
                <a:gd name="T46" fmla="*/ 148 w 296"/>
                <a:gd name="T47" fmla="*/ 79 h 151"/>
                <a:gd name="T48" fmla="*/ 133 w 296"/>
                <a:gd name="T49" fmla="*/ 64 h 151"/>
                <a:gd name="T50" fmla="*/ 148 w 296"/>
                <a:gd name="T51" fmla="*/ 50 h 151"/>
                <a:gd name="T52" fmla="*/ 163 w 296"/>
                <a:gd name="T53" fmla="*/ 64 h 151"/>
                <a:gd name="T54" fmla="*/ 148 w 296"/>
                <a:gd name="T55" fmla="*/ 79 h 151"/>
                <a:gd name="T56" fmla="*/ 230 w 296"/>
                <a:gd name="T57" fmla="*/ 130 h 151"/>
                <a:gd name="T58" fmla="*/ 185 w 296"/>
                <a:gd name="T59" fmla="*/ 85 h 151"/>
                <a:gd name="T60" fmla="*/ 230 w 296"/>
                <a:gd name="T61" fmla="*/ 40 h 151"/>
                <a:gd name="T62" fmla="*/ 275 w 296"/>
                <a:gd name="T63" fmla="*/ 85 h 151"/>
                <a:gd name="T64" fmla="*/ 230 w 296"/>
                <a:gd name="T65" fmla="*/ 1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151">
                  <a:moveTo>
                    <a:pt x="276" y="38"/>
                  </a:moveTo>
                  <a:cubicBezTo>
                    <a:pt x="274" y="36"/>
                    <a:pt x="272" y="35"/>
                    <a:pt x="270" y="33"/>
                  </a:cubicBezTo>
                  <a:cubicBezTo>
                    <a:pt x="246" y="12"/>
                    <a:pt x="246" y="12"/>
                    <a:pt x="246" y="12"/>
                  </a:cubicBezTo>
                  <a:cubicBezTo>
                    <a:pt x="236" y="5"/>
                    <a:pt x="225" y="1"/>
                    <a:pt x="213" y="0"/>
                  </a:cubicBezTo>
                  <a:cubicBezTo>
                    <a:pt x="213" y="0"/>
                    <a:pt x="213" y="0"/>
                    <a:pt x="213" y="0"/>
                  </a:cubicBezTo>
                  <a:cubicBezTo>
                    <a:pt x="83" y="0"/>
                    <a:pt x="83" y="0"/>
                    <a:pt x="83" y="0"/>
                  </a:cubicBezTo>
                  <a:cubicBezTo>
                    <a:pt x="83" y="0"/>
                    <a:pt x="83" y="0"/>
                    <a:pt x="83" y="0"/>
                  </a:cubicBezTo>
                  <a:cubicBezTo>
                    <a:pt x="71" y="1"/>
                    <a:pt x="60" y="5"/>
                    <a:pt x="50" y="12"/>
                  </a:cubicBezTo>
                  <a:cubicBezTo>
                    <a:pt x="25" y="33"/>
                    <a:pt x="25" y="33"/>
                    <a:pt x="25" y="33"/>
                  </a:cubicBezTo>
                  <a:cubicBezTo>
                    <a:pt x="23" y="35"/>
                    <a:pt x="22" y="36"/>
                    <a:pt x="20" y="38"/>
                  </a:cubicBezTo>
                  <a:cubicBezTo>
                    <a:pt x="8" y="50"/>
                    <a:pt x="0" y="67"/>
                    <a:pt x="0" y="85"/>
                  </a:cubicBezTo>
                  <a:cubicBezTo>
                    <a:pt x="0" y="122"/>
                    <a:pt x="29" y="151"/>
                    <a:pt x="66" y="151"/>
                  </a:cubicBezTo>
                  <a:cubicBezTo>
                    <a:pt x="100" y="151"/>
                    <a:pt x="127" y="126"/>
                    <a:pt x="131" y="93"/>
                  </a:cubicBezTo>
                  <a:cubicBezTo>
                    <a:pt x="136" y="96"/>
                    <a:pt x="142" y="98"/>
                    <a:pt x="148" y="98"/>
                  </a:cubicBezTo>
                  <a:cubicBezTo>
                    <a:pt x="154" y="98"/>
                    <a:pt x="159" y="96"/>
                    <a:pt x="164" y="93"/>
                  </a:cubicBezTo>
                  <a:cubicBezTo>
                    <a:pt x="168" y="126"/>
                    <a:pt x="196" y="151"/>
                    <a:pt x="230" y="151"/>
                  </a:cubicBezTo>
                  <a:cubicBezTo>
                    <a:pt x="266" y="151"/>
                    <a:pt x="296" y="122"/>
                    <a:pt x="296" y="85"/>
                  </a:cubicBezTo>
                  <a:cubicBezTo>
                    <a:pt x="296" y="67"/>
                    <a:pt x="288" y="50"/>
                    <a:pt x="276" y="38"/>
                  </a:cubicBezTo>
                  <a:close/>
                  <a:moveTo>
                    <a:pt x="66" y="130"/>
                  </a:moveTo>
                  <a:cubicBezTo>
                    <a:pt x="41" y="130"/>
                    <a:pt x="21" y="110"/>
                    <a:pt x="21" y="85"/>
                  </a:cubicBezTo>
                  <a:cubicBezTo>
                    <a:pt x="21" y="60"/>
                    <a:pt x="41" y="40"/>
                    <a:pt x="66" y="40"/>
                  </a:cubicBezTo>
                  <a:cubicBezTo>
                    <a:pt x="91" y="40"/>
                    <a:pt x="111" y="60"/>
                    <a:pt x="111" y="85"/>
                  </a:cubicBezTo>
                  <a:cubicBezTo>
                    <a:pt x="111" y="110"/>
                    <a:pt x="91" y="130"/>
                    <a:pt x="66" y="130"/>
                  </a:cubicBezTo>
                  <a:close/>
                  <a:moveTo>
                    <a:pt x="148" y="79"/>
                  </a:moveTo>
                  <a:cubicBezTo>
                    <a:pt x="140" y="79"/>
                    <a:pt x="133" y="73"/>
                    <a:pt x="133" y="64"/>
                  </a:cubicBezTo>
                  <a:cubicBezTo>
                    <a:pt x="133" y="56"/>
                    <a:pt x="140" y="50"/>
                    <a:pt x="148" y="50"/>
                  </a:cubicBezTo>
                  <a:cubicBezTo>
                    <a:pt x="156" y="50"/>
                    <a:pt x="163" y="56"/>
                    <a:pt x="163" y="64"/>
                  </a:cubicBezTo>
                  <a:cubicBezTo>
                    <a:pt x="163" y="73"/>
                    <a:pt x="156" y="79"/>
                    <a:pt x="148" y="79"/>
                  </a:cubicBezTo>
                  <a:close/>
                  <a:moveTo>
                    <a:pt x="230" y="130"/>
                  </a:moveTo>
                  <a:cubicBezTo>
                    <a:pt x="205" y="130"/>
                    <a:pt x="185" y="110"/>
                    <a:pt x="185" y="85"/>
                  </a:cubicBezTo>
                  <a:cubicBezTo>
                    <a:pt x="185" y="60"/>
                    <a:pt x="205" y="40"/>
                    <a:pt x="230" y="40"/>
                  </a:cubicBezTo>
                  <a:cubicBezTo>
                    <a:pt x="255" y="40"/>
                    <a:pt x="275" y="60"/>
                    <a:pt x="275" y="85"/>
                  </a:cubicBezTo>
                  <a:cubicBezTo>
                    <a:pt x="275" y="110"/>
                    <a:pt x="255" y="130"/>
                    <a:pt x="230" y="13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94"/>
            <p:cNvSpPr>
              <a:spLocks/>
            </p:cNvSpPr>
            <p:nvPr/>
          </p:nvSpPr>
          <p:spPr bwMode="auto">
            <a:xfrm>
              <a:off x="10221913"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1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3" y="33"/>
                    <a:pt x="0" y="31"/>
                    <a:pt x="0" y="28"/>
                  </a:cubicBezTo>
                  <a:cubicBezTo>
                    <a:pt x="0" y="13"/>
                    <a:pt x="13" y="0"/>
                    <a:pt x="28" y="0"/>
                  </a:cubicBezTo>
                  <a:cubicBezTo>
                    <a:pt x="31" y="0"/>
                    <a:pt x="33" y="2"/>
                    <a:pt x="33" y="5"/>
                  </a:cubicBezTo>
                  <a:cubicBezTo>
                    <a:pt x="33" y="8"/>
                    <a:pt x="31" y="11"/>
                    <a:pt x="28" y="11"/>
                  </a:cubicBezTo>
                  <a:cubicBezTo>
                    <a:pt x="19" y="11"/>
                    <a:pt x="11" y="18"/>
                    <a:pt x="11" y="28"/>
                  </a:cubicBezTo>
                  <a:cubicBezTo>
                    <a:pt x="11" y="31"/>
                    <a:pt x="8" y="33"/>
                    <a:pt x="5" y="33"/>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95"/>
            <p:cNvSpPr>
              <a:spLocks/>
            </p:cNvSpPr>
            <p:nvPr/>
          </p:nvSpPr>
          <p:spPr bwMode="auto">
            <a:xfrm>
              <a:off x="10534650"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0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2" y="33"/>
                    <a:pt x="0" y="31"/>
                    <a:pt x="0" y="28"/>
                  </a:cubicBezTo>
                  <a:cubicBezTo>
                    <a:pt x="0" y="13"/>
                    <a:pt x="12" y="0"/>
                    <a:pt x="28" y="0"/>
                  </a:cubicBezTo>
                  <a:cubicBezTo>
                    <a:pt x="31" y="0"/>
                    <a:pt x="33" y="2"/>
                    <a:pt x="33" y="5"/>
                  </a:cubicBezTo>
                  <a:cubicBezTo>
                    <a:pt x="33" y="8"/>
                    <a:pt x="31" y="11"/>
                    <a:pt x="28" y="11"/>
                  </a:cubicBezTo>
                  <a:cubicBezTo>
                    <a:pt x="18" y="11"/>
                    <a:pt x="10" y="18"/>
                    <a:pt x="10" y="28"/>
                  </a:cubicBezTo>
                  <a:cubicBezTo>
                    <a:pt x="10" y="31"/>
                    <a:pt x="8" y="33"/>
                    <a:pt x="5" y="33"/>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96"/>
            <p:cNvSpPr>
              <a:spLocks/>
            </p:cNvSpPr>
            <p:nvPr/>
          </p:nvSpPr>
          <p:spPr bwMode="auto">
            <a:xfrm>
              <a:off x="10304463" y="4802190"/>
              <a:ext cx="249237" cy="39688"/>
            </a:xfrm>
            <a:custGeom>
              <a:avLst/>
              <a:gdLst>
                <a:gd name="T0" fmla="*/ 0 w 130"/>
                <a:gd name="T1" fmla="*/ 20 h 20"/>
                <a:gd name="T2" fmla="*/ 130 w 130"/>
                <a:gd name="T3" fmla="*/ 20 h 20"/>
                <a:gd name="T4" fmla="*/ 129 w 130"/>
                <a:gd name="T5" fmla="*/ 20 h 20"/>
                <a:gd name="T6" fmla="*/ 115 w 130"/>
                <a:gd name="T7" fmla="*/ 6 h 20"/>
                <a:gd name="T8" fmla="*/ 115 w 130"/>
                <a:gd name="T9" fmla="*/ 6 h 20"/>
                <a:gd name="T10" fmla="*/ 99 w 130"/>
                <a:gd name="T11" fmla="*/ 0 h 20"/>
                <a:gd name="T12" fmla="*/ 77 w 130"/>
                <a:gd name="T13" fmla="*/ 17 h 20"/>
                <a:gd name="T14" fmla="*/ 66 w 130"/>
                <a:gd name="T15" fmla="*/ 13 h 20"/>
                <a:gd name="T16" fmla="*/ 65 w 130"/>
                <a:gd name="T17" fmla="*/ 13 h 20"/>
                <a:gd name="T18" fmla="*/ 53 w 130"/>
                <a:gd name="T19" fmla="*/ 17 h 20"/>
                <a:gd name="T20" fmla="*/ 30 w 130"/>
                <a:gd name="T21" fmla="*/ 0 h 20"/>
                <a:gd name="T22" fmla="*/ 14 w 130"/>
                <a:gd name="T23" fmla="*/ 6 h 20"/>
                <a:gd name="T24" fmla="*/ 14 w 130"/>
                <a:gd name="T25" fmla="*/ 6 h 20"/>
                <a:gd name="T26" fmla="*/ 0 w 130"/>
                <a:gd name="T27" fmla="*/ 20 h 20"/>
                <a:gd name="T28" fmla="*/ 0 w 130"/>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0">
                  <a:moveTo>
                    <a:pt x="0" y="20"/>
                  </a:moveTo>
                  <a:cubicBezTo>
                    <a:pt x="130" y="20"/>
                    <a:pt x="130" y="20"/>
                    <a:pt x="130" y="20"/>
                  </a:cubicBezTo>
                  <a:cubicBezTo>
                    <a:pt x="130" y="20"/>
                    <a:pt x="129" y="20"/>
                    <a:pt x="129" y="20"/>
                  </a:cubicBezTo>
                  <a:cubicBezTo>
                    <a:pt x="115" y="6"/>
                    <a:pt x="115" y="6"/>
                    <a:pt x="115" y="6"/>
                  </a:cubicBezTo>
                  <a:cubicBezTo>
                    <a:pt x="115" y="6"/>
                    <a:pt x="115" y="6"/>
                    <a:pt x="115" y="6"/>
                  </a:cubicBezTo>
                  <a:cubicBezTo>
                    <a:pt x="111" y="3"/>
                    <a:pt x="105" y="0"/>
                    <a:pt x="99" y="0"/>
                  </a:cubicBezTo>
                  <a:cubicBezTo>
                    <a:pt x="89" y="0"/>
                    <a:pt x="80" y="7"/>
                    <a:pt x="77" y="17"/>
                  </a:cubicBezTo>
                  <a:cubicBezTo>
                    <a:pt x="74" y="15"/>
                    <a:pt x="70" y="13"/>
                    <a:pt x="66" y="13"/>
                  </a:cubicBezTo>
                  <a:cubicBezTo>
                    <a:pt x="66" y="13"/>
                    <a:pt x="65" y="13"/>
                    <a:pt x="65" y="13"/>
                  </a:cubicBezTo>
                  <a:cubicBezTo>
                    <a:pt x="60" y="13"/>
                    <a:pt x="56" y="14"/>
                    <a:pt x="53" y="17"/>
                  </a:cubicBezTo>
                  <a:cubicBezTo>
                    <a:pt x="50" y="7"/>
                    <a:pt x="41" y="0"/>
                    <a:pt x="30" y="0"/>
                  </a:cubicBezTo>
                  <a:cubicBezTo>
                    <a:pt x="24" y="0"/>
                    <a:pt x="19" y="3"/>
                    <a:pt x="14" y="6"/>
                  </a:cubicBezTo>
                  <a:cubicBezTo>
                    <a:pt x="14" y="6"/>
                    <a:pt x="14" y="6"/>
                    <a:pt x="14" y="6"/>
                  </a:cubicBezTo>
                  <a:cubicBezTo>
                    <a:pt x="0" y="20"/>
                    <a:pt x="0" y="20"/>
                    <a:pt x="0" y="20"/>
                  </a:cubicBezTo>
                  <a:cubicBezTo>
                    <a:pt x="0" y="20"/>
                    <a:pt x="0" y="20"/>
                    <a:pt x="0"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69" name="Group 368"/>
          <p:cNvGrpSpPr/>
          <p:nvPr/>
        </p:nvGrpSpPr>
        <p:grpSpPr>
          <a:xfrm>
            <a:off x="3965278" y="1223384"/>
            <a:ext cx="835025" cy="784225"/>
            <a:chOff x="3956051" y="1420813"/>
            <a:chExt cx="835025" cy="784225"/>
          </a:xfrm>
        </p:grpSpPr>
        <p:sp>
          <p:nvSpPr>
            <p:cNvPr id="31" name="Freeform 21"/>
            <p:cNvSpPr>
              <a:spLocks/>
            </p:cNvSpPr>
            <p:nvPr/>
          </p:nvSpPr>
          <p:spPr bwMode="auto">
            <a:xfrm>
              <a:off x="3956051" y="1420813"/>
              <a:ext cx="835025" cy="784225"/>
            </a:xfrm>
            <a:custGeom>
              <a:avLst/>
              <a:gdLst>
                <a:gd name="T0" fmla="*/ 62 w 439"/>
                <a:gd name="T1" fmla="*/ 322 h 410"/>
                <a:gd name="T2" fmla="*/ 106 w 439"/>
                <a:gd name="T3" fmla="*/ 61 h 410"/>
                <a:gd name="T4" fmla="*/ 376 w 439"/>
                <a:gd name="T5" fmla="*/ 99 h 410"/>
                <a:gd name="T6" fmla="*/ 327 w 439"/>
                <a:gd name="T7" fmla="*/ 348 h 410"/>
                <a:gd name="T8" fmla="*/ 62 w 439"/>
                <a:gd name="T9" fmla="*/ 322 h 410"/>
              </a:gdLst>
              <a:ahLst/>
              <a:cxnLst>
                <a:cxn ang="0">
                  <a:pos x="T0" y="T1"/>
                </a:cxn>
                <a:cxn ang="0">
                  <a:pos x="T2" y="T3"/>
                </a:cxn>
                <a:cxn ang="0">
                  <a:pos x="T4" y="T5"/>
                </a:cxn>
                <a:cxn ang="0">
                  <a:pos x="T6" y="T7"/>
                </a:cxn>
                <a:cxn ang="0">
                  <a:pos x="T8" y="T9"/>
                </a:cxn>
              </a:cxnLst>
              <a:rect l="0" t="0" r="r" b="b"/>
              <a:pathLst>
                <a:path w="439" h="410">
                  <a:moveTo>
                    <a:pt x="62" y="322"/>
                  </a:moveTo>
                  <a:cubicBezTo>
                    <a:pt x="0" y="238"/>
                    <a:pt x="19" y="123"/>
                    <a:pt x="106" y="61"/>
                  </a:cubicBezTo>
                  <a:cubicBezTo>
                    <a:pt x="191" y="0"/>
                    <a:pt x="312" y="17"/>
                    <a:pt x="376" y="99"/>
                  </a:cubicBezTo>
                  <a:cubicBezTo>
                    <a:pt x="439" y="182"/>
                    <a:pt x="412" y="288"/>
                    <a:pt x="327" y="348"/>
                  </a:cubicBezTo>
                  <a:cubicBezTo>
                    <a:pt x="240" y="410"/>
                    <a:pt x="126" y="403"/>
                    <a:pt x="62" y="322"/>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p:cNvSpPr>
              <a:spLocks noEditPoints="1"/>
            </p:cNvSpPr>
            <p:nvPr/>
          </p:nvSpPr>
          <p:spPr bwMode="auto">
            <a:xfrm>
              <a:off x="4129089" y="1676400"/>
              <a:ext cx="471488" cy="215900"/>
            </a:xfrm>
            <a:custGeom>
              <a:avLst/>
              <a:gdLst>
                <a:gd name="T0" fmla="*/ 184 w 248"/>
                <a:gd name="T1" fmla="*/ 47 h 113"/>
                <a:gd name="T2" fmla="*/ 147 w 248"/>
                <a:gd name="T3" fmla="*/ 5 h 113"/>
                <a:gd name="T4" fmla="*/ 109 w 248"/>
                <a:gd name="T5" fmla="*/ 0 h 113"/>
                <a:gd name="T6" fmla="*/ 66 w 248"/>
                <a:gd name="T7" fmla="*/ 5 h 113"/>
                <a:gd name="T8" fmla="*/ 29 w 248"/>
                <a:gd name="T9" fmla="*/ 48 h 113"/>
                <a:gd name="T10" fmla="*/ 6 w 248"/>
                <a:gd name="T11" fmla="*/ 50 h 113"/>
                <a:gd name="T12" fmla="*/ 2 w 248"/>
                <a:gd name="T13" fmla="*/ 105 h 113"/>
                <a:gd name="T14" fmla="*/ 3 w 248"/>
                <a:gd name="T15" fmla="*/ 107 h 113"/>
                <a:gd name="T16" fmla="*/ 5 w 248"/>
                <a:gd name="T17" fmla="*/ 108 h 113"/>
                <a:gd name="T18" fmla="*/ 27 w 248"/>
                <a:gd name="T19" fmla="*/ 108 h 113"/>
                <a:gd name="T20" fmla="*/ 27 w 248"/>
                <a:gd name="T21" fmla="*/ 108 h 113"/>
                <a:gd name="T22" fmla="*/ 60 w 248"/>
                <a:gd name="T23" fmla="*/ 75 h 113"/>
                <a:gd name="T24" fmla="*/ 93 w 248"/>
                <a:gd name="T25" fmla="*/ 108 h 113"/>
                <a:gd name="T26" fmla="*/ 93 w 248"/>
                <a:gd name="T27" fmla="*/ 108 h 113"/>
                <a:gd name="T28" fmla="*/ 141 w 248"/>
                <a:gd name="T29" fmla="*/ 108 h 113"/>
                <a:gd name="T30" fmla="*/ 141 w 248"/>
                <a:gd name="T31" fmla="*/ 108 h 113"/>
                <a:gd name="T32" fmla="*/ 174 w 248"/>
                <a:gd name="T33" fmla="*/ 75 h 113"/>
                <a:gd name="T34" fmla="*/ 207 w 248"/>
                <a:gd name="T35" fmla="*/ 108 h 113"/>
                <a:gd name="T36" fmla="*/ 207 w 248"/>
                <a:gd name="T37" fmla="*/ 108 h 113"/>
                <a:gd name="T38" fmla="*/ 226 w 248"/>
                <a:gd name="T39" fmla="*/ 107 h 113"/>
                <a:gd name="T40" fmla="*/ 247 w 248"/>
                <a:gd name="T41" fmla="*/ 113 h 113"/>
                <a:gd name="T42" fmla="*/ 247 w 248"/>
                <a:gd name="T43" fmla="*/ 90 h 113"/>
                <a:gd name="T44" fmla="*/ 236 w 248"/>
                <a:gd name="T45" fmla="*/ 59 h 113"/>
                <a:gd name="T46" fmla="*/ 184 w 248"/>
                <a:gd name="T47" fmla="*/ 47 h 113"/>
                <a:gd name="T48" fmla="*/ 104 w 248"/>
                <a:gd name="T49" fmla="*/ 48 h 113"/>
                <a:gd name="T50" fmla="*/ 102 w 248"/>
                <a:gd name="T51" fmla="*/ 49 h 113"/>
                <a:gd name="T52" fmla="*/ 42 w 248"/>
                <a:gd name="T53" fmla="*/ 49 h 113"/>
                <a:gd name="T54" fmla="*/ 41 w 248"/>
                <a:gd name="T55" fmla="*/ 48 h 113"/>
                <a:gd name="T56" fmla="*/ 41 w 248"/>
                <a:gd name="T57" fmla="*/ 47 h 113"/>
                <a:gd name="T58" fmla="*/ 71 w 248"/>
                <a:gd name="T59" fmla="*/ 11 h 113"/>
                <a:gd name="T60" fmla="*/ 72 w 248"/>
                <a:gd name="T61" fmla="*/ 10 h 113"/>
                <a:gd name="T62" fmla="*/ 103 w 248"/>
                <a:gd name="T63" fmla="*/ 10 h 113"/>
                <a:gd name="T64" fmla="*/ 104 w 248"/>
                <a:gd name="T65" fmla="*/ 12 h 113"/>
                <a:gd name="T66" fmla="*/ 104 w 248"/>
                <a:gd name="T67" fmla="*/ 48 h 113"/>
                <a:gd name="T68" fmla="*/ 171 w 248"/>
                <a:gd name="T69" fmla="*/ 48 h 113"/>
                <a:gd name="T70" fmla="*/ 170 w 248"/>
                <a:gd name="T71" fmla="*/ 49 h 113"/>
                <a:gd name="T72" fmla="*/ 112 w 248"/>
                <a:gd name="T73" fmla="*/ 49 h 113"/>
                <a:gd name="T74" fmla="*/ 111 w 248"/>
                <a:gd name="T75" fmla="*/ 48 h 113"/>
                <a:gd name="T76" fmla="*/ 111 w 248"/>
                <a:gd name="T77" fmla="*/ 12 h 113"/>
                <a:gd name="T78" fmla="*/ 112 w 248"/>
                <a:gd name="T79" fmla="*/ 11 h 113"/>
                <a:gd name="T80" fmla="*/ 144 w 248"/>
                <a:gd name="T81" fmla="*/ 11 h 113"/>
                <a:gd name="T82" fmla="*/ 144 w 248"/>
                <a:gd name="T83" fmla="*/ 11 h 113"/>
                <a:gd name="T84" fmla="*/ 171 w 248"/>
                <a:gd name="T85" fmla="*/ 47 h 113"/>
                <a:gd name="T86" fmla="*/ 171 w 248"/>
                <a:gd name="T87" fmla="*/ 4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8" h="113">
                  <a:moveTo>
                    <a:pt x="184" y="47"/>
                  </a:moveTo>
                  <a:cubicBezTo>
                    <a:pt x="184" y="47"/>
                    <a:pt x="152" y="7"/>
                    <a:pt x="147" y="5"/>
                  </a:cubicBezTo>
                  <a:cubicBezTo>
                    <a:pt x="142" y="2"/>
                    <a:pt x="126" y="0"/>
                    <a:pt x="109" y="0"/>
                  </a:cubicBezTo>
                  <a:cubicBezTo>
                    <a:pt x="92" y="0"/>
                    <a:pt x="70" y="2"/>
                    <a:pt x="66" y="5"/>
                  </a:cubicBezTo>
                  <a:cubicBezTo>
                    <a:pt x="62" y="9"/>
                    <a:pt x="39" y="36"/>
                    <a:pt x="29" y="48"/>
                  </a:cubicBezTo>
                  <a:cubicBezTo>
                    <a:pt x="28" y="50"/>
                    <a:pt x="12" y="50"/>
                    <a:pt x="6" y="50"/>
                  </a:cubicBezTo>
                  <a:cubicBezTo>
                    <a:pt x="0" y="50"/>
                    <a:pt x="2" y="105"/>
                    <a:pt x="2" y="105"/>
                  </a:cubicBezTo>
                  <a:cubicBezTo>
                    <a:pt x="2" y="105"/>
                    <a:pt x="2" y="106"/>
                    <a:pt x="3" y="107"/>
                  </a:cubicBezTo>
                  <a:cubicBezTo>
                    <a:pt x="3" y="107"/>
                    <a:pt x="4" y="108"/>
                    <a:pt x="5" y="108"/>
                  </a:cubicBezTo>
                  <a:cubicBezTo>
                    <a:pt x="27" y="108"/>
                    <a:pt x="27" y="108"/>
                    <a:pt x="27" y="108"/>
                  </a:cubicBezTo>
                  <a:cubicBezTo>
                    <a:pt x="27" y="108"/>
                    <a:pt x="27" y="108"/>
                    <a:pt x="27" y="108"/>
                  </a:cubicBezTo>
                  <a:cubicBezTo>
                    <a:pt x="27" y="89"/>
                    <a:pt x="41" y="75"/>
                    <a:pt x="60" y="75"/>
                  </a:cubicBezTo>
                  <a:cubicBezTo>
                    <a:pt x="78" y="75"/>
                    <a:pt x="93" y="89"/>
                    <a:pt x="93" y="108"/>
                  </a:cubicBezTo>
                  <a:cubicBezTo>
                    <a:pt x="93" y="108"/>
                    <a:pt x="93" y="108"/>
                    <a:pt x="93" y="108"/>
                  </a:cubicBezTo>
                  <a:cubicBezTo>
                    <a:pt x="141" y="108"/>
                    <a:pt x="141" y="108"/>
                    <a:pt x="141" y="108"/>
                  </a:cubicBezTo>
                  <a:cubicBezTo>
                    <a:pt x="141" y="108"/>
                    <a:pt x="141" y="108"/>
                    <a:pt x="141" y="108"/>
                  </a:cubicBezTo>
                  <a:cubicBezTo>
                    <a:pt x="141" y="89"/>
                    <a:pt x="156" y="75"/>
                    <a:pt x="174" y="75"/>
                  </a:cubicBezTo>
                  <a:cubicBezTo>
                    <a:pt x="192" y="75"/>
                    <a:pt x="207" y="89"/>
                    <a:pt x="207" y="108"/>
                  </a:cubicBezTo>
                  <a:cubicBezTo>
                    <a:pt x="207" y="108"/>
                    <a:pt x="207" y="108"/>
                    <a:pt x="207" y="108"/>
                  </a:cubicBezTo>
                  <a:cubicBezTo>
                    <a:pt x="226" y="107"/>
                    <a:pt x="226" y="107"/>
                    <a:pt x="226" y="107"/>
                  </a:cubicBezTo>
                  <a:cubicBezTo>
                    <a:pt x="235" y="106"/>
                    <a:pt x="247" y="110"/>
                    <a:pt x="247" y="113"/>
                  </a:cubicBezTo>
                  <a:cubicBezTo>
                    <a:pt x="247" y="113"/>
                    <a:pt x="248" y="93"/>
                    <a:pt x="247" y="90"/>
                  </a:cubicBezTo>
                  <a:cubicBezTo>
                    <a:pt x="247" y="90"/>
                    <a:pt x="246" y="68"/>
                    <a:pt x="236" y="59"/>
                  </a:cubicBezTo>
                  <a:cubicBezTo>
                    <a:pt x="227" y="51"/>
                    <a:pt x="184" y="47"/>
                    <a:pt x="184" y="47"/>
                  </a:cubicBezTo>
                  <a:moveTo>
                    <a:pt x="104" y="48"/>
                  </a:moveTo>
                  <a:cubicBezTo>
                    <a:pt x="104" y="48"/>
                    <a:pt x="103" y="49"/>
                    <a:pt x="102" y="49"/>
                  </a:cubicBezTo>
                  <a:cubicBezTo>
                    <a:pt x="42" y="49"/>
                    <a:pt x="42" y="49"/>
                    <a:pt x="42" y="49"/>
                  </a:cubicBezTo>
                  <a:cubicBezTo>
                    <a:pt x="41" y="49"/>
                    <a:pt x="41" y="49"/>
                    <a:pt x="41" y="48"/>
                  </a:cubicBezTo>
                  <a:cubicBezTo>
                    <a:pt x="41" y="48"/>
                    <a:pt x="41" y="47"/>
                    <a:pt x="41" y="47"/>
                  </a:cubicBezTo>
                  <a:cubicBezTo>
                    <a:pt x="71" y="11"/>
                    <a:pt x="71" y="11"/>
                    <a:pt x="71" y="11"/>
                  </a:cubicBezTo>
                  <a:cubicBezTo>
                    <a:pt x="71" y="11"/>
                    <a:pt x="72" y="10"/>
                    <a:pt x="72" y="10"/>
                  </a:cubicBezTo>
                  <a:cubicBezTo>
                    <a:pt x="103" y="10"/>
                    <a:pt x="103" y="10"/>
                    <a:pt x="103" y="10"/>
                  </a:cubicBezTo>
                  <a:cubicBezTo>
                    <a:pt x="103" y="10"/>
                    <a:pt x="104" y="11"/>
                    <a:pt x="104" y="12"/>
                  </a:cubicBezTo>
                  <a:lnTo>
                    <a:pt x="104" y="48"/>
                  </a:lnTo>
                  <a:close/>
                  <a:moveTo>
                    <a:pt x="171" y="48"/>
                  </a:moveTo>
                  <a:cubicBezTo>
                    <a:pt x="171" y="49"/>
                    <a:pt x="171" y="49"/>
                    <a:pt x="170" y="49"/>
                  </a:cubicBezTo>
                  <a:cubicBezTo>
                    <a:pt x="112" y="49"/>
                    <a:pt x="112" y="49"/>
                    <a:pt x="112" y="49"/>
                  </a:cubicBezTo>
                  <a:cubicBezTo>
                    <a:pt x="111" y="49"/>
                    <a:pt x="111" y="48"/>
                    <a:pt x="111" y="48"/>
                  </a:cubicBezTo>
                  <a:cubicBezTo>
                    <a:pt x="111" y="12"/>
                    <a:pt x="111" y="12"/>
                    <a:pt x="111" y="12"/>
                  </a:cubicBezTo>
                  <a:cubicBezTo>
                    <a:pt x="111" y="11"/>
                    <a:pt x="111" y="11"/>
                    <a:pt x="112" y="11"/>
                  </a:cubicBezTo>
                  <a:cubicBezTo>
                    <a:pt x="144" y="11"/>
                    <a:pt x="144" y="11"/>
                    <a:pt x="144" y="11"/>
                  </a:cubicBezTo>
                  <a:cubicBezTo>
                    <a:pt x="144" y="11"/>
                    <a:pt x="144" y="11"/>
                    <a:pt x="144" y="11"/>
                  </a:cubicBezTo>
                  <a:cubicBezTo>
                    <a:pt x="171" y="47"/>
                    <a:pt x="171" y="47"/>
                    <a:pt x="171" y="47"/>
                  </a:cubicBezTo>
                  <a:cubicBezTo>
                    <a:pt x="171" y="47"/>
                    <a:pt x="172" y="48"/>
                    <a:pt x="171" y="48"/>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p:cNvSpPr>
              <a:spLocks noEditPoints="1"/>
            </p:cNvSpPr>
            <p:nvPr/>
          </p:nvSpPr>
          <p:spPr bwMode="auto">
            <a:xfrm>
              <a:off x="4406901" y="1830388"/>
              <a:ext cx="106363" cy="104775"/>
            </a:xfrm>
            <a:custGeom>
              <a:avLst/>
              <a:gdLst>
                <a:gd name="T0" fmla="*/ 28 w 56"/>
                <a:gd name="T1" fmla="*/ 0 h 55"/>
                <a:gd name="T2" fmla="*/ 0 w 56"/>
                <a:gd name="T3" fmla="*/ 28 h 55"/>
                <a:gd name="T4" fmla="*/ 28 w 56"/>
                <a:gd name="T5" fmla="*/ 55 h 55"/>
                <a:gd name="T6" fmla="*/ 56 w 56"/>
                <a:gd name="T7" fmla="*/ 28 h 55"/>
                <a:gd name="T8" fmla="*/ 28 w 56"/>
                <a:gd name="T9" fmla="*/ 0 h 55"/>
                <a:gd name="T10" fmla="*/ 28 w 56"/>
                <a:gd name="T11" fmla="*/ 39 h 55"/>
                <a:gd name="T12" fmla="*/ 17 w 56"/>
                <a:gd name="T13" fmla="*/ 28 h 55"/>
                <a:gd name="T14" fmla="*/ 28 w 56"/>
                <a:gd name="T15" fmla="*/ 16 h 55"/>
                <a:gd name="T16" fmla="*/ 39 w 56"/>
                <a:gd name="T17" fmla="*/ 28 h 55"/>
                <a:gd name="T18" fmla="*/ 28 w 56"/>
                <a:gd name="T19"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5">
                  <a:moveTo>
                    <a:pt x="28" y="0"/>
                  </a:moveTo>
                  <a:cubicBezTo>
                    <a:pt x="13" y="0"/>
                    <a:pt x="0" y="12"/>
                    <a:pt x="0" y="28"/>
                  </a:cubicBezTo>
                  <a:cubicBezTo>
                    <a:pt x="0" y="43"/>
                    <a:pt x="13" y="55"/>
                    <a:pt x="28" y="55"/>
                  </a:cubicBezTo>
                  <a:cubicBezTo>
                    <a:pt x="43" y="55"/>
                    <a:pt x="56" y="43"/>
                    <a:pt x="56" y="28"/>
                  </a:cubicBezTo>
                  <a:cubicBezTo>
                    <a:pt x="56" y="12"/>
                    <a:pt x="43" y="0"/>
                    <a:pt x="28" y="0"/>
                  </a:cubicBezTo>
                  <a:moveTo>
                    <a:pt x="28" y="39"/>
                  </a:moveTo>
                  <a:cubicBezTo>
                    <a:pt x="22" y="39"/>
                    <a:pt x="17" y="34"/>
                    <a:pt x="17" y="28"/>
                  </a:cubicBezTo>
                  <a:cubicBezTo>
                    <a:pt x="17" y="21"/>
                    <a:pt x="22" y="16"/>
                    <a:pt x="28" y="16"/>
                  </a:cubicBezTo>
                  <a:cubicBezTo>
                    <a:pt x="34" y="16"/>
                    <a:pt x="39" y="21"/>
                    <a:pt x="39" y="28"/>
                  </a:cubicBezTo>
                  <a:cubicBezTo>
                    <a:pt x="39" y="34"/>
                    <a:pt x="34" y="39"/>
                    <a:pt x="28" y="3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p:cNvSpPr>
              <a:spLocks noEditPoints="1"/>
            </p:cNvSpPr>
            <p:nvPr/>
          </p:nvSpPr>
          <p:spPr bwMode="auto">
            <a:xfrm>
              <a:off x="4189414" y="1830388"/>
              <a:ext cx="104775" cy="104775"/>
            </a:xfrm>
            <a:custGeom>
              <a:avLst/>
              <a:gdLst>
                <a:gd name="T0" fmla="*/ 28 w 55"/>
                <a:gd name="T1" fmla="*/ 0 h 55"/>
                <a:gd name="T2" fmla="*/ 0 w 55"/>
                <a:gd name="T3" fmla="*/ 28 h 55"/>
                <a:gd name="T4" fmla="*/ 28 w 55"/>
                <a:gd name="T5" fmla="*/ 55 h 55"/>
                <a:gd name="T6" fmla="*/ 55 w 55"/>
                <a:gd name="T7" fmla="*/ 28 h 55"/>
                <a:gd name="T8" fmla="*/ 28 w 55"/>
                <a:gd name="T9" fmla="*/ 0 h 55"/>
                <a:gd name="T10" fmla="*/ 28 w 55"/>
                <a:gd name="T11" fmla="*/ 39 h 55"/>
                <a:gd name="T12" fmla="*/ 16 w 55"/>
                <a:gd name="T13" fmla="*/ 28 h 55"/>
                <a:gd name="T14" fmla="*/ 28 w 55"/>
                <a:gd name="T15" fmla="*/ 16 h 55"/>
                <a:gd name="T16" fmla="*/ 39 w 55"/>
                <a:gd name="T17" fmla="*/ 28 h 55"/>
                <a:gd name="T18" fmla="*/ 28 w 55"/>
                <a:gd name="T19"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8" y="0"/>
                  </a:moveTo>
                  <a:cubicBezTo>
                    <a:pt x="12" y="0"/>
                    <a:pt x="0" y="12"/>
                    <a:pt x="0" y="28"/>
                  </a:cubicBezTo>
                  <a:cubicBezTo>
                    <a:pt x="0" y="43"/>
                    <a:pt x="12" y="55"/>
                    <a:pt x="28" y="55"/>
                  </a:cubicBezTo>
                  <a:cubicBezTo>
                    <a:pt x="43" y="55"/>
                    <a:pt x="55" y="43"/>
                    <a:pt x="55" y="28"/>
                  </a:cubicBezTo>
                  <a:cubicBezTo>
                    <a:pt x="55" y="12"/>
                    <a:pt x="43" y="0"/>
                    <a:pt x="28" y="0"/>
                  </a:cubicBezTo>
                  <a:moveTo>
                    <a:pt x="28" y="39"/>
                  </a:moveTo>
                  <a:cubicBezTo>
                    <a:pt x="21" y="39"/>
                    <a:pt x="16" y="34"/>
                    <a:pt x="16" y="28"/>
                  </a:cubicBezTo>
                  <a:cubicBezTo>
                    <a:pt x="16" y="21"/>
                    <a:pt x="21" y="16"/>
                    <a:pt x="28" y="16"/>
                  </a:cubicBezTo>
                  <a:cubicBezTo>
                    <a:pt x="34" y="16"/>
                    <a:pt x="39" y="21"/>
                    <a:pt x="39" y="28"/>
                  </a:cubicBezTo>
                  <a:cubicBezTo>
                    <a:pt x="39" y="34"/>
                    <a:pt x="34" y="39"/>
                    <a:pt x="28" y="3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8" name="Group 367"/>
          <p:cNvGrpSpPr/>
          <p:nvPr/>
        </p:nvGrpSpPr>
        <p:grpSpPr>
          <a:xfrm>
            <a:off x="2759516" y="1223384"/>
            <a:ext cx="835025" cy="784225"/>
            <a:chOff x="2771776" y="1420813"/>
            <a:chExt cx="835025" cy="784225"/>
          </a:xfrm>
        </p:grpSpPr>
        <p:sp>
          <p:nvSpPr>
            <p:cNvPr id="35" name="Freeform 25"/>
            <p:cNvSpPr>
              <a:spLocks/>
            </p:cNvSpPr>
            <p:nvPr/>
          </p:nvSpPr>
          <p:spPr bwMode="auto">
            <a:xfrm>
              <a:off x="2771776" y="1420813"/>
              <a:ext cx="835025" cy="784225"/>
            </a:xfrm>
            <a:custGeom>
              <a:avLst/>
              <a:gdLst>
                <a:gd name="T0" fmla="*/ 62 w 439"/>
                <a:gd name="T1" fmla="*/ 322 h 410"/>
                <a:gd name="T2" fmla="*/ 106 w 439"/>
                <a:gd name="T3" fmla="*/ 61 h 410"/>
                <a:gd name="T4" fmla="*/ 376 w 439"/>
                <a:gd name="T5" fmla="*/ 99 h 410"/>
                <a:gd name="T6" fmla="*/ 327 w 439"/>
                <a:gd name="T7" fmla="*/ 348 h 410"/>
                <a:gd name="T8" fmla="*/ 62 w 439"/>
                <a:gd name="T9" fmla="*/ 322 h 410"/>
              </a:gdLst>
              <a:ahLst/>
              <a:cxnLst>
                <a:cxn ang="0">
                  <a:pos x="T0" y="T1"/>
                </a:cxn>
                <a:cxn ang="0">
                  <a:pos x="T2" y="T3"/>
                </a:cxn>
                <a:cxn ang="0">
                  <a:pos x="T4" y="T5"/>
                </a:cxn>
                <a:cxn ang="0">
                  <a:pos x="T6" y="T7"/>
                </a:cxn>
                <a:cxn ang="0">
                  <a:pos x="T8" y="T9"/>
                </a:cxn>
              </a:cxnLst>
              <a:rect l="0" t="0" r="r" b="b"/>
              <a:pathLst>
                <a:path w="439" h="410">
                  <a:moveTo>
                    <a:pt x="62" y="322"/>
                  </a:moveTo>
                  <a:cubicBezTo>
                    <a:pt x="0" y="238"/>
                    <a:pt x="19" y="123"/>
                    <a:pt x="106" y="61"/>
                  </a:cubicBezTo>
                  <a:cubicBezTo>
                    <a:pt x="191" y="0"/>
                    <a:pt x="312" y="17"/>
                    <a:pt x="376" y="99"/>
                  </a:cubicBezTo>
                  <a:cubicBezTo>
                    <a:pt x="439" y="182"/>
                    <a:pt x="412" y="288"/>
                    <a:pt x="327" y="348"/>
                  </a:cubicBezTo>
                  <a:cubicBezTo>
                    <a:pt x="240" y="410"/>
                    <a:pt x="126" y="403"/>
                    <a:pt x="62" y="322"/>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p:cNvSpPr>
            <p:nvPr/>
          </p:nvSpPr>
          <p:spPr bwMode="auto">
            <a:xfrm>
              <a:off x="3235326" y="1773238"/>
              <a:ext cx="93663" cy="255588"/>
            </a:xfrm>
            <a:custGeom>
              <a:avLst/>
              <a:gdLst>
                <a:gd name="T0" fmla="*/ 48 w 49"/>
                <a:gd name="T1" fmla="*/ 87 h 134"/>
                <a:gd name="T2" fmla="*/ 40 w 49"/>
                <a:gd name="T3" fmla="*/ 1 h 134"/>
                <a:gd name="T4" fmla="*/ 39 w 49"/>
                <a:gd name="T5" fmla="*/ 0 h 134"/>
                <a:gd name="T6" fmla="*/ 38 w 49"/>
                <a:gd name="T7" fmla="*/ 1 h 134"/>
                <a:gd name="T8" fmla="*/ 0 w 49"/>
                <a:gd name="T9" fmla="*/ 41 h 134"/>
                <a:gd name="T10" fmla="*/ 0 w 49"/>
                <a:gd name="T11" fmla="*/ 42 h 134"/>
                <a:gd name="T12" fmla="*/ 17 w 49"/>
                <a:gd name="T13" fmla="*/ 113 h 134"/>
                <a:gd name="T14" fmla="*/ 19 w 49"/>
                <a:gd name="T15" fmla="*/ 123 h 134"/>
                <a:gd name="T16" fmla="*/ 20 w 49"/>
                <a:gd name="T17" fmla="*/ 134 h 134"/>
                <a:gd name="T18" fmla="*/ 23 w 49"/>
                <a:gd name="T19" fmla="*/ 131 h 134"/>
                <a:gd name="T20" fmla="*/ 42 w 49"/>
                <a:gd name="T21" fmla="*/ 110 h 134"/>
                <a:gd name="T22" fmla="*/ 48 w 49"/>
                <a:gd name="T23" fmla="*/ 8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34">
                  <a:moveTo>
                    <a:pt x="48" y="87"/>
                  </a:moveTo>
                  <a:cubicBezTo>
                    <a:pt x="40" y="1"/>
                    <a:pt x="40" y="1"/>
                    <a:pt x="40" y="1"/>
                  </a:cubicBezTo>
                  <a:cubicBezTo>
                    <a:pt x="40" y="1"/>
                    <a:pt x="40" y="0"/>
                    <a:pt x="39" y="0"/>
                  </a:cubicBezTo>
                  <a:cubicBezTo>
                    <a:pt x="39" y="0"/>
                    <a:pt x="39" y="0"/>
                    <a:pt x="38" y="1"/>
                  </a:cubicBezTo>
                  <a:cubicBezTo>
                    <a:pt x="0" y="41"/>
                    <a:pt x="0" y="41"/>
                    <a:pt x="0" y="41"/>
                  </a:cubicBezTo>
                  <a:cubicBezTo>
                    <a:pt x="0" y="41"/>
                    <a:pt x="0" y="42"/>
                    <a:pt x="0" y="42"/>
                  </a:cubicBezTo>
                  <a:cubicBezTo>
                    <a:pt x="17" y="113"/>
                    <a:pt x="17" y="113"/>
                    <a:pt x="17" y="113"/>
                  </a:cubicBezTo>
                  <a:cubicBezTo>
                    <a:pt x="17" y="113"/>
                    <a:pt x="18" y="118"/>
                    <a:pt x="19" y="123"/>
                  </a:cubicBezTo>
                  <a:cubicBezTo>
                    <a:pt x="20" y="129"/>
                    <a:pt x="20" y="134"/>
                    <a:pt x="20" y="134"/>
                  </a:cubicBezTo>
                  <a:cubicBezTo>
                    <a:pt x="20" y="134"/>
                    <a:pt x="23" y="131"/>
                    <a:pt x="23" y="131"/>
                  </a:cubicBezTo>
                  <a:cubicBezTo>
                    <a:pt x="42" y="110"/>
                    <a:pt x="42" y="110"/>
                    <a:pt x="42" y="110"/>
                  </a:cubicBezTo>
                  <a:cubicBezTo>
                    <a:pt x="42" y="110"/>
                    <a:pt x="49" y="105"/>
                    <a:pt x="48" y="8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p:cNvSpPr>
            <p:nvPr/>
          </p:nvSpPr>
          <p:spPr bwMode="auto">
            <a:xfrm>
              <a:off x="2984501" y="1611313"/>
              <a:ext cx="393700" cy="404813"/>
            </a:xfrm>
            <a:custGeom>
              <a:avLst/>
              <a:gdLst>
                <a:gd name="T0" fmla="*/ 200 w 207"/>
                <a:gd name="T1" fmla="*/ 6 h 211"/>
                <a:gd name="T2" fmla="*/ 183 w 207"/>
                <a:gd name="T3" fmla="*/ 0 h 211"/>
                <a:gd name="T4" fmla="*/ 159 w 207"/>
                <a:gd name="T5" fmla="*/ 8 h 211"/>
                <a:gd name="T6" fmla="*/ 43 w 207"/>
                <a:gd name="T7" fmla="*/ 132 h 211"/>
                <a:gd name="T8" fmla="*/ 10 w 207"/>
                <a:gd name="T9" fmla="*/ 129 h 211"/>
                <a:gd name="T10" fmla="*/ 9 w 207"/>
                <a:gd name="T11" fmla="*/ 130 h 211"/>
                <a:gd name="T12" fmla="*/ 0 w 207"/>
                <a:gd name="T13" fmla="*/ 145 h 211"/>
                <a:gd name="T14" fmla="*/ 0 w 207"/>
                <a:gd name="T15" fmla="*/ 146 h 211"/>
                <a:gd name="T16" fmla="*/ 0 w 207"/>
                <a:gd name="T17" fmla="*/ 146 h 211"/>
                <a:gd name="T18" fmla="*/ 46 w 207"/>
                <a:gd name="T19" fmla="*/ 165 h 211"/>
                <a:gd name="T20" fmla="*/ 60 w 207"/>
                <a:gd name="T21" fmla="*/ 211 h 211"/>
                <a:gd name="T22" fmla="*/ 60 w 207"/>
                <a:gd name="T23" fmla="*/ 211 h 211"/>
                <a:gd name="T24" fmla="*/ 61 w 207"/>
                <a:gd name="T25" fmla="*/ 211 h 211"/>
                <a:gd name="T26" fmla="*/ 61 w 207"/>
                <a:gd name="T27" fmla="*/ 211 h 211"/>
                <a:gd name="T28" fmla="*/ 80 w 207"/>
                <a:gd name="T29" fmla="*/ 203 h 211"/>
                <a:gd name="T30" fmla="*/ 81 w 207"/>
                <a:gd name="T31" fmla="*/ 202 h 211"/>
                <a:gd name="T32" fmla="*/ 78 w 207"/>
                <a:gd name="T33" fmla="*/ 168 h 211"/>
                <a:gd name="T34" fmla="*/ 199 w 207"/>
                <a:gd name="T35" fmla="*/ 47 h 211"/>
                <a:gd name="T36" fmla="*/ 206 w 207"/>
                <a:gd name="T37" fmla="*/ 28 h 211"/>
                <a:gd name="T38" fmla="*/ 200 w 207"/>
                <a:gd name="T39" fmla="*/ 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211">
                  <a:moveTo>
                    <a:pt x="200" y="6"/>
                  </a:moveTo>
                  <a:cubicBezTo>
                    <a:pt x="195" y="1"/>
                    <a:pt x="188" y="0"/>
                    <a:pt x="183" y="0"/>
                  </a:cubicBezTo>
                  <a:cubicBezTo>
                    <a:pt x="173" y="0"/>
                    <a:pt x="164" y="3"/>
                    <a:pt x="159" y="8"/>
                  </a:cubicBezTo>
                  <a:cubicBezTo>
                    <a:pt x="153" y="14"/>
                    <a:pt x="59" y="115"/>
                    <a:pt x="43" y="132"/>
                  </a:cubicBezTo>
                  <a:cubicBezTo>
                    <a:pt x="10" y="129"/>
                    <a:pt x="10" y="129"/>
                    <a:pt x="10" y="129"/>
                  </a:cubicBezTo>
                  <a:cubicBezTo>
                    <a:pt x="9" y="129"/>
                    <a:pt x="9" y="129"/>
                    <a:pt x="9" y="130"/>
                  </a:cubicBezTo>
                  <a:cubicBezTo>
                    <a:pt x="0" y="145"/>
                    <a:pt x="0" y="145"/>
                    <a:pt x="0" y="145"/>
                  </a:cubicBezTo>
                  <a:cubicBezTo>
                    <a:pt x="0" y="145"/>
                    <a:pt x="0" y="146"/>
                    <a:pt x="0" y="146"/>
                  </a:cubicBezTo>
                  <a:cubicBezTo>
                    <a:pt x="0" y="146"/>
                    <a:pt x="0" y="146"/>
                    <a:pt x="0" y="146"/>
                  </a:cubicBezTo>
                  <a:cubicBezTo>
                    <a:pt x="46" y="165"/>
                    <a:pt x="46" y="165"/>
                    <a:pt x="46" y="165"/>
                  </a:cubicBezTo>
                  <a:cubicBezTo>
                    <a:pt x="60" y="211"/>
                    <a:pt x="60" y="211"/>
                    <a:pt x="60" y="211"/>
                  </a:cubicBezTo>
                  <a:cubicBezTo>
                    <a:pt x="60" y="211"/>
                    <a:pt x="60" y="211"/>
                    <a:pt x="60" y="211"/>
                  </a:cubicBezTo>
                  <a:cubicBezTo>
                    <a:pt x="60" y="211"/>
                    <a:pt x="61" y="211"/>
                    <a:pt x="61" y="211"/>
                  </a:cubicBezTo>
                  <a:cubicBezTo>
                    <a:pt x="61" y="211"/>
                    <a:pt x="61" y="211"/>
                    <a:pt x="61" y="211"/>
                  </a:cubicBezTo>
                  <a:cubicBezTo>
                    <a:pt x="80" y="203"/>
                    <a:pt x="80" y="203"/>
                    <a:pt x="80" y="203"/>
                  </a:cubicBezTo>
                  <a:cubicBezTo>
                    <a:pt x="81" y="203"/>
                    <a:pt x="81" y="203"/>
                    <a:pt x="81" y="202"/>
                  </a:cubicBezTo>
                  <a:cubicBezTo>
                    <a:pt x="78" y="168"/>
                    <a:pt x="78" y="168"/>
                    <a:pt x="78" y="168"/>
                  </a:cubicBezTo>
                  <a:cubicBezTo>
                    <a:pt x="95" y="151"/>
                    <a:pt x="192" y="54"/>
                    <a:pt x="199" y="47"/>
                  </a:cubicBezTo>
                  <a:cubicBezTo>
                    <a:pt x="203" y="44"/>
                    <a:pt x="206" y="36"/>
                    <a:pt x="206" y="28"/>
                  </a:cubicBezTo>
                  <a:cubicBezTo>
                    <a:pt x="207" y="18"/>
                    <a:pt x="204" y="11"/>
                    <a:pt x="200" y="6"/>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8"/>
            <p:cNvSpPr>
              <a:spLocks/>
            </p:cNvSpPr>
            <p:nvPr/>
          </p:nvSpPr>
          <p:spPr bwMode="auto">
            <a:xfrm>
              <a:off x="2946401" y="1673225"/>
              <a:ext cx="266700" cy="96838"/>
            </a:xfrm>
            <a:custGeom>
              <a:avLst/>
              <a:gdLst>
                <a:gd name="T0" fmla="*/ 49 w 140"/>
                <a:gd name="T1" fmla="*/ 1 h 51"/>
                <a:gd name="T2" fmla="*/ 139 w 140"/>
                <a:gd name="T3" fmla="*/ 8 h 51"/>
                <a:gd name="T4" fmla="*/ 140 w 140"/>
                <a:gd name="T5" fmla="*/ 9 h 51"/>
                <a:gd name="T6" fmla="*/ 139 w 140"/>
                <a:gd name="T7" fmla="*/ 10 h 51"/>
                <a:gd name="T8" fmla="*/ 97 w 140"/>
                <a:gd name="T9" fmla="*/ 51 h 51"/>
                <a:gd name="T10" fmla="*/ 96 w 140"/>
                <a:gd name="T11" fmla="*/ 51 h 51"/>
                <a:gd name="T12" fmla="*/ 22 w 140"/>
                <a:gd name="T13" fmla="*/ 34 h 51"/>
                <a:gd name="T14" fmla="*/ 11 w 140"/>
                <a:gd name="T15" fmla="*/ 31 h 51"/>
                <a:gd name="T16" fmla="*/ 0 w 140"/>
                <a:gd name="T17" fmla="*/ 30 h 51"/>
                <a:gd name="T18" fmla="*/ 3 w 140"/>
                <a:gd name="T19" fmla="*/ 27 h 51"/>
                <a:gd name="T20" fmla="*/ 24 w 140"/>
                <a:gd name="T21" fmla="*/ 7 h 51"/>
                <a:gd name="T22" fmla="*/ 49 w 140"/>
                <a:gd name="T23"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51">
                  <a:moveTo>
                    <a:pt x="49" y="1"/>
                  </a:moveTo>
                  <a:cubicBezTo>
                    <a:pt x="139" y="8"/>
                    <a:pt x="139" y="8"/>
                    <a:pt x="139" y="8"/>
                  </a:cubicBezTo>
                  <a:cubicBezTo>
                    <a:pt x="139" y="8"/>
                    <a:pt x="139" y="9"/>
                    <a:pt x="140" y="9"/>
                  </a:cubicBezTo>
                  <a:cubicBezTo>
                    <a:pt x="140" y="10"/>
                    <a:pt x="140" y="10"/>
                    <a:pt x="139" y="10"/>
                  </a:cubicBezTo>
                  <a:cubicBezTo>
                    <a:pt x="97" y="51"/>
                    <a:pt x="97" y="51"/>
                    <a:pt x="97" y="51"/>
                  </a:cubicBezTo>
                  <a:cubicBezTo>
                    <a:pt x="97" y="51"/>
                    <a:pt x="96" y="51"/>
                    <a:pt x="96" y="51"/>
                  </a:cubicBezTo>
                  <a:cubicBezTo>
                    <a:pt x="22" y="34"/>
                    <a:pt x="22" y="34"/>
                    <a:pt x="22" y="34"/>
                  </a:cubicBezTo>
                  <a:cubicBezTo>
                    <a:pt x="22" y="33"/>
                    <a:pt x="16" y="32"/>
                    <a:pt x="11" y="31"/>
                  </a:cubicBezTo>
                  <a:cubicBezTo>
                    <a:pt x="5" y="30"/>
                    <a:pt x="0" y="30"/>
                    <a:pt x="0" y="30"/>
                  </a:cubicBezTo>
                  <a:cubicBezTo>
                    <a:pt x="0" y="30"/>
                    <a:pt x="3" y="27"/>
                    <a:pt x="3" y="27"/>
                  </a:cubicBezTo>
                  <a:cubicBezTo>
                    <a:pt x="24" y="7"/>
                    <a:pt x="24" y="7"/>
                    <a:pt x="24" y="7"/>
                  </a:cubicBezTo>
                  <a:cubicBezTo>
                    <a:pt x="24" y="7"/>
                    <a:pt x="30" y="0"/>
                    <a:pt x="49"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 name="Group 1">
            <a:extLst>
              <a:ext uri="{FF2B5EF4-FFF2-40B4-BE49-F238E27FC236}">
                <a16:creationId xmlns:a16="http://schemas.microsoft.com/office/drawing/2014/main" id="{E89BABD7-279B-4882-A740-4C9331455A5A}"/>
              </a:ext>
            </a:extLst>
          </p:cNvPr>
          <p:cNvGrpSpPr/>
          <p:nvPr/>
        </p:nvGrpSpPr>
        <p:grpSpPr>
          <a:xfrm>
            <a:off x="1562383" y="1223384"/>
            <a:ext cx="868261" cy="813816"/>
            <a:chOff x="1500189" y="1362075"/>
            <a:chExt cx="868261" cy="813816"/>
          </a:xfrm>
        </p:grpSpPr>
        <p:sp>
          <p:nvSpPr>
            <p:cNvPr id="39" name="Freeform 29"/>
            <p:cNvSpPr>
              <a:spLocks noChangeAspect="1"/>
            </p:cNvSpPr>
            <p:nvPr/>
          </p:nvSpPr>
          <p:spPr bwMode="auto">
            <a:xfrm>
              <a:off x="1500189" y="1362075"/>
              <a:ext cx="868261" cy="813816"/>
            </a:xfrm>
            <a:custGeom>
              <a:avLst/>
              <a:gdLst>
                <a:gd name="T0" fmla="*/ 73 w 505"/>
                <a:gd name="T1" fmla="*/ 369 h 472"/>
                <a:gd name="T2" fmla="*/ 121 w 505"/>
                <a:gd name="T3" fmla="*/ 70 h 472"/>
                <a:gd name="T4" fmla="*/ 433 w 505"/>
                <a:gd name="T5" fmla="*/ 114 h 472"/>
                <a:gd name="T6" fmla="*/ 376 w 505"/>
                <a:gd name="T7" fmla="*/ 402 h 472"/>
                <a:gd name="T8" fmla="*/ 73 w 505"/>
                <a:gd name="T9" fmla="*/ 369 h 472"/>
              </a:gdLst>
              <a:ahLst/>
              <a:cxnLst>
                <a:cxn ang="0">
                  <a:pos x="T0" y="T1"/>
                </a:cxn>
                <a:cxn ang="0">
                  <a:pos x="T2" y="T3"/>
                </a:cxn>
                <a:cxn ang="0">
                  <a:pos x="T4" y="T5"/>
                </a:cxn>
                <a:cxn ang="0">
                  <a:pos x="T6" y="T7"/>
                </a:cxn>
                <a:cxn ang="0">
                  <a:pos x="T8" y="T9"/>
                </a:cxn>
              </a:cxnLst>
              <a:rect l="0" t="0" r="r" b="b"/>
              <a:pathLst>
                <a:path w="505" h="472">
                  <a:moveTo>
                    <a:pt x="73" y="369"/>
                  </a:moveTo>
                  <a:cubicBezTo>
                    <a:pt x="0" y="274"/>
                    <a:pt x="22" y="141"/>
                    <a:pt x="121" y="70"/>
                  </a:cubicBezTo>
                  <a:cubicBezTo>
                    <a:pt x="221" y="0"/>
                    <a:pt x="360" y="19"/>
                    <a:pt x="433" y="114"/>
                  </a:cubicBezTo>
                  <a:cubicBezTo>
                    <a:pt x="505" y="209"/>
                    <a:pt x="476" y="331"/>
                    <a:pt x="376" y="402"/>
                  </a:cubicBezTo>
                  <a:cubicBezTo>
                    <a:pt x="277" y="472"/>
                    <a:pt x="145" y="464"/>
                    <a:pt x="73" y="369"/>
                  </a:cubicBezTo>
                </a:path>
              </a:pathLst>
            </a:custGeom>
            <a:solidFill>
              <a:srgbClr val="2C00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0"/>
            <p:cNvSpPr>
              <a:spLocks/>
            </p:cNvSpPr>
            <p:nvPr/>
          </p:nvSpPr>
          <p:spPr bwMode="auto">
            <a:xfrm>
              <a:off x="1709234" y="1588583"/>
              <a:ext cx="450850" cy="369888"/>
            </a:xfrm>
            <a:custGeom>
              <a:avLst/>
              <a:gdLst>
                <a:gd name="T0" fmla="*/ 237 w 237"/>
                <a:gd name="T1" fmla="*/ 96 h 193"/>
                <a:gd name="T2" fmla="*/ 231 w 237"/>
                <a:gd name="T3" fmla="*/ 107 h 193"/>
                <a:gd name="T4" fmla="*/ 211 w 237"/>
                <a:gd name="T5" fmla="*/ 114 h 193"/>
                <a:gd name="T6" fmla="*/ 168 w 237"/>
                <a:gd name="T7" fmla="*/ 116 h 193"/>
                <a:gd name="T8" fmla="*/ 159 w 237"/>
                <a:gd name="T9" fmla="*/ 121 h 193"/>
                <a:gd name="T10" fmla="*/ 129 w 237"/>
                <a:gd name="T11" fmla="*/ 177 h 193"/>
                <a:gd name="T12" fmla="*/ 103 w 237"/>
                <a:gd name="T13" fmla="*/ 193 h 193"/>
                <a:gd name="T14" fmla="*/ 99 w 237"/>
                <a:gd name="T15" fmla="*/ 193 h 193"/>
                <a:gd name="T16" fmla="*/ 111 w 237"/>
                <a:gd name="T17" fmla="*/ 115 h 193"/>
                <a:gd name="T18" fmla="*/ 36 w 237"/>
                <a:gd name="T19" fmla="*/ 109 h 193"/>
                <a:gd name="T20" fmla="*/ 26 w 237"/>
                <a:gd name="T21" fmla="*/ 123 h 193"/>
                <a:gd name="T22" fmla="*/ 12 w 237"/>
                <a:gd name="T23" fmla="*/ 130 h 193"/>
                <a:gd name="T24" fmla="*/ 0 w 237"/>
                <a:gd name="T25" fmla="*/ 130 h 193"/>
                <a:gd name="T26" fmla="*/ 17 w 237"/>
                <a:gd name="T27" fmla="*/ 96 h 193"/>
                <a:gd name="T28" fmla="*/ 0 w 237"/>
                <a:gd name="T29" fmla="*/ 63 h 193"/>
                <a:gd name="T30" fmla="*/ 12 w 237"/>
                <a:gd name="T31" fmla="*/ 63 h 193"/>
                <a:gd name="T32" fmla="*/ 26 w 237"/>
                <a:gd name="T33" fmla="*/ 70 h 193"/>
                <a:gd name="T34" fmla="*/ 36 w 237"/>
                <a:gd name="T35" fmla="*/ 84 h 193"/>
                <a:gd name="T36" fmla="*/ 111 w 237"/>
                <a:gd name="T37" fmla="*/ 78 h 193"/>
                <a:gd name="T38" fmla="*/ 99 w 237"/>
                <a:gd name="T39" fmla="*/ 0 h 193"/>
                <a:gd name="T40" fmla="*/ 103 w 237"/>
                <a:gd name="T41" fmla="*/ 0 h 193"/>
                <a:gd name="T42" fmla="*/ 129 w 237"/>
                <a:gd name="T43" fmla="*/ 16 h 193"/>
                <a:gd name="T44" fmla="*/ 159 w 237"/>
                <a:gd name="T45" fmla="*/ 72 h 193"/>
                <a:gd name="T46" fmla="*/ 168 w 237"/>
                <a:gd name="T47" fmla="*/ 77 h 193"/>
                <a:gd name="T48" fmla="*/ 211 w 237"/>
                <a:gd name="T49" fmla="*/ 79 h 193"/>
                <a:gd name="T50" fmla="*/ 231 w 237"/>
                <a:gd name="T51" fmla="*/ 86 h 193"/>
                <a:gd name="T52" fmla="*/ 237 w 237"/>
                <a:gd name="T53"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7" h="193">
                  <a:moveTo>
                    <a:pt x="237" y="96"/>
                  </a:moveTo>
                  <a:cubicBezTo>
                    <a:pt x="237" y="100"/>
                    <a:pt x="234" y="104"/>
                    <a:pt x="231" y="107"/>
                  </a:cubicBezTo>
                  <a:cubicBezTo>
                    <a:pt x="225" y="111"/>
                    <a:pt x="217" y="114"/>
                    <a:pt x="211" y="114"/>
                  </a:cubicBezTo>
                  <a:cubicBezTo>
                    <a:pt x="168" y="116"/>
                    <a:pt x="168" y="116"/>
                    <a:pt x="168" y="116"/>
                  </a:cubicBezTo>
                  <a:cubicBezTo>
                    <a:pt x="164" y="116"/>
                    <a:pt x="160" y="118"/>
                    <a:pt x="159" y="121"/>
                  </a:cubicBezTo>
                  <a:cubicBezTo>
                    <a:pt x="129" y="177"/>
                    <a:pt x="129" y="177"/>
                    <a:pt x="129" y="177"/>
                  </a:cubicBezTo>
                  <a:cubicBezTo>
                    <a:pt x="123" y="187"/>
                    <a:pt x="114" y="193"/>
                    <a:pt x="103" y="193"/>
                  </a:cubicBezTo>
                  <a:cubicBezTo>
                    <a:pt x="99" y="193"/>
                    <a:pt x="99" y="193"/>
                    <a:pt x="99" y="193"/>
                  </a:cubicBezTo>
                  <a:cubicBezTo>
                    <a:pt x="111" y="115"/>
                    <a:pt x="111" y="115"/>
                    <a:pt x="111" y="115"/>
                  </a:cubicBezTo>
                  <a:cubicBezTo>
                    <a:pt x="36" y="109"/>
                    <a:pt x="36" y="109"/>
                    <a:pt x="36" y="109"/>
                  </a:cubicBezTo>
                  <a:cubicBezTo>
                    <a:pt x="26" y="123"/>
                    <a:pt x="26" y="123"/>
                    <a:pt x="26" y="123"/>
                  </a:cubicBezTo>
                  <a:cubicBezTo>
                    <a:pt x="22" y="127"/>
                    <a:pt x="17" y="130"/>
                    <a:pt x="12" y="130"/>
                  </a:cubicBezTo>
                  <a:cubicBezTo>
                    <a:pt x="12" y="130"/>
                    <a:pt x="10" y="130"/>
                    <a:pt x="0" y="130"/>
                  </a:cubicBezTo>
                  <a:cubicBezTo>
                    <a:pt x="17" y="96"/>
                    <a:pt x="17" y="96"/>
                    <a:pt x="17" y="96"/>
                  </a:cubicBezTo>
                  <a:cubicBezTo>
                    <a:pt x="0" y="63"/>
                    <a:pt x="0" y="63"/>
                    <a:pt x="0" y="63"/>
                  </a:cubicBezTo>
                  <a:cubicBezTo>
                    <a:pt x="10" y="63"/>
                    <a:pt x="12" y="63"/>
                    <a:pt x="12" y="63"/>
                  </a:cubicBezTo>
                  <a:cubicBezTo>
                    <a:pt x="17" y="63"/>
                    <a:pt x="22" y="66"/>
                    <a:pt x="26" y="70"/>
                  </a:cubicBezTo>
                  <a:cubicBezTo>
                    <a:pt x="36" y="84"/>
                    <a:pt x="36" y="84"/>
                    <a:pt x="36" y="84"/>
                  </a:cubicBezTo>
                  <a:cubicBezTo>
                    <a:pt x="111" y="78"/>
                    <a:pt x="111" y="78"/>
                    <a:pt x="111" y="78"/>
                  </a:cubicBezTo>
                  <a:cubicBezTo>
                    <a:pt x="99" y="0"/>
                    <a:pt x="99" y="0"/>
                    <a:pt x="99" y="0"/>
                  </a:cubicBezTo>
                  <a:cubicBezTo>
                    <a:pt x="103" y="0"/>
                    <a:pt x="103" y="0"/>
                    <a:pt x="103" y="0"/>
                  </a:cubicBezTo>
                  <a:cubicBezTo>
                    <a:pt x="114" y="0"/>
                    <a:pt x="123" y="6"/>
                    <a:pt x="129" y="16"/>
                  </a:cubicBezTo>
                  <a:cubicBezTo>
                    <a:pt x="159" y="72"/>
                    <a:pt x="159" y="72"/>
                    <a:pt x="159" y="72"/>
                  </a:cubicBezTo>
                  <a:cubicBezTo>
                    <a:pt x="160" y="75"/>
                    <a:pt x="164" y="77"/>
                    <a:pt x="168" y="77"/>
                  </a:cubicBezTo>
                  <a:cubicBezTo>
                    <a:pt x="211" y="79"/>
                    <a:pt x="211" y="79"/>
                    <a:pt x="211" y="79"/>
                  </a:cubicBezTo>
                  <a:cubicBezTo>
                    <a:pt x="217" y="79"/>
                    <a:pt x="225" y="82"/>
                    <a:pt x="231" y="86"/>
                  </a:cubicBezTo>
                  <a:cubicBezTo>
                    <a:pt x="234" y="89"/>
                    <a:pt x="237" y="93"/>
                    <a:pt x="237" y="9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6" name="Group 365"/>
          <p:cNvGrpSpPr/>
          <p:nvPr/>
        </p:nvGrpSpPr>
        <p:grpSpPr>
          <a:xfrm>
            <a:off x="356395" y="1223384"/>
            <a:ext cx="868363" cy="815975"/>
            <a:chOff x="358776" y="1404938"/>
            <a:chExt cx="868363" cy="815975"/>
          </a:xfrm>
        </p:grpSpPr>
        <p:sp>
          <p:nvSpPr>
            <p:cNvPr id="41" name="Freeform 31"/>
            <p:cNvSpPr>
              <a:spLocks/>
            </p:cNvSpPr>
            <p:nvPr/>
          </p:nvSpPr>
          <p:spPr bwMode="auto">
            <a:xfrm>
              <a:off x="358776" y="1404938"/>
              <a:ext cx="868363" cy="815975"/>
            </a:xfrm>
            <a:custGeom>
              <a:avLst/>
              <a:gdLst>
                <a:gd name="T0" fmla="*/ 65 w 456"/>
                <a:gd name="T1" fmla="*/ 333 h 426"/>
                <a:gd name="T2" fmla="*/ 109 w 456"/>
                <a:gd name="T3" fmla="*/ 63 h 426"/>
                <a:gd name="T4" fmla="*/ 391 w 456"/>
                <a:gd name="T5" fmla="*/ 103 h 426"/>
                <a:gd name="T6" fmla="*/ 340 w 456"/>
                <a:gd name="T7" fmla="*/ 363 h 426"/>
                <a:gd name="T8" fmla="*/ 65 w 456"/>
                <a:gd name="T9" fmla="*/ 333 h 426"/>
              </a:gdLst>
              <a:ahLst/>
              <a:cxnLst>
                <a:cxn ang="0">
                  <a:pos x="T0" y="T1"/>
                </a:cxn>
                <a:cxn ang="0">
                  <a:pos x="T2" y="T3"/>
                </a:cxn>
                <a:cxn ang="0">
                  <a:pos x="T4" y="T5"/>
                </a:cxn>
                <a:cxn ang="0">
                  <a:pos x="T6" y="T7"/>
                </a:cxn>
                <a:cxn ang="0">
                  <a:pos x="T8" y="T9"/>
                </a:cxn>
              </a:cxnLst>
              <a:rect l="0" t="0" r="r" b="b"/>
              <a:pathLst>
                <a:path w="456" h="426">
                  <a:moveTo>
                    <a:pt x="65" y="333"/>
                  </a:moveTo>
                  <a:cubicBezTo>
                    <a:pt x="0" y="248"/>
                    <a:pt x="19" y="127"/>
                    <a:pt x="109" y="63"/>
                  </a:cubicBezTo>
                  <a:cubicBezTo>
                    <a:pt x="199" y="0"/>
                    <a:pt x="325" y="17"/>
                    <a:pt x="391" y="103"/>
                  </a:cubicBezTo>
                  <a:cubicBezTo>
                    <a:pt x="456" y="189"/>
                    <a:pt x="429" y="299"/>
                    <a:pt x="340" y="363"/>
                  </a:cubicBezTo>
                  <a:cubicBezTo>
                    <a:pt x="250" y="426"/>
                    <a:pt x="131" y="419"/>
                    <a:pt x="65" y="33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32"/>
            <p:cNvSpPr>
              <a:spLocks/>
            </p:cNvSpPr>
            <p:nvPr/>
          </p:nvSpPr>
          <p:spPr bwMode="auto">
            <a:xfrm>
              <a:off x="720726" y="1635125"/>
              <a:ext cx="149225" cy="160338"/>
            </a:xfrm>
            <a:custGeom>
              <a:avLst/>
              <a:gdLst>
                <a:gd name="T0" fmla="*/ 42 w 79"/>
                <a:gd name="T1" fmla="*/ 83 h 84"/>
                <a:gd name="T2" fmla="*/ 78 w 79"/>
                <a:gd name="T3" fmla="*/ 39 h 84"/>
                <a:gd name="T4" fmla="*/ 39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7" y="17"/>
                    <a:pt x="61" y="0"/>
                    <a:pt x="39" y="1"/>
                  </a:cubicBezTo>
                  <a:cubicBezTo>
                    <a:pt x="17" y="3"/>
                    <a:pt x="0" y="22"/>
                    <a:pt x="1" y="45"/>
                  </a:cubicBezTo>
                  <a:cubicBezTo>
                    <a:pt x="1" y="67"/>
                    <a:pt x="20" y="84"/>
                    <a:pt x="42" y="8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
            <p:cNvSpPr>
              <a:spLocks/>
            </p:cNvSpPr>
            <p:nvPr/>
          </p:nvSpPr>
          <p:spPr bwMode="auto">
            <a:xfrm>
              <a:off x="654051" y="1814513"/>
              <a:ext cx="280988" cy="185738"/>
            </a:xfrm>
            <a:custGeom>
              <a:avLst/>
              <a:gdLst>
                <a:gd name="T0" fmla="*/ 1 w 148"/>
                <a:gd name="T1" fmla="*/ 83 h 97"/>
                <a:gd name="T2" fmla="*/ 2 w 148"/>
                <a:gd name="T3" fmla="*/ 65 h 97"/>
                <a:gd name="T4" fmla="*/ 55 w 148"/>
                <a:gd name="T5" fmla="*/ 11 h 97"/>
                <a:gd name="T6" fmla="*/ 142 w 148"/>
                <a:gd name="T7" fmla="*/ 53 h 97"/>
                <a:gd name="T8" fmla="*/ 121 w 148"/>
                <a:gd name="T9" fmla="*/ 87 h 97"/>
                <a:gd name="T10" fmla="*/ 1 w 148"/>
                <a:gd name="T11" fmla="*/ 83 h 97"/>
              </a:gdLst>
              <a:ahLst/>
              <a:cxnLst>
                <a:cxn ang="0">
                  <a:pos x="T0" y="T1"/>
                </a:cxn>
                <a:cxn ang="0">
                  <a:pos x="T2" y="T3"/>
                </a:cxn>
                <a:cxn ang="0">
                  <a:pos x="T4" y="T5"/>
                </a:cxn>
                <a:cxn ang="0">
                  <a:pos x="T6" y="T7"/>
                </a:cxn>
                <a:cxn ang="0">
                  <a:pos x="T8" y="T9"/>
                </a:cxn>
                <a:cxn ang="0">
                  <a:pos x="T10" y="T11"/>
                </a:cxn>
              </a:cxnLst>
              <a:rect l="0" t="0" r="r" b="b"/>
              <a:pathLst>
                <a:path w="148" h="97">
                  <a:moveTo>
                    <a:pt x="1" y="83"/>
                  </a:moveTo>
                  <a:cubicBezTo>
                    <a:pt x="0" y="77"/>
                    <a:pt x="1" y="71"/>
                    <a:pt x="2" y="65"/>
                  </a:cubicBezTo>
                  <a:cubicBezTo>
                    <a:pt x="8" y="38"/>
                    <a:pt x="29" y="17"/>
                    <a:pt x="55" y="11"/>
                  </a:cubicBezTo>
                  <a:cubicBezTo>
                    <a:pt x="104" y="0"/>
                    <a:pt x="133" y="25"/>
                    <a:pt x="142" y="53"/>
                  </a:cubicBezTo>
                  <a:cubicBezTo>
                    <a:pt x="148" y="68"/>
                    <a:pt x="137" y="85"/>
                    <a:pt x="121" y="87"/>
                  </a:cubicBezTo>
                  <a:cubicBezTo>
                    <a:pt x="66" y="97"/>
                    <a:pt x="34" y="81"/>
                    <a:pt x="1"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46" name="Group 545"/>
          <p:cNvGrpSpPr/>
          <p:nvPr/>
        </p:nvGrpSpPr>
        <p:grpSpPr>
          <a:xfrm>
            <a:off x="638970" y="2086502"/>
            <a:ext cx="303213" cy="100013"/>
            <a:chOff x="604838" y="2265385"/>
            <a:chExt cx="303213" cy="100013"/>
          </a:xfrm>
        </p:grpSpPr>
        <p:sp>
          <p:nvSpPr>
            <p:cNvPr id="375" name="Freeform 5"/>
            <p:cNvSpPr>
              <a:spLocks noEditPoints="1"/>
            </p:cNvSpPr>
            <p:nvPr/>
          </p:nvSpPr>
          <p:spPr bwMode="auto">
            <a:xfrm>
              <a:off x="604838" y="2273323"/>
              <a:ext cx="47625" cy="71438"/>
            </a:xfrm>
            <a:custGeom>
              <a:avLst/>
              <a:gdLst>
                <a:gd name="T0" fmla="*/ 10 w 26"/>
                <a:gd name="T1" fmla="*/ 0 h 39"/>
                <a:gd name="T2" fmla="*/ 22 w 26"/>
                <a:gd name="T3" fmla="*/ 3 h 39"/>
                <a:gd name="T4" fmla="*/ 26 w 26"/>
                <a:gd name="T5" fmla="*/ 12 h 39"/>
                <a:gd name="T6" fmla="*/ 25 w 26"/>
                <a:gd name="T7" fmla="*/ 18 h 39"/>
                <a:gd name="T8" fmla="*/ 22 w 26"/>
                <a:gd name="T9" fmla="*/ 22 h 39"/>
                <a:gd name="T10" fmla="*/ 17 w 26"/>
                <a:gd name="T11" fmla="*/ 24 h 39"/>
                <a:gd name="T12" fmla="*/ 9 w 26"/>
                <a:gd name="T13" fmla="*/ 24 h 39"/>
                <a:gd name="T14" fmla="*/ 4 w 26"/>
                <a:gd name="T15" fmla="*/ 24 h 39"/>
                <a:gd name="T16" fmla="*/ 4 w 26"/>
                <a:gd name="T17" fmla="*/ 39 h 39"/>
                <a:gd name="T18" fmla="*/ 0 w 26"/>
                <a:gd name="T19" fmla="*/ 39 h 39"/>
                <a:gd name="T20" fmla="*/ 0 w 26"/>
                <a:gd name="T21" fmla="*/ 1 h 39"/>
                <a:gd name="T22" fmla="*/ 5 w 26"/>
                <a:gd name="T23" fmla="*/ 1 h 39"/>
                <a:gd name="T24" fmla="*/ 10 w 26"/>
                <a:gd name="T25" fmla="*/ 0 h 39"/>
                <a:gd name="T26" fmla="*/ 10 w 26"/>
                <a:gd name="T27" fmla="*/ 4 h 39"/>
                <a:gd name="T28" fmla="*/ 7 w 26"/>
                <a:gd name="T29" fmla="*/ 4 h 39"/>
                <a:gd name="T30" fmla="*/ 4 w 26"/>
                <a:gd name="T31" fmla="*/ 4 h 39"/>
                <a:gd name="T32" fmla="*/ 4 w 26"/>
                <a:gd name="T33" fmla="*/ 21 h 39"/>
                <a:gd name="T34" fmla="*/ 9 w 26"/>
                <a:gd name="T35" fmla="*/ 21 h 39"/>
                <a:gd name="T36" fmla="*/ 15 w 26"/>
                <a:gd name="T37" fmla="*/ 21 h 39"/>
                <a:gd name="T38" fmla="*/ 19 w 26"/>
                <a:gd name="T39" fmla="*/ 19 h 39"/>
                <a:gd name="T40" fmla="*/ 22 w 26"/>
                <a:gd name="T41" fmla="*/ 17 h 39"/>
                <a:gd name="T42" fmla="*/ 22 w 26"/>
                <a:gd name="T43" fmla="*/ 12 h 39"/>
                <a:gd name="T44" fmla="*/ 21 w 26"/>
                <a:gd name="T45" fmla="*/ 8 h 39"/>
                <a:gd name="T46" fmla="*/ 19 w 26"/>
                <a:gd name="T47" fmla="*/ 5 h 39"/>
                <a:gd name="T48" fmla="*/ 15 w 26"/>
                <a:gd name="T49" fmla="*/ 4 h 39"/>
                <a:gd name="T50" fmla="*/ 10 w 26"/>
                <a:gd name="T5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9">
                  <a:moveTo>
                    <a:pt x="10" y="0"/>
                  </a:moveTo>
                  <a:cubicBezTo>
                    <a:pt x="16" y="0"/>
                    <a:pt x="20" y="1"/>
                    <a:pt x="22" y="3"/>
                  </a:cubicBezTo>
                  <a:cubicBezTo>
                    <a:pt x="25" y="6"/>
                    <a:pt x="26" y="9"/>
                    <a:pt x="26" y="12"/>
                  </a:cubicBezTo>
                  <a:cubicBezTo>
                    <a:pt x="26" y="15"/>
                    <a:pt x="26" y="16"/>
                    <a:pt x="25" y="18"/>
                  </a:cubicBezTo>
                  <a:cubicBezTo>
                    <a:pt x="24" y="20"/>
                    <a:pt x="23" y="21"/>
                    <a:pt x="22" y="22"/>
                  </a:cubicBezTo>
                  <a:cubicBezTo>
                    <a:pt x="20" y="23"/>
                    <a:pt x="19" y="23"/>
                    <a:pt x="17" y="24"/>
                  </a:cubicBezTo>
                  <a:cubicBezTo>
                    <a:pt x="14" y="24"/>
                    <a:pt x="12" y="24"/>
                    <a:pt x="9" y="24"/>
                  </a:cubicBezTo>
                  <a:cubicBezTo>
                    <a:pt x="4" y="24"/>
                    <a:pt x="4" y="24"/>
                    <a:pt x="4" y="24"/>
                  </a:cubicBezTo>
                  <a:cubicBezTo>
                    <a:pt x="4" y="39"/>
                    <a:pt x="4" y="39"/>
                    <a:pt x="4" y="39"/>
                  </a:cubicBezTo>
                  <a:cubicBezTo>
                    <a:pt x="0" y="39"/>
                    <a:pt x="0" y="39"/>
                    <a:pt x="0" y="39"/>
                  </a:cubicBezTo>
                  <a:cubicBezTo>
                    <a:pt x="0" y="1"/>
                    <a:pt x="0" y="1"/>
                    <a:pt x="0" y="1"/>
                  </a:cubicBezTo>
                  <a:cubicBezTo>
                    <a:pt x="2" y="1"/>
                    <a:pt x="3" y="1"/>
                    <a:pt x="5" y="1"/>
                  </a:cubicBezTo>
                  <a:cubicBezTo>
                    <a:pt x="7" y="0"/>
                    <a:pt x="9" y="0"/>
                    <a:pt x="10" y="0"/>
                  </a:cubicBezTo>
                  <a:close/>
                  <a:moveTo>
                    <a:pt x="10" y="4"/>
                  </a:moveTo>
                  <a:cubicBezTo>
                    <a:pt x="9" y="4"/>
                    <a:pt x="8" y="4"/>
                    <a:pt x="7" y="4"/>
                  </a:cubicBezTo>
                  <a:cubicBezTo>
                    <a:pt x="6" y="4"/>
                    <a:pt x="5" y="4"/>
                    <a:pt x="4" y="4"/>
                  </a:cubicBezTo>
                  <a:cubicBezTo>
                    <a:pt x="4" y="21"/>
                    <a:pt x="4" y="21"/>
                    <a:pt x="4" y="21"/>
                  </a:cubicBezTo>
                  <a:cubicBezTo>
                    <a:pt x="9" y="21"/>
                    <a:pt x="9" y="21"/>
                    <a:pt x="9" y="21"/>
                  </a:cubicBezTo>
                  <a:cubicBezTo>
                    <a:pt x="11" y="21"/>
                    <a:pt x="13" y="21"/>
                    <a:pt x="15" y="21"/>
                  </a:cubicBezTo>
                  <a:cubicBezTo>
                    <a:pt x="16" y="21"/>
                    <a:pt x="18" y="20"/>
                    <a:pt x="19" y="19"/>
                  </a:cubicBezTo>
                  <a:cubicBezTo>
                    <a:pt x="20" y="19"/>
                    <a:pt x="21" y="18"/>
                    <a:pt x="22" y="17"/>
                  </a:cubicBezTo>
                  <a:cubicBezTo>
                    <a:pt x="22" y="16"/>
                    <a:pt x="22" y="14"/>
                    <a:pt x="22" y="12"/>
                  </a:cubicBezTo>
                  <a:cubicBezTo>
                    <a:pt x="22" y="11"/>
                    <a:pt x="22" y="9"/>
                    <a:pt x="21" y="8"/>
                  </a:cubicBezTo>
                  <a:cubicBezTo>
                    <a:pt x="21" y="7"/>
                    <a:pt x="20" y="6"/>
                    <a:pt x="19" y="5"/>
                  </a:cubicBezTo>
                  <a:cubicBezTo>
                    <a:pt x="18" y="5"/>
                    <a:pt x="16" y="4"/>
                    <a:pt x="15" y="4"/>
                  </a:cubicBezTo>
                  <a:cubicBezTo>
                    <a:pt x="13" y="4"/>
                    <a:pt x="12" y="4"/>
                    <a:pt x="10" y="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6"/>
            <p:cNvSpPr>
              <a:spLocks noEditPoints="1"/>
            </p:cNvSpPr>
            <p:nvPr/>
          </p:nvSpPr>
          <p:spPr bwMode="auto">
            <a:xfrm>
              <a:off x="660401" y="2290785"/>
              <a:ext cx="46038" cy="55563"/>
            </a:xfrm>
            <a:custGeom>
              <a:avLst/>
              <a:gdLst>
                <a:gd name="T0" fmla="*/ 0 w 25"/>
                <a:gd name="T1" fmla="*/ 15 h 30"/>
                <a:gd name="T2" fmla="*/ 1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1" y="8"/>
                  </a:cubicBezTo>
                  <a:cubicBezTo>
                    <a:pt x="2" y="6"/>
                    <a:pt x="3" y="5"/>
                    <a:pt x="4" y="4"/>
                  </a:cubicBezTo>
                  <a:cubicBezTo>
                    <a:pt x="5"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6"/>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7"/>
            <p:cNvSpPr>
              <a:spLocks noEditPoints="1"/>
            </p:cNvSpPr>
            <p:nvPr/>
          </p:nvSpPr>
          <p:spPr bwMode="auto">
            <a:xfrm>
              <a:off x="717551" y="2290785"/>
              <a:ext cx="47625" cy="55563"/>
            </a:xfrm>
            <a:custGeom>
              <a:avLst/>
              <a:gdLst>
                <a:gd name="T0" fmla="*/ 26 w 26"/>
                <a:gd name="T1" fmla="*/ 15 h 30"/>
                <a:gd name="T2" fmla="*/ 26 w 26"/>
                <a:gd name="T3" fmla="*/ 21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1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6 w 26"/>
                <a:gd name="T31" fmla="*/ 9 h 30"/>
                <a:gd name="T32" fmla="*/ 26 w 26"/>
                <a:gd name="T33" fmla="*/ 15 h 30"/>
                <a:gd name="T34" fmla="*/ 23 w 26"/>
                <a:gd name="T35" fmla="*/ 15 h 30"/>
                <a:gd name="T36" fmla="*/ 20 w 26"/>
                <a:gd name="T37" fmla="*/ 6 h 30"/>
                <a:gd name="T38" fmla="*/ 13 w 26"/>
                <a:gd name="T39" fmla="*/ 3 h 30"/>
                <a:gd name="T40" fmla="*/ 6 w 26"/>
                <a:gd name="T41" fmla="*/ 6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6" y="21"/>
                  </a:cubicBezTo>
                  <a:cubicBezTo>
                    <a:pt x="25" y="23"/>
                    <a:pt x="24" y="25"/>
                    <a:pt x="23" y="26"/>
                  </a:cubicBezTo>
                  <a:cubicBezTo>
                    <a:pt x="22" y="27"/>
                    <a:pt x="20" y="28"/>
                    <a:pt x="19" y="29"/>
                  </a:cubicBezTo>
                  <a:cubicBezTo>
                    <a:pt x="17" y="30"/>
                    <a:pt x="15" y="30"/>
                    <a:pt x="13" y="30"/>
                  </a:cubicBezTo>
                  <a:cubicBezTo>
                    <a:pt x="11" y="30"/>
                    <a:pt x="10" y="30"/>
                    <a:pt x="8" y="29"/>
                  </a:cubicBezTo>
                  <a:cubicBezTo>
                    <a:pt x="6" y="28"/>
                    <a:pt x="5" y="27"/>
                    <a:pt x="4" y="26"/>
                  </a:cubicBezTo>
                  <a:cubicBezTo>
                    <a:pt x="3" y="25"/>
                    <a:pt x="2" y="23"/>
                    <a:pt x="1" y="21"/>
                  </a:cubicBezTo>
                  <a:cubicBezTo>
                    <a:pt x="0" y="19"/>
                    <a:pt x="0" y="17"/>
                    <a:pt x="0" y="15"/>
                  </a:cubicBezTo>
                  <a:cubicBezTo>
                    <a:pt x="0" y="13"/>
                    <a:pt x="0" y="11"/>
                    <a:pt x="1" y="9"/>
                  </a:cubicBezTo>
                  <a:cubicBezTo>
                    <a:pt x="2" y="7"/>
                    <a:pt x="3" y="5"/>
                    <a:pt x="4" y="4"/>
                  </a:cubicBezTo>
                  <a:cubicBezTo>
                    <a:pt x="5" y="3"/>
                    <a:pt x="6" y="2"/>
                    <a:pt x="8" y="1"/>
                  </a:cubicBezTo>
                  <a:cubicBezTo>
                    <a:pt x="10" y="0"/>
                    <a:pt x="11" y="0"/>
                    <a:pt x="13" y="0"/>
                  </a:cubicBezTo>
                  <a:cubicBezTo>
                    <a:pt x="15" y="0"/>
                    <a:pt x="17" y="0"/>
                    <a:pt x="19" y="1"/>
                  </a:cubicBezTo>
                  <a:cubicBezTo>
                    <a:pt x="20" y="2"/>
                    <a:pt x="22" y="3"/>
                    <a:pt x="23" y="4"/>
                  </a:cubicBezTo>
                  <a:cubicBezTo>
                    <a:pt x="24" y="5"/>
                    <a:pt x="25" y="7"/>
                    <a:pt x="26" y="9"/>
                  </a:cubicBezTo>
                  <a:cubicBezTo>
                    <a:pt x="26" y="11"/>
                    <a:pt x="26" y="13"/>
                    <a:pt x="26" y="15"/>
                  </a:cubicBezTo>
                  <a:close/>
                  <a:moveTo>
                    <a:pt x="23" y="15"/>
                  </a:moveTo>
                  <a:cubicBezTo>
                    <a:pt x="23" y="11"/>
                    <a:pt x="22" y="8"/>
                    <a:pt x="20" y="6"/>
                  </a:cubicBezTo>
                  <a:cubicBezTo>
                    <a:pt x="18" y="4"/>
                    <a:pt x="16" y="3"/>
                    <a:pt x="13" y="3"/>
                  </a:cubicBezTo>
                  <a:cubicBezTo>
                    <a:pt x="10" y="3"/>
                    <a:pt x="8" y="4"/>
                    <a:pt x="6" y="6"/>
                  </a:cubicBezTo>
                  <a:cubicBezTo>
                    <a:pt x="5" y="8"/>
                    <a:pt x="4" y="11"/>
                    <a:pt x="4" y="15"/>
                  </a:cubicBezTo>
                  <a:cubicBezTo>
                    <a:pt x="4" y="19"/>
                    <a:pt x="5" y="22"/>
                    <a:pt x="6" y="24"/>
                  </a:cubicBezTo>
                  <a:cubicBezTo>
                    <a:pt x="8" y="26"/>
                    <a:pt x="10" y="27"/>
                    <a:pt x="13" y="27"/>
                  </a:cubicBezTo>
                  <a:cubicBezTo>
                    <a:pt x="16" y="27"/>
                    <a:pt x="18" y="26"/>
                    <a:pt x="20" y="24"/>
                  </a:cubicBezTo>
                  <a:cubicBezTo>
                    <a:pt x="22" y="22"/>
                    <a:pt x="23" y="19"/>
                    <a:pt x="23"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8"/>
            <p:cNvSpPr>
              <a:spLocks noEditPoints="1"/>
            </p:cNvSpPr>
            <p:nvPr/>
          </p:nvSpPr>
          <p:spPr bwMode="auto">
            <a:xfrm>
              <a:off x="779463" y="2290785"/>
              <a:ext cx="46038" cy="74613"/>
            </a:xfrm>
            <a:custGeom>
              <a:avLst/>
              <a:gdLst>
                <a:gd name="T0" fmla="*/ 4 w 25"/>
                <a:gd name="T1" fmla="*/ 40 h 40"/>
                <a:gd name="T2" fmla="*/ 0 w 25"/>
                <a:gd name="T3" fmla="*/ 40 h 40"/>
                <a:gd name="T4" fmla="*/ 0 w 25"/>
                <a:gd name="T5" fmla="*/ 2 h 40"/>
                <a:gd name="T6" fmla="*/ 5 w 25"/>
                <a:gd name="T7" fmla="*/ 0 h 40"/>
                <a:gd name="T8" fmla="*/ 11 w 25"/>
                <a:gd name="T9" fmla="*/ 0 h 40"/>
                <a:gd name="T10" fmla="*/ 17 w 25"/>
                <a:gd name="T11" fmla="*/ 1 h 40"/>
                <a:gd name="T12" fmla="*/ 21 w 25"/>
                <a:gd name="T13" fmla="*/ 4 h 40"/>
                <a:gd name="T14" fmla="*/ 24 w 25"/>
                <a:gd name="T15" fmla="*/ 9 h 40"/>
                <a:gd name="T16" fmla="*/ 25 w 25"/>
                <a:gd name="T17" fmla="*/ 15 h 40"/>
                <a:gd name="T18" fmla="*/ 24 w 25"/>
                <a:gd name="T19" fmla="*/ 21 h 40"/>
                <a:gd name="T20" fmla="*/ 22 w 25"/>
                <a:gd name="T21" fmla="*/ 26 h 40"/>
                <a:gd name="T22" fmla="*/ 18 w 25"/>
                <a:gd name="T23" fmla="*/ 29 h 40"/>
                <a:gd name="T24" fmla="*/ 12 w 25"/>
                <a:gd name="T25" fmla="*/ 30 h 40"/>
                <a:gd name="T26" fmla="*/ 7 w 25"/>
                <a:gd name="T27" fmla="*/ 29 h 40"/>
                <a:gd name="T28" fmla="*/ 4 w 25"/>
                <a:gd name="T29" fmla="*/ 28 h 40"/>
                <a:gd name="T30" fmla="*/ 4 w 25"/>
                <a:gd name="T31" fmla="*/ 40 h 40"/>
                <a:gd name="T32" fmla="*/ 4 w 25"/>
                <a:gd name="T33" fmla="*/ 24 h 40"/>
                <a:gd name="T34" fmla="*/ 5 w 25"/>
                <a:gd name="T35" fmla="*/ 25 h 40"/>
                <a:gd name="T36" fmla="*/ 7 w 25"/>
                <a:gd name="T37" fmla="*/ 26 h 40"/>
                <a:gd name="T38" fmla="*/ 9 w 25"/>
                <a:gd name="T39" fmla="*/ 27 h 40"/>
                <a:gd name="T40" fmla="*/ 12 w 25"/>
                <a:gd name="T41" fmla="*/ 27 h 40"/>
                <a:gd name="T42" fmla="*/ 16 w 25"/>
                <a:gd name="T43" fmla="*/ 26 h 40"/>
                <a:gd name="T44" fmla="*/ 19 w 25"/>
                <a:gd name="T45" fmla="*/ 23 h 40"/>
                <a:gd name="T46" fmla="*/ 21 w 25"/>
                <a:gd name="T47" fmla="*/ 20 h 40"/>
                <a:gd name="T48" fmla="*/ 21 w 25"/>
                <a:gd name="T49" fmla="*/ 15 h 40"/>
                <a:gd name="T50" fmla="*/ 18 w 25"/>
                <a:gd name="T51" fmla="*/ 6 h 40"/>
                <a:gd name="T52" fmla="*/ 11 w 25"/>
                <a:gd name="T53" fmla="*/ 3 h 40"/>
                <a:gd name="T54" fmla="*/ 7 w 25"/>
                <a:gd name="T55" fmla="*/ 3 h 40"/>
                <a:gd name="T56" fmla="*/ 4 w 25"/>
                <a:gd name="T57" fmla="*/ 4 h 40"/>
                <a:gd name="T58" fmla="*/ 4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4" y="40"/>
                  </a:moveTo>
                  <a:cubicBezTo>
                    <a:pt x="0" y="40"/>
                    <a:pt x="0" y="40"/>
                    <a:pt x="0" y="40"/>
                  </a:cubicBezTo>
                  <a:cubicBezTo>
                    <a:pt x="0" y="2"/>
                    <a:pt x="0" y="2"/>
                    <a:pt x="0" y="2"/>
                  </a:cubicBezTo>
                  <a:cubicBezTo>
                    <a:pt x="1" y="1"/>
                    <a:pt x="3" y="1"/>
                    <a:pt x="5" y="0"/>
                  </a:cubicBezTo>
                  <a:cubicBezTo>
                    <a:pt x="6" y="0"/>
                    <a:pt x="8" y="0"/>
                    <a:pt x="11" y="0"/>
                  </a:cubicBezTo>
                  <a:cubicBezTo>
                    <a:pt x="13" y="0"/>
                    <a:pt x="15" y="0"/>
                    <a:pt x="17" y="1"/>
                  </a:cubicBezTo>
                  <a:cubicBezTo>
                    <a:pt x="18" y="2"/>
                    <a:pt x="20" y="3"/>
                    <a:pt x="21" y="4"/>
                  </a:cubicBezTo>
                  <a:cubicBezTo>
                    <a:pt x="22" y="5"/>
                    <a:pt x="23" y="7"/>
                    <a:pt x="24" y="9"/>
                  </a:cubicBezTo>
                  <a:cubicBezTo>
                    <a:pt x="25" y="11"/>
                    <a:pt x="25" y="13"/>
                    <a:pt x="25" y="15"/>
                  </a:cubicBezTo>
                  <a:cubicBezTo>
                    <a:pt x="25" y="17"/>
                    <a:pt x="25" y="19"/>
                    <a:pt x="24" y="21"/>
                  </a:cubicBezTo>
                  <a:cubicBezTo>
                    <a:pt x="24" y="23"/>
                    <a:pt x="23" y="25"/>
                    <a:pt x="22" y="26"/>
                  </a:cubicBezTo>
                  <a:cubicBezTo>
                    <a:pt x="21" y="27"/>
                    <a:pt x="19" y="28"/>
                    <a:pt x="18" y="29"/>
                  </a:cubicBezTo>
                  <a:cubicBezTo>
                    <a:pt x="16" y="30"/>
                    <a:pt x="14" y="30"/>
                    <a:pt x="12" y="30"/>
                  </a:cubicBezTo>
                  <a:cubicBezTo>
                    <a:pt x="10" y="30"/>
                    <a:pt x="8" y="30"/>
                    <a:pt x="7" y="29"/>
                  </a:cubicBezTo>
                  <a:cubicBezTo>
                    <a:pt x="6" y="29"/>
                    <a:pt x="5" y="28"/>
                    <a:pt x="4" y="28"/>
                  </a:cubicBezTo>
                  <a:lnTo>
                    <a:pt x="4" y="40"/>
                  </a:lnTo>
                  <a:close/>
                  <a:moveTo>
                    <a:pt x="4" y="24"/>
                  </a:moveTo>
                  <a:cubicBezTo>
                    <a:pt x="4" y="25"/>
                    <a:pt x="5" y="25"/>
                    <a:pt x="5" y="25"/>
                  </a:cubicBezTo>
                  <a:cubicBezTo>
                    <a:pt x="6" y="25"/>
                    <a:pt x="6" y="26"/>
                    <a:pt x="7" y="26"/>
                  </a:cubicBezTo>
                  <a:cubicBezTo>
                    <a:pt x="8" y="26"/>
                    <a:pt x="8" y="26"/>
                    <a:pt x="9" y="27"/>
                  </a:cubicBezTo>
                  <a:cubicBezTo>
                    <a:pt x="10" y="27"/>
                    <a:pt x="11" y="27"/>
                    <a:pt x="12" y="27"/>
                  </a:cubicBezTo>
                  <a:cubicBezTo>
                    <a:pt x="13" y="27"/>
                    <a:pt x="15" y="27"/>
                    <a:pt x="16" y="26"/>
                  </a:cubicBezTo>
                  <a:cubicBezTo>
                    <a:pt x="17" y="25"/>
                    <a:pt x="18" y="24"/>
                    <a:pt x="19" y="23"/>
                  </a:cubicBezTo>
                  <a:cubicBezTo>
                    <a:pt x="20" y="22"/>
                    <a:pt x="20" y="21"/>
                    <a:pt x="21" y="20"/>
                  </a:cubicBezTo>
                  <a:cubicBezTo>
                    <a:pt x="21" y="18"/>
                    <a:pt x="21" y="17"/>
                    <a:pt x="21" y="15"/>
                  </a:cubicBezTo>
                  <a:cubicBezTo>
                    <a:pt x="21" y="11"/>
                    <a:pt x="20" y="8"/>
                    <a:pt x="18" y="6"/>
                  </a:cubicBezTo>
                  <a:cubicBezTo>
                    <a:pt x="17" y="4"/>
                    <a:pt x="14" y="3"/>
                    <a:pt x="11" y="3"/>
                  </a:cubicBezTo>
                  <a:cubicBezTo>
                    <a:pt x="9" y="3"/>
                    <a:pt x="8" y="3"/>
                    <a:pt x="7" y="3"/>
                  </a:cubicBezTo>
                  <a:cubicBezTo>
                    <a:pt x="5" y="4"/>
                    <a:pt x="5" y="4"/>
                    <a:pt x="4" y="4"/>
                  </a:cubicBezTo>
                  <a:lnTo>
                    <a:pt x="4"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9"/>
            <p:cNvSpPr>
              <a:spLocks/>
            </p:cNvSpPr>
            <p:nvPr/>
          </p:nvSpPr>
          <p:spPr bwMode="auto">
            <a:xfrm>
              <a:off x="839788" y="2265385"/>
              <a:ext cx="14288" cy="80963"/>
            </a:xfrm>
            <a:custGeom>
              <a:avLst/>
              <a:gdLst>
                <a:gd name="T0" fmla="*/ 7 w 8"/>
                <a:gd name="T1" fmla="*/ 44 h 44"/>
                <a:gd name="T2" fmla="*/ 4 w 8"/>
                <a:gd name="T3" fmla="*/ 43 h 44"/>
                <a:gd name="T4" fmla="*/ 2 w 8"/>
                <a:gd name="T5" fmla="*/ 42 h 44"/>
                <a:gd name="T6" fmla="*/ 0 w 8"/>
                <a:gd name="T7" fmla="*/ 40 h 44"/>
                <a:gd name="T8" fmla="*/ 0 w 8"/>
                <a:gd name="T9" fmla="*/ 37 h 44"/>
                <a:gd name="T10" fmla="*/ 0 w 8"/>
                <a:gd name="T11" fmla="*/ 1 h 44"/>
                <a:gd name="T12" fmla="*/ 4 w 8"/>
                <a:gd name="T13" fmla="*/ 0 h 44"/>
                <a:gd name="T14" fmla="*/ 4 w 8"/>
                <a:gd name="T15" fmla="*/ 36 h 44"/>
                <a:gd name="T16" fmla="*/ 4 w 8"/>
                <a:gd name="T17" fmla="*/ 39 h 44"/>
                <a:gd name="T18" fmla="*/ 5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2" y="43"/>
                    <a:pt x="2" y="42"/>
                  </a:cubicBezTo>
                  <a:cubicBezTo>
                    <a:pt x="1" y="42"/>
                    <a:pt x="1" y="41"/>
                    <a:pt x="0" y="40"/>
                  </a:cubicBezTo>
                  <a:cubicBezTo>
                    <a:pt x="0" y="39"/>
                    <a:pt x="0" y="38"/>
                    <a:pt x="0" y="37"/>
                  </a:cubicBezTo>
                  <a:cubicBezTo>
                    <a:pt x="0" y="1"/>
                    <a:pt x="0" y="1"/>
                    <a:pt x="0" y="1"/>
                  </a:cubicBezTo>
                  <a:cubicBezTo>
                    <a:pt x="4" y="0"/>
                    <a:pt x="4" y="0"/>
                    <a:pt x="4" y="0"/>
                  </a:cubicBezTo>
                  <a:cubicBezTo>
                    <a:pt x="4" y="36"/>
                    <a:pt x="4" y="36"/>
                    <a:pt x="4" y="36"/>
                  </a:cubicBezTo>
                  <a:cubicBezTo>
                    <a:pt x="4" y="37"/>
                    <a:pt x="4" y="38"/>
                    <a:pt x="4" y="39"/>
                  </a:cubicBezTo>
                  <a:cubicBezTo>
                    <a:pt x="4" y="39"/>
                    <a:pt x="4" y="40"/>
                    <a:pt x="5" y="40"/>
                  </a:cubicBezTo>
                  <a:cubicBezTo>
                    <a:pt x="5" y="40"/>
                    <a:pt x="5" y="40"/>
                    <a:pt x="6" y="41"/>
                  </a:cubicBezTo>
                  <a:cubicBezTo>
                    <a:pt x="6" y="41"/>
                    <a:pt x="7" y="41"/>
                    <a:pt x="8" y="41"/>
                  </a:cubicBezTo>
                  <a:lnTo>
                    <a:pt x="7"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10"/>
            <p:cNvSpPr>
              <a:spLocks noEditPoints="1"/>
            </p:cNvSpPr>
            <p:nvPr/>
          </p:nvSpPr>
          <p:spPr bwMode="auto">
            <a:xfrm>
              <a:off x="863601" y="2290785"/>
              <a:ext cx="44450" cy="55563"/>
            </a:xfrm>
            <a:custGeom>
              <a:avLst/>
              <a:gdLst>
                <a:gd name="T0" fmla="*/ 0 w 24"/>
                <a:gd name="T1" fmla="*/ 15 h 30"/>
                <a:gd name="T2" fmla="*/ 1 w 24"/>
                <a:gd name="T3" fmla="*/ 8 h 30"/>
                <a:gd name="T4" fmla="*/ 4 w 24"/>
                <a:gd name="T5" fmla="*/ 4 h 30"/>
                <a:gd name="T6" fmla="*/ 8 w 24"/>
                <a:gd name="T7" fmla="*/ 1 h 30"/>
                <a:gd name="T8" fmla="*/ 12 w 24"/>
                <a:gd name="T9" fmla="*/ 0 h 30"/>
                <a:gd name="T10" fmla="*/ 21 w 24"/>
                <a:gd name="T11" fmla="*/ 3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6 h 30"/>
                <a:gd name="T26" fmla="*/ 21 w 24"/>
                <a:gd name="T27" fmla="*/ 25 h 30"/>
                <a:gd name="T28" fmla="*/ 22 w 24"/>
                <a:gd name="T29" fmla="*/ 28 h 30"/>
                <a:gd name="T30" fmla="*/ 19 w 24"/>
                <a:gd name="T31" fmla="*/ 29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1" y="6"/>
                    <a:pt x="2" y="5"/>
                    <a:pt x="4" y="4"/>
                  </a:cubicBezTo>
                  <a:cubicBezTo>
                    <a:pt x="5" y="2"/>
                    <a:pt x="6" y="1"/>
                    <a:pt x="8" y="1"/>
                  </a:cubicBezTo>
                  <a:cubicBezTo>
                    <a:pt x="9" y="0"/>
                    <a:pt x="11" y="0"/>
                    <a:pt x="12" y="0"/>
                  </a:cubicBezTo>
                  <a:cubicBezTo>
                    <a:pt x="16" y="0"/>
                    <a:pt x="19" y="1"/>
                    <a:pt x="21" y="3"/>
                  </a:cubicBezTo>
                  <a:cubicBezTo>
                    <a:pt x="23" y="6"/>
                    <a:pt x="24" y="9"/>
                    <a:pt x="24" y="14"/>
                  </a:cubicBezTo>
                  <a:cubicBezTo>
                    <a:pt x="24" y="14"/>
                    <a:pt x="24" y="15"/>
                    <a:pt x="24" y="15"/>
                  </a:cubicBezTo>
                  <a:cubicBezTo>
                    <a:pt x="24" y="15"/>
                    <a:pt x="24" y="15"/>
                    <a:pt x="24" y="16"/>
                  </a:cubicBezTo>
                  <a:cubicBezTo>
                    <a:pt x="3" y="16"/>
                    <a:pt x="3" y="16"/>
                    <a:pt x="3" y="16"/>
                  </a:cubicBezTo>
                  <a:cubicBezTo>
                    <a:pt x="4" y="19"/>
                    <a:pt x="4" y="22"/>
                    <a:pt x="6" y="24"/>
                  </a:cubicBezTo>
                  <a:cubicBezTo>
                    <a:pt x="8" y="26"/>
                    <a:pt x="10" y="27"/>
                    <a:pt x="14" y="27"/>
                  </a:cubicBezTo>
                  <a:cubicBezTo>
                    <a:pt x="16" y="27"/>
                    <a:pt x="17" y="27"/>
                    <a:pt x="19" y="26"/>
                  </a:cubicBezTo>
                  <a:cubicBezTo>
                    <a:pt x="20" y="26"/>
                    <a:pt x="21" y="26"/>
                    <a:pt x="21" y="25"/>
                  </a:cubicBezTo>
                  <a:cubicBezTo>
                    <a:pt x="22" y="28"/>
                    <a:pt x="22" y="28"/>
                    <a:pt x="22" y="28"/>
                  </a:cubicBezTo>
                  <a:cubicBezTo>
                    <a:pt x="21" y="29"/>
                    <a:pt x="20" y="29"/>
                    <a:pt x="19" y="29"/>
                  </a:cubicBezTo>
                  <a:cubicBezTo>
                    <a:pt x="17" y="30"/>
                    <a:pt x="16" y="30"/>
                    <a:pt x="14" y="30"/>
                  </a:cubicBezTo>
                  <a:cubicBezTo>
                    <a:pt x="11" y="30"/>
                    <a:pt x="9" y="30"/>
                    <a:pt x="7" y="29"/>
                  </a:cubicBezTo>
                  <a:cubicBezTo>
                    <a:pt x="6" y="28"/>
                    <a:pt x="4" y="27"/>
                    <a:pt x="3" y="26"/>
                  </a:cubicBezTo>
                  <a:cubicBezTo>
                    <a:pt x="2" y="24"/>
                    <a:pt x="1" y="23"/>
                    <a:pt x="0" y="21"/>
                  </a:cubicBezTo>
                  <a:cubicBezTo>
                    <a:pt x="0" y="19"/>
                    <a:pt x="0" y="17"/>
                    <a:pt x="0" y="15"/>
                  </a:cubicBezTo>
                  <a:close/>
                  <a:moveTo>
                    <a:pt x="20" y="13"/>
                  </a:moveTo>
                  <a:cubicBezTo>
                    <a:pt x="20" y="10"/>
                    <a:pt x="19" y="7"/>
                    <a:pt x="18" y="6"/>
                  </a:cubicBezTo>
                  <a:cubicBezTo>
                    <a:pt x="17" y="4"/>
                    <a:pt x="15" y="3"/>
                    <a:pt x="12" y="3"/>
                  </a:cubicBezTo>
                  <a:cubicBezTo>
                    <a:pt x="11" y="3"/>
                    <a:pt x="10" y="3"/>
                    <a:pt x="9" y="4"/>
                  </a:cubicBezTo>
                  <a:cubicBezTo>
                    <a:pt x="8" y="4"/>
                    <a:pt x="7" y="5"/>
                    <a:pt x="6" y="6"/>
                  </a:cubicBezTo>
                  <a:cubicBezTo>
                    <a:pt x="5" y="7"/>
                    <a:pt x="5" y="8"/>
                    <a:pt x="4" y="9"/>
                  </a:cubicBezTo>
                  <a:cubicBezTo>
                    <a:pt x="4" y="10"/>
                    <a:pt x="4" y="11"/>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7" name="Group 546"/>
          <p:cNvGrpSpPr/>
          <p:nvPr/>
        </p:nvGrpSpPr>
        <p:grpSpPr>
          <a:xfrm>
            <a:off x="1809188" y="2086502"/>
            <a:ext cx="374651" cy="100013"/>
            <a:chOff x="1700213" y="2265385"/>
            <a:chExt cx="374651" cy="100013"/>
          </a:xfrm>
        </p:grpSpPr>
        <p:sp>
          <p:nvSpPr>
            <p:cNvPr id="381" name="Freeform 11"/>
            <p:cNvSpPr>
              <a:spLocks noEditPoints="1"/>
            </p:cNvSpPr>
            <p:nvPr/>
          </p:nvSpPr>
          <p:spPr bwMode="auto">
            <a:xfrm>
              <a:off x="1700213" y="2274910"/>
              <a:ext cx="63500" cy="69851"/>
            </a:xfrm>
            <a:custGeom>
              <a:avLst/>
              <a:gdLst>
                <a:gd name="T0" fmla="*/ 31 w 35"/>
                <a:gd name="T1" fmla="*/ 38 h 38"/>
                <a:gd name="T2" fmla="*/ 29 w 35"/>
                <a:gd name="T3" fmla="*/ 33 h 38"/>
                <a:gd name="T4" fmla="*/ 27 w 35"/>
                <a:gd name="T5" fmla="*/ 28 h 38"/>
                <a:gd name="T6" fmla="*/ 8 w 35"/>
                <a:gd name="T7" fmla="*/ 28 h 38"/>
                <a:gd name="T8" fmla="*/ 6 w 35"/>
                <a:gd name="T9" fmla="*/ 33 h 38"/>
                <a:gd name="T10" fmla="*/ 4 w 35"/>
                <a:gd name="T11" fmla="*/ 38 h 38"/>
                <a:gd name="T12" fmla="*/ 0 w 35"/>
                <a:gd name="T13" fmla="*/ 38 h 38"/>
                <a:gd name="T14" fmla="*/ 5 w 35"/>
                <a:gd name="T15" fmla="*/ 27 h 38"/>
                <a:gd name="T16" fmla="*/ 8 w 35"/>
                <a:gd name="T17" fmla="*/ 17 h 38"/>
                <a:gd name="T18" fmla="*/ 12 w 35"/>
                <a:gd name="T19" fmla="*/ 8 h 38"/>
                <a:gd name="T20" fmla="*/ 16 w 35"/>
                <a:gd name="T21" fmla="*/ 0 h 38"/>
                <a:gd name="T22" fmla="*/ 20 w 35"/>
                <a:gd name="T23" fmla="*/ 0 h 38"/>
                <a:gd name="T24" fmla="*/ 23 w 35"/>
                <a:gd name="T25" fmla="*/ 8 h 38"/>
                <a:gd name="T26" fmla="*/ 27 w 35"/>
                <a:gd name="T27" fmla="*/ 17 h 38"/>
                <a:gd name="T28" fmla="*/ 31 w 35"/>
                <a:gd name="T29" fmla="*/ 27 h 38"/>
                <a:gd name="T30" fmla="*/ 35 w 35"/>
                <a:gd name="T31" fmla="*/ 38 h 38"/>
                <a:gd name="T32" fmla="*/ 31 w 35"/>
                <a:gd name="T33" fmla="*/ 38 h 38"/>
                <a:gd name="T34" fmla="*/ 18 w 35"/>
                <a:gd name="T35" fmla="*/ 4 h 38"/>
                <a:gd name="T36" fmla="*/ 14 w 35"/>
                <a:gd name="T37" fmla="*/ 14 h 38"/>
                <a:gd name="T38" fmla="*/ 9 w 35"/>
                <a:gd name="T39" fmla="*/ 25 h 38"/>
                <a:gd name="T40" fmla="*/ 26 w 35"/>
                <a:gd name="T41" fmla="*/ 25 h 38"/>
                <a:gd name="T42" fmla="*/ 22 w 35"/>
                <a:gd name="T43" fmla="*/ 14 h 38"/>
                <a:gd name="T44" fmla="*/ 18 w 35"/>
                <a:gd name="T4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8">
                  <a:moveTo>
                    <a:pt x="31" y="38"/>
                  </a:moveTo>
                  <a:cubicBezTo>
                    <a:pt x="30" y="37"/>
                    <a:pt x="30" y="35"/>
                    <a:pt x="29" y="33"/>
                  </a:cubicBezTo>
                  <a:cubicBezTo>
                    <a:pt x="28" y="31"/>
                    <a:pt x="28" y="29"/>
                    <a:pt x="27" y="28"/>
                  </a:cubicBezTo>
                  <a:cubicBezTo>
                    <a:pt x="8" y="28"/>
                    <a:pt x="8" y="28"/>
                    <a:pt x="8" y="28"/>
                  </a:cubicBezTo>
                  <a:cubicBezTo>
                    <a:pt x="8" y="29"/>
                    <a:pt x="7" y="31"/>
                    <a:pt x="6" y="33"/>
                  </a:cubicBezTo>
                  <a:cubicBezTo>
                    <a:pt x="6" y="35"/>
                    <a:pt x="5" y="37"/>
                    <a:pt x="4" y="38"/>
                  </a:cubicBezTo>
                  <a:cubicBezTo>
                    <a:pt x="0" y="38"/>
                    <a:pt x="0" y="38"/>
                    <a:pt x="0" y="38"/>
                  </a:cubicBezTo>
                  <a:cubicBezTo>
                    <a:pt x="2" y="34"/>
                    <a:pt x="3" y="31"/>
                    <a:pt x="5" y="27"/>
                  </a:cubicBezTo>
                  <a:cubicBezTo>
                    <a:pt x="6" y="24"/>
                    <a:pt x="7" y="20"/>
                    <a:pt x="8" y="17"/>
                  </a:cubicBezTo>
                  <a:cubicBezTo>
                    <a:pt x="10" y="14"/>
                    <a:pt x="11" y="11"/>
                    <a:pt x="12" y="8"/>
                  </a:cubicBezTo>
                  <a:cubicBezTo>
                    <a:pt x="13" y="5"/>
                    <a:pt x="15" y="3"/>
                    <a:pt x="16" y="0"/>
                  </a:cubicBezTo>
                  <a:cubicBezTo>
                    <a:pt x="20" y="0"/>
                    <a:pt x="20" y="0"/>
                    <a:pt x="20" y="0"/>
                  </a:cubicBezTo>
                  <a:cubicBezTo>
                    <a:pt x="21" y="3"/>
                    <a:pt x="22" y="5"/>
                    <a:pt x="23" y="8"/>
                  </a:cubicBezTo>
                  <a:cubicBezTo>
                    <a:pt x="25" y="11"/>
                    <a:pt x="26" y="14"/>
                    <a:pt x="27" y="17"/>
                  </a:cubicBezTo>
                  <a:cubicBezTo>
                    <a:pt x="28" y="20"/>
                    <a:pt x="30" y="24"/>
                    <a:pt x="31" y="27"/>
                  </a:cubicBezTo>
                  <a:cubicBezTo>
                    <a:pt x="32" y="31"/>
                    <a:pt x="34" y="34"/>
                    <a:pt x="35" y="38"/>
                  </a:cubicBezTo>
                  <a:lnTo>
                    <a:pt x="31" y="38"/>
                  </a:lnTo>
                  <a:close/>
                  <a:moveTo>
                    <a:pt x="18" y="4"/>
                  </a:moveTo>
                  <a:cubicBezTo>
                    <a:pt x="16" y="7"/>
                    <a:pt x="15" y="11"/>
                    <a:pt x="14" y="14"/>
                  </a:cubicBezTo>
                  <a:cubicBezTo>
                    <a:pt x="12" y="17"/>
                    <a:pt x="11" y="21"/>
                    <a:pt x="9" y="25"/>
                  </a:cubicBezTo>
                  <a:cubicBezTo>
                    <a:pt x="26" y="25"/>
                    <a:pt x="26" y="25"/>
                    <a:pt x="26" y="25"/>
                  </a:cubicBezTo>
                  <a:cubicBezTo>
                    <a:pt x="25" y="21"/>
                    <a:pt x="23" y="17"/>
                    <a:pt x="22" y="14"/>
                  </a:cubicBezTo>
                  <a:cubicBezTo>
                    <a:pt x="21" y="10"/>
                    <a:pt x="19" y="7"/>
                    <a:pt x="18" y="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2"/>
            <p:cNvSpPr>
              <a:spLocks noEditPoints="1"/>
            </p:cNvSpPr>
            <p:nvPr/>
          </p:nvSpPr>
          <p:spPr bwMode="auto">
            <a:xfrm>
              <a:off x="1773238" y="2271735"/>
              <a:ext cx="9525" cy="73026"/>
            </a:xfrm>
            <a:custGeom>
              <a:avLst/>
              <a:gdLst>
                <a:gd name="T0" fmla="*/ 5 w 5"/>
                <a:gd name="T1" fmla="*/ 3 h 40"/>
                <a:gd name="T2" fmla="*/ 4 w 5"/>
                <a:gd name="T3" fmla="*/ 5 h 40"/>
                <a:gd name="T4" fmla="*/ 2 w 5"/>
                <a:gd name="T5" fmla="*/ 6 h 40"/>
                <a:gd name="T6" fmla="*/ 0 w 5"/>
                <a:gd name="T7" fmla="*/ 5 h 40"/>
                <a:gd name="T8" fmla="*/ 0 w 5"/>
                <a:gd name="T9" fmla="*/ 3 h 40"/>
                <a:gd name="T10" fmla="*/ 0 w 5"/>
                <a:gd name="T11" fmla="*/ 1 h 40"/>
                <a:gd name="T12" fmla="*/ 2 w 5"/>
                <a:gd name="T13" fmla="*/ 0 h 40"/>
                <a:gd name="T14" fmla="*/ 4 w 5"/>
                <a:gd name="T15" fmla="*/ 1 h 40"/>
                <a:gd name="T16" fmla="*/ 5 w 5"/>
                <a:gd name="T17" fmla="*/ 3 h 40"/>
                <a:gd name="T18" fmla="*/ 4 w 5"/>
                <a:gd name="T19" fmla="*/ 40 h 40"/>
                <a:gd name="T20" fmla="*/ 1 w 5"/>
                <a:gd name="T21" fmla="*/ 40 h 40"/>
                <a:gd name="T22" fmla="*/ 1 w 5"/>
                <a:gd name="T23" fmla="*/ 12 h 40"/>
                <a:gd name="T24" fmla="*/ 4 w 5"/>
                <a:gd name="T25" fmla="*/ 12 h 40"/>
                <a:gd name="T26" fmla="*/ 4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3"/>
                  </a:moveTo>
                  <a:cubicBezTo>
                    <a:pt x="5" y="4"/>
                    <a:pt x="5" y="4"/>
                    <a:pt x="4" y="5"/>
                  </a:cubicBezTo>
                  <a:cubicBezTo>
                    <a:pt x="4" y="5"/>
                    <a:pt x="3" y="6"/>
                    <a:pt x="2" y="6"/>
                  </a:cubicBezTo>
                  <a:cubicBezTo>
                    <a:pt x="2" y="6"/>
                    <a:pt x="1" y="5"/>
                    <a:pt x="0" y="5"/>
                  </a:cubicBezTo>
                  <a:cubicBezTo>
                    <a:pt x="0" y="4"/>
                    <a:pt x="0" y="4"/>
                    <a:pt x="0" y="3"/>
                  </a:cubicBezTo>
                  <a:cubicBezTo>
                    <a:pt x="0" y="2"/>
                    <a:pt x="0" y="1"/>
                    <a:pt x="0" y="1"/>
                  </a:cubicBezTo>
                  <a:cubicBezTo>
                    <a:pt x="1" y="0"/>
                    <a:pt x="2" y="0"/>
                    <a:pt x="2" y="0"/>
                  </a:cubicBezTo>
                  <a:cubicBezTo>
                    <a:pt x="3" y="0"/>
                    <a:pt x="4" y="0"/>
                    <a:pt x="4" y="1"/>
                  </a:cubicBezTo>
                  <a:cubicBezTo>
                    <a:pt x="5" y="1"/>
                    <a:pt x="5" y="2"/>
                    <a:pt x="5" y="3"/>
                  </a:cubicBezTo>
                  <a:close/>
                  <a:moveTo>
                    <a:pt x="4" y="40"/>
                  </a:moveTo>
                  <a:cubicBezTo>
                    <a:pt x="1" y="40"/>
                    <a:pt x="1" y="40"/>
                    <a:pt x="1" y="40"/>
                  </a:cubicBezTo>
                  <a:cubicBezTo>
                    <a:pt x="1" y="12"/>
                    <a:pt x="1" y="12"/>
                    <a:pt x="1" y="12"/>
                  </a:cubicBezTo>
                  <a:cubicBezTo>
                    <a:pt x="4" y="12"/>
                    <a:pt x="4" y="12"/>
                    <a:pt x="4" y="12"/>
                  </a:cubicBezTo>
                  <a:lnTo>
                    <a:pt x="4"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3"/>
            <p:cNvSpPr>
              <a:spLocks/>
            </p:cNvSpPr>
            <p:nvPr/>
          </p:nvSpPr>
          <p:spPr bwMode="auto">
            <a:xfrm>
              <a:off x="1798638" y="2290785"/>
              <a:ext cx="26988" cy="53976"/>
            </a:xfrm>
            <a:custGeom>
              <a:avLst/>
              <a:gdLst>
                <a:gd name="T0" fmla="*/ 10 w 15"/>
                <a:gd name="T1" fmla="*/ 0 h 29"/>
                <a:gd name="T2" fmla="*/ 13 w 15"/>
                <a:gd name="T3" fmla="*/ 0 h 29"/>
                <a:gd name="T4" fmla="*/ 15 w 15"/>
                <a:gd name="T5" fmla="*/ 1 h 29"/>
                <a:gd name="T6" fmla="*/ 15 w 15"/>
                <a:gd name="T7" fmla="*/ 4 h 29"/>
                <a:gd name="T8" fmla="*/ 13 w 15"/>
                <a:gd name="T9" fmla="*/ 3 h 29"/>
                <a:gd name="T10" fmla="*/ 9 w 15"/>
                <a:gd name="T11" fmla="*/ 3 h 29"/>
                <a:gd name="T12" fmla="*/ 5 w 15"/>
                <a:gd name="T13" fmla="*/ 4 h 29"/>
                <a:gd name="T14" fmla="*/ 4 w 15"/>
                <a:gd name="T15" fmla="*/ 4 h 29"/>
                <a:gd name="T16" fmla="*/ 4 w 15"/>
                <a:gd name="T17" fmla="*/ 29 h 29"/>
                <a:gd name="T18" fmla="*/ 0 w 15"/>
                <a:gd name="T19" fmla="*/ 29 h 29"/>
                <a:gd name="T20" fmla="*/ 0 w 15"/>
                <a:gd name="T21" fmla="*/ 2 h 29"/>
                <a:gd name="T22" fmla="*/ 4 w 15"/>
                <a:gd name="T23" fmla="*/ 1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1"/>
                    <a:pt x="15" y="1"/>
                  </a:cubicBezTo>
                  <a:cubicBezTo>
                    <a:pt x="15" y="4"/>
                    <a:pt x="15" y="4"/>
                    <a:pt x="15" y="4"/>
                  </a:cubicBezTo>
                  <a:cubicBezTo>
                    <a:pt x="14" y="4"/>
                    <a:pt x="14" y="4"/>
                    <a:pt x="13" y="3"/>
                  </a:cubicBezTo>
                  <a:cubicBezTo>
                    <a:pt x="12" y="3"/>
                    <a:pt x="11" y="3"/>
                    <a:pt x="9" y="3"/>
                  </a:cubicBezTo>
                  <a:cubicBezTo>
                    <a:pt x="8" y="3"/>
                    <a:pt x="6" y="3"/>
                    <a:pt x="5" y="4"/>
                  </a:cubicBezTo>
                  <a:cubicBezTo>
                    <a:pt x="4" y="4"/>
                    <a:pt x="4" y="4"/>
                    <a:pt x="4" y="4"/>
                  </a:cubicBezTo>
                  <a:cubicBezTo>
                    <a:pt x="4" y="29"/>
                    <a:pt x="4" y="29"/>
                    <a:pt x="4" y="29"/>
                  </a:cubicBezTo>
                  <a:cubicBezTo>
                    <a:pt x="0" y="29"/>
                    <a:pt x="0" y="29"/>
                    <a:pt x="0" y="29"/>
                  </a:cubicBezTo>
                  <a:cubicBezTo>
                    <a:pt x="0" y="2"/>
                    <a:pt x="0" y="2"/>
                    <a:pt x="0" y="2"/>
                  </a:cubicBezTo>
                  <a:cubicBezTo>
                    <a:pt x="1" y="1"/>
                    <a:pt x="2" y="1"/>
                    <a:pt x="4" y="1"/>
                  </a:cubicBezTo>
                  <a:cubicBezTo>
                    <a:pt x="5" y="0"/>
                    <a:pt x="7"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4"/>
            <p:cNvSpPr>
              <a:spLocks noEditPoints="1"/>
            </p:cNvSpPr>
            <p:nvPr/>
          </p:nvSpPr>
          <p:spPr bwMode="auto">
            <a:xfrm>
              <a:off x="1836738" y="2290785"/>
              <a:ext cx="46038" cy="74613"/>
            </a:xfrm>
            <a:custGeom>
              <a:avLst/>
              <a:gdLst>
                <a:gd name="T0" fmla="*/ 3 w 25"/>
                <a:gd name="T1" fmla="*/ 40 h 40"/>
                <a:gd name="T2" fmla="*/ 0 w 25"/>
                <a:gd name="T3" fmla="*/ 40 h 40"/>
                <a:gd name="T4" fmla="*/ 0 w 25"/>
                <a:gd name="T5" fmla="*/ 2 h 40"/>
                <a:gd name="T6" fmla="*/ 4 w 25"/>
                <a:gd name="T7" fmla="*/ 0 h 40"/>
                <a:gd name="T8" fmla="*/ 10 w 25"/>
                <a:gd name="T9" fmla="*/ 0 h 40"/>
                <a:gd name="T10" fmla="*/ 16 w 25"/>
                <a:gd name="T11" fmla="*/ 1 h 40"/>
                <a:gd name="T12" fmla="*/ 21 w 25"/>
                <a:gd name="T13" fmla="*/ 4 h 40"/>
                <a:gd name="T14" fmla="*/ 24 w 25"/>
                <a:gd name="T15" fmla="*/ 9 h 40"/>
                <a:gd name="T16" fmla="*/ 25 w 25"/>
                <a:gd name="T17" fmla="*/ 15 h 40"/>
                <a:gd name="T18" fmla="*/ 24 w 25"/>
                <a:gd name="T19" fmla="*/ 21 h 40"/>
                <a:gd name="T20" fmla="*/ 21 w 25"/>
                <a:gd name="T21" fmla="*/ 26 h 40"/>
                <a:gd name="T22" fmla="*/ 17 w 25"/>
                <a:gd name="T23" fmla="*/ 29 h 40"/>
                <a:gd name="T24" fmla="*/ 11 w 25"/>
                <a:gd name="T25" fmla="*/ 30 h 40"/>
                <a:gd name="T26" fmla="*/ 7 w 25"/>
                <a:gd name="T27" fmla="*/ 29 h 40"/>
                <a:gd name="T28" fmla="*/ 3 w 25"/>
                <a:gd name="T29" fmla="*/ 28 h 40"/>
                <a:gd name="T30" fmla="*/ 3 w 25"/>
                <a:gd name="T31" fmla="*/ 40 h 40"/>
                <a:gd name="T32" fmla="*/ 3 w 25"/>
                <a:gd name="T33" fmla="*/ 24 h 40"/>
                <a:gd name="T34" fmla="*/ 5 w 25"/>
                <a:gd name="T35" fmla="*/ 25 h 40"/>
                <a:gd name="T36" fmla="*/ 6 w 25"/>
                <a:gd name="T37" fmla="*/ 26 h 40"/>
                <a:gd name="T38" fmla="*/ 9 w 25"/>
                <a:gd name="T39" fmla="*/ 27 h 40"/>
                <a:gd name="T40" fmla="*/ 11 w 25"/>
                <a:gd name="T41" fmla="*/ 27 h 40"/>
                <a:gd name="T42" fmla="*/ 16 w 25"/>
                <a:gd name="T43" fmla="*/ 26 h 40"/>
                <a:gd name="T44" fmla="*/ 19 w 25"/>
                <a:gd name="T45" fmla="*/ 23 h 40"/>
                <a:gd name="T46" fmla="*/ 20 w 25"/>
                <a:gd name="T47" fmla="*/ 20 h 40"/>
                <a:gd name="T48" fmla="*/ 21 w 25"/>
                <a:gd name="T49" fmla="*/ 15 h 40"/>
                <a:gd name="T50" fmla="*/ 18 w 25"/>
                <a:gd name="T51" fmla="*/ 6 h 40"/>
                <a:gd name="T52" fmla="*/ 10 w 25"/>
                <a:gd name="T53" fmla="*/ 3 h 40"/>
                <a:gd name="T54" fmla="*/ 6 w 25"/>
                <a:gd name="T55" fmla="*/ 3 h 40"/>
                <a:gd name="T56" fmla="*/ 3 w 25"/>
                <a:gd name="T57" fmla="*/ 4 h 40"/>
                <a:gd name="T58" fmla="*/ 3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3" y="40"/>
                  </a:moveTo>
                  <a:cubicBezTo>
                    <a:pt x="0" y="40"/>
                    <a:pt x="0" y="40"/>
                    <a:pt x="0" y="40"/>
                  </a:cubicBezTo>
                  <a:cubicBezTo>
                    <a:pt x="0" y="2"/>
                    <a:pt x="0" y="2"/>
                    <a:pt x="0" y="2"/>
                  </a:cubicBezTo>
                  <a:cubicBezTo>
                    <a:pt x="1" y="1"/>
                    <a:pt x="2" y="1"/>
                    <a:pt x="4" y="0"/>
                  </a:cubicBezTo>
                  <a:cubicBezTo>
                    <a:pt x="6" y="0"/>
                    <a:pt x="8" y="0"/>
                    <a:pt x="10" y="0"/>
                  </a:cubicBezTo>
                  <a:cubicBezTo>
                    <a:pt x="12" y="0"/>
                    <a:pt x="14" y="0"/>
                    <a:pt x="16" y="1"/>
                  </a:cubicBezTo>
                  <a:cubicBezTo>
                    <a:pt x="18" y="2"/>
                    <a:pt x="19" y="3"/>
                    <a:pt x="21" y="4"/>
                  </a:cubicBezTo>
                  <a:cubicBezTo>
                    <a:pt x="22" y="5"/>
                    <a:pt x="23" y="7"/>
                    <a:pt x="24" y="9"/>
                  </a:cubicBezTo>
                  <a:cubicBezTo>
                    <a:pt x="24" y="11"/>
                    <a:pt x="25" y="13"/>
                    <a:pt x="25" y="15"/>
                  </a:cubicBezTo>
                  <a:cubicBezTo>
                    <a:pt x="25" y="17"/>
                    <a:pt x="24" y="19"/>
                    <a:pt x="24" y="21"/>
                  </a:cubicBezTo>
                  <a:cubicBezTo>
                    <a:pt x="23" y="23"/>
                    <a:pt x="22" y="25"/>
                    <a:pt x="21" y="26"/>
                  </a:cubicBezTo>
                  <a:cubicBezTo>
                    <a:pt x="20" y="27"/>
                    <a:pt x="19" y="28"/>
                    <a:pt x="17" y="29"/>
                  </a:cubicBezTo>
                  <a:cubicBezTo>
                    <a:pt x="15" y="30"/>
                    <a:pt x="14" y="30"/>
                    <a:pt x="11" y="30"/>
                  </a:cubicBezTo>
                  <a:cubicBezTo>
                    <a:pt x="10" y="30"/>
                    <a:pt x="8" y="30"/>
                    <a:pt x="7" y="29"/>
                  </a:cubicBezTo>
                  <a:cubicBezTo>
                    <a:pt x="5" y="29"/>
                    <a:pt x="4" y="28"/>
                    <a:pt x="3" y="28"/>
                  </a:cubicBezTo>
                  <a:lnTo>
                    <a:pt x="3" y="40"/>
                  </a:lnTo>
                  <a:close/>
                  <a:moveTo>
                    <a:pt x="3" y="24"/>
                  </a:moveTo>
                  <a:cubicBezTo>
                    <a:pt x="4" y="25"/>
                    <a:pt x="4" y="25"/>
                    <a:pt x="5" y="25"/>
                  </a:cubicBezTo>
                  <a:cubicBezTo>
                    <a:pt x="5" y="25"/>
                    <a:pt x="6" y="26"/>
                    <a:pt x="6" y="26"/>
                  </a:cubicBezTo>
                  <a:cubicBezTo>
                    <a:pt x="7" y="26"/>
                    <a:pt x="8" y="26"/>
                    <a:pt x="9" y="27"/>
                  </a:cubicBezTo>
                  <a:cubicBezTo>
                    <a:pt x="9" y="27"/>
                    <a:pt x="10" y="27"/>
                    <a:pt x="11" y="27"/>
                  </a:cubicBezTo>
                  <a:cubicBezTo>
                    <a:pt x="13" y="27"/>
                    <a:pt x="14" y="27"/>
                    <a:pt x="16" y="26"/>
                  </a:cubicBezTo>
                  <a:cubicBezTo>
                    <a:pt x="17" y="25"/>
                    <a:pt x="18" y="24"/>
                    <a:pt x="19" y="23"/>
                  </a:cubicBezTo>
                  <a:cubicBezTo>
                    <a:pt x="19" y="22"/>
                    <a:pt x="20" y="21"/>
                    <a:pt x="20" y="20"/>
                  </a:cubicBezTo>
                  <a:cubicBezTo>
                    <a:pt x="21" y="18"/>
                    <a:pt x="21" y="17"/>
                    <a:pt x="21" y="15"/>
                  </a:cubicBezTo>
                  <a:cubicBezTo>
                    <a:pt x="21" y="11"/>
                    <a:pt x="20" y="8"/>
                    <a:pt x="18" y="6"/>
                  </a:cubicBezTo>
                  <a:cubicBezTo>
                    <a:pt x="16" y="4"/>
                    <a:pt x="13" y="3"/>
                    <a:pt x="10" y="3"/>
                  </a:cubicBezTo>
                  <a:cubicBezTo>
                    <a:pt x="8" y="3"/>
                    <a:pt x="7" y="3"/>
                    <a:pt x="6" y="3"/>
                  </a:cubicBezTo>
                  <a:cubicBezTo>
                    <a:pt x="5" y="4"/>
                    <a:pt x="4" y="4"/>
                    <a:pt x="3" y="4"/>
                  </a:cubicBezTo>
                  <a:lnTo>
                    <a:pt x="3"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5"/>
            <p:cNvSpPr>
              <a:spLocks/>
            </p:cNvSpPr>
            <p:nvPr/>
          </p:nvSpPr>
          <p:spPr bwMode="auto">
            <a:xfrm>
              <a:off x="1895476" y="2265385"/>
              <a:ext cx="14288" cy="80963"/>
            </a:xfrm>
            <a:custGeom>
              <a:avLst/>
              <a:gdLst>
                <a:gd name="T0" fmla="*/ 8 w 8"/>
                <a:gd name="T1" fmla="*/ 44 h 44"/>
                <a:gd name="T2" fmla="*/ 5 w 8"/>
                <a:gd name="T3" fmla="*/ 43 h 44"/>
                <a:gd name="T4" fmla="*/ 2 w 8"/>
                <a:gd name="T5" fmla="*/ 42 h 44"/>
                <a:gd name="T6" fmla="*/ 1 w 8"/>
                <a:gd name="T7" fmla="*/ 40 h 44"/>
                <a:gd name="T8" fmla="*/ 0 w 8"/>
                <a:gd name="T9" fmla="*/ 37 h 44"/>
                <a:gd name="T10" fmla="*/ 0 w 8"/>
                <a:gd name="T11" fmla="*/ 1 h 44"/>
                <a:gd name="T12" fmla="*/ 4 w 8"/>
                <a:gd name="T13" fmla="*/ 0 h 44"/>
                <a:gd name="T14" fmla="*/ 4 w 8"/>
                <a:gd name="T15" fmla="*/ 36 h 44"/>
                <a:gd name="T16" fmla="*/ 4 w 8"/>
                <a:gd name="T17" fmla="*/ 39 h 44"/>
                <a:gd name="T18" fmla="*/ 5 w 8"/>
                <a:gd name="T19" fmla="*/ 40 h 44"/>
                <a:gd name="T20" fmla="*/ 6 w 8"/>
                <a:gd name="T21" fmla="*/ 41 h 44"/>
                <a:gd name="T22" fmla="*/ 8 w 8"/>
                <a:gd name="T23" fmla="*/ 41 h 44"/>
                <a:gd name="T24" fmla="*/ 8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8" y="44"/>
                  </a:moveTo>
                  <a:cubicBezTo>
                    <a:pt x="7" y="44"/>
                    <a:pt x="5" y="44"/>
                    <a:pt x="5" y="43"/>
                  </a:cubicBezTo>
                  <a:cubicBezTo>
                    <a:pt x="4" y="43"/>
                    <a:pt x="3" y="43"/>
                    <a:pt x="2" y="42"/>
                  </a:cubicBezTo>
                  <a:cubicBezTo>
                    <a:pt x="2" y="42"/>
                    <a:pt x="1" y="41"/>
                    <a:pt x="1" y="40"/>
                  </a:cubicBezTo>
                  <a:cubicBezTo>
                    <a:pt x="1" y="39"/>
                    <a:pt x="0" y="38"/>
                    <a:pt x="0" y="37"/>
                  </a:cubicBezTo>
                  <a:cubicBezTo>
                    <a:pt x="0" y="1"/>
                    <a:pt x="0" y="1"/>
                    <a:pt x="0" y="1"/>
                  </a:cubicBezTo>
                  <a:cubicBezTo>
                    <a:pt x="4" y="0"/>
                    <a:pt x="4" y="0"/>
                    <a:pt x="4" y="0"/>
                  </a:cubicBezTo>
                  <a:cubicBezTo>
                    <a:pt x="4" y="36"/>
                    <a:pt x="4" y="36"/>
                    <a:pt x="4" y="36"/>
                  </a:cubicBezTo>
                  <a:cubicBezTo>
                    <a:pt x="4" y="37"/>
                    <a:pt x="4" y="38"/>
                    <a:pt x="4" y="39"/>
                  </a:cubicBezTo>
                  <a:cubicBezTo>
                    <a:pt x="4" y="39"/>
                    <a:pt x="5" y="40"/>
                    <a:pt x="5" y="40"/>
                  </a:cubicBezTo>
                  <a:cubicBezTo>
                    <a:pt x="5" y="40"/>
                    <a:pt x="6" y="40"/>
                    <a:pt x="6" y="41"/>
                  </a:cubicBezTo>
                  <a:cubicBezTo>
                    <a:pt x="7" y="41"/>
                    <a:pt x="8" y="41"/>
                    <a:pt x="8" y="41"/>
                  </a:cubicBezTo>
                  <a:lnTo>
                    <a:pt x="8"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noEditPoints="1"/>
            </p:cNvSpPr>
            <p:nvPr/>
          </p:nvSpPr>
          <p:spPr bwMode="auto">
            <a:xfrm>
              <a:off x="1919288" y="2290785"/>
              <a:ext cx="38100" cy="55563"/>
            </a:xfrm>
            <a:custGeom>
              <a:avLst/>
              <a:gdLst>
                <a:gd name="T0" fmla="*/ 11 w 21"/>
                <a:gd name="T1" fmla="*/ 0 h 30"/>
                <a:gd name="T2" fmla="*/ 15 w 21"/>
                <a:gd name="T3" fmla="*/ 1 h 30"/>
                <a:gd name="T4" fmla="*/ 19 w 21"/>
                <a:gd name="T5" fmla="*/ 3 h 30"/>
                <a:gd name="T6" fmla="*/ 20 w 21"/>
                <a:gd name="T7" fmla="*/ 6 h 30"/>
                <a:gd name="T8" fmla="*/ 21 w 21"/>
                <a:gd name="T9" fmla="*/ 11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0 w 21"/>
                <a:gd name="T25" fmla="*/ 25 h 30"/>
                <a:gd name="T26" fmla="*/ 0 w 21"/>
                <a:gd name="T27" fmla="*/ 21 h 30"/>
                <a:gd name="T28" fmla="*/ 1 w 21"/>
                <a:gd name="T29" fmla="*/ 17 h 30"/>
                <a:gd name="T30" fmla="*/ 3 w 21"/>
                <a:gd name="T31" fmla="*/ 14 h 30"/>
                <a:gd name="T32" fmla="*/ 7 w 21"/>
                <a:gd name="T33" fmla="*/ 13 h 30"/>
                <a:gd name="T34" fmla="*/ 12 w 21"/>
                <a:gd name="T35" fmla="*/ 12 h 30"/>
                <a:gd name="T36" fmla="*/ 13 w 21"/>
                <a:gd name="T37" fmla="*/ 12 h 30"/>
                <a:gd name="T38" fmla="*/ 15 w 21"/>
                <a:gd name="T39" fmla="*/ 12 h 30"/>
                <a:gd name="T40" fmla="*/ 16 w 21"/>
                <a:gd name="T41" fmla="*/ 13 h 30"/>
                <a:gd name="T42" fmla="*/ 17 w 21"/>
                <a:gd name="T43" fmla="*/ 13 h 30"/>
                <a:gd name="T44" fmla="*/ 17 w 21"/>
                <a:gd name="T45" fmla="*/ 11 h 30"/>
                <a:gd name="T46" fmla="*/ 17 w 21"/>
                <a:gd name="T47" fmla="*/ 8 h 30"/>
                <a:gd name="T48" fmla="*/ 16 w 21"/>
                <a:gd name="T49" fmla="*/ 6 h 30"/>
                <a:gd name="T50" fmla="*/ 14 w 21"/>
                <a:gd name="T51" fmla="*/ 4 h 30"/>
                <a:gd name="T52" fmla="*/ 10 w 21"/>
                <a:gd name="T53" fmla="*/ 3 h 30"/>
                <a:gd name="T54" fmla="*/ 6 w 21"/>
                <a:gd name="T55" fmla="*/ 4 h 30"/>
                <a:gd name="T56" fmla="*/ 3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7 w 21"/>
                <a:gd name="T69" fmla="*/ 26 h 30"/>
                <a:gd name="T70" fmla="*/ 17 w 21"/>
                <a:gd name="T71" fmla="*/ 16 h 30"/>
                <a:gd name="T72" fmla="*/ 15 w 21"/>
                <a:gd name="T73" fmla="*/ 16 h 30"/>
                <a:gd name="T74" fmla="*/ 12 w 21"/>
                <a:gd name="T75" fmla="*/ 15 h 30"/>
                <a:gd name="T76" fmla="*/ 9 w 21"/>
                <a:gd name="T77" fmla="*/ 15 h 30"/>
                <a:gd name="T78" fmla="*/ 6 w 21"/>
                <a:gd name="T79" fmla="*/ 16 h 30"/>
                <a:gd name="T80" fmla="*/ 4 w 21"/>
                <a:gd name="T81" fmla="*/ 18 h 30"/>
                <a:gd name="T82" fmla="*/ 3 w 21"/>
                <a:gd name="T83" fmla="*/ 21 h 30"/>
                <a:gd name="T84" fmla="*/ 4 w 21"/>
                <a:gd name="T85" fmla="*/ 24 h 30"/>
                <a:gd name="T86" fmla="*/ 5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2" y="0"/>
                    <a:pt x="14" y="0"/>
                    <a:pt x="15" y="1"/>
                  </a:cubicBezTo>
                  <a:cubicBezTo>
                    <a:pt x="17" y="1"/>
                    <a:pt x="18" y="2"/>
                    <a:pt x="19" y="3"/>
                  </a:cubicBezTo>
                  <a:cubicBezTo>
                    <a:pt x="19" y="4"/>
                    <a:pt x="20" y="5"/>
                    <a:pt x="20" y="6"/>
                  </a:cubicBezTo>
                  <a:cubicBezTo>
                    <a:pt x="21" y="8"/>
                    <a:pt x="21" y="9"/>
                    <a:pt x="21" y="11"/>
                  </a:cubicBezTo>
                  <a:cubicBezTo>
                    <a:pt x="21" y="29"/>
                    <a:pt x="21" y="29"/>
                    <a:pt x="21" y="29"/>
                  </a:cubicBezTo>
                  <a:cubicBezTo>
                    <a:pt x="21" y="29"/>
                    <a:pt x="20" y="29"/>
                    <a:pt x="19" y="29"/>
                  </a:cubicBezTo>
                  <a:cubicBezTo>
                    <a:pt x="19" y="29"/>
                    <a:pt x="18" y="29"/>
                    <a:pt x="17" y="30"/>
                  </a:cubicBezTo>
                  <a:cubicBezTo>
                    <a:pt x="16" y="30"/>
                    <a:pt x="15" y="30"/>
                    <a:pt x="14" y="30"/>
                  </a:cubicBezTo>
                  <a:cubicBezTo>
                    <a:pt x="13" y="30"/>
                    <a:pt x="11" y="30"/>
                    <a:pt x="10" y="30"/>
                  </a:cubicBezTo>
                  <a:cubicBezTo>
                    <a:pt x="9" y="30"/>
                    <a:pt x="7" y="30"/>
                    <a:pt x="6" y="30"/>
                  </a:cubicBezTo>
                  <a:cubicBezTo>
                    <a:pt x="5" y="29"/>
                    <a:pt x="4" y="29"/>
                    <a:pt x="3" y="28"/>
                  </a:cubicBezTo>
                  <a:cubicBezTo>
                    <a:pt x="2" y="27"/>
                    <a:pt x="1" y="26"/>
                    <a:pt x="0" y="25"/>
                  </a:cubicBezTo>
                  <a:cubicBezTo>
                    <a:pt x="0" y="24"/>
                    <a:pt x="0" y="23"/>
                    <a:pt x="0" y="21"/>
                  </a:cubicBezTo>
                  <a:cubicBezTo>
                    <a:pt x="0" y="19"/>
                    <a:pt x="0" y="18"/>
                    <a:pt x="1" y="17"/>
                  </a:cubicBezTo>
                  <a:cubicBezTo>
                    <a:pt x="1" y="16"/>
                    <a:pt x="2" y="15"/>
                    <a:pt x="3" y="14"/>
                  </a:cubicBezTo>
                  <a:cubicBezTo>
                    <a:pt x="4" y="13"/>
                    <a:pt x="5" y="13"/>
                    <a:pt x="7" y="13"/>
                  </a:cubicBezTo>
                  <a:cubicBezTo>
                    <a:pt x="8" y="12"/>
                    <a:pt x="10" y="12"/>
                    <a:pt x="12" y="12"/>
                  </a:cubicBezTo>
                  <a:cubicBezTo>
                    <a:pt x="12" y="12"/>
                    <a:pt x="13" y="12"/>
                    <a:pt x="13" y="12"/>
                  </a:cubicBezTo>
                  <a:cubicBezTo>
                    <a:pt x="14" y="12"/>
                    <a:pt x="15" y="12"/>
                    <a:pt x="15" y="12"/>
                  </a:cubicBezTo>
                  <a:cubicBezTo>
                    <a:pt x="16" y="12"/>
                    <a:pt x="16" y="13"/>
                    <a:pt x="16" y="13"/>
                  </a:cubicBezTo>
                  <a:cubicBezTo>
                    <a:pt x="17" y="13"/>
                    <a:pt x="17" y="13"/>
                    <a:pt x="17" y="13"/>
                  </a:cubicBezTo>
                  <a:cubicBezTo>
                    <a:pt x="17" y="11"/>
                    <a:pt x="17" y="11"/>
                    <a:pt x="17" y="11"/>
                  </a:cubicBezTo>
                  <a:cubicBezTo>
                    <a:pt x="17" y="10"/>
                    <a:pt x="17" y="9"/>
                    <a:pt x="17" y="8"/>
                  </a:cubicBezTo>
                  <a:cubicBezTo>
                    <a:pt x="17" y="7"/>
                    <a:pt x="17" y="6"/>
                    <a:pt x="16" y="6"/>
                  </a:cubicBezTo>
                  <a:cubicBezTo>
                    <a:pt x="16" y="5"/>
                    <a:pt x="15" y="4"/>
                    <a:pt x="14" y="4"/>
                  </a:cubicBezTo>
                  <a:cubicBezTo>
                    <a:pt x="13" y="3"/>
                    <a:pt x="12" y="3"/>
                    <a:pt x="10" y="3"/>
                  </a:cubicBezTo>
                  <a:cubicBezTo>
                    <a:pt x="8" y="3"/>
                    <a:pt x="7" y="3"/>
                    <a:pt x="6" y="4"/>
                  </a:cubicBezTo>
                  <a:cubicBezTo>
                    <a:pt x="5" y="4"/>
                    <a:pt x="4" y="4"/>
                    <a:pt x="3" y="4"/>
                  </a:cubicBezTo>
                  <a:cubicBezTo>
                    <a:pt x="3" y="1"/>
                    <a:pt x="3" y="1"/>
                    <a:pt x="3" y="1"/>
                  </a:cubicBezTo>
                  <a:cubicBezTo>
                    <a:pt x="3" y="1"/>
                    <a:pt x="4" y="0"/>
                    <a:pt x="6" y="0"/>
                  </a:cubicBezTo>
                  <a:cubicBezTo>
                    <a:pt x="7" y="0"/>
                    <a:pt x="9" y="0"/>
                    <a:pt x="11" y="0"/>
                  </a:cubicBezTo>
                  <a:close/>
                  <a:moveTo>
                    <a:pt x="11" y="27"/>
                  </a:moveTo>
                  <a:cubicBezTo>
                    <a:pt x="12" y="27"/>
                    <a:pt x="14" y="27"/>
                    <a:pt x="15" y="27"/>
                  </a:cubicBezTo>
                  <a:cubicBezTo>
                    <a:pt x="16" y="27"/>
                    <a:pt x="17" y="26"/>
                    <a:pt x="17" y="26"/>
                  </a:cubicBezTo>
                  <a:cubicBezTo>
                    <a:pt x="17" y="16"/>
                    <a:pt x="17" y="16"/>
                    <a:pt x="17" y="16"/>
                  </a:cubicBezTo>
                  <a:cubicBezTo>
                    <a:pt x="17" y="16"/>
                    <a:pt x="16" y="16"/>
                    <a:pt x="15" y="16"/>
                  </a:cubicBezTo>
                  <a:cubicBezTo>
                    <a:pt x="14" y="15"/>
                    <a:pt x="13" y="15"/>
                    <a:pt x="12" y="15"/>
                  </a:cubicBezTo>
                  <a:cubicBezTo>
                    <a:pt x="11" y="15"/>
                    <a:pt x="10" y="15"/>
                    <a:pt x="9" y="15"/>
                  </a:cubicBezTo>
                  <a:cubicBezTo>
                    <a:pt x="8" y="16"/>
                    <a:pt x="7" y="16"/>
                    <a:pt x="6" y="16"/>
                  </a:cubicBezTo>
                  <a:cubicBezTo>
                    <a:pt x="5" y="17"/>
                    <a:pt x="5" y="17"/>
                    <a:pt x="4" y="18"/>
                  </a:cubicBezTo>
                  <a:cubicBezTo>
                    <a:pt x="4" y="19"/>
                    <a:pt x="3" y="20"/>
                    <a:pt x="3" y="21"/>
                  </a:cubicBezTo>
                  <a:cubicBezTo>
                    <a:pt x="3" y="22"/>
                    <a:pt x="4" y="23"/>
                    <a:pt x="4" y="24"/>
                  </a:cubicBezTo>
                  <a:cubicBezTo>
                    <a:pt x="4" y="24"/>
                    <a:pt x="5" y="25"/>
                    <a:pt x="5" y="26"/>
                  </a:cubicBezTo>
                  <a:cubicBezTo>
                    <a:pt x="6" y="26"/>
                    <a:pt x="7" y="26"/>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p:cNvSpPr>
            <p:nvPr/>
          </p:nvSpPr>
          <p:spPr bwMode="auto">
            <a:xfrm>
              <a:off x="1974851" y="2290785"/>
              <a:ext cx="41275" cy="53976"/>
            </a:xfrm>
            <a:custGeom>
              <a:avLst/>
              <a:gdLst>
                <a:gd name="T0" fmla="*/ 0 w 23"/>
                <a:gd name="T1" fmla="*/ 2 h 29"/>
                <a:gd name="T2" fmla="*/ 5 w 23"/>
                <a:gd name="T3" fmla="*/ 1 h 29"/>
                <a:gd name="T4" fmla="*/ 11 w 23"/>
                <a:gd name="T5" fmla="*/ 0 h 29"/>
                <a:gd name="T6" fmla="*/ 17 w 23"/>
                <a:gd name="T7" fmla="*/ 1 h 29"/>
                <a:gd name="T8" fmla="*/ 20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9 w 23"/>
                <a:gd name="T21" fmla="*/ 9 h 29"/>
                <a:gd name="T22" fmla="*/ 17 w 23"/>
                <a:gd name="T23" fmla="*/ 6 h 29"/>
                <a:gd name="T24" fmla="*/ 15 w 23"/>
                <a:gd name="T25" fmla="*/ 4 h 29"/>
                <a:gd name="T26" fmla="*/ 11 w 23"/>
                <a:gd name="T27" fmla="*/ 3 h 29"/>
                <a:gd name="T28" fmla="*/ 6 w 23"/>
                <a:gd name="T29" fmla="*/ 4 h 29"/>
                <a:gd name="T30" fmla="*/ 4 w 23"/>
                <a:gd name="T31" fmla="*/ 4 h 29"/>
                <a:gd name="T32" fmla="*/ 4 w 23"/>
                <a:gd name="T33" fmla="*/ 29 h 29"/>
                <a:gd name="T34" fmla="*/ 0 w 23"/>
                <a:gd name="T35" fmla="*/ 29 h 29"/>
                <a:gd name="T36" fmla="*/ 0 w 23"/>
                <a:gd name="T3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2"/>
                  </a:moveTo>
                  <a:cubicBezTo>
                    <a:pt x="1" y="1"/>
                    <a:pt x="3" y="1"/>
                    <a:pt x="5" y="1"/>
                  </a:cubicBezTo>
                  <a:cubicBezTo>
                    <a:pt x="6" y="0"/>
                    <a:pt x="9" y="0"/>
                    <a:pt x="11" y="0"/>
                  </a:cubicBezTo>
                  <a:cubicBezTo>
                    <a:pt x="14" y="0"/>
                    <a:pt x="15" y="0"/>
                    <a:pt x="17" y="1"/>
                  </a:cubicBezTo>
                  <a:cubicBezTo>
                    <a:pt x="18" y="2"/>
                    <a:pt x="20" y="2"/>
                    <a:pt x="20" y="4"/>
                  </a:cubicBezTo>
                  <a:cubicBezTo>
                    <a:pt x="21" y="5"/>
                    <a:pt x="22" y="6"/>
                    <a:pt x="22" y="8"/>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1"/>
                    <a:pt x="19" y="9"/>
                  </a:cubicBezTo>
                  <a:cubicBezTo>
                    <a:pt x="18" y="8"/>
                    <a:pt x="18" y="7"/>
                    <a:pt x="17" y="6"/>
                  </a:cubicBezTo>
                  <a:cubicBezTo>
                    <a:pt x="17" y="5"/>
                    <a:pt x="16" y="4"/>
                    <a:pt x="15" y="4"/>
                  </a:cubicBezTo>
                  <a:cubicBezTo>
                    <a:pt x="14" y="3"/>
                    <a:pt x="12" y="3"/>
                    <a:pt x="11" y="3"/>
                  </a:cubicBezTo>
                  <a:cubicBezTo>
                    <a:pt x="9" y="3"/>
                    <a:pt x="8" y="3"/>
                    <a:pt x="6" y="4"/>
                  </a:cubicBezTo>
                  <a:cubicBezTo>
                    <a:pt x="5" y="4"/>
                    <a:pt x="4" y="4"/>
                    <a:pt x="4" y="4"/>
                  </a:cubicBezTo>
                  <a:cubicBezTo>
                    <a:pt x="4" y="29"/>
                    <a:pt x="4" y="29"/>
                    <a:pt x="4" y="29"/>
                  </a:cubicBezTo>
                  <a:cubicBezTo>
                    <a:pt x="0" y="29"/>
                    <a:pt x="0" y="29"/>
                    <a:pt x="0" y="29"/>
                  </a:cubicBez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noEditPoints="1"/>
            </p:cNvSpPr>
            <p:nvPr/>
          </p:nvSpPr>
          <p:spPr bwMode="auto">
            <a:xfrm>
              <a:off x="2028826" y="2290785"/>
              <a:ext cx="46038" cy="55563"/>
            </a:xfrm>
            <a:custGeom>
              <a:avLst/>
              <a:gdLst>
                <a:gd name="T0" fmla="*/ 0 w 25"/>
                <a:gd name="T1" fmla="*/ 15 h 30"/>
                <a:gd name="T2" fmla="*/ 1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1" y="8"/>
                  </a:cubicBezTo>
                  <a:cubicBezTo>
                    <a:pt x="2" y="6"/>
                    <a:pt x="3" y="5"/>
                    <a:pt x="4" y="4"/>
                  </a:cubicBezTo>
                  <a:cubicBezTo>
                    <a:pt x="5"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6"/>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9" name="Group 548"/>
          <p:cNvGrpSpPr/>
          <p:nvPr/>
        </p:nvGrpSpPr>
        <p:grpSpPr>
          <a:xfrm>
            <a:off x="4309765" y="2086502"/>
            <a:ext cx="146050" cy="73026"/>
            <a:chOff x="4133852" y="2273323"/>
            <a:chExt cx="146050" cy="73026"/>
          </a:xfrm>
        </p:grpSpPr>
        <p:sp>
          <p:nvSpPr>
            <p:cNvPr id="197" name="Freeform 19"/>
            <p:cNvSpPr>
              <a:spLocks/>
            </p:cNvSpPr>
            <p:nvPr/>
          </p:nvSpPr>
          <p:spPr bwMode="auto">
            <a:xfrm>
              <a:off x="4133852" y="2273323"/>
              <a:ext cx="52388" cy="73026"/>
            </a:xfrm>
            <a:custGeom>
              <a:avLst/>
              <a:gdLst>
                <a:gd name="T0" fmla="*/ 18 w 29"/>
                <a:gd name="T1" fmla="*/ 40 h 40"/>
                <a:gd name="T2" fmla="*/ 11 w 29"/>
                <a:gd name="T3" fmla="*/ 39 h 40"/>
                <a:gd name="T4" fmla="*/ 5 w 29"/>
                <a:gd name="T5" fmla="*/ 35 h 40"/>
                <a:gd name="T6" fmla="*/ 2 w 29"/>
                <a:gd name="T7" fmla="*/ 29 h 40"/>
                <a:gd name="T8" fmla="*/ 0 w 29"/>
                <a:gd name="T9" fmla="*/ 20 h 40"/>
                <a:gd name="T10" fmla="*/ 2 w 29"/>
                <a:gd name="T11" fmla="*/ 11 h 40"/>
                <a:gd name="T12" fmla="*/ 6 w 29"/>
                <a:gd name="T13" fmla="*/ 5 h 40"/>
                <a:gd name="T14" fmla="*/ 11 w 29"/>
                <a:gd name="T15" fmla="*/ 1 h 40"/>
                <a:gd name="T16" fmla="*/ 18 w 29"/>
                <a:gd name="T17" fmla="*/ 0 h 40"/>
                <a:gd name="T18" fmla="*/ 22 w 29"/>
                <a:gd name="T19" fmla="*/ 0 h 40"/>
                <a:gd name="T20" fmla="*/ 25 w 29"/>
                <a:gd name="T21" fmla="*/ 1 h 40"/>
                <a:gd name="T22" fmla="*/ 28 w 29"/>
                <a:gd name="T23" fmla="*/ 2 h 40"/>
                <a:gd name="T24" fmla="*/ 29 w 29"/>
                <a:gd name="T25" fmla="*/ 2 h 40"/>
                <a:gd name="T26" fmla="*/ 28 w 29"/>
                <a:gd name="T27" fmla="*/ 6 h 40"/>
                <a:gd name="T28" fmla="*/ 24 w 29"/>
                <a:gd name="T29" fmla="*/ 4 h 40"/>
                <a:gd name="T30" fmla="*/ 19 w 29"/>
                <a:gd name="T31" fmla="*/ 3 h 40"/>
                <a:gd name="T32" fmla="*/ 13 w 29"/>
                <a:gd name="T33" fmla="*/ 4 h 40"/>
                <a:gd name="T34" fmla="*/ 8 w 29"/>
                <a:gd name="T35" fmla="*/ 8 h 40"/>
                <a:gd name="T36" fmla="*/ 5 w 29"/>
                <a:gd name="T37" fmla="*/ 13 h 40"/>
                <a:gd name="T38" fmla="*/ 4 w 29"/>
                <a:gd name="T39" fmla="*/ 20 h 40"/>
                <a:gd name="T40" fmla="*/ 5 w 29"/>
                <a:gd name="T41" fmla="*/ 27 h 40"/>
                <a:gd name="T42" fmla="*/ 8 w 29"/>
                <a:gd name="T43" fmla="*/ 32 h 40"/>
                <a:gd name="T44" fmla="*/ 12 w 29"/>
                <a:gd name="T45" fmla="*/ 36 h 40"/>
                <a:gd name="T46" fmla="*/ 18 w 29"/>
                <a:gd name="T47" fmla="*/ 37 h 40"/>
                <a:gd name="T48" fmla="*/ 24 w 29"/>
                <a:gd name="T49" fmla="*/ 36 h 40"/>
                <a:gd name="T50" fmla="*/ 28 w 29"/>
                <a:gd name="T51" fmla="*/ 35 h 40"/>
                <a:gd name="T52" fmla="*/ 29 w 29"/>
                <a:gd name="T53" fmla="*/ 38 h 40"/>
                <a:gd name="T54" fmla="*/ 28 w 29"/>
                <a:gd name="T55" fmla="*/ 39 h 40"/>
                <a:gd name="T56" fmla="*/ 26 w 29"/>
                <a:gd name="T57" fmla="*/ 39 h 40"/>
                <a:gd name="T58" fmla="*/ 22 w 29"/>
                <a:gd name="T59" fmla="*/ 40 h 40"/>
                <a:gd name="T60" fmla="*/ 18 w 29"/>
                <a:gd name="T6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0">
                  <a:moveTo>
                    <a:pt x="18" y="40"/>
                  </a:moveTo>
                  <a:cubicBezTo>
                    <a:pt x="15" y="40"/>
                    <a:pt x="13" y="40"/>
                    <a:pt x="11" y="39"/>
                  </a:cubicBezTo>
                  <a:cubicBezTo>
                    <a:pt x="9" y="38"/>
                    <a:pt x="7" y="37"/>
                    <a:pt x="5" y="35"/>
                  </a:cubicBezTo>
                  <a:cubicBezTo>
                    <a:pt x="4" y="33"/>
                    <a:pt x="3" y="31"/>
                    <a:pt x="2" y="29"/>
                  </a:cubicBezTo>
                  <a:cubicBezTo>
                    <a:pt x="1" y="26"/>
                    <a:pt x="0" y="23"/>
                    <a:pt x="0" y="20"/>
                  </a:cubicBezTo>
                  <a:cubicBezTo>
                    <a:pt x="0" y="17"/>
                    <a:pt x="1" y="14"/>
                    <a:pt x="2" y="11"/>
                  </a:cubicBezTo>
                  <a:cubicBezTo>
                    <a:pt x="3" y="9"/>
                    <a:pt x="4" y="7"/>
                    <a:pt x="6" y="5"/>
                  </a:cubicBezTo>
                  <a:cubicBezTo>
                    <a:pt x="7" y="3"/>
                    <a:pt x="9" y="2"/>
                    <a:pt x="11" y="1"/>
                  </a:cubicBezTo>
                  <a:cubicBezTo>
                    <a:pt x="14" y="0"/>
                    <a:pt x="16" y="0"/>
                    <a:pt x="18" y="0"/>
                  </a:cubicBezTo>
                  <a:cubicBezTo>
                    <a:pt x="20" y="0"/>
                    <a:pt x="21" y="0"/>
                    <a:pt x="22" y="0"/>
                  </a:cubicBezTo>
                  <a:cubicBezTo>
                    <a:pt x="23" y="0"/>
                    <a:pt x="24" y="1"/>
                    <a:pt x="25" y="1"/>
                  </a:cubicBezTo>
                  <a:cubicBezTo>
                    <a:pt x="26" y="1"/>
                    <a:pt x="27" y="1"/>
                    <a:pt x="28" y="2"/>
                  </a:cubicBezTo>
                  <a:cubicBezTo>
                    <a:pt x="28" y="2"/>
                    <a:pt x="29" y="2"/>
                    <a:pt x="29" y="2"/>
                  </a:cubicBezTo>
                  <a:cubicBezTo>
                    <a:pt x="28" y="6"/>
                    <a:pt x="28" y="6"/>
                    <a:pt x="28" y="6"/>
                  </a:cubicBezTo>
                  <a:cubicBezTo>
                    <a:pt x="27" y="5"/>
                    <a:pt x="26" y="5"/>
                    <a:pt x="24" y="4"/>
                  </a:cubicBezTo>
                  <a:cubicBezTo>
                    <a:pt x="23" y="3"/>
                    <a:pt x="21" y="3"/>
                    <a:pt x="19" y="3"/>
                  </a:cubicBezTo>
                  <a:cubicBezTo>
                    <a:pt x="16" y="3"/>
                    <a:pt x="14" y="4"/>
                    <a:pt x="13" y="4"/>
                  </a:cubicBezTo>
                  <a:cubicBezTo>
                    <a:pt x="11" y="5"/>
                    <a:pt x="9" y="6"/>
                    <a:pt x="8" y="8"/>
                  </a:cubicBezTo>
                  <a:cubicBezTo>
                    <a:pt x="7" y="9"/>
                    <a:pt x="6" y="11"/>
                    <a:pt x="5" y="13"/>
                  </a:cubicBezTo>
                  <a:cubicBezTo>
                    <a:pt x="5" y="15"/>
                    <a:pt x="4" y="18"/>
                    <a:pt x="4" y="20"/>
                  </a:cubicBezTo>
                  <a:cubicBezTo>
                    <a:pt x="4" y="23"/>
                    <a:pt x="5" y="25"/>
                    <a:pt x="5" y="27"/>
                  </a:cubicBezTo>
                  <a:cubicBezTo>
                    <a:pt x="6" y="29"/>
                    <a:pt x="7" y="31"/>
                    <a:pt x="8" y="32"/>
                  </a:cubicBezTo>
                  <a:cubicBezTo>
                    <a:pt x="9" y="34"/>
                    <a:pt x="11" y="35"/>
                    <a:pt x="12" y="36"/>
                  </a:cubicBezTo>
                  <a:cubicBezTo>
                    <a:pt x="14" y="36"/>
                    <a:pt x="16" y="37"/>
                    <a:pt x="18" y="37"/>
                  </a:cubicBezTo>
                  <a:cubicBezTo>
                    <a:pt x="21" y="37"/>
                    <a:pt x="23" y="37"/>
                    <a:pt x="24" y="36"/>
                  </a:cubicBezTo>
                  <a:cubicBezTo>
                    <a:pt x="26" y="36"/>
                    <a:pt x="27" y="35"/>
                    <a:pt x="28" y="35"/>
                  </a:cubicBezTo>
                  <a:cubicBezTo>
                    <a:pt x="29" y="38"/>
                    <a:pt x="29" y="38"/>
                    <a:pt x="29" y="38"/>
                  </a:cubicBezTo>
                  <a:cubicBezTo>
                    <a:pt x="29" y="38"/>
                    <a:pt x="29" y="38"/>
                    <a:pt x="28" y="39"/>
                  </a:cubicBezTo>
                  <a:cubicBezTo>
                    <a:pt x="27" y="39"/>
                    <a:pt x="27" y="39"/>
                    <a:pt x="26" y="39"/>
                  </a:cubicBezTo>
                  <a:cubicBezTo>
                    <a:pt x="25" y="40"/>
                    <a:pt x="23" y="40"/>
                    <a:pt x="22" y="40"/>
                  </a:cubicBezTo>
                  <a:cubicBezTo>
                    <a:pt x="21" y="40"/>
                    <a:pt x="20" y="40"/>
                    <a:pt x="18" y="4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0"/>
            <p:cNvSpPr>
              <a:spLocks noEditPoints="1"/>
            </p:cNvSpPr>
            <p:nvPr/>
          </p:nvSpPr>
          <p:spPr bwMode="auto">
            <a:xfrm>
              <a:off x="4195764" y="2290785"/>
              <a:ext cx="39688" cy="55563"/>
            </a:xfrm>
            <a:custGeom>
              <a:avLst/>
              <a:gdLst>
                <a:gd name="T0" fmla="*/ 11 w 21"/>
                <a:gd name="T1" fmla="*/ 0 h 30"/>
                <a:gd name="T2" fmla="*/ 15 w 21"/>
                <a:gd name="T3" fmla="*/ 1 h 30"/>
                <a:gd name="T4" fmla="*/ 19 w 21"/>
                <a:gd name="T5" fmla="*/ 3 h 30"/>
                <a:gd name="T6" fmla="*/ 20 w 21"/>
                <a:gd name="T7" fmla="*/ 6 h 30"/>
                <a:gd name="T8" fmla="*/ 21 w 21"/>
                <a:gd name="T9" fmla="*/ 11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0 w 21"/>
                <a:gd name="T25" fmla="*/ 25 h 30"/>
                <a:gd name="T26" fmla="*/ 0 w 21"/>
                <a:gd name="T27" fmla="*/ 21 h 30"/>
                <a:gd name="T28" fmla="*/ 0 w 21"/>
                <a:gd name="T29" fmla="*/ 17 h 30"/>
                <a:gd name="T30" fmla="*/ 3 w 21"/>
                <a:gd name="T31" fmla="*/ 14 h 30"/>
                <a:gd name="T32" fmla="*/ 7 w 21"/>
                <a:gd name="T33" fmla="*/ 13 h 30"/>
                <a:gd name="T34" fmla="*/ 12 w 21"/>
                <a:gd name="T35" fmla="*/ 12 h 30"/>
                <a:gd name="T36" fmla="*/ 13 w 21"/>
                <a:gd name="T37" fmla="*/ 12 h 30"/>
                <a:gd name="T38" fmla="*/ 15 w 21"/>
                <a:gd name="T39" fmla="*/ 12 h 30"/>
                <a:gd name="T40" fmla="*/ 16 w 21"/>
                <a:gd name="T41" fmla="*/ 13 h 30"/>
                <a:gd name="T42" fmla="*/ 17 w 21"/>
                <a:gd name="T43" fmla="*/ 13 h 30"/>
                <a:gd name="T44" fmla="*/ 17 w 21"/>
                <a:gd name="T45" fmla="*/ 11 h 30"/>
                <a:gd name="T46" fmla="*/ 17 w 21"/>
                <a:gd name="T47" fmla="*/ 8 h 30"/>
                <a:gd name="T48" fmla="*/ 16 w 21"/>
                <a:gd name="T49" fmla="*/ 6 h 30"/>
                <a:gd name="T50" fmla="*/ 14 w 21"/>
                <a:gd name="T51" fmla="*/ 4 h 30"/>
                <a:gd name="T52" fmla="*/ 10 w 21"/>
                <a:gd name="T53" fmla="*/ 3 h 30"/>
                <a:gd name="T54" fmla="*/ 6 w 21"/>
                <a:gd name="T55" fmla="*/ 4 h 30"/>
                <a:gd name="T56" fmla="*/ 3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7 w 21"/>
                <a:gd name="T69" fmla="*/ 26 h 30"/>
                <a:gd name="T70" fmla="*/ 17 w 21"/>
                <a:gd name="T71" fmla="*/ 16 h 30"/>
                <a:gd name="T72" fmla="*/ 15 w 21"/>
                <a:gd name="T73" fmla="*/ 16 h 30"/>
                <a:gd name="T74" fmla="*/ 12 w 21"/>
                <a:gd name="T75" fmla="*/ 15 h 30"/>
                <a:gd name="T76" fmla="*/ 9 w 21"/>
                <a:gd name="T77" fmla="*/ 15 h 30"/>
                <a:gd name="T78" fmla="*/ 6 w 21"/>
                <a:gd name="T79" fmla="*/ 16 h 30"/>
                <a:gd name="T80" fmla="*/ 4 w 21"/>
                <a:gd name="T81" fmla="*/ 18 h 30"/>
                <a:gd name="T82" fmla="*/ 3 w 21"/>
                <a:gd name="T83" fmla="*/ 21 h 30"/>
                <a:gd name="T84" fmla="*/ 4 w 21"/>
                <a:gd name="T85" fmla="*/ 24 h 30"/>
                <a:gd name="T86" fmla="*/ 5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2" y="0"/>
                    <a:pt x="14" y="0"/>
                    <a:pt x="15" y="1"/>
                  </a:cubicBezTo>
                  <a:cubicBezTo>
                    <a:pt x="17" y="1"/>
                    <a:pt x="18" y="2"/>
                    <a:pt x="19" y="3"/>
                  </a:cubicBezTo>
                  <a:cubicBezTo>
                    <a:pt x="19" y="4"/>
                    <a:pt x="20" y="5"/>
                    <a:pt x="20" y="6"/>
                  </a:cubicBezTo>
                  <a:cubicBezTo>
                    <a:pt x="21" y="8"/>
                    <a:pt x="21" y="9"/>
                    <a:pt x="21" y="11"/>
                  </a:cubicBezTo>
                  <a:cubicBezTo>
                    <a:pt x="21" y="29"/>
                    <a:pt x="21" y="29"/>
                    <a:pt x="21" y="29"/>
                  </a:cubicBezTo>
                  <a:cubicBezTo>
                    <a:pt x="21" y="29"/>
                    <a:pt x="20" y="29"/>
                    <a:pt x="19" y="29"/>
                  </a:cubicBezTo>
                  <a:cubicBezTo>
                    <a:pt x="19" y="29"/>
                    <a:pt x="18" y="29"/>
                    <a:pt x="17" y="30"/>
                  </a:cubicBezTo>
                  <a:cubicBezTo>
                    <a:pt x="16" y="30"/>
                    <a:pt x="15" y="30"/>
                    <a:pt x="14" y="30"/>
                  </a:cubicBezTo>
                  <a:cubicBezTo>
                    <a:pt x="13" y="30"/>
                    <a:pt x="11" y="30"/>
                    <a:pt x="10" y="30"/>
                  </a:cubicBezTo>
                  <a:cubicBezTo>
                    <a:pt x="9" y="30"/>
                    <a:pt x="7" y="30"/>
                    <a:pt x="6" y="30"/>
                  </a:cubicBezTo>
                  <a:cubicBezTo>
                    <a:pt x="5" y="29"/>
                    <a:pt x="4" y="29"/>
                    <a:pt x="3" y="28"/>
                  </a:cubicBezTo>
                  <a:cubicBezTo>
                    <a:pt x="2" y="27"/>
                    <a:pt x="1" y="26"/>
                    <a:pt x="0" y="25"/>
                  </a:cubicBezTo>
                  <a:cubicBezTo>
                    <a:pt x="0" y="24"/>
                    <a:pt x="0" y="23"/>
                    <a:pt x="0" y="21"/>
                  </a:cubicBezTo>
                  <a:cubicBezTo>
                    <a:pt x="0" y="19"/>
                    <a:pt x="0" y="18"/>
                    <a:pt x="0" y="17"/>
                  </a:cubicBezTo>
                  <a:cubicBezTo>
                    <a:pt x="1" y="16"/>
                    <a:pt x="2" y="15"/>
                    <a:pt x="3" y="14"/>
                  </a:cubicBezTo>
                  <a:cubicBezTo>
                    <a:pt x="4" y="13"/>
                    <a:pt x="5" y="13"/>
                    <a:pt x="7" y="13"/>
                  </a:cubicBezTo>
                  <a:cubicBezTo>
                    <a:pt x="8" y="12"/>
                    <a:pt x="10" y="12"/>
                    <a:pt x="12" y="12"/>
                  </a:cubicBezTo>
                  <a:cubicBezTo>
                    <a:pt x="12" y="12"/>
                    <a:pt x="13" y="12"/>
                    <a:pt x="13" y="12"/>
                  </a:cubicBezTo>
                  <a:cubicBezTo>
                    <a:pt x="14" y="12"/>
                    <a:pt x="15" y="12"/>
                    <a:pt x="15" y="12"/>
                  </a:cubicBezTo>
                  <a:cubicBezTo>
                    <a:pt x="16" y="12"/>
                    <a:pt x="16" y="13"/>
                    <a:pt x="16" y="13"/>
                  </a:cubicBezTo>
                  <a:cubicBezTo>
                    <a:pt x="17" y="13"/>
                    <a:pt x="17" y="13"/>
                    <a:pt x="17" y="13"/>
                  </a:cubicBezTo>
                  <a:cubicBezTo>
                    <a:pt x="17" y="11"/>
                    <a:pt x="17" y="11"/>
                    <a:pt x="17" y="11"/>
                  </a:cubicBezTo>
                  <a:cubicBezTo>
                    <a:pt x="17" y="10"/>
                    <a:pt x="17" y="9"/>
                    <a:pt x="17" y="8"/>
                  </a:cubicBezTo>
                  <a:cubicBezTo>
                    <a:pt x="17" y="7"/>
                    <a:pt x="17" y="6"/>
                    <a:pt x="16" y="6"/>
                  </a:cubicBezTo>
                  <a:cubicBezTo>
                    <a:pt x="16" y="5"/>
                    <a:pt x="15" y="4"/>
                    <a:pt x="14" y="4"/>
                  </a:cubicBezTo>
                  <a:cubicBezTo>
                    <a:pt x="13" y="3"/>
                    <a:pt x="12" y="3"/>
                    <a:pt x="10" y="3"/>
                  </a:cubicBezTo>
                  <a:cubicBezTo>
                    <a:pt x="8" y="3"/>
                    <a:pt x="7" y="3"/>
                    <a:pt x="6" y="4"/>
                  </a:cubicBezTo>
                  <a:cubicBezTo>
                    <a:pt x="5" y="4"/>
                    <a:pt x="4" y="4"/>
                    <a:pt x="3" y="4"/>
                  </a:cubicBezTo>
                  <a:cubicBezTo>
                    <a:pt x="3" y="1"/>
                    <a:pt x="3" y="1"/>
                    <a:pt x="3" y="1"/>
                  </a:cubicBezTo>
                  <a:cubicBezTo>
                    <a:pt x="3" y="1"/>
                    <a:pt x="4" y="0"/>
                    <a:pt x="6" y="0"/>
                  </a:cubicBezTo>
                  <a:cubicBezTo>
                    <a:pt x="7" y="0"/>
                    <a:pt x="9" y="0"/>
                    <a:pt x="11" y="0"/>
                  </a:cubicBezTo>
                  <a:close/>
                  <a:moveTo>
                    <a:pt x="11" y="27"/>
                  </a:moveTo>
                  <a:cubicBezTo>
                    <a:pt x="12" y="27"/>
                    <a:pt x="13" y="27"/>
                    <a:pt x="15" y="27"/>
                  </a:cubicBezTo>
                  <a:cubicBezTo>
                    <a:pt x="16" y="27"/>
                    <a:pt x="17" y="26"/>
                    <a:pt x="17" y="26"/>
                  </a:cubicBezTo>
                  <a:cubicBezTo>
                    <a:pt x="17" y="16"/>
                    <a:pt x="17" y="16"/>
                    <a:pt x="17" y="16"/>
                  </a:cubicBezTo>
                  <a:cubicBezTo>
                    <a:pt x="17" y="16"/>
                    <a:pt x="16" y="16"/>
                    <a:pt x="15" y="16"/>
                  </a:cubicBezTo>
                  <a:cubicBezTo>
                    <a:pt x="14" y="15"/>
                    <a:pt x="13" y="15"/>
                    <a:pt x="12" y="15"/>
                  </a:cubicBezTo>
                  <a:cubicBezTo>
                    <a:pt x="11" y="15"/>
                    <a:pt x="10" y="15"/>
                    <a:pt x="9" y="15"/>
                  </a:cubicBezTo>
                  <a:cubicBezTo>
                    <a:pt x="8" y="16"/>
                    <a:pt x="7" y="16"/>
                    <a:pt x="6" y="16"/>
                  </a:cubicBezTo>
                  <a:cubicBezTo>
                    <a:pt x="5" y="17"/>
                    <a:pt x="5" y="17"/>
                    <a:pt x="4" y="18"/>
                  </a:cubicBezTo>
                  <a:cubicBezTo>
                    <a:pt x="4" y="19"/>
                    <a:pt x="3" y="20"/>
                    <a:pt x="3" y="21"/>
                  </a:cubicBezTo>
                  <a:cubicBezTo>
                    <a:pt x="3" y="22"/>
                    <a:pt x="4" y="23"/>
                    <a:pt x="4" y="24"/>
                  </a:cubicBezTo>
                  <a:cubicBezTo>
                    <a:pt x="4" y="24"/>
                    <a:pt x="5" y="25"/>
                    <a:pt x="5" y="26"/>
                  </a:cubicBezTo>
                  <a:cubicBezTo>
                    <a:pt x="6" y="26"/>
                    <a:pt x="7" y="26"/>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1"/>
            <p:cNvSpPr>
              <a:spLocks/>
            </p:cNvSpPr>
            <p:nvPr/>
          </p:nvSpPr>
          <p:spPr bwMode="auto">
            <a:xfrm>
              <a:off x="4251327" y="2290785"/>
              <a:ext cx="28575" cy="53976"/>
            </a:xfrm>
            <a:custGeom>
              <a:avLst/>
              <a:gdLst>
                <a:gd name="T0" fmla="*/ 10 w 16"/>
                <a:gd name="T1" fmla="*/ 0 h 29"/>
                <a:gd name="T2" fmla="*/ 13 w 16"/>
                <a:gd name="T3" fmla="*/ 0 h 29"/>
                <a:gd name="T4" fmla="*/ 16 w 16"/>
                <a:gd name="T5" fmla="*/ 1 h 29"/>
                <a:gd name="T6" fmla="*/ 15 w 16"/>
                <a:gd name="T7" fmla="*/ 4 h 29"/>
                <a:gd name="T8" fmla="*/ 13 w 16"/>
                <a:gd name="T9" fmla="*/ 3 h 29"/>
                <a:gd name="T10" fmla="*/ 10 w 16"/>
                <a:gd name="T11" fmla="*/ 3 h 29"/>
                <a:gd name="T12" fmla="*/ 6 w 16"/>
                <a:gd name="T13" fmla="*/ 4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3"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4"/>
                  </a:cubicBezTo>
                  <a:cubicBezTo>
                    <a:pt x="5" y="4"/>
                    <a:pt x="4" y="4"/>
                    <a:pt x="4" y="4"/>
                  </a:cubicBezTo>
                  <a:cubicBezTo>
                    <a:pt x="4" y="29"/>
                    <a:pt x="4" y="29"/>
                    <a:pt x="4" y="29"/>
                  </a:cubicBezTo>
                  <a:cubicBezTo>
                    <a:pt x="0" y="29"/>
                    <a:pt x="0" y="29"/>
                    <a:pt x="0" y="29"/>
                  </a:cubicBezTo>
                  <a:cubicBezTo>
                    <a:pt x="0" y="2"/>
                    <a:pt x="0" y="2"/>
                    <a:pt x="0" y="2"/>
                  </a:cubicBezTo>
                  <a:cubicBezTo>
                    <a:pt x="1" y="1"/>
                    <a:pt x="2" y="1"/>
                    <a:pt x="4" y="1"/>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8" name="Group 547"/>
          <p:cNvGrpSpPr/>
          <p:nvPr/>
        </p:nvGrpSpPr>
        <p:grpSpPr>
          <a:xfrm>
            <a:off x="2936522" y="2086502"/>
            <a:ext cx="481012" cy="100013"/>
            <a:chOff x="2874964" y="2265385"/>
            <a:chExt cx="481012" cy="100013"/>
          </a:xfrm>
        </p:grpSpPr>
        <p:sp>
          <p:nvSpPr>
            <p:cNvPr id="200" name="Freeform 22"/>
            <p:cNvSpPr>
              <a:spLocks noEditPoints="1"/>
            </p:cNvSpPr>
            <p:nvPr/>
          </p:nvSpPr>
          <p:spPr bwMode="auto">
            <a:xfrm>
              <a:off x="2874964" y="2274910"/>
              <a:ext cx="63500" cy="69851"/>
            </a:xfrm>
            <a:custGeom>
              <a:avLst/>
              <a:gdLst>
                <a:gd name="T0" fmla="*/ 31 w 35"/>
                <a:gd name="T1" fmla="*/ 38 h 38"/>
                <a:gd name="T2" fmla="*/ 29 w 35"/>
                <a:gd name="T3" fmla="*/ 33 h 38"/>
                <a:gd name="T4" fmla="*/ 27 w 35"/>
                <a:gd name="T5" fmla="*/ 28 h 38"/>
                <a:gd name="T6" fmla="*/ 8 w 35"/>
                <a:gd name="T7" fmla="*/ 28 h 38"/>
                <a:gd name="T8" fmla="*/ 6 w 35"/>
                <a:gd name="T9" fmla="*/ 33 h 38"/>
                <a:gd name="T10" fmla="*/ 4 w 35"/>
                <a:gd name="T11" fmla="*/ 38 h 38"/>
                <a:gd name="T12" fmla="*/ 0 w 35"/>
                <a:gd name="T13" fmla="*/ 38 h 38"/>
                <a:gd name="T14" fmla="*/ 4 w 35"/>
                <a:gd name="T15" fmla="*/ 27 h 38"/>
                <a:gd name="T16" fmla="*/ 8 w 35"/>
                <a:gd name="T17" fmla="*/ 17 h 38"/>
                <a:gd name="T18" fmla="*/ 12 w 35"/>
                <a:gd name="T19" fmla="*/ 8 h 38"/>
                <a:gd name="T20" fmla="*/ 16 w 35"/>
                <a:gd name="T21" fmla="*/ 0 h 38"/>
                <a:gd name="T22" fmla="*/ 19 w 35"/>
                <a:gd name="T23" fmla="*/ 0 h 38"/>
                <a:gd name="T24" fmla="*/ 23 w 35"/>
                <a:gd name="T25" fmla="*/ 8 h 38"/>
                <a:gd name="T26" fmla="*/ 27 w 35"/>
                <a:gd name="T27" fmla="*/ 17 h 38"/>
                <a:gd name="T28" fmla="*/ 31 w 35"/>
                <a:gd name="T29" fmla="*/ 27 h 38"/>
                <a:gd name="T30" fmla="*/ 35 w 35"/>
                <a:gd name="T31" fmla="*/ 38 h 38"/>
                <a:gd name="T32" fmla="*/ 31 w 35"/>
                <a:gd name="T33" fmla="*/ 38 h 38"/>
                <a:gd name="T34" fmla="*/ 17 w 35"/>
                <a:gd name="T35" fmla="*/ 4 h 38"/>
                <a:gd name="T36" fmla="*/ 13 w 35"/>
                <a:gd name="T37" fmla="*/ 14 h 38"/>
                <a:gd name="T38" fmla="*/ 9 w 35"/>
                <a:gd name="T39" fmla="*/ 25 h 38"/>
                <a:gd name="T40" fmla="*/ 26 w 35"/>
                <a:gd name="T41" fmla="*/ 25 h 38"/>
                <a:gd name="T42" fmla="*/ 22 w 35"/>
                <a:gd name="T43" fmla="*/ 14 h 38"/>
                <a:gd name="T44" fmla="*/ 17 w 35"/>
                <a:gd name="T4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8">
                  <a:moveTo>
                    <a:pt x="31" y="38"/>
                  </a:moveTo>
                  <a:cubicBezTo>
                    <a:pt x="30" y="37"/>
                    <a:pt x="29" y="35"/>
                    <a:pt x="29" y="33"/>
                  </a:cubicBezTo>
                  <a:cubicBezTo>
                    <a:pt x="28" y="31"/>
                    <a:pt x="27" y="29"/>
                    <a:pt x="27" y="28"/>
                  </a:cubicBezTo>
                  <a:cubicBezTo>
                    <a:pt x="8" y="28"/>
                    <a:pt x="8" y="28"/>
                    <a:pt x="8" y="28"/>
                  </a:cubicBezTo>
                  <a:cubicBezTo>
                    <a:pt x="7" y="29"/>
                    <a:pt x="7" y="31"/>
                    <a:pt x="6" y="33"/>
                  </a:cubicBezTo>
                  <a:cubicBezTo>
                    <a:pt x="5" y="35"/>
                    <a:pt x="5" y="37"/>
                    <a:pt x="4" y="38"/>
                  </a:cubicBezTo>
                  <a:cubicBezTo>
                    <a:pt x="0" y="38"/>
                    <a:pt x="0" y="38"/>
                    <a:pt x="0" y="38"/>
                  </a:cubicBezTo>
                  <a:cubicBezTo>
                    <a:pt x="2" y="34"/>
                    <a:pt x="3" y="31"/>
                    <a:pt x="4" y="27"/>
                  </a:cubicBezTo>
                  <a:cubicBezTo>
                    <a:pt x="6" y="24"/>
                    <a:pt x="7" y="20"/>
                    <a:pt x="8" y="17"/>
                  </a:cubicBezTo>
                  <a:cubicBezTo>
                    <a:pt x="9" y="14"/>
                    <a:pt x="11" y="11"/>
                    <a:pt x="12" y="8"/>
                  </a:cubicBezTo>
                  <a:cubicBezTo>
                    <a:pt x="13" y="5"/>
                    <a:pt x="14" y="3"/>
                    <a:pt x="16" y="0"/>
                  </a:cubicBezTo>
                  <a:cubicBezTo>
                    <a:pt x="19" y="0"/>
                    <a:pt x="19" y="0"/>
                    <a:pt x="19" y="0"/>
                  </a:cubicBezTo>
                  <a:cubicBezTo>
                    <a:pt x="21" y="3"/>
                    <a:pt x="22" y="5"/>
                    <a:pt x="23" y="8"/>
                  </a:cubicBezTo>
                  <a:cubicBezTo>
                    <a:pt x="24" y="11"/>
                    <a:pt x="26" y="14"/>
                    <a:pt x="27" y="17"/>
                  </a:cubicBezTo>
                  <a:cubicBezTo>
                    <a:pt x="28" y="20"/>
                    <a:pt x="29" y="24"/>
                    <a:pt x="31" y="27"/>
                  </a:cubicBezTo>
                  <a:cubicBezTo>
                    <a:pt x="32" y="31"/>
                    <a:pt x="33" y="34"/>
                    <a:pt x="35" y="38"/>
                  </a:cubicBezTo>
                  <a:lnTo>
                    <a:pt x="31" y="38"/>
                  </a:lnTo>
                  <a:close/>
                  <a:moveTo>
                    <a:pt x="17" y="4"/>
                  </a:moveTo>
                  <a:cubicBezTo>
                    <a:pt x="16" y="7"/>
                    <a:pt x="15" y="11"/>
                    <a:pt x="13" y="14"/>
                  </a:cubicBezTo>
                  <a:cubicBezTo>
                    <a:pt x="12" y="17"/>
                    <a:pt x="11" y="21"/>
                    <a:pt x="9" y="25"/>
                  </a:cubicBezTo>
                  <a:cubicBezTo>
                    <a:pt x="26" y="25"/>
                    <a:pt x="26" y="25"/>
                    <a:pt x="26" y="25"/>
                  </a:cubicBezTo>
                  <a:cubicBezTo>
                    <a:pt x="24" y="21"/>
                    <a:pt x="23" y="17"/>
                    <a:pt x="22" y="14"/>
                  </a:cubicBezTo>
                  <a:cubicBezTo>
                    <a:pt x="20" y="10"/>
                    <a:pt x="19" y="7"/>
                    <a:pt x="17" y="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3"/>
            <p:cNvSpPr>
              <a:spLocks noEditPoints="1"/>
            </p:cNvSpPr>
            <p:nvPr/>
          </p:nvSpPr>
          <p:spPr bwMode="auto">
            <a:xfrm>
              <a:off x="2946401" y="2271735"/>
              <a:ext cx="11113" cy="73026"/>
            </a:xfrm>
            <a:custGeom>
              <a:avLst/>
              <a:gdLst>
                <a:gd name="T0" fmla="*/ 6 w 6"/>
                <a:gd name="T1" fmla="*/ 3 h 40"/>
                <a:gd name="T2" fmla="*/ 5 w 6"/>
                <a:gd name="T3" fmla="*/ 5 h 40"/>
                <a:gd name="T4" fmla="*/ 3 w 6"/>
                <a:gd name="T5" fmla="*/ 6 h 40"/>
                <a:gd name="T6" fmla="*/ 1 w 6"/>
                <a:gd name="T7" fmla="*/ 5 h 40"/>
                <a:gd name="T8" fmla="*/ 0 w 6"/>
                <a:gd name="T9" fmla="*/ 3 h 40"/>
                <a:gd name="T10" fmla="*/ 1 w 6"/>
                <a:gd name="T11" fmla="*/ 1 h 40"/>
                <a:gd name="T12" fmla="*/ 3 w 6"/>
                <a:gd name="T13" fmla="*/ 0 h 40"/>
                <a:gd name="T14" fmla="*/ 5 w 6"/>
                <a:gd name="T15" fmla="*/ 1 h 40"/>
                <a:gd name="T16" fmla="*/ 6 w 6"/>
                <a:gd name="T17" fmla="*/ 3 h 40"/>
                <a:gd name="T18" fmla="*/ 5 w 6"/>
                <a:gd name="T19" fmla="*/ 40 h 40"/>
                <a:gd name="T20" fmla="*/ 1 w 6"/>
                <a:gd name="T21" fmla="*/ 40 h 40"/>
                <a:gd name="T22" fmla="*/ 1 w 6"/>
                <a:gd name="T23" fmla="*/ 12 h 40"/>
                <a:gd name="T24" fmla="*/ 5 w 6"/>
                <a:gd name="T25" fmla="*/ 12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3"/>
                  </a:moveTo>
                  <a:cubicBezTo>
                    <a:pt x="6" y="4"/>
                    <a:pt x="5" y="4"/>
                    <a:pt x="5" y="5"/>
                  </a:cubicBezTo>
                  <a:cubicBezTo>
                    <a:pt x="4" y="5"/>
                    <a:pt x="4" y="6"/>
                    <a:pt x="3" y="6"/>
                  </a:cubicBezTo>
                  <a:cubicBezTo>
                    <a:pt x="2" y="6"/>
                    <a:pt x="2" y="5"/>
                    <a:pt x="1" y="5"/>
                  </a:cubicBezTo>
                  <a:cubicBezTo>
                    <a:pt x="1" y="4"/>
                    <a:pt x="0" y="4"/>
                    <a:pt x="0" y="3"/>
                  </a:cubicBezTo>
                  <a:cubicBezTo>
                    <a:pt x="0" y="2"/>
                    <a:pt x="1" y="1"/>
                    <a:pt x="1" y="1"/>
                  </a:cubicBezTo>
                  <a:cubicBezTo>
                    <a:pt x="2" y="0"/>
                    <a:pt x="2" y="0"/>
                    <a:pt x="3" y="0"/>
                  </a:cubicBezTo>
                  <a:cubicBezTo>
                    <a:pt x="4" y="0"/>
                    <a:pt x="4" y="0"/>
                    <a:pt x="5" y="1"/>
                  </a:cubicBezTo>
                  <a:cubicBezTo>
                    <a:pt x="5" y="1"/>
                    <a:pt x="6" y="2"/>
                    <a:pt x="6" y="3"/>
                  </a:cubicBezTo>
                  <a:close/>
                  <a:moveTo>
                    <a:pt x="5" y="40"/>
                  </a:moveTo>
                  <a:cubicBezTo>
                    <a:pt x="1" y="40"/>
                    <a:pt x="1" y="40"/>
                    <a:pt x="1" y="40"/>
                  </a:cubicBezTo>
                  <a:cubicBezTo>
                    <a:pt x="1" y="12"/>
                    <a:pt x="1" y="12"/>
                    <a:pt x="1" y="12"/>
                  </a:cubicBezTo>
                  <a:cubicBezTo>
                    <a:pt x="5" y="12"/>
                    <a:pt x="5" y="12"/>
                    <a:pt x="5" y="12"/>
                  </a:cubicBezTo>
                  <a:lnTo>
                    <a:pt x="5"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4"/>
            <p:cNvSpPr>
              <a:spLocks/>
            </p:cNvSpPr>
            <p:nvPr/>
          </p:nvSpPr>
          <p:spPr bwMode="auto">
            <a:xfrm>
              <a:off x="2973389" y="2290785"/>
              <a:ext cx="26988" cy="53976"/>
            </a:xfrm>
            <a:custGeom>
              <a:avLst/>
              <a:gdLst>
                <a:gd name="T0" fmla="*/ 9 w 15"/>
                <a:gd name="T1" fmla="*/ 0 h 29"/>
                <a:gd name="T2" fmla="*/ 13 w 15"/>
                <a:gd name="T3" fmla="*/ 0 h 29"/>
                <a:gd name="T4" fmla="*/ 15 w 15"/>
                <a:gd name="T5" fmla="*/ 1 h 29"/>
                <a:gd name="T6" fmla="*/ 14 w 15"/>
                <a:gd name="T7" fmla="*/ 4 h 29"/>
                <a:gd name="T8" fmla="*/ 12 w 15"/>
                <a:gd name="T9" fmla="*/ 3 h 29"/>
                <a:gd name="T10" fmla="*/ 9 w 15"/>
                <a:gd name="T11" fmla="*/ 3 h 29"/>
                <a:gd name="T12" fmla="*/ 5 w 15"/>
                <a:gd name="T13" fmla="*/ 4 h 29"/>
                <a:gd name="T14" fmla="*/ 3 w 15"/>
                <a:gd name="T15" fmla="*/ 4 h 29"/>
                <a:gd name="T16" fmla="*/ 3 w 15"/>
                <a:gd name="T17" fmla="*/ 29 h 29"/>
                <a:gd name="T18" fmla="*/ 0 w 15"/>
                <a:gd name="T19" fmla="*/ 29 h 29"/>
                <a:gd name="T20" fmla="*/ 0 w 15"/>
                <a:gd name="T21" fmla="*/ 2 h 29"/>
                <a:gd name="T22" fmla="*/ 3 w 15"/>
                <a:gd name="T23" fmla="*/ 1 h 29"/>
                <a:gd name="T24" fmla="*/ 9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9" y="0"/>
                  </a:moveTo>
                  <a:cubicBezTo>
                    <a:pt x="11" y="0"/>
                    <a:pt x="12" y="0"/>
                    <a:pt x="13" y="0"/>
                  </a:cubicBezTo>
                  <a:cubicBezTo>
                    <a:pt x="14" y="0"/>
                    <a:pt x="15" y="1"/>
                    <a:pt x="15" y="1"/>
                  </a:cubicBezTo>
                  <a:cubicBezTo>
                    <a:pt x="14" y="4"/>
                    <a:pt x="14" y="4"/>
                    <a:pt x="14" y="4"/>
                  </a:cubicBezTo>
                  <a:cubicBezTo>
                    <a:pt x="14" y="4"/>
                    <a:pt x="13" y="4"/>
                    <a:pt x="12" y="3"/>
                  </a:cubicBezTo>
                  <a:cubicBezTo>
                    <a:pt x="11" y="3"/>
                    <a:pt x="10" y="3"/>
                    <a:pt x="9" y="3"/>
                  </a:cubicBezTo>
                  <a:cubicBezTo>
                    <a:pt x="7" y="3"/>
                    <a:pt x="6" y="3"/>
                    <a:pt x="5" y="4"/>
                  </a:cubicBezTo>
                  <a:cubicBezTo>
                    <a:pt x="4" y="4"/>
                    <a:pt x="3" y="4"/>
                    <a:pt x="3" y="4"/>
                  </a:cubicBezTo>
                  <a:cubicBezTo>
                    <a:pt x="3" y="29"/>
                    <a:pt x="3" y="29"/>
                    <a:pt x="3" y="29"/>
                  </a:cubicBezTo>
                  <a:cubicBezTo>
                    <a:pt x="0" y="29"/>
                    <a:pt x="0" y="29"/>
                    <a:pt x="0" y="29"/>
                  </a:cubicBezTo>
                  <a:cubicBezTo>
                    <a:pt x="0" y="2"/>
                    <a:pt x="0" y="2"/>
                    <a:pt x="0" y="2"/>
                  </a:cubicBezTo>
                  <a:cubicBezTo>
                    <a:pt x="0" y="1"/>
                    <a:pt x="2" y="1"/>
                    <a:pt x="3" y="1"/>
                  </a:cubicBezTo>
                  <a:cubicBezTo>
                    <a:pt x="5" y="0"/>
                    <a:pt x="7" y="0"/>
                    <a:pt x="9"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5"/>
            <p:cNvSpPr>
              <a:spLocks noEditPoints="1"/>
            </p:cNvSpPr>
            <p:nvPr/>
          </p:nvSpPr>
          <p:spPr bwMode="auto">
            <a:xfrm>
              <a:off x="3009901" y="2290785"/>
              <a:ext cx="46038" cy="74613"/>
            </a:xfrm>
            <a:custGeom>
              <a:avLst/>
              <a:gdLst>
                <a:gd name="T0" fmla="*/ 4 w 25"/>
                <a:gd name="T1" fmla="*/ 40 h 40"/>
                <a:gd name="T2" fmla="*/ 0 w 25"/>
                <a:gd name="T3" fmla="*/ 40 h 40"/>
                <a:gd name="T4" fmla="*/ 0 w 25"/>
                <a:gd name="T5" fmla="*/ 2 h 40"/>
                <a:gd name="T6" fmla="*/ 5 w 25"/>
                <a:gd name="T7" fmla="*/ 0 h 40"/>
                <a:gd name="T8" fmla="*/ 11 w 25"/>
                <a:gd name="T9" fmla="*/ 0 h 40"/>
                <a:gd name="T10" fmla="*/ 17 w 25"/>
                <a:gd name="T11" fmla="*/ 1 h 40"/>
                <a:gd name="T12" fmla="*/ 21 w 25"/>
                <a:gd name="T13" fmla="*/ 4 h 40"/>
                <a:gd name="T14" fmla="*/ 24 w 25"/>
                <a:gd name="T15" fmla="*/ 9 h 40"/>
                <a:gd name="T16" fmla="*/ 25 w 25"/>
                <a:gd name="T17" fmla="*/ 15 h 40"/>
                <a:gd name="T18" fmla="*/ 24 w 25"/>
                <a:gd name="T19" fmla="*/ 21 h 40"/>
                <a:gd name="T20" fmla="*/ 22 w 25"/>
                <a:gd name="T21" fmla="*/ 26 h 40"/>
                <a:gd name="T22" fmla="*/ 18 w 25"/>
                <a:gd name="T23" fmla="*/ 29 h 40"/>
                <a:gd name="T24" fmla="*/ 12 w 25"/>
                <a:gd name="T25" fmla="*/ 30 h 40"/>
                <a:gd name="T26" fmla="*/ 7 w 25"/>
                <a:gd name="T27" fmla="*/ 29 h 40"/>
                <a:gd name="T28" fmla="*/ 4 w 25"/>
                <a:gd name="T29" fmla="*/ 28 h 40"/>
                <a:gd name="T30" fmla="*/ 4 w 25"/>
                <a:gd name="T31" fmla="*/ 40 h 40"/>
                <a:gd name="T32" fmla="*/ 4 w 25"/>
                <a:gd name="T33" fmla="*/ 24 h 40"/>
                <a:gd name="T34" fmla="*/ 5 w 25"/>
                <a:gd name="T35" fmla="*/ 25 h 40"/>
                <a:gd name="T36" fmla="*/ 7 w 25"/>
                <a:gd name="T37" fmla="*/ 26 h 40"/>
                <a:gd name="T38" fmla="*/ 9 w 25"/>
                <a:gd name="T39" fmla="*/ 27 h 40"/>
                <a:gd name="T40" fmla="*/ 12 w 25"/>
                <a:gd name="T41" fmla="*/ 27 h 40"/>
                <a:gd name="T42" fmla="*/ 16 w 25"/>
                <a:gd name="T43" fmla="*/ 26 h 40"/>
                <a:gd name="T44" fmla="*/ 19 w 25"/>
                <a:gd name="T45" fmla="*/ 23 h 40"/>
                <a:gd name="T46" fmla="*/ 21 w 25"/>
                <a:gd name="T47" fmla="*/ 20 h 40"/>
                <a:gd name="T48" fmla="*/ 21 w 25"/>
                <a:gd name="T49" fmla="*/ 15 h 40"/>
                <a:gd name="T50" fmla="*/ 18 w 25"/>
                <a:gd name="T51" fmla="*/ 6 h 40"/>
                <a:gd name="T52" fmla="*/ 11 w 25"/>
                <a:gd name="T53" fmla="*/ 3 h 40"/>
                <a:gd name="T54" fmla="*/ 7 w 25"/>
                <a:gd name="T55" fmla="*/ 3 h 40"/>
                <a:gd name="T56" fmla="*/ 4 w 25"/>
                <a:gd name="T57" fmla="*/ 4 h 40"/>
                <a:gd name="T58" fmla="*/ 4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4" y="40"/>
                  </a:moveTo>
                  <a:cubicBezTo>
                    <a:pt x="0" y="40"/>
                    <a:pt x="0" y="40"/>
                    <a:pt x="0" y="40"/>
                  </a:cubicBezTo>
                  <a:cubicBezTo>
                    <a:pt x="0" y="2"/>
                    <a:pt x="0" y="2"/>
                    <a:pt x="0" y="2"/>
                  </a:cubicBezTo>
                  <a:cubicBezTo>
                    <a:pt x="2" y="1"/>
                    <a:pt x="3" y="1"/>
                    <a:pt x="5" y="0"/>
                  </a:cubicBezTo>
                  <a:cubicBezTo>
                    <a:pt x="6" y="0"/>
                    <a:pt x="8" y="0"/>
                    <a:pt x="11" y="0"/>
                  </a:cubicBezTo>
                  <a:cubicBezTo>
                    <a:pt x="13" y="0"/>
                    <a:pt x="15" y="0"/>
                    <a:pt x="17" y="1"/>
                  </a:cubicBezTo>
                  <a:cubicBezTo>
                    <a:pt x="19" y="2"/>
                    <a:pt x="20" y="3"/>
                    <a:pt x="21" y="4"/>
                  </a:cubicBezTo>
                  <a:cubicBezTo>
                    <a:pt x="23" y="5"/>
                    <a:pt x="23" y="7"/>
                    <a:pt x="24" y="9"/>
                  </a:cubicBezTo>
                  <a:cubicBezTo>
                    <a:pt x="25" y="11"/>
                    <a:pt x="25" y="13"/>
                    <a:pt x="25" y="15"/>
                  </a:cubicBezTo>
                  <a:cubicBezTo>
                    <a:pt x="25" y="17"/>
                    <a:pt x="25" y="19"/>
                    <a:pt x="24" y="21"/>
                  </a:cubicBezTo>
                  <a:cubicBezTo>
                    <a:pt x="24" y="23"/>
                    <a:pt x="23" y="25"/>
                    <a:pt x="22" y="26"/>
                  </a:cubicBezTo>
                  <a:cubicBezTo>
                    <a:pt x="21" y="27"/>
                    <a:pt x="19" y="28"/>
                    <a:pt x="18" y="29"/>
                  </a:cubicBezTo>
                  <a:cubicBezTo>
                    <a:pt x="16" y="30"/>
                    <a:pt x="14" y="30"/>
                    <a:pt x="12" y="30"/>
                  </a:cubicBezTo>
                  <a:cubicBezTo>
                    <a:pt x="10" y="30"/>
                    <a:pt x="9" y="30"/>
                    <a:pt x="7" y="29"/>
                  </a:cubicBezTo>
                  <a:cubicBezTo>
                    <a:pt x="6" y="29"/>
                    <a:pt x="5" y="28"/>
                    <a:pt x="4" y="28"/>
                  </a:cubicBezTo>
                  <a:lnTo>
                    <a:pt x="4" y="40"/>
                  </a:lnTo>
                  <a:close/>
                  <a:moveTo>
                    <a:pt x="4" y="24"/>
                  </a:moveTo>
                  <a:cubicBezTo>
                    <a:pt x="4" y="25"/>
                    <a:pt x="5" y="25"/>
                    <a:pt x="5" y="25"/>
                  </a:cubicBezTo>
                  <a:cubicBezTo>
                    <a:pt x="6" y="25"/>
                    <a:pt x="6" y="26"/>
                    <a:pt x="7" y="26"/>
                  </a:cubicBezTo>
                  <a:cubicBezTo>
                    <a:pt x="8" y="26"/>
                    <a:pt x="9" y="26"/>
                    <a:pt x="9" y="27"/>
                  </a:cubicBezTo>
                  <a:cubicBezTo>
                    <a:pt x="10" y="27"/>
                    <a:pt x="11" y="27"/>
                    <a:pt x="12" y="27"/>
                  </a:cubicBezTo>
                  <a:cubicBezTo>
                    <a:pt x="14" y="27"/>
                    <a:pt x="15" y="27"/>
                    <a:pt x="16" y="26"/>
                  </a:cubicBezTo>
                  <a:cubicBezTo>
                    <a:pt x="17" y="25"/>
                    <a:pt x="18" y="24"/>
                    <a:pt x="19" y="23"/>
                  </a:cubicBezTo>
                  <a:cubicBezTo>
                    <a:pt x="20" y="22"/>
                    <a:pt x="20" y="21"/>
                    <a:pt x="21" y="20"/>
                  </a:cubicBezTo>
                  <a:cubicBezTo>
                    <a:pt x="21" y="18"/>
                    <a:pt x="21" y="17"/>
                    <a:pt x="21" y="15"/>
                  </a:cubicBezTo>
                  <a:cubicBezTo>
                    <a:pt x="21" y="11"/>
                    <a:pt x="20" y="8"/>
                    <a:pt x="18" y="6"/>
                  </a:cubicBezTo>
                  <a:cubicBezTo>
                    <a:pt x="17" y="4"/>
                    <a:pt x="14" y="3"/>
                    <a:pt x="11" y="3"/>
                  </a:cubicBezTo>
                  <a:cubicBezTo>
                    <a:pt x="9" y="3"/>
                    <a:pt x="8" y="3"/>
                    <a:pt x="7" y="3"/>
                  </a:cubicBezTo>
                  <a:cubicBezTo>
                    <a:pt x="5" y="4"/>
                    <a:pt x="5" y="4"/>
                    <a:pt x="4" y="4"/>
                  </a:cubicBezTo>
                  <a:lnTo>
                    <a:pt x="4"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6"/>
            <p:cNvSpPr>
              <a:spLocks/>
            </p:cNvSpPr>
            <p:nvPr/>
          </p:nvSpPr>
          <p:spPr bwMode="auto">
            <a:xfrm>
              <a:off x="3070226" y="2265385"/>
              <a:ext cx="15875" cy="80963"/>
            </a:xfrm>
            <a:custGeom>
              <a:avLst/>
              <a:gdLst>
                <a:gd name="T0" fmla="*/ 7 w 8"/>
                <a:gd name="T1" fmla="*/ 44 h 44"/>
                <a:gd name="T2" fmla="*/ 4 w 8"/>
                <a:gd name="T3" fmla="*/ 43 h 44"/>
                <a:gd name="T4" fmla="*/ 2 w 8"/>
                <a:gd name="T5" fmla="*/ 42 h 44"/>
                <a:gd name="T6" fmla="*/ 1 w 8"/>
                <a:gd name="T7" fmla="*/ 40 h 44"/>
                <a:gd name="T8" fmla="*/ 0 w 8"/>
                <a:gd name="T9" fmla="*/ 37 h 44"/>
                <a:gd name="T10" fmla="*/ 0 w 8"/>
                <a:gd name="T11" fmla="*/ 1 h 44"/>
                <a:gd name="T12" fmla="*/ 4 w 8"/>
                <a:gd name="T13" fmla="*/ 0 h 44"/>
                <a:gd name="T14" fmla="*/ 4 w 8"/>
                <a:gd name="T15" fmla="*/ 36 h 44"/>
                <a:gd name="T16" fmla="*/ 4 w 8"/>
                <a:gd name="T17" fmla="*/ 39 h 44"/>
                <a:gd name="T18" fmla="*/ 5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3" y="43"/>
                    <a:pt x="2" y="42"/>
                  </a:cubicBezTo>
                  <a:cubicBezTo>
                    <a:pt x="1" y="42"/>
                    <a:pt x="1" y="41"/>
                    <a:pt x="1" y="40"/>
                  </a:cubicBezTo>
                  <a:cubicBezTo>
                    <a:pt x="0" y="39"/>
                    <a:pt x="0" y="38"/>
                    <a:pt x="0" y="37"/>
                  </a:cubicBezTo>
                  <a:cubicBezTo>
                    <a:pt x="0" y="1"/>
                    <a:pt x="0" y="1"/>
                    <a:pt x="0" y="1"/>
                  </a:cubicBezTo>
                  <a:cubicBezTo>
                    <a:pt x="4" y="0"/>
                    <a:pt x="4" y="0"/>
                    <a:pt x="4" y="0"/>
                  </a:cubicBezTo>
                  <a:cubicBezTo>
                    <a:pt x="4" y="36"/>
                    <a:pt x="4" y="36"/>
                    <a:pt x="4" y="36"/>
                  </a:cubicBezTo>
                  <a:cubicBezTo>
                    <a:pt x="4" y="37"/>
                    <a:pt x="4" y="38"/>
                    <a:pt x="4" y="39"/>
                  </a:cubicBezTo>
                  <a:cubicBezTo>
                    <a:pt x="4" y="39"/>
                    <a:pt x="4" y="40"/>
                    <a:pt x="5" y="40"/>
                  </a:cubicBezTo>
                  <a:cubicBezTo>
                    <a:pt x="5" y="40"/>
                    <a:pt x="5" y="40"/>
                    <a:pt x="6" y="41"/>
                  </a:cubicBezTo>
                  <a:cubicBezTo>
                    <a:pt x="7" y="41"/>
                    <a:pt x="7" y="41"/>
                    <a:pt x="8" y="41"/>
                  </a:cubicBezTo>
                  <a:lnTo>
                    <a:pt x="7"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7"/>
            <p:cNvSpPr>
              <a:spLocks noEditPoints="1"/>
            </p:cNvSpPr>
            <p:nvPr/>
          </p:nvSpPr>
          <p:spPr bwMode="auto">
            <a:xfrm>
              <a:off x="3092451" y="2290785"/>
              <a:ext cx="41275" cy="55563"/>
            </a:xfrm>
            <a:custGeom>
              <a:avLst/>
              <a:gdLst>
                <a:gd name="T0" fmla="*/ 11 w 22"/>
                <a:gd name="T1" fmla="*/ 0 h 30"/>
                <a:gd name="T2" fmla="*/ 16 w 22"/>
                <a:gd name="T3" fmla="*/ 1 h 30"/>
                <a:gd name="T4" fmla="*/ 19 w 22"/>
                <a:gd name="T5" fmla="*/ 3 h 30"/>
                <a:gd name="T6" fmla="*/ 21 w 22"/>
                <a:gd name="T7" fmla="*/ 6 h 30"/>
                <a:gd name="T8" fmla="*/ 22 w 22"/>
                <a:gd name="T9" fmla="*/ 11 h 30"/>
                <a:gd name="T10" fmla="*/ 22 w 22"/>
                <a:gd name="T11" fmla="*/ 29 h 30"/>
                <a:gd name="T12" fmla="*/ 20 w 22"/>
                <a:gd name="T13" fmla="*/ 29 h 30"/>
                <a:gd name="T14" fmla="*/ 17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4 h 30"/>
                <a:gd name="T56" fmla="*/ 4 w 22"/>
                <a:gd name="T57" fmla="*/ 4 h 30"/>
                <a:gd name="T58" fmla="*/ 3 w 22"/>
                <a:gd name="T59" fmla="*/ 1 h 30"/>
                <a:gd name="T60" fmla="*/ 6 w 22"/>
                <a:gd name="T61" fmla="*/ 0 h 30"/>
                <a:gd name="T62" fmla="*/ 11 w 22"/>
                <a:gd name="T63" fmla="*/ 0 h 30"/>
                <a:gd name="T64" fmla="*/ 12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9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8 w 22"/>
                <a:gd name="T89" fmla="*/ 27 h 30"/>
                <a:gd name="T90" fmla="*/ 12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1"/>
                  </a:cubicBezTo>
                  <a:cubicBezTo>
                    <a:pt x="22" y="29"/>
                    <a:pt x="22" y="29"/>
                    <a:pt x="22" y="29"/>
                  </a:cubicBezTo>
                  <a:cubicBezTo>
                    <a:pt x="21" y="29"/>
                    <a:pt x="21" y="29"/>
                    <a:pt x="20" y="29"/>
                  </a:cubicBezTo>
                  <a:cubicBezTo>
                    <a:pt x="19" y="29"/>
                    <a:pt x="18" y="29"/>
                    <a:pt x="17" y="30"/>
                  </a:cubicBezTo>
                  <a:cubicBezTo>
                    <a:pt x="17" y="30"/>
                    <a:pt x="16" y="30"/>
                    <a:pt x="14" y="30"/>
                  </a:cubicBezTo>
                  <a:cubicBezTo>
                    <a:pt x="13" y="30"/>
                    <a:pt x="12" y="30"/>
                    <a:pt x="11" y="30"/>
                  </a:cubicBezTo>
                  <a:cubicBezTo>
                    <a:pt x="9" y="30"/>
                    <a:pt x="8" y="30"/>
                    <a:pt x="7" y="30"/>
                  </a:cubicBezTo>
                  <a:cubicBezTo>
                    <a:pt x="5" y="29"/>
                    <a:pt x="4" y="29"/>
                    <a:pt x="3" y="28"/>
                  </a:cubicBezTo>
                  <a:cubicBezTo>
                    <a:pt x="2"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2" y="12"/>
                  </a:cubicBezTo>
                  <a:cubicBezTo>
                    <a:pt x="13" y="12"/>
                    <a:pt x="13"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2" y="3"/>
                    <a:pt x="11" y="3"/>
                  </a:cubicBezTo>
                  <a:cubicBezTo>
                    <a:pt x="9" y="3"/>
                    <a:pt x="7" y="3"/>
                    <a:pt x="6" y="4"/>
                  </a:cubicBezTo>
                  <a:cubicBezTo>
                    <a:pt x="5" y="4"/>
                    <a:pt x="4" y="4"/>
                    <a:pt x="4" y="4"/>
                  </a:cubicBezTo>
                  <a:cubicBezTo>
                    <a:pt x="3" y="1"/>
                    <a:pt x="3" y="1"/>
                    <a:pt x="3" y="1"/>
                  </a:cubicBezTo>
                  <a:cubicBezTo>
                    <a:pt x="4" y="1"/>
                    <a:pt x="5" y="0"/>
                    <a:pt x="6" y="0"/>
                  </a:cubicBezTo>
                  <a:cubicBezTo>
                    <a:pt x="8" y="0"/>
                    <a:pt x="9" y="0"/>
                    <a:pt x="11" y="0"/>
                  </a:cubicBezTo>
                  <a:close/>
                  <a:moveTo>
                    <a:pt x="12"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1" y="15"/>
                    <a:pt x="10" y="15"/>
                    <a:pt x="9" y="15"/>
                  </a:cubicBezTo>
                  <a:cubicBezTo>
                    <a:pt x="9" y="16"/>
                    <a:pt x="8" y="16"/>
                    <a:pt x="7" y="16"/>
                  </a:cubicBezTo>
                  <a:cubicBezTo>
                    <a:pt x="6" y="17"/>
                    <a:pt x="5" y="17"/>
                    <a:pt x="5" y="18"/>
                  </a:cubicBezTo>
                  <a:cubicBezTo>
                    <a:pt x="4" y="19"/>
                    <a:pt x="4" y="20"/>
                    <a:pt x="4" y="21"/>
                  </a:cubicBezTo>
                  <a:cubicBezTo>
                    <a:pt x="4" y="22"/>
                    <a:pt x="4" y="23"/>
                    <a:pt x="5" y="24"/>
                  </a:cubicBezTo>
                  <a:cubicBezTo>
                    <a:pt x="5" y="24"/>
                    <a:pt x="5" y="25"/>
                    <a:pt x="6" y="26"/>
                  </a:cubicBezTo>
                  <a:cubicBezTo>
                    <a:pt x="7" y="26"/>
                    <a:pt x="7" y="26"/>
                    <a:pt x="8" y="27"/>
                  </a:cubicBezTo>
                  <a:cubicBezTo>
                    <a:pt x="9" y="27"/>
                    <a:pt x="10" y="27"/>
                    <a:pt x="12"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8"/>
            <p:cNvSpPr>
              <a:spLocks/>
            </p:cNvSpPr>
            <p:nvPr/>
          </p:nvSpPr>
          <p:spPr bwMode="auto">
            <a:xfrm>
              <a:off x="3149601" y="2290785"/>
              <a:ext cx="39688" cy="53976"/>
            </a:xfrm>
            <a:custGeom>
              <a:avLst/>
              <a:gdLst>
                <a:gd name="T0" fmla="*/ 0 w 22"/>
                <a:gd name="T1" fmla="*/ 2 h 29"/>
                <a:gd name="T2" fmla="*/ 4 w 22"/>
                <a:gd name="T3" fmla="*/ 1 h 29"/>
                <a:gd name="T4" fmla="*/ 11 w 22"/>
                <a:gd name="T5" fmla="*/ 0 h 29"/>
                <a:gd name="T6" fmla="*/ 16 w 22"/>
                <a:gd name="T7" fmla="*/ 1 h 29"/>
                <a:gd name="T8" fmla="*/ 20 w 22"/>
                <a:gd name="T9" fmla="*/ 4 h 29"/>
                <a:gd name="T10" fmla="*/ 22 w 22"/>
                <a:gd name="T11" fmla="*/ 8 h 29"/>
                <a:gd name="T12" fmla="*/ 22 w 22"/>
                <a:gd name="T13" fmla="*/ 13 h 29"/>
                <a:gd name="T14" fmla="*/ 22 w 22"/>
                <a:gd name="T15" fmla="*/ 29 h 29"/>
                <a:gd name="T16" fmla="*/ 19 w 22"/>
                <a:gd name="T17" fmla="*/ 29 h 29"/>
                <a:gd name="T18" fmla="*/ 19 w 22"/>
                <a:gd name="T19" fmla="*/ 14 h 29"/>
                <a:gd name="T20" fmla="*/ 18 w 22"/>
                <a:gd name="T21" fmla="*/ 9 h 29"/>
                <a:gd name="T22" fmla="*/ 17 w 22"/>
                <a:gd name="T23" fmla="*/ 6 h 29"/>
                <a:gd name="T24" fmla="*/ 14 w 22"/>
                <a:gd name="T25" fmla="*/ 4 h 29"/>
                <a:gd name="T26" fmla="*/ 10 w 22"/>
                <a:gd name="T27" fmla="*/ 3 h 29"/>
                <a:gd name="T28" fmla="*/ 6 w 22"/>
                <a:gd name="T29" fmla="*/ 4 h 29"/>
                <a:gd name="T30" fmla="*/ 4 w 22"/>
                <a:gd name="T31" fmla="*/ 4 h 29"/>
                <a:gd name="T32" fmla="*/ 4 w 22"/>
                <a:gd name="T33" fmla="*/ 29 h 29"/>
                <a:gd name="T34" fmla="*/ 0 w 22"/>
                <a:gd name="T35" fmla="*/ 29 h 29"/>
                <a:gd name="T36" fmla="*/ 0 w 22"/>
                <a:gd name="T3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9">
                  <a:moveTo>
                    <a:pt x="0" y="2"/>
                  </a:moveTo>
                  <a:cubicBezTo>
                    <a:pt x="1" y="1"/>
                    <a:pt x="2" y="1"/>
                    <a:pt x="4" y="1"/>
                  </a:cubicBezTo>
                  <a:cubicBezTo>
                    <a:pt x="6" y="0"/>
                    <a:pt x="8" y="0"/>
                    <a:pt x="11" y="0"/>
                  </a:cubicBezTo>
                  <a:cubicBezTo>
                    <a:pt x="13" y="0"/>
                    <a:pt x="15" y="0"/>
                    <a:pt x="16" y="1"/>
                  </a:cubicBezTo>
                  <a:cubicBezTo>
                    <a:pt x="18" y="2"/>
                    <a:pt x="19" y="2"/>
                    <a:pt x="20" y="4"/>
                  </a:cubicBezTo>
                  <a:cubicBezTo>
                    <a:pt x="21" y="5"/>
                    <a:pt x="22" y="6"/>
                    <a:pt x="22" y="8"/>
                  </a:cubicBezTo>
                  <a:cubicBezTo>
                    <a:pt x="22" y="9"/>
                    <a:pt x="22" y="11"/>
                    <a:pt x="22" y="13"/>
                  </a:cubicBezTo>
                  <a:cubicBezTo>
                    <a:pt x="22" y="29"/>
                    <a:pt x="22" y="29"/>
                    <a:pt x="22" y="29"/>
                  </a:cubicBezTo>
                  <a:cubicBezTo>
                    <a:pt x="19" y="29"/>
                    <a:pt x="19" y="29"/>
                    <a:pt x="19" y="29"/>
                  </a:cubicBezTo>
                  <a:cubicBezTo>
                    <a:pt x="19" y="14"/>
                    <a:pt x="19" y="14"/>
                    <a:pt x="19" y="14"/>
                  </a:cubicBezTo>
                  <a:cubicBezTo>
                    <a:pt x="19" y="12"/>
                    <a:pt x="19" y="11"/>
                    <a:pt x="18" y="9"/>
                  </a:cubicBezTo>
                  <a:cubicBezTo>
                    <a:pt x="18" y="8"/>
                    <a:pt x="18" y="7"/>
                    <a:pt x="17" y="6"/>
                  </a:cubicBezTo>
                  <a:cubicBezTo>
                    <a:pt x="16" y="5"/>
                    <a:pt x="15" y="4"/>
                    <a:pt x="14" y="4"/>
                  </a:cubicBezTo>
                  <a:cubicBezTo>
                    <a:pt x="13" y="3"/>
                    <a:pt x="12" y="3"/>
                    <a:pt x="10" y="3"/>
                  </a:cubicBezTo>
                  <a:cubicBezTo>
                    <a:pt x="9" y="3"/>
                    <a:pt x="7" y="3"/>
                    <a:pt x="6" y="4"/>
                  </a:cubicBezTo>
                  <a:cubicBezTo>
                    <a:pt x="5" y="4"/>
                    <a:pt x="4" y="4"/>
                    <a:pt x="4" y="4"/>
                  </a:cubicBezTo>
                  <a:cubicBezTo>
                    <a:pt x="4" y="29"/>
                    <a:pt x="4" y="29"/>
                    <a:pt x="4" y="29"/>
                  </a:cubicBezTo>
                  <a:cubicBezTo>
                    <a:pt x="0" y="29"/>
                    <a:pt x="0" y="29"/>
                    <a:pt x="0" y="29"/>
                  </a:cubicBez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9"/>
            <p:cNvSpPr>
              <a:spLocks noEditPoints="1"/>
            </p:cNvSpPr>
            <p:nvPr/>
          </p:nvSpPr>
          <p:spPr bwMode="auto">
            <a:xfrm>
              <a:off x="3205164" y="2290785"/>
              <a:ext cx="42863" cy="55563"/>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8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6"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6"/>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4" y="27"/>
                    <a:pt x="3" y="26"/>
                  </a:cubicBezTo>
                  <a:cubicBezTo>
                    <a:pt x="2" y="24"/>
                    <a:pt x="1" y="23"/>
                    <a:pt x="1" y="21"/>
                  </a:cubicBezTo>
                  <a:cubicBezTo>
                    <a:pt x="0" y="19"/>
                    <a:pt x="0" y="17"/>
                    <a:pt x="0" y="15"/>
                  </a:cubicBezTo>
                  <a:close/>
                  <a:moveTo>
                    <a:pt x="21" y="13"/>
                  </a:moveTo>
                  <a:cubicBezTo>
                    <a:pt x="20" y="10"/>
                    <a:pt x="20" y="7"/>
                    <a:pt x="18" y="6"/>
                  </a:cubicBezTo>
                  <a:cubicBezTo>
                    <a:pt x="17" y="4"/>
                    <a:pt x="15" y="3"/>
                    <a:pt x="13" y="3"/>
                  </a:cubicBezTo>
                  <a:cubicBezTo>
                    <a:pt x="11"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30"/>
            <p:cNvSpPr>
              <a:spLocks noChangeArrowheads="1"/>
            </p:cNvSpPr>
            <p:nvPr/>
          </p:nvSpPr>
          <p:spPr bwMode="auto">
            <a:xfrm>
              <a:off x="3281364" y="2311423"/>
              <a:ext cx="23813" cy="793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31"/>
            <p:cNvSpPr>
              <a:spLocks/>
            </p:cNvSpPr>
            <p:nvPr/>
          </p:nvSpPr>
          <p:spPr bwMode="auto">
            <a:xfrm>
              <a:off x="3314701" y="2273323"/>
              <a:ext cx="41275" cy="71438"/>
            </a:xfrm>
            <a:custGeom>
              <a:avLst/>
              <a:gdLst>
                <a:gd name="T0" fmla="*/ 22 w 23"/>
                <a:gd name="T1" fmla="*/ 10 h 39"/>
                <a:gd name="T2" fmla="*/ 21 w 23"/>
                <a:gd name="T3" fmla="*/ 14 h 39"/>
                <a:gd name="T4" fmla="*/ 19 w 23"/>
                <a:gd name="T5" fmla="*/ 18 h 39"/>
                <a:gd name="T6" fmla="*/ 16 w 23"/>
                <a:gd name="T7" fmla="*/ 22 h 39"/>
                <a:gd name="T8" fmla="*/ 12 w 23"/>
                <a:gd name="T9" fmla="*/ 25 h 39"/>
                <a:gd name="T10" fmla="*/ 10 w 23"/>
                <a:gd name="T11" fmla="*/ 28 h 39"/>
                <a:gd name="T12" fmla="*/ 7 w 23"/>
                <a:gd name="T13" fmla="*/ 31 h 39"/>
                <a:gd name="T14" fmla="*/ 5 w 23"/>
                <a:gd name="T15" fmla="*/ 33 h 39"/>
                <a:gd name="T16" fmla="*/ 5 w 23"/>
                <a:gd name="T17" fmla="*/ 36 h 39"/>
                <a:gd name="T18" fmla="*/ 5 w 23"/>
                <a:gd name="T19" fmla="*/ 36 h 39"/>
                <a:gd name="T20" fmla="*/ 23 w 23"/>
                <a:gd name="T21" fmla="*/ 36 h 39"/>
                <a:gd name="T22" fmla="*/ 23 w 23"/>
                <a:gd name="T23" fmla="*/ 39 h 39"/>
                <a:gd name="T24" fmla="*/ 1 w 23"/>
                <a:gd name="T25" fmla="*/ 39 h 39"/>
                <a:gd name="T26" fmla="*/ 1 w 23"/>
                <a:gd name="T27" fmla="*/ 39 h 39"/>
                <a:gd name="T28" fmla="*/ 1 w 23"/>
                <a:gd name="T29" fmla="*/ 38 h 39"/>
                <a:gd name="T30" fmla="*/ 2 w 23"/>
                <a:gd name="T31" fmla="*/ 33 h 39"/>
                <a:gd name="T32" fmla="*/ 4 w 23"/>
                <a:gd name="T33" fmla="*/ 29 h 39"/>
                <a:gd name="T34" fmla="*/ 7 w 23"/>
                <a:gd name="T35" fmla="*/ 25 h 39"/>
                <a:gd name="T36" fmla="*/ 11 w 23"/>
                <a:gd name="T37" fmla="*/ 22 h 39"/>
                <a:gd name="T38" fmla="*/ 14 w 23"/>
                <a:gd name="T39" fmla="*/ 19 h 39"/>
                <a:gd name="T40" fmla="*/ 16 w 23"/>
                <a:gd name="T41" fmla="*/ 17 h 39"/>
                <a:gd name="T42" fmla="*/ 17 w 23"/>
                <a:gd name="T43" fmla="*/ 14 h 39"/>
                <a:gd name="T44" fmla="*/ 18 w 23"/>
                <a:gd name="T45" fmla="*/ 10 h 39"/>
                <a:gd name="T46" fmla="*/ 16 w 23"/>
                <a:gd name="T47" fmla="*/ 5 h 39"/>
                <a:gd name="T48" fmla="*/ 10 w 23"/>
                <a:gd name="T49" fmla="*/ 3 h 39"/>
                <a:gd name="T50" fmla="*/ 7 w 23"/>
                <a:gd name="T51" fmla="*/ 4 h 39"/>
                <a:gd name="T52" fmla="*/ 5 w 23"/>
                <a:gd name="T53" fmla="*/ 5 h 39"/>
                <a:gd name="T54" fmla="*/ 3 w 23"/>
                <a:gd name="T55" fmla="*/ 6 h 39"/>
                <a:gd name="T56" fmla="*/ 2 w 23"/>
                <a:gd name="T57" fmla="*/ 7 h 39"/>
                <a:gd name="T58" fmla="*/ 0 w 23"/>
                <a:gd name="T59" fmla="*/ 4 h 39"/>
                <a:gd name="T60" fmla="*/ 1 w 23"/>
                <a:gd name="T61" fmla="*/ 3 h 39"/>
                <a:gd name="T62" fmla="*/ 3 w 23"/>
                <a:gd name="T63" fmla="*/ 2 h 39"/>
                <a:gd name="T64" fmla="*/ 6 w 23"/>
                <a:gd name="T65" fmla="*/ 0 h 39"/>
                <a:gd name="T66" fmla="*/ 10 w 23"/>
                <a:gd name="T67" fmla="*/ 0 h 39"/>
                <a:gd name="T68" fmla="*/ 19 w 23"/>
                <a:gd name="T69" fmla="*/ 3 h 39"/>
                <a:gd name="T70" fmla="*/ 22 w 23"/>
                <a:gd name="T71"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39">
                  <a:moveTo>
                    <a:pt x="22" y="10"/>
                  </a:moveTo>
                  <a:cubicBezTo>
                    <a:pt x="22" y="12"/>
                    <a:pt x="21" y="13"/>
                    <a:pt x="21" y="14"/>
                  </a:cubicBezTo>
                  <a:cubicBezTo>
                    <a:pt x="20" y="16"/>
                    <a:pt x="20" y="17"/>
                    <a:pt x="19" y="18"/>
                  </a:cubicBezTo>
                  <a:cubicBezTo>
                    <a:pt x="18" y="19"/>
                    <a:pt x="17" y="20"/>
                    <a:pt x="16" y="22"/>
                  </a:cubicBezTo>
                  <a:cubicBezTo>
                    <a:pt x="15" y="23"/>
                    <a:pt x="14" y="24"/>
                    <a:pt x="12" y="25"/>
                  </a:cubicBezTo>
                  <a:cubicBezTo>
                    <a:pt x="11" y="26"/>
                    <a:pt x="11" y="27"/>
                    <a:pt x="10" y="28"/>
                  </a:cubicBezTo>
                  <a:cubicBezTo>
                    <a:pt x="9" y="29"/>
                    <a:pt x="8" y="30"/>
                    <a:pt x="7" y="31"/>
                  </a:cubicBezTo>
                  <a:cubicBezTo>
                    <a:pt x="6" y="32"/>
                    <a:pt x="6" y="33"/>
                    <a:pt x="5" y="33"/>
                  </a:cubicBezTo>
                  <a:cubicBezTo>
                    <a:pt x="5" y="34"/>
                    <a:pt x="5" y="35"/>
                    <a:pt x="5" y="36"/>
                  </a:cubicBezTo>
                  <a:cubicBezTo>
                    <a:pt x="5" y="36"/>
                    <a:pt x="5" y="36"/>
                    <a:pt x="5" y="36"/>
                  </a:cubicBezTo>
                  <a:cubicBezTo>
                    <a:pt x="23" y="36"/>
                    <a:pt x="23" y="36"/>
                    <a:pt x="23" y="36"/>
                  </a:cubicBezTo>
                  <a:cubicBezTo>
                    <a:pt x="23" y="39"/>
                    <a:pt x="23" y="39"/>
                    <a:pt x="23" y="39"/>
                  </a:cubicBezTo>
                  <a:cubicBezTo>
                    <a:pt x="1" y="39"/>
                    <a:pt x="1" y="39"/>
                    <a:pt x="1" y="39"/>
                  </a:cubicBezTo>
                  <a:cubicBezTo>
                    <a:pt x="1" y="39"/>
                    <a:pt x="1" y="39"/>
                    <a:pt x="1" y="39"/>
                  </a:cubicBezTo>
                  <a:cubicBezTo>
                    <a:pt x="1" y="39"/>
                    <a:pt x="1" y="39"/>
                    <a:pt x="1" y="38"/>
                  </a:cubicBezTo>
                  <a:cubicBezTo>
                    <a:pt x="1" y="36"/>
                    <a:pt x="1" y="35"/>
                    <a:pt x="2" y="33"/>
                  </a:cubicBezTo>
                  <a:cubicBezTo>
                    <a:pt x="2" y="32"/>
                    <a:pt x="3" y="30"/>
                    <a:pt x="4" y="29"/>
                  </a:cubicBezTo>
                  <a:cubicBezTo>
                    <a:pt x="5" y="28"/>
                    <a:pt x="6" y="26"/>
                    <a:pt x="7" y="25"/>
                  </a:cubicBezTo>
                  <a:cubicBezTo>
                    <a:pt x="9" y="24"/>
                    <a:pt x="10" y="23"/>
                    <a:pt x="11" y="22"/>
                  </a:cubicBezTo>
                  <a:cubicBezTo>
                    <a:pt x="12" y="21"/>
                    <a:pt x="13" y="20"/>
                    <a:pt x="14" y="19"/>
                  </a:cubicBezTo>
                  <a:cubicBezTo>
                    <a:pt x="14" y="18"/>
                    <a:pt x="15" y="18"/>
                    <a:pt x="16" y="17"/>
                  </a:cubicBezTo>
                  <a:cubicBezTo>
                    <a:pt x="16" y="16"/>
                    <a:pt x="17" y="15"/>
                    <a:pt x="17" y="14"/>
                  </a:cubicBezTo>
                  <a:cubicBezTo>
                    <a:pt x="18" y="13"/>
                    <a:pt x="18" y="12"/>
                    <a:pt x="18" y="10"/>
                  </a:cubicBezTo>
                  <a:cubicBezTo>
                    <a:pt x="18" y="8"/>
                    <a:pt x="17" y="6"/>
                    <a:pt x="16" y="5"/>
                  </a:cubicBezTo>
                  <a:cubicBezTo>
                    <a:pt x="14" y="4"/>
                    <a:pt x="13" y="3"/>
                    <a:pt x="10" y="3"/>
                  </a:cubicBezTo>
                  <a:cubicBezTo>
                    <a:pt x="9" y="3"/>
                    <a:pt x="8" y="3"/>
                    <a:pt x="7" y="4"/>
                  </a:cubicBezTo>
                  <a:cubicBezTo>
                    <a:pt x="6" y="4"/>
                    <a:pt x="5" y="4"/>
                    <a:pt x="5" y="5"/>
                  </a:cubicBezTo>
                  <a:cubicBezTo>
                    <a:pt x="4" y="5"/>
                    <a:pt x="3" y="5"/>
                    <a:pt x="3" y="6"/>
                  </a:cubicBezTo>
                  <a:cubicBezTo>
                    <a:pt x="3" y="6"/>
                    <a:pt x="2" y="7"/>
                    <a:pt x="2" y="7"/>
                  </a:cubicBezTo>
                  <a:cubicBezTo>
                    <a:pt x="0" y="4"/>
                    <a:pt x="0" y="4"/>
                    <a:pt x="0" y="4"/>
                  </a:cubicBezTo>
                  <a:cubicBezTo>
                    <a:pt x="0" y="4"/>
                    <a:pt x="1" y="4"/>
                    <a:pt x="1" y="3"/>
                  </a:cubicBezTo>
                  <a:cubicBezTo>
                    <a:pt x="2" y="3"/>
                    <a:pt x="3" y="2"/>
                    <a:pt x="3" y="2"/>
                  </a:cubicBezTo>
                  <a:cubicBezTo>
                    <a:pt x="4" y="1"/>
                    <a:pt x="5" y="1"/>
                    <a:pt x="6" y="0"/>
                  </a:cubicBezTo>
                  <a:cubicBezTo>
                    <a:pt x="8" y="0"/>
                    <a:pt x="9" y="0"/>
                    <a:pt x="10" y="0"/>
                  </a:cubicBezTo>
                  <a:cubicBezTo>
                    <a:pt x="14" y="0"/>
                    <a:pt x="17" y="1"/>
                    <a:pt x="19" y="3"/>
                  </a:cubicBezTo>
                  <a:cubicBezTo>
                    <a:pt x="21" y="4"/>
                    <a:pt x="22" y="7"/>
                    <a:pt x="22"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1" name="Group 620">
            <a:extLst>
              <a:ext uri="{FF2B5EF4-FFF2-40B4-BE49-F238E27FC236}">
                <a16:creationId xmlns:a16="http://schemas.microsoft.com/office/drawing/2014/main" id="{A7F14753-226D-4EBC-A378-AB7EFBB8BECA}"/>
              </a:ext>
            </a:extLst>
          </p:cNvPr>
          <p:cNvGrpSpPr/>
          <p:nvPr/>
        </p:nvGrpSpPr>
        <p:grpSpPr>
          <a:xfrm>
            <a:off x="368301" y="2286896"/>
            <a:ext cx="844550" cy="793750"/>
            <a:chOff x="355601" y="2425587"/>
            <a:chExt cx="844550" cy="793750"/>
          </a:xfrm>
        </p:grpSpPr>
        <p:sp>
          <p:nvSpPr>
            <p:cNvPr id="47" name="Freeform 37"/>
            <p:cNvSpPr>
              <a:spLocks/>
            </p:cNvSpPr>
            <p:nvPr/>
          </p:nvSpPr>
          <p:spPr bwMode="auto">
            <a:xfrm>
              <a:off x="35560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8"/>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9"/>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0"/>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0" name="Group 619">
            <a:extLst>
              <a:ext uri="{FF2B5EF4-FFF2-40B4-BE49-F238E27FC236}">
                <a16:creationId xmlns:a16="http://schemas.microsoft.com/office/drawing/2014/main" id="{80E79E00-8E7F-43C7-B088-6AADE8AD4826}"/>
              </a:ext>
            </a:extLst>
          </p:cNvPr>
          <p:cNvGrpSpPr/>
          <p:nvPr/>
        </p:nvGrpSpPr>
        <p:grpSpPr>
          <a:xfrm>
            <a:off x="1574238" y="2286896"/>
            <a:ext cx="844550" cy="793750"/>
            <a:chOff x="1555751" y="2425587"/>
            <a:chExt cx="844550" cy="793750"/>
          </a:xfrm>
        </p:grpSpPr>
        <p:sp>
          <p:nvSpPr>
            <p:cNvPr id="51" name="Freeform 41"/>
            <p:cNvSpPr>
              <a:spLocks/>
            </p:cNvSpPr>
            <p:nvPr/>
          </p:nvSpPr>
          <p:spPr bwMode="auto">
            <a:xfrm>
              <a:off x="1555751"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1" y="313"/>
                    <a:pt x="307" y="362"/>
                  </a:cubicBezTo>
                  <a:cubicBezTo>
                    <a:pt x="214" y="410"/>
                    <a:pt x="102" y="388"/>
                    <a:pt x="51" y="29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2"/>
            <p:cNvSpPr>
              <a:spLocks/>
            </p:cNvSpPr>
            <p:nvPr/>
          </p:nvSpPr>
          <p:spPr bwMode="auto">
            <a:xfrm>
              <a:off x="1890714" y="2597037"/>
              <a:ext cx="174625" cy="455613"/>
            </a:xfrm>
            <a:custGeom>
              <a:avLst/>
              <a:gdLst>
                <a:gd name="T0" fmla="*/ 59 w 91"/>
                <a:gd name="T1" fmla="*/ 235 h 235"/>
                <a:gd name="T2" fmla="*/ 53 w 91"/>
                <a:gd name="T3" fmla="*/ 232 h 235"/>
                <a:gd name="T4" fmla="*/ 53 w 91"/>
                <a:gd name="T5" fmla="*/ 219 h 235"/>
                <a:gd name="T6" fmla="*/ 58 w 91"/>
                <a:gd name="T7" fmla="*/ 171 h 235"/>
                <a:gd name="T8" fmla="*/ 30 w 91"/>
                <a:gd name="T9" fmla="*/ 113 h 235"/>
                <a:gd name="T10" fmla="*/ 6 w 91"/>
                <a:gd name="T11" fmla="*/ 52 h 235"/>
                <a:gd name="T12" fmla="*/ 18 w 91"/>
                <a:gd name="T13" fmla="*/ 4 h 235"/>
                <a:gd name="T14" fmla="*/ 31 w 91"/>
                <a:gd name="T15" fmla="*/ 3 h 235"/>
                <a:gd name="T16" fmla="*/ 32 w 91"/>
                <a:gd name="T17" fmla="*/ 15 h 235"/>
                <a:gd name="T18" fmla="*/ 23 w 91"/>
                <a:gd name="T19" fmla="*/ 48 h 235"/>
                <a:gd name="T20" fmla="*/ 23 w 91"/>
                <a:gd name="T21" fmla="*/ 49 h 235"/>
                <a:gd name="T22" fmla="*/ 46 w 91"/>
                <a:gd name="T23" fmla="*/ 104 h 235"/>
                <a:gd name="T24" fmla="*/ 74 w 91"/>
                <a:gd name="T25" fmla="*/ 164 h 235"/>
                <a:gd name="T26" fmla="*/ 65 w 91"/>
                <a:gd name="T27" fmla="*/ 232 h 235"/>
                <a:gd name="T28" fmla="*/ 59 w 91"/>
                <a:gd name="T29"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235">
                  <a:moveTo>
                    <a:pt x="59" y="235"/>
                  </a:moveTo>
                  <a:cubicBezTo>
                    <a:pt x="57" y="235"/>
                    <a:pt x="54" y="234"/>
                    <a:pt x="53" y="232"/>
                  </a:cubicBezTo>
                  <a:cubicBezTo>
                    <a:pt x="50" y="228"/>
                    <a:pt x="50" y="223"/>
                    <a:pt x="53" y="219"/>
                  </a:cubicBezTo>
                  <a:cubicBezTo>
                    <a:pt x="54" y="219"/>
                    <a:pt x="70" y="203"/>
                    <a:pt x="58" y="171"/>
                  </a:cubicBezTo>
                  <a:cubicBezTo>
                    <a:pt x="48" y="147"/>
                    <a:pt x="39" y="129"/>
                    <a:pt x="30" y="113"/>
                  </a:cubicBezTo>
                  <a:cubicBezTo>
                    <a:pt x="18" y="90"/>
                    <a:pt x="9" y="73"/>
                    <a:pt x="6" y="52"/>
                  </a:cubicBezTo>
                  <a:cubicBezTo>
                    <a:pt x="0" y="26"/>
                    <a:pt x="18" y="5"/>
                    <a:pt x="18" y="4"/>
                  </a:cubicBezTo>
                  <a:cubicBezTo>
                    <a:pt x="22" y="0"/>
                    <a:pt x="27" y="0"/>
                    <a:pt x="31" y="3"/>
                  </a:cubicBezTo>
                  <a:cubicBezTo>
                    <a:pt x="34" y="6"/>
                    <a:pt x="35" y="12"/>
                    <a:pt x="32" y="15"/>
                  </a:cubicBezTo>
                  <a:cubicBezTo>
                    <a:pt x="31" y="16"/>
                    <a:pt x="19" y="31"/>
                    <a:pt x="23" y="48"/>
                  </a:cubicBezTo>
                  <a:cubicBezTo>
                    <a:pt x="23" y="49"/>
                    <a:pt x="23" y="49"/>
                    <a:pt x="23" y="49"/>
                  </a:cubicBezTo>
                  <a:cubicBezTo>
                    <a:pt x="26" y="67"/>
                    <a:pt x="35" y="83"/>
                    <a:pt x="46" y="104"/>
                  </a:cubicBezTo>
                  <a:cubicBezTo>
                    <a:pt x="54" y="121"/>
                    <a:pt x="64" y="140"/>
                    <a:pt x="74" y="164"/>
                  </a:cubicBezTo>
                  <a:cubicBezTo>
                    <a:pt x="91" y="208"/>
                    <a:pt x="66" y="231"/>
                    <a:pt x="65" y="232"/>
                  </a:cubicBezTo>
                  <a:cubicBezTo>
                    <a:pt x="63" y="234"/>
                    <a:pt x="61" y="235"/>
                    <a:pt x="59" y="2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p:cNvSpPr>
            <p:nvPr/>
          </p:nvSpPr>
          <p:spPr bwMode="auto">
            <a:xfrm>
              <a:off x="1968501" y="2630375"/>
              <a:ext cx="119063" cy="50800"/>
            </a:xfrm>
            <a:custGeom>
              <a:avLst/>
              <a:gdLst>
                <a:gd name="T0" fmla="*/ 52 w 62"/>
                <a:gd name="T1" fmla="*/ 26 h 26"/>
                <a:gd name="T2" fmla="*/ 51 w 62"/>
                <a:gd name="T3" fmla="*/ 26 h 26"/>
                <a:gd name="T4" fmla="*/ 7 w 62"/>
                <a:gd name="T5" fmla="*/ 18 h 26"/>
                <a:gd name="T6" fmla="*/ 1 w 62"/>
                <a:gd name="T7" fmla="*/ 8 h 26"/>
                <a:gd name="T8" fmla="*/ 11 w 62"/>
                <a:gd name="T9" fmla="*/ 1 h 26"/>
                <a:gd name="T10" fmla="*/ 54 w 62"/>
                <a:gd name="T11" fmla="*/ 9 h 26"/>
                <a:gd name="T12" fmla="*/ 61 w 62"/>
                <a:gd name="T13" fmla="*/ 19 h 26"/>
                <a:gd name="T14" fmla="*/ 52 w 6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6">
                  <a:moveTo>
                    <a:pt x="52" y="26"/>
                  </a:moveTo>
                  <a:cubicBezTo>
                    <a:pt x="52" y="26"/>
                    <a:pt x="51" y="26"/>
                    <a:pt x="51" y="26"/>
                  </a:cubicBezTo>
                  <a:cubicBezTo>
                    <a:pt x="7" y="18"/>
                    <a:pt x="7" y="18"/>
                    <a:pt x="7" y="18"/>
                  </a:cubicBezTo>
                  <a:cubicBezTo>
                    <a:pt x="3" y="17"/>
                    <a:pt x="0" y="12"/>
                    <a:pt x="1" y="8"/>
                  </a:cubicBezTo>
                  <a:cubicBezTo>
                    <a:pt x="1" y="3"/>
                    <a:pt x="6" y="0"/>
                    <a:pt x="11" y="1"/>
                  </a:cubicBezTo>
                  <a:cubicBezTo>
                    <a:pt x="54" y="9"/>
                    <a:pt x="54" y="9"/>
                    <a:pt x="54" y="9"/>
                  </a:cubicBezTo>
                  <a:cubicBezTo>
                    <a:pt x="59" y="10"/>
                    <a:pt x="62" y="14"/>
                    <a:pt x="61" y="19"/>
                  </a:cubicBezTo>
                  <a:cubicBezTo>
                    <a:pt x="60" y="23"/>
                    <a:pt x="56" y="26"/>
                    <a:pt x="52" y="2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4"/>
            <p:cNvSpPr>
              <a:spLocks/>
            </p:cNvSpPr>
            <p:nvPr/>
          </p:nvSpPr>
          <p:spPr bwMode="auto">
            <a:xfrm>
              <a:off x="1951039" y="2673237"/>
              <a:ext cx="141288" cy="65088"/>
            </a:xfrm>
            <a:custGeom>
              <a:avLst/>
              <a:gdLst>
                <a:gd name="T0" fmla="*/ 65 w 74"/>
                <a:gd name="T1" fmla="*/ 34 h 34"/>
                <a:gd name="T2" fmla="*/ 62 w 74"/>
                <a:gd name="T3" fmla="*/ 33 h 34"/>
                <a:gd name="T4" fmla="*/ 7 w 74"/>
                <a:gd name="T5" fmla="*/ 18 h 34"/>
                <a:gd name="T6" fmla="*/ 1 w 74"/>
                <a:gd name="T7" fmla="*/ 7 h 34"/>
                <a:gd name="T8" fmla="*/ 12 w 74"/>
                <a:gd name="T9" fmla="*/ 1 h 34"/>
                <a:gd name="T10" fmla="*/ 67 w 74"/>
                <a:gd name="T11" fmla="*/ 16 h 34"/>
                <a:gd name="T12" fmla="*/ 73 w 74"/>
                <a:gd name="T13" fmla="*/ 27 h 34"/>
                <a:gd name="T14" fmla="*/ 65 w 7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4">
                  <a:moveTo>
                    <a:pt x="65" y="34"/>
                  </a:moveTo>
                  <a:cubicBezTo>
                    <a:pt x="64" y="34"/>
                    <a:pt x="63" y="33"/>
                    <a:pt x="62" y="33"/>
                  </a:cubicBezTo>
                  <a:cubicBezTo>
                    <a:pt x="7" y="18"/>
                    <a:pt x="7" y="18"/>
                    <a:pt x="7" y="18"/>
                  </a:cubicBezTo>
                  <a:cubicBezTo>
                    <a:pt x="2" y="17"/>
                    <a:pt x="0" y="12"/>
                    <a:pt x="1" y="7"/>
                  </a:cubicBezTo>
                  <a:cubicBezTo>
                    <a:pt x="2" y="3"/>
                    <a:pt x="7" y="0"/>
                    <a:pt x="12" y="1"/>
                  </a:cubicBezTo>
                  <a:cubicBezTo>
                    <a:pt x="67" y="16"/>
                    <a:pt x="67" y="16"/>
                    <a:pt x="67" y="16"/>
                  </a:cubicBezTo>
                  <a:cubicBezTo>
                    <a:pt x="72" y="18"/>
                    <a:pt x="74" y="23"/>
                    <a:pt x="73" y="27"/>
                  </a:cubicBezTo>
                  <a:cubicBezTo>
                    <a:pt x="72" y="31"/>
                    <a:pt x="69" y="34"/>
                    <a:pt x="65" y="34"/>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5"/>
            <p:cNvSpPr>
              <a:spLocks/>
            </p:cNvSpPr>
            <p:nvPr/>
          </p:nvSpPr>
          <p:spPr bwMode="auto">
            <a:xfrm>
              <a:off x="1965326" y="2717687"/>
              <a:ext cx="88900" cy="57150"/>
            </a:xfrm>
            <a:custGeom>
              <a:avLst/>
              <a:gdLst>
                <a:gd name="T0" fmla="*/ 36 w 46"/>
                <a:gd name="T1" fmla="*/ 30 h 30"/>
                <a:gd name="T2" fmla="*/ 32 w 46"/>
                <a:gd name="T3" fmla="*/ 30 h 30"/>
                <a:gd name="T4" fmla="*/ 6 w 46"/>
                <a:gd name="T5" fmla="*/ 18 h 30"/>
                <a:gd name="T6" fmla="*/ 2 w 46"/>
                <a:gd name="T7" fmla="*/ 7 h 30"/>
                <a:gd name="T8" fmla="*/ 13 w 46"/>
                <a:gd name="T9" fmla="*/ 2 h 30"/>
                <a:gd name="T10" fmla="*/ 39 w 46"/>
                <a:gd name="T11" fmla="*/ 14 h 30"/>
                <a:gd name="T12" fmla="*/ 44 w 46"/>
                <a:gd name="T13" fmla="*/ 25 h 30"/>
                <a:gd name="T14" fmla="*/ 36 w 46"/>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30">
                  <a:moveTo>
                    <a:pt x="36" y="30"/>
                  </a:moveTo>
                  <a:cubicBezTo>
                    <a:pt x="35" y="30"/>
                    <a:pt x="34" y="30"/>
                    <a:pt x="32" y="30"/>
                  </a:cubicBezTo>
                  <a:cubicBezTo>
                    <a:pt x="6" y="18"/>
                    <a:pt x="6" y="18"/>
                    <a:pt x="6" y="18"/>
                  </a:cubicBezTo>
                  <a:cubicBezTo>
                    <a:pt x="2" y="16"/>
                    <a:pt x="0" y="11"/>
                    <a:pt x="2" y="7"/>
                  </a:cubicBezTo>
                  <a:cubicBezTo>
                    <a:pt x="4" y="2"/>
                    <a:pt x="9" y="0"/>
                    <a:pt x="13" y="2"/>
                  </a:cubicBezTo>
                  <a:cubicBezTo>
                    <a:pt x="39" y="14"/>
                    <a:pt x="39" y="14"/>
                    <a:pt x="39" y="14"/>
                  </a:cubicBezTo>
                  <a:cubicBezTo>
                    <a:pt x="44" y="16"/>
                    <a:pt x="46" y="21"/>
                    <a:pt x="44" y="25"/>
                  </a:cubicBezTo>
                  <a:cubicBezTo>
                    <a:pt x="42" y="28"/>
                    <a:pt x="39" y="30"/>
                    <a:pt x="36" y="3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6"/>
            <p:cNvSpPr>
              <a:spLocks/>
            </p:cNvSpPr>
            <p:nvPr/>
          </p:nvSpPr>
          <p:spPr bwMode="auto">
            <a:xfrm>
              <a:off x="1881189" y="2878025"/>
              <a:ext cx="95250" cy="53975"/>
            </a:xfrm>
            <a:custGeom>
              <a:avLst/>
              <a:gdLst>
                <a:gd name="T0" fmla="*/ 40 w 49"/>
                <a:gd name="T1" fmla="*/ 28 h 28"/>
                <a:gd name="T2" fmla="*/ 37 w 49"/>
                <a:gd name="T3" fmla="*/ 27 h 28"/>
                <a:gd name="T4" fmla="*/ 7 w 49"/>
                <a:gd name="T5" fmla="*/ 18 h 28"/>
                <a:gd name="T6" fmla="*/ 2 w 49"/>
                <a:gd name="T7" fmla="*/ 7 h 28"/>
                <a:gd name="T8" fmla="*/ 13 w 49"/>
                <a:gd name="T9" fmla="*/ 1 h 28"/>
                <a:gd name="T10" fmla="*/ 42 w 49"/>
                <a:gd name="T11" fmla="*/ 10 h 28"/>
                <a:gd name="T12" fmla="*/ 48 w 49"/>
                <a:gd name="T13" fmla="*/ 21 h 28"/>
                <a:gd name="T14" fmla="*/ 40 w 49"/>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8">
                  <a:moveTo>
                    <a:pt x="40" y="28"/>
                  </a:moveTo>
                  <a:cubicBezTo>
                    <a:pt x="39" y="28"/>
                    <a:pt x="38" y="27"/>
                    <a:pt x="37" y="27"/>
                  </a:cubicBezTo>
                  <a:cubicBezTo>
                    <a:pt x="7" y="18"/>
                    <a:pt x="7" y="18"/>
                    <a:pt x="7" y="18"/>
                  </a:cubicBezTo>
                  <a:cubicBezTo>
                    <a:pt x="3" y="17"/>
                    <a:pt x="0" y="12"/>
                    <a:pt x="2" y="7"/>
                  </a:cubicBezTo>
                  <a:cubicBezTo>
                    <a:pt x="3" y="3"/>
                    <a:pt x="8" y="0"/>
                    <a:pt x="13" y="1"/>
                  </a:cubicBezTo>
                  <a:cubicBezTo>
                    <a:pt x="42" y="10"/>
                    <a:pt x="42" y="10"/>
                    <a:pt x="42" y="10"/>
                  </a:cubicBezTo>
                  <a:cubicBezTo>
                    <a:pt x="47" y="12"/>
                    <a:pt x="49" y="17"/>
                    <a:pt x="48" y="21"/>
                  </a:cubicBezTo>
                  <a:cubicBezTo>
                    <a:pt x="47" y="25"/>
                    <a:pt x="43" y="28"/>
                    <a:pt x="40" y="28"/>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7"/>
            <p:cNvSpPr>
              <a:spLocks/>
            </p:cNvSpPr>
            <p:nvPr/>
          </p:nvSpPr>
          <p:spPr bwMode="auto">
            <a:xfrm>
              <a:off x="1839914" y="2919300"/>
              <a:ext cx="150813" cy="61913"/>
            </a:xfrm>
            <a:custGeom>
              <a:avLst/>
              <a:gdLst>
                <a:gd name="T0" fmla="*/ 70 w 79"/>
                <a:gd name="T1" fmla="*/ 32 h 32"/>
                <a:gd name="T2" fmla="*/ 68 w 79"/>
                <a:gd name="T3" fmla="*/ 32 h 32"/>
                <a:gd name="T4" fmla="*/ 8 w 79"/>
                <a:gd name="T5" fmla="*/ 18 h 32"/>
                <a:gd name="T6" fmla="*/ 1 w 79"/>
                <a:gd name="T7" fmla="*/ 8 h 32"/>
                <a:gd name="T8" fmla="*/ 12 w 79"/>
                <a:gd name="T9" fmla="*/ 1 h 32"/>
                <a:gd name="T10" fmla="*/ 72 w 79"/>
                <a:gd name="T11" fmla="*/ 15 h 32"/>
                <a:gd name="T12" fmla="*/ 78 w 79"/>
                <a:gd name="T13" fmla="*/ 25 h 32"/>
                <a:gd name="T14" fmla="*/ 70 w 79"/>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2">
                  <a:moveTo>
                    <a:pt x="70" y="32"/>
                  </a:moveTo>
                  <a:cubicBezTo>
                    <a:pt x="69" y="32"/>
                    <a:pt x="69" y="32"/>
                    <a:pt x="68" y="32"/>
                  </a:cubicBezTo>
                  <a:cubicBezTo>
                    <a:pt x="8" y="18"/>
                    <a:pt x="8" y="18"/>
                    <a:pt x="8" y="18"/>
                  </a:cubicBezTo>
                  <a:cubicBezTo>
                    <a:pt x="3" y="17"/>
                    <a:pt x="0" y="13"/>
                    <a:pt x="1" y="8"/>
                  </a:cubicBezTo>
                  <a:cubicBezTo>
                    <a:pt x="2" y="3"/>
                    <a:pt x="7" y="0"/>
                    <a:pt x="12" y="1"/>
                  </a:cubicBezTo>
                  <a:cubicBezTo>
                    <a:pt x="72" y="15"/>
                    <a:pt x="72" y="15"/>
                    <a:pt x="72" y="15"/>
                  </a:cubicBezTo>
                  <a:cubicBezTo>
                    <a:pt x="76" y="16"/>
                    <a:pt x="79" y="21"/>
                    <a:pt x="78" y="25"/>
                  </a:cubicBezTo>
                  <a:cubicBezTo>
                    <a:pt x="77" y="29"/>
                    <a:pt x="74" y="32"/>
                    <a:pt x="70" y="32"/>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8"/>
            <p:cNvSpPr>
              <a:spLocks/>
            </p:cNvSpPr>
            <p:nvPr/>
          </p:nvSpPr>
          <p:spPr bwMode="auto">
            <a:xfrm>
              <a:off x="1849439" y="2968512"/>
              <a:ext cx="123825" cy="57150"/>
            </a:xfrm>
            <a:custGeom>
              <a:avLst/>
              <a:gdLst>
                <a:gd name="T0" fmla="*/ 55 w 65"/>
                <a:gd name="T1" fmla="*/ 29 h 29"/>
                <a:gd name="T2" fmla="*/ 53 w 65"/>
                <a:gd name="T3" fmla="*/ 29 h 29"/>
                <a:gd name="T4" fmla="*/ 8 w 65"/>
                <a:gd name="T5" fmla="*/ 18 h 29"/>
                <a:gd name="T6" fmla="*/ 1 w 65"/>
                <a:gd name="T7" fmla="*/ 8 h 29"/>
                <a:gd name="T8" fmla="*/ 12 w 65"/>
                <a:gd name="T9" fmla="*/ 1 h 29"/>
                <a:gd name="T10" fmla="*/ 57 w 65"/>
                <a:gd name="T11" fmla="*/ 12 h 29"/>
                <a:gd name="T12" fmla="*/ 63 w 65"/>
                <a:gd name="T13" fmla="*/ 22 h 29"/>
                <a:gd name="T14" fmla="*/ 55 w 65"/>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29">
                  <a:moveTo>
                    <a:pt x="55" y="29"/>
                  </a:moveTo>
                  <a:cubicBezTo>
                    <a:pt x="54" y="29"/>
                    <a:pt x="54" y="29"/>
                    <a:pt x="53" y="29"/>
                  </a:cubicBezTo>
                  <a:cubicBezTo>
                    <a:pt x="8" y="18"/>
                    <a:pt x="8" y="18"/>
                    <a:pt x="8" y="18"/>
                  </a:cubicBezTo>
                  <a:cubicBezTo>
                    <a:pt x="3" y="17"/>
                    <a:pt x="0" y="13"/>
                    <a:pt x="1" y="8"/>
                  </a:cubicBezTo>
                  <a:cubicBezTo>
                    <a:pt x="2" y="3"/>
                    <a:pt x="7" y="0"/>
                    <a:pt x="12" y="1"/>
                  </a:cubicBezTo>
                  <a:cubicBezTo>
                    <a:pt x="57" y="12"/>
                    <a:pt x="57" y="12"/>
                    <a:pt x="57" y="12"/>
                  </a:cubicBezTo>
                  <a:cubicBezTo>
                    <a:pt x="62" y="13"/>
                    <a:pt x="65" y="18"/>
                    <a:pt x="63" y="22"/>
                  </a:cubicBezTo>
                  <a:cubicBezTo>
                    <a:pt x="63" y="26"/>
                    <a:pt x="59" y="29"/>
                    <a:pt x="55" y="29"/>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9"/>
            <p:cNvSpPr>
              <a:spLocks/>
            </p:cNvSpPr>
            <p:nvPr/>
          </p:nvSpPr>
          <p:spPr bwMode="auto">
            <a:xfrm>
              <a:off x="1778001" y="2822462"/>
              <a:ext cx="171450" cy="206375"/>
            </a:xfrm>
            <a:custGeom>
              <a:avLst/>
              <a:gdLst>
                <a:gd name="T0" fmla="*/ 23 w 89"/>
                <a:gd name="T1" fmla="*/ 107 h 107"/>
                <a:gd name="T2" fmla="*/ 15 w 89"/>
                <a:gd name="T3" fmla="*/ 101 h 107"/>
                <a:gd name="T4" fmla="*/ 18 w 89"/>
                <a:gd name="T5" fmla="*/ 33 h 107"/>
                <a:gd name="T6" fmla="*/ 78 w 89"/>
                <a:gd name="T7" fmla="*/ 1 h 107"/>
                <a:gd name="T8" fmla="*/ 88 w 89"/>
                <a:gd name="T9" fmla="*/ 8 h 107"/>
                <a:gd name="T10" fmla="*/ 81 w 89"/>
                <a:gd name="T11" fmla="*/ 18 h 107"/>
                <a:gd name="T12" fmla="*/ 81 w 89"/>
                <a:gd name="T13" fmla="*/ 18 h 107"/>
                <a:gd name="T14" fmla="*/ 33 w 89"/>
                <a:gd name="T15" fmla="*/ 43 h 107"/>
                <a:gd name="T16" fmla="*/ 31 w 89"/>
                <a:gd name="T17" fmla="*/ 95 h 107"/>
                <a:gd name="T18" fmla="*/ 26 w 89"/>
                <a:gd name="T19" fmla="*/ 106 h 107"/>
                <a:gd name="T20" fmla="*/ 23 w 89"/>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07">
                  <a:moveTo>
                    <a:pt x="23" y="107"/>
                  </a:moveTo>
                  <a:cubicBezTo>
                    <a:pt x="19" y="107"/>
                    <a:pt x="16" y="105"/>
                    <a:pt x="15" y="101"/>
                  </a:cubicBezTo>
                  <a:cubicBezTo>
                    <a:pt x="14" y="99"/>
                    <a:pt x="0" y="59"/>
                    <a:pt x="18" y="33"/>
                  </a:cubicBezTo>
                  <a:cubicBezTo>
                    <a:pt x="36" y="8"/>
                    <a:pt x="76" y="1"/>
                    <a:pt x="78" y="1"/>
                  </a:cubicBezTo>
                  <a:cubicBezTo>
                    <a:pt x="83" y="0"/>
                    <a:pt x="87" y="3"/>
                    <a:pt x="88" y="8"/>
                  </a:cubicBezTo>
                  <a:cubicBezTo>
                    <a:pt x="89" y="12"/>
                    <a:pt x="85" y="17"/>
                    <a:pt x="81" y="18"/>
                  </a:cubicBezTo>
                  <a:cubicBezTo>
                    <a:pt x="81" y="18"/>
                    <a:pt x="81" y="18"/>
                    <a:pt x="81" y="18"/>
                  </a:cubicBezTo>
                  <a:cubicBezTo>
                    <a:pt x="80" y="18"/>
                    <a:pt x="46" y="24"/>
                    <a:pt x="33" y="43"/>
                  </a:cubicBezTo>
                  <a:cubicBezTo>
                    <a:pt x="22" y="58"/>
                    <a:pt x="28" y="86"/>
                    <a:pt x="31" y="95"/>
                  </a:cubicBezTo>
                  <a:cubicBezTo>
                    <a:pt x="33" y="100"/>
                    <a:pt x="30" y="105"/>
                    <a:pt x="26" y="106"/>
                  </a:cubicBezTo>
                  <a:cubicBezTo>
                    <a:pt x="25" y="107"/>
                    <a:pt x="24" y="107"/>
                    <a:pt x="23" y="10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0"/>
            <p:cNvSpPr>
              <a:spLocks/>
            </p:cNvSpPr>
            <p:nvPr/>
          </p:nvSpPr>
          <p:spPr bwMode="auto">
            <a:xfrm>
              <a:off x="1998664" y="2622437"/>
              <a:ext cx="174625" cy="207963"/>
            </a:xfrm>
            <a:custGeom>
              <a:avLst/>
              <a:gdLst>
                <a:gd name="T0" fmla="*/ 9 w 91"/>
                <a:gd name="T1" fmla="*/ 107 h 107"/>
                <a:gd name="T2" fmla="*/ 0 w 91"/>
                <a:gd name="T3" fmla="*/ 99 h 107"/>
                <a:gd name="T4" fmla="*/ 8 w 91"/>
                <a:gd name="T5" fmla="*/ 90 h 107"/>
                <a:gd name="T6" fmla="*/ 56 w 91"/>
                <a:gd name="T7" fmla="*/ 64 h 107"/>
                <a:gd name="T8" fmla="*/ 57 w 91"/>
                <a:gd name="T9" fmla="*/ 14 h 107"/>
                <a:gd name="T10" fmla="*/ 61 w 91"/>
                <a:gd name="T11" fmla="*/ 2 h 107"/>
                <a:gd name="T12" fmla="*/ 73 w 91"/>
                <a:gd name="T13" fmla="*/ 6 h 107"/>
                <a:gd name="T14" fmla="*/ 70 w 91"/>
                <a:gd name="T15" fmla="*/ 73 h 107"/>
                <a:gd name="T16" fmla="*/ 9 w 91"/>
                <a:gd name="T17" fmla="*/ 107 h 107"/>
                <a:gd name="T18" fmla="*/ 9 w 91"/>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9" y="107"/>
                  </a:moveTo>
                  <a:cubicBezTo>
                    <a:pt x="4" y="107"/>
                    <a:pt x="0" y="104"/>
                    <a:pt x="0" y="99"/>
                  </a:cubicBezTo>
                  <a:cubicBezTo>
                    <a:pt x="0" y="94"/>
                    <a:pt x="4" y="90"/>
                    <a:pt x="8" y="90"/>
                  </a:cubicBezTo>
                  <a:cubicBezTo>
                    <a:pt x="9" y="90"/>
                    <a:pt x="39" y="89"/>
                    <a:pt x="56" y="64"/>
                  </a:cubicBezTo>
                  <a:cubicBezTo>
                    <a:pt x="71" y="40"/>
                    <a:pt x="57" y="14"/>
                    <a:pt x="57" y="14"/>
                  </a:cubicBezTo>
                  <a:cubicBezTo>
                    <a:pt x="55" y="10"/>
                    <a:pt x="57" y="4"/>
                    <a:pt x="61" y="2"/>
                  </a:cubicBezTo>
                  <a:cubicBezTo>
                    <a:pt x="65" y="0"/>
                    <a:pt x="70" y="1"/>
                    <a:pt x="73" y="6"/>
                  </a:cubicBezTo>
                  <a:cubicBezTo>
                    <a:pt x="73" y="7"/>
                    <a:pt x="91" y="41"/>
                    <a:pt x="70" y="73"/>
                  </a:cubicBezTo>
                  <a:cubicBezTo>
                    <a:pt x="49" y="106"/>
                    <a:pt x="10" y="107"/>
                    <a:pt x="9" y="107"/>
                  </a:cubicBezTo>
                  <a:cubicBezTo>
                    <a:pt x="9" y="107"/>
                    <a:pt x="9" y="107"/>
                    <a:pt x="9" y="10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1" name="Group 580">
            <a:extLst>
              <a:ext uri="{FF2B5EF4-FFF2-40B4-BE49-F238E27FC236}">
                <a16:creationId xmlns:a16="http://schemas.microsoft.com/office/drawing/2014/main" id="{9EAF4B0D-6D3F-4C75-BF0E-682E32E50A8D}"/>
              </a:ext>
            </a:extLst>
          </p:cNvPr>
          <p:cNvGrpSpPr/>
          <p:nvPr/>
        </p:nvGrpSpPr>
        <p:grpSpPr>
          <a:xfrm>
            <a:off x="3961309" y="2286896"/>
            <a:ext cx="842963" cy="793750"/>
            <a:chOff x="3956051" y="2425587"/>
            <a:chExt cx="842963" cy="793750"/>
          </a:xfrm>
        </p:grpSpPr>
        <p:sp>
          <p:nvSpPr>
            <p:cNvPr id="65" name="Freeform 51"/>
            <p:cNvSpPr>
              <a:spLocks/>
            </p:cNvSpPr>
            <p:nvPr/>
          </p:nvSpPr>
          <p:spPr bwMode="auto">
            <a:xfrm>
              <a:off x="3956051" y="2425587"/>
              <a:ext cx="842963" cy="793750"/>
            </a:xfrm>
            <a:custGeom>
              <a:avLst/>
              <a:gdLst>
                <a:gd name="T0" fmla="*/ 51 w 440"/>
                <a:gd name="T1" fmla="*/ 298 h 410"/>
                <a:gd name="T2" fmla="*/ 127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7" y="48"/>
                  </a:cubicBezTo>
                  <a:cubicBezTo>
                    <a:pt x="221" y="0"/>
                    <a:pt x="338" y="33"/>
                    <a:pt x="389" y="122"/>
                  </a:cubicBezTo>
                  <a:cubicBezTo>
                    <a:pt x="440" y="212"/>
                    <a:pt x="400" y="313"/>
                    <a:pt x="307" y="362"/>
                  </a:cubicBezTo>
                  <a:cubicBezTo>
                    <a:pt x="213" y="410"/>
                    <a:pt x="102" y="388"/>
                    <a:pt x="51" y="29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2"/>
            <p:cNvSpPr>
              <a:spLocks/>
            </p:cNvSpPr>
            <p:nvPr/>
          </p:nvSpPr>
          <p:spPr bwMode="auto">
            <a:xfrm>
              <a:off x="4184651" y="2654187"/>
              <a:ext cx="404813" cy="347663"/>
            </a:xfrm>
            <a:custGeom>
              <a:avLst/>
              <a:gdLst>
                <a:gd name="T0" fmla="*/ 199 w 211"/>
                <a:gd name="T1" fmla="*/ 146 h 180"/>
                <a:gd name="T2" fmla="*/ 30 w 211"/>
                <a:gd name="T3" fmla="*/ 152 h 180"/>
                <a:gd name="T4" fmla="*/ 26 w 211"/>
                <a:gd name="T5" fmla="*/ 13 h 180"/>
                <a:gd name="T6" fmla="*/ 0 w 211"/>
                <a:gd name="T7" fmla="*/ 12 h 180"/>
                <a:gd name="T8" fmla="*/ 5 w 211"/>
                <a:gd name="T9" fmla="*/ 171 h 180"/>
                <a:gd name="T10" fmla="*/ 6 w 211"/>
                <a:gd name="T11" fmla="*/ 171 h 180"/>
                <a:gd name="T12" fmla="*/ 5 w 211"/>
                <a:gd name="T13" fmla="*/ 174 h 180"/>
                <a:gd name="T14" fmla="*/ 197 w 211"/>
                <a:gd name="T15" fmla="*/ 172 h 180"/>
                <a:gd name="T16" fmla="*/ 199 w 211"/>
                <a:gd name="T17" fmla="*/ 14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180">
                  <a:moveTo>
                    <a:pt x="199" y="146"/>
                  </a:moveTo>
                  <a:cubicBezTo>
                    <a:pt x="193" y="155"/>
                    <a:pt x="61" y="154"/>
                    <a:pt x="30" y="152"/>
                  </a:cubicBezTo>
                  <a:cubicBezTo>
                    <a:pt x="31" y="126"/>
                    <a:pt x="33" y="22"/>
                    <a:pt x="26" y="13"/>
                  </a:cubicBezTo>
                  <a:cubicBezTo>
                    <a:pt x="18" y="0"/>
                    <a:pt x="0" y="12"/>
                    <a:pt x="0" y="12"/>
                  </a:cubicBezTo>
                  <a:cubicBezTo>
                    <a:pt x="13" y="20"/>
                    <a:pt x="5" y="171"/>
                    <a:pt x="5" y="171"/>
                  </a:cubicBezTo>
                  <a:cubicBezTo>
                    <a:pt x="6" y="171"/>
                    <a:pt x="6" y="171"/>
                    <a:pt x="6" y="171"/>
                  </a:cubicBezTo>
                  <a:cubicBezTo>
                    <a:pt x="5" y="174"/>
                    <a:pt x="5" y="174"/>
                    <a:pt x="5" y="174"/>
                  </a:cubicBezTo>
                  <a:cubicBezTo>
                    <a:pt x="5" y="174"/>
                    <a:pt x="184" y="180"/>
                    <a:pt x="197" y="172"/>
                  </a:cubicBezTo>
                  <a:cubicBezTo>
                    <a:pt x="211" y="164"/>
                    <a:pt x="199" y="146"/>
                    <a:pt x="199" y="14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3"/>
            <p:cNvSpPr>
              <a:spLocks/>
            </p:cNvSpPr>
            <p:nvPr/>
          </p:nvSpPr>
          <p:spPr bwMode="auto">
            <a:xfrm>
              <a:off x="4281489" y="2689112"/>
              <a:ext cx="307975" cy="212725"/>
            </a:xfrm>
            <a:custGeom>
              <a:avLst/>
              <a:gdLst>
                <a:gd name="T0" fmla="*/ 102 w 160"/>
                <a:gd name="T1" fmla="*/ 4 h 110"/>
                <a:gd name="T2" fmla="*/ 103 w 160"/>
                <a:gd name="T3" fmla="*/ 4 h 110"/>
                <a:gd name="T4" fmla="*/ 159 w 160"/>
                <a:gd name="T5" fmla="*/ 0 h 110"/>
                <a:gd name="T6" fmla="*/ 160 w 160"/>
                <a:gd name="T7" fmla="*/ 0 h 110"/>
                <a:gd name="T8" fmla="*/ 150 w 160"/>
                <a:gd name="T9" fmla="*/ 56 h 110"/>
                <a:gd name="T10" fmla="*/ 134 w 160"/>
                <a:gd name="T11" fmla="*/ 39 h 110"/>
                <a:gd name="T12" fmla="*/ 84 w 160"/>
                <a:gd name="T13" fmla="*/ 84 h 110"/>
                <a:gd name="T14" fmla="*/ 74 w 160"/>
                <a:gd name="T15" fmla="*/ 77 h 110"/>
                <a:gd name="T16" fmla="*/ 64 w 160"/>
                <a:gd name="T17" fmla="*/ 70 h 110"/>
                <a:gd name="T18" fmla="*/ 15 w 160"/>
                <a:gd name="T19" fmla="*/ 110 h 110"/>
                <a:gd name="T20" fmla="*/ 0 w 160"/>
                <a:gd name="T21" fmla="*/ 91 h 110"/>
                <a:gd name="T22" fmla="*/ 0 w 160"/>
                <a:gd name="T23" fmla="*/ 91 h 110"/>
                <a:gd name="T24" fmla="*/ 62 w 160"/>
                <a:gd name="T25" fmla="*/ 41 h 110"/>
                <a:gd name="T26" fmla="*/ 73 w 160"/>
                <a:gd name="T27" fmla="*/ 46 h 110"/>
                <a:gd name="T28" fmla="*/ 83 w 160"/>
                <a:gd name="T29" fmla="*/ 53 h 110"/>
                <a:gd name="T30" fmla="*/ 118 w 160"/>
                <a:gd name="T31" fmla="*/ 21 h 110"/>
                <a:gd name="T32" fmla="*/ 102 w 160"/>
                <a:gd name="T33" fmla="*/ 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110">
                  <a:moveTo>
                    <a:pt x="102" y="4"/>
                  </a:moveTo>
                  <a:cubicBezTo>
                    <a:pt x="102" y="4"/>
                    <a:pt x="103" y="4"/>
                    <a:pt x="103" y="4"/>
                  </a:cubicBezTo>
                  <a:cubicBezTo>
                    <a:pt x="121" y="3"/>
                    <a:pt x="141" y="1"/>
                    <a:pt x="159" y="0"/>
                  </a:cubicBezTo>
                  <a:cubicBezTo>
                    <a:pt x="159" y="0"/>
                    <a:pt x="160" y="0"/>
                    <a:pt x="160" y="0"/>
                  </a:cubicBezTo>
                  <a:cubicBezTo>
                    <a:pt x="159" y="18"/>
                    <a:pt x="158" y="36"/>
                    <a:pt x="150" y="56"/>
                  </a:cubicBezTo>
                  <a:cubicBezTo>
                    <a:pt x="145" y="51"/>
                    <a:pt x="139" y="47"/>
                    <a:pt x="134" y="39"/>
                  </a:cubicBezTo>
                  <a:cubicBezTo>
                    <a:pt x="118" y="54"/>
                    <a:pt x="101" y="69"/>
                    <a:pt x="84" y="84"/>
                  </a:cubicBezTo>
                  <a:cubicBezTo>
                    <a:pt x="81" y="82"/>
                    <a:pt x="78" y="80"/>
                    <a:pt x="74" y="77"/>
                  </a:cubicBezTo>
                  <a:cubicBezTo>
                    <a:pt x="71" y="75"/>
                    <a:pt x="67" y="72"/>
                    <a:pt x="64" y="70"/>
                  </a:cubicBezTo>
                  <a:cubicBezTo>
                    <a:pt x="48" y="84"/>
                    <a:pt x="31" y="97"/>
                    <a:pt x="15" y="110"/>
                  </a:cubicBezTo>
                  <a:cubicBezTo>
                    <a:pt x="12" y="103"/>
                    <a:pt x="1" y="100"/>
                    <a:pt x="0" y="91"/>
                  </a:cubicBezTo>
                  <a:cubicBezTo>
                    <a:pt x="0" y="91"/>
                    <a:pt x="0" y="91"/>
                    <a:pt x="0" y="91"/>
                  </a:cubicBezTo>
                  <a:cubicBezTo>
                    <a:pt x="21" y="74"/>
                    <a:pt x="41" y="58"/>
                    <a:pt x="62" y="41"/>
                  </a:cubicBezTo>
                  <a:cubicBezTo>
                    <a:pt x="66" y="40"/>
                    <a:pt x="68" y="43"/>
                    <a:pt x="73" y="46"/>
                  </a:cubicBezTo>
                  <a:cubicBezTo>
                    <a:pt x="76" y="49"/>
                    <a:pt x="79" y="52"/>
                    <a:pt x="83" y="53"/>
                  </a:cubicBezTo>
                  <a:cubicBezTo>
                    <a:pt x="94" y="43"/>
                    <a:pt x="106" y="32"/>
                    <a:pt x="118" y="21"/>
                  </a:cubicBezTo>
                  <a:cubicBezTo>
                    <a:pt x="110" y="17"/>
                    <a:pt x="107" y="10"/>
                    <a:pt x="10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 name="Group 5">
            <a:extLst>
              <a:ext uri="{FF2B5EF4-FFF2-40B4-BE49-F238E27FC236}">
                <a16:creationId xmlns:a16="http://schemas.microsoft.com/office/drawing/2014/main" id="{64C668C6-3C17-4CC8-951B-B522FA7E7F6B}"/>
              </a:ext>
            </a:extLst>
          </p:cNvPr>
          <p:cNvGrpSpPr/>
          <p:nvPr/>
        </p:nvGrpSpPr>
        <p:grpSpPr>
          <a:xfrm>
            <a:off x="5187553" y="2286896"/>
            <a:ext cx="844550" cy="793750"/>
            <a:chOff x="5154614" y="2425587"/>
            <a:chExt cx="844550" cy="793750"/>
          </a:xfrm>
        </p:grpSpPr>
        <p:sp>
          <p:nvSpPr>
            <p:cNvPr id="68" name="Freeform 54"/>
            <p:cNvSpPr>
              <a:spLocks/>
            </p:cNvSpPr>
            <p:nvPr/>
          </p:nvSpPr>
          <p:spPr bwMode="auto">
            <a:xfrm>
              <a:off x="5154614"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5"/>
            <p:cNvSpPr>
              <a:spLocks noEditPoints="1"/>
            </p:cNvSpPr>
            <p:nvPr/>
          </p:nvSpPr>
          <p:spPr bwMode="auto">
            <a:xfrm>
              <a:off x="5354639" y="2595450"/>
              <a:ext cx="454025" cy="442913"/>
            </a:xfrm>
            <a:custGeom>
              <a:avLst/>
              <a:gdLst>
                <a:gd name="T0" fmla="*/ 17 w 237"/>
                <a:gd name="T1" fmla="*/ 220 h 229"/>
                <a:gd name="T2" fmla="*/ 51 w 237"/>
                <a:gd name="T3" fmla="*/ 220 h 229"/>
                <a:gd name="T4" fmla="*/ 122 w 237"/>
                <a:gd name="T5" fmla="*/ 149 h 229"/>
                <a:gd name="T6" fmla="*/ 208 w 237"/>
                <a:gd name="T7" fmla="*/ 135 h 229"/>
                <a:gd name="T8" fmla="*/ 208 w 237"/>
                <a:gd name="T9" fmla="*/ 29 h 229"/>
                <a:gd name="T10" fmla="*/ 103 w 237"/>
                <a:gd name="T11" fmla="*/ 29 h 229"/>
                <a:gd name="T12" fmla="*/ 89 w 237"/>
                <a:gd name="T13" fmla="*/ 116 h 229"/>
                <a:gd name="T14" fmla="*/ 0 w 237"/>
                <a:gd name="T15" fmla="*/ 205 h 229"/>
                <a:gd name="T16" fmla="*/ 116 w 237"/>
                <a:gd name="T17" fmla="*/ 43 h 229"/>
                <a:gd name="T18" fmla="*/ 195 w 237"/>
                <a:gd name="T19" fmla="*/ 43 h 229"/>
                <a:gd name="T20" fmla="*/ 195 w 237"/>
                <a:gd name="T21" fmla="*/ 122 h 229"/>
                <a:gd name="T22" fmla="*/ 116 w 237"/>
                <a:gd name="T23" fmla="*/ 122 h 229"/>
                <a:gd name="T24" fmla="*/ 116 w 237"/>
                <a:gd name="T25" fmla="*/ 4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29">
                  <a:moveTo>
                    <a:pt x="17" y="220"/>
                  </a:moveTo>
                  <a:cubicBezTo>
                    <a:pt x="27" y="229"/>
                    <a:pt x="41" y="229"/>
                    <a:pt x="51" y="220"/>
                  </a:cubicBezTo>
                  <a:cubicBezTo>
                    <a:pt x="122" y="149"/>
                    <a:pt x="122" y="149"/>
                    <a:pt x="122" y="149"/>
                  </a:cubicBezTo>
                  <a:cubicBezTo>
                    <a:pt x="150" y="163"/>
                    <a:pt x="185" y="158"/>
                    <a:pt x="208" y="135"/>
                  </a:cubicBezTo>
                  <a:cubicBezTo>
                    <a:pt x="237" y="106"/>
                    <a:pt x="237" y="59"/>
                    <a:pt x="208" y="29"/>
                  </a:cubicBezTo>
                  <a:cubicBezTo>
                    <a:pt x="179" y="0"/>
                    <a:pt x="132" y="0"/>
                    <a:pt x="103" y="29"/>
                  </a:cubicBezTo>
                  <a:cubicBezTo>
                    <a:pt x="79" y="53"/>
                    <a:pt x="75" y="88"/>
                    <a:pt x="89" y="116"/>
                  </a:cubicBezTo>
                  <a:cubicBezTo>
                    <a:pt x="0" y="205"/>
                    <a:pt x="0" y="205"/>
                    <a:pt x="0" y="205"/>
                  </a:cubicBezTo>
                  <a:moveTo>
                    <a:pt x="116" y="43"/>
                  </a:moveTo>
                  <a:cubicBezTo>
                    <a:pt x="138" y="21"/>
                    <a:pt x="173" y="21"/>
                    <a:pt x="195" y="43"/>
                  </a:cubicBezTo>
                  <a:cubicBezTo>
                    <a:pt x="217" y="64"/>
                    <a:pt x="217" y="100"/>
                    <a:pt x="195" y="122"/>
                  </a:cubicBezTo>
                  <a:cubicBezTo>
                    <a:pt x="173" y="144"/>
                    <a:pt x="138" y="144"/>
                    <a:pt x="116" y="122"/>
                  </a:cubicBezTo>
                  <a:cubicBezTo>
                    <a:pt x="94" y="100"/>
                    <a:pt x="94" y="64"/>
                    <a:pt x="116" y="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6"/>
            <p:cNvSpPr>
              <a:spLocks/>
            </p:cNvSpPr>
            <p:nvPr/>
          </p:nvSpPr>
          <p:spPr bwMode="auto">
            <a:xfrm>
              <a:off x="5575301" y="2673237"/>
              <a:ext cx="155575" cy="157163"/>
            </a:xfrm>
            <a:custGeom>
              <a:avLst/>
              <a:gdLst>
                <a:gd name="T0" fmla="*/ 11 w 81"/>
                <a:gd name="T1" fmla="*/ 27 h 81"/>
                <a:gd name="T2" fmla="*/ 27 w 81"/>
                <a:gd name="T3" fmla="*/ 27 h 81"/>
                <a:gd name="T4" fmla="*/ 27 w 81"/>
                <a:gd name="T5" fmla="*/ 11 h 81"/>
                <a:gd name="T6" fmla="*/ 37 w 81"/>
                <a:gd name="T7" fmla="*/ 0 h 81"/>
                <a:gd name="T8" fmla="*/ 44 w 81"/>
                <a:gd name="T9" fmla="*/ 0 h 81"/>
                <a:gd name="T10" fmla="*/ 55 w 81"/>
                <a:gd name="T11" fmla="*/ 11 h 81"/>
                <a:gd name="T12" fmla="*/ 55 w 81"/>
                <a:gd name="T13" fmla="*/ 27 h 81"/>
                <a:gd name="T14" fmla="*/ 71 w 81"/>
                <a:gd name="T15" fmla="*/ 27 h 81"/>
                <a:gd name="T16" fmla="*/ 81 w 81"/>
                <a:gd name="T17" fmla="*/ 37 h 81"/>
                <a:gd name="T18" fmla="*/ 81 w 81"/>
                <a:gd name="T19" fmla="*/ 44 h 81"/>
                <a:gd name="T20" fmla="*/ 71 w 81"/>
                <a:gd name="T21" fmla="*/ 55 h 81"/>
                <a:gd name="T22" fmla="*/ 55 w 81"/>
                <a:gd name="T23" fmla="*/ 55 h 81"/>
                <a:gd name="T24" fmla="*/ 55 w 81"/>
                <a:gd name="T25" fmla="*/ 71 h 81"/>
                <a:gd name="T26" fmla="*/ 44 w 81"/>
                <a:gd name="T27" fmla="*/ 81 h 81"/>
                <a:gd name="T28" fmla="*/ 37 w 81"/>
                <a:gd name="T29" fmla="*/ 81 h 81"/>
                <a:gd name="T30" fmla="*/ 27 w 81"/>
                <a:gd name="T31" fmla="*/ 71 h 81"/>
                <a:gd name="T32" fmla="*/ 27 w 81"/>
                <a:gd name="T33" fmla="*/ 55 h 81"/>
                <a:gd name="T34" fmla="*/ 11 w 81"/>
                <a:gd name="T35" fmla="*/ 55 h 81"/>
                <a:gd name="T36" fmla="*/ 0 w 81"/>
                <a:gd name="T37" fmla="*/ 44 h 81"/>
                <a:gd name="T38" fmla="*/ 0 w 81"/>
                <a:gd name="T39" fmla="*/ 37 h 81"/>
                <a:gd name="T40" fmla="*/ 11 w 81"/>
                <a:gd name="T41" fmla="*/ 2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81">
                  <a:moveTo>
                    <a:pt x="11" y="27"/>
                  </a:moveTo>
                  <a:cubicBezTo>
                    <a:pt x="27" y="27"/>
                    <a:pt x="27" y="27"/>
                    <a:pt x="27" y="27"/>
                  </a:cubicBezTo>
                  <a:cubicBezTo>
                    <a:pt x="27" y="11"/>
                    <a:pt x="27" y="11"/>
                    <a:pt x="27" y="11"/>
                  </a:cubicBezTo>
                  <a:cubicBezTo>
                    <a:pt x="27" y="5"/>
                    <a:pt x="31" y="0"/>
                    <a:pt x="37" y="0"/>
                  </a:cubicBezTo>
                  <a:cubicBezTo>
                    <a:pt x="44" y="0"/>
                    <a:pt x="44" y="0"/>
                    <a:pt x="44" y="0"/>
                  </a:cubicBezTo>
                  <a:cubicBezTo>
                    <a:pt x="50" y="0"/>
                    <a:pt x="55" y="5"/>
                    <a:pt x="55" y="11"/>
                  </a:cubicBezTo>
                  <a:cubicBezTo>
                    <a:pt x="55" y="27"/>
                    <a:pt x="55" y="27"/>
                    <a:pt x="55" y="27"/>
                  </a:cubicBezTo>
                  <a:cubicBezTo>
                    <a:pt x="71" y="27"/>
                    <a:pt x="71" y="27"/>
                    <a:pt x="71" y="27"/>
                  </a:cubicBezTo>
                  <a:cubicBezTo>
                    <a:pt x="77" y="27"/>
                    <a:pt x="81" y="31"/>
                    <a:pt x="81" y="37"/>
                  </a:cubicBezTo>
                  <a:cubicBezTo>
                    <a:pt x="81" y="44"/>
                    <a:pt x="81" y="44"/>
                    <a:pt x="81" y="44"/>
                  </a:cubicBezTo>
                  <a:cubicBezTo>
                    <a:pt x="81" y="50"/>
                    <a:pt x="77" y="55"/>
                    <a:pt x="71" y="55"/>
                  </a:cubicBezTo>
                  <a:cubicBezTo>
                    <a:pt x="55" y="55"/>
                    <a:pt x="55" y="55"/>
                    <a:pt x="55" y="55"/>
                  </a:cubicBezTo>
                  <a:cubicBezTo>
                    <a:pt x="55" y="71"/>
                    <a:pt x="55" y="71"/>
                    <a:pt x="55" y="71"/>
                  </a:cubicBezTo>
                  <a:cubicBezTo>
                    <a:pt x="55" y="77"/>
                    <a:pt x="50" y="81"/>
                    <a:pt x="44" y="81"/>
                  </a:cubicBezTo>
                  <a:cubicBezTo>
                    <a:pt x="37" y="81"/>
                    <a:pt x="37" y="81"/>
                    <a:pt x="37" y="81"/>
                  </a:cubicBezTo>
                  <a:cubicBezTo>
                    <a:pt x="31" y="81"/>
                    <a:pt x="27" y="77"/>
                    <a:pt x="27" y="71"/>
                  </a:cubicBezTo>
                  <a:cubicBezTo>
                    <a:pt x="27" y="55"/>
                    <a:pt x="27" y="55"/>
                    <a:pt x="27" y="55"/>
                  </a:cubicBezTo>
                  <a:cubicBezTo>
                    <a:pt x="11" y="55"/>
                    <a:pt x="11" y="55"/>
                    <a:pt x="11" y="55"/>
                  </a:cubicBezTo>
                  <a:cubicBezTo>
                    <a:pt x="5" y="55"/>
                    <a:pt x="0" y="50"/>
                    <a:pt x="0" y="44"/>
                  </a:cubicBezTo>
                  <a:cubicBezTo>
                    <a:pt x="0" y="37"/>
                    <a:pt x="0" y="37"/>
                    <a:pt x="0" y="37"/>
                  </a:cubicBezTo>
                  <a:cubicBezTo>
                    <a:pt x="0" y="31"/>
                    <a:pt x="5" y="27"/>
                    <a:pt x="11" y="2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2" name="Group 621">
            <a:extLst>
              <a:ext uri="{FF2B5EF4-FFF2-40B4-BE49-F238E27FC236}">
                <a16:creationId xmlns:a16="http://schemas.microsoft.com/office/drawing/2014/main" id="{9E2FA66B-F699-4E5A-B930-9D6FEA5DF80E}"/>
              </a:ext>
            </a:extLst>
          </p:cNvPr>
          <p:cNvGrpSpPr/>
          <p:nvPr/>
        </p:nvGrpSpPr>
        <p:grpSpPr>
          <a:xfrm>
            <a:off x="8794953" y="2286896"/>
            <a:ext cx="844550" cy="793750"/>
            <a:chOff x="8753476" y="2425587"/>
            <a:chExt cx="844550" cy="793750"/>
          </a:xfrm>
        </p:grpSpPr>
        <p:sp>
          <p:nvSpPr>
            <p:cNvPr id="71" name="Freeform 57"/>
            <p:cNvSpPr>
              <a:spLocks/>
            </p:cNvSpPr>
            <p:nvPr/>
          </p:nvSpPr>
          <p:spPr bwMode="auto">
            <a:xfrm>
              <a:off x="8753476" y="242558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5E3D89F7-3D3D-42E2-8F47-1834CC771843}"/>
                </a:ext>
              </a:extLst>
            </p:cNvPr>
            <p:cNvGrpSpPr/>
            <p:nvPr/>
          </p:nvGrpSpPr>
          <p:grpSpPr>
            <a:xfrm>
              <a:off x="8894764" y="2566875"/>
              <a:ext cx="566738" cy="542925"/>
              <a:chOff x="8894764" y="2566875"/>
              <a:chExt cx="566738" cy="542925"/>
            </a:xfrm>
          </p:grpSpPr>
          <p:sp>
            <p:nvSpPr>
              <p:cNvPr id="72" name="Oval 58"/>
              <p:cNvSpPr>
                <a:spLocks noChangeArrowheads="1"/>
              </p:cNvSpPr>
              <p:nvPr/>
            </p:nvSpPr>
            <p:spPr bwMode="auto">
              <a:xfrm>
                <a:off x="8953501" y="2593862"/>
                <a:ext cx="449263" cy="4508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9"/>
              <p:cNvSpPr>
                <a:spLocks noEditPoints="1"/>
              </p:cNvSpPr>
              <p:nvPr/>
            </p:nvSpPr>
            <p:spPr bwMode="auto">
              <a:xfrm>
                <a:off x="8894764" y="2566875"/>
                <a:ext cx="566738" cy="542925"/>
              </a:xfrm>
              <a:custGeom>
                <a:avLst/>
                <a:gdLst>
                  <a:gd name="T0" fmla="*/ 259 w 296"/>
                  <a:gd name="T1" fmla="*/ 181 h 281"/>
                  <a:gd name="T2" fmla="*/ 54 w 296"/>
                  <a:gd name="T3" fmla="*/ 217 h 281"/>
                  <a:gd name="T4" fmla="*/ 27 w 296"/>
                  <a:gd name="T5" fmla="*/ 76 h 281"/>
                  <a:gd name="T6" fmla="*/ 162 w 296"/>
                  <a:gd name="T7" fmla="*/ 8 h 281"/>
                  <a:gd name="T8" fmla="*/ 259 w 296"/>
                  <a:gd name="T9" fmla="*/ 181 h 281"/>
                  <a:gd name="T10" fmla="*/ 157 w 296"/>
                  <a:gd name="T11" fmla="*/ 27 h 281"/>
                  <a:gd name="T12" fmla="*/ 37 w 296"/>
                  <a:gd name="T13" fmla="*/ 144 h 281"/>
                  <a:gd name="T14" fmla="*/ 130 w 296"/>
                  <a:gd name="T15" fmla="*/ 232 h 281"/>
                  <a:gd name="T16" fmla="*/ 244 w 296"/>
                  <a:gd name="T17" fmla="*/ 97 h 281"/>
                  <a:gd name="T18" fmla="*/ 157 w 296"/>
                  <a:gd name="T19" fmla="*/ 2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6" h="281">
                    <a:moveTo>
                      <a:pt x="259" y="181"/>
                    </a:moveTo>
                    <a:cubicBezTo>
                      <a:pt x="227" y="246"/>
                      <a:pt x="122" y="281"/>
                      <a:pt x="54" y="217"/>
                    </a:cubicBezTo>
                    <a:cubicBezTo>
                      <a:pt x="24" y="189"/>
                      <a:pt x="0" y="132"/>
                      <a:pt x="27" y="76"/>
                    </a:cubicBezTo>
                    <a:cubicBezTo>
                      <a:pt x="48" y="32"/>
                      <a:pt x="96" y="0"/>
                      <a:pt x="162" y="8"/>
                    </a:cubicBezTo>
                    <a:cubicBezTo>
                      <a:pt x="240" y="18"/>
                      <a:pt x="296" y="102"/>
                      <a:pt x="259" y="181"/>
                    </a:cubicBezTo>
                    <a:close/>
                    <a:moveTo>
                      <a:pt x="157" y="27"/>
                    </a:moveTo>
                    <a:cubicBezTo>
                      <a:pt x="92" y="19"/>
                      <a:pt x="27" y="66"/>
                      <a:pt x="37" y="144"/>
                    </a:cubicBezTo>
                    <a:cubicBezTo>
                      <a:pt x="43" y="192"/>
                      <a:pt x="89" y="227"/>
                      <a:pt x="130" y="232"/>
                    </a:cubicBezTo>
                    <a:cubicBezTo>
                      <a:pt x="194" y="238"/>
                      <a:pt x="271" y="179"/>
                      <a:pt x="244" y="97"/>
                    </a:cubicBezTo>
                    <a:cubicBezTo>
                      <a:pt x="233" y="64"/>
                      <a:pt x="204" y="33"/>
                      <a:pt x="157" y="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0"/>
              <p:cNvSpPr>
                <a:spLocks/>
              </p:cNvSpPr>
              <p:nvPr/>
            </p:nvSpPr>
            <p:spPr bwMode="auto">
              <a:xfrm>
                <a:off x="9155114" y="2649425"/>
                <a:ext cx="28575" cy="46038"/>
              </a:xfrm>
              <a:custGeom>
                <a:avLst/>
                <a:gdLst>
                  <a:gd name="T0" fmla="*/ 8 w 15"/>
                  <a:gd name="T1" fmla="*/ 0 h 24"/>
                  <a:gd name="T2" fmla="*/ 2 w 15"/>
                  <a:gd name="T3" fmla="*/ 1 h 24"/>
                  <a:gd name="T4" fmla="*/ 5 w 15"/>
                  <a:gd name="T5" fmla="*/ 24 h 24"/>
                  <a:gd name="T6" fmla="*/ 12 w 15"/>
                  <a:gd name="T7" fmla="*/ 1 h 24"/>
                  <a:gd name="T8" fmla="*/ 8 w 15"/>
                  <a:gd name="T9" fmla="*/ 0 h 24"/>
                </a:gdLst>
                <a:ahLst/>
                <a:cxnLst>
                  <a:cxn ang="0">
                    <a:pos x="T0" y="T1"/>
                  </a:cxn>
                  <a:cxn ang="0">
                    <a:pos x="T2" y="T3"/>
                  </a:cxn>
                  <a:cxn ang="0">
                    <a:pos x="T4" y="T5"/>
                  </a:cxn>
                  <a:cxn ang="0">
                    <a:pos x="T6" y="T7"/>
                  </a:cxn>
                  <a:cxn ang="0">
                    <a:pos x="T8" y="T9"/>
                  </a:cxn>
                </a:cxnLst>
                <a:rect l="0" t="0" r="r" b="b"/>
                <a:pathLst>
                  <a:path w="15" h="24">
                    <a:moveTo>
                      <a:pt x="8" y="0"/>
                    </a:moveTo>
                    <a:cubicBezTo>
                      <a:pt x="6" y="0"/>
                      <a:pt x="5" y="2"/>
                      <a:pt x="2" y="1"/>
                    </a:cubicBezTo>
                    <a:cubicBezTo>
                      <a:pt x="3" y="9"/>
                      <a:pt x="0" y="20"/>
                      <a:pt x="5" y="24"/>
                    </a:cubicBezTo>
                    <a:cubicBezTo>
                      <a:pt x="15" y="24"/>
                      <a:pt x="11" y="10"/>
                      <a:pt x="12" y="1"/>
                    </a:cubicBezTo>
                    <a:cubicBezTo>
                      <a:pt x="10" y="2"/>
                      <a:pt x="9" y="1"/>
                      <a:pt x="8"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61"/>
              <p:cNvSpPr>
                <a:spLocks/>
              </p:cNvSpPr>
              <p:nvPr/>
            </p:nvSpPr>
            <p:spPr bwMode="auto">
              <a:xfrm>
                <a:off x="9221789" y="2671650"/>
                <a:ext cx="42863" cy="39688"/>
              </a:xfrm>
              <a:custGeom>
                <a:avLst/>
                <a:gdLst>
                  <a:gd name="T0" fmla="*/ 16 w 22"/>
                  <a:gd name="T1" fmla="*/ 0 h 21"/>
                  <a:gd name="T2" fmla="*/ 4 w 22"/>
                  <a:gd name="T3" fmla="*/ 21 h 21"/>
                  <a:gd name="T4" fmla="*/ 16 w 22"/>
                  <a:gd name="T5" fmla="*/ 0 h 21"/>
                </a:gdLst>
                <a:ahLst/>
                <a:cxnLst>
                  <a:cxn ang="0">
                    <a:pos x="T0" y="T1"/>
                  </a:cxn>
                  <a:cxn ang="0">
                    <a:pos x="T2" y="T3"/>
                  </a:cxn>
                  <a:cxn ang="0">
                    <a:pos x="T4" y="T5"/>
                  </a:cxn>
                </a:cxnLst>
                <a:rect l="0" t="0" r="r" b="b"/>
                <a:pathLst>
                  <a:path w="22" h="21">
                    <a:moveTo>
                      <a:pt x="16" y="0"/>
                    </a:moveTo>
                    <a:cubicBezTo>
                      <a:pt x="7" y="1"/>
                      <a:pt x="0" y="12"/>
                      <a:pt x="4" y="21"/>
                    </a:cubicBezTo>
                    <a:cubicBezTo>
                      <a:pt x="14" y="21"/>
                      <a:pt x="22" y="6"/>
                      <a:pt x="1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2"/>
              <p:cNvSpPr>
                <a:spLocks/>
              </p:cNvSpPr>
              <p:nvPr/>
            </p:nvSpPr>
            <p:spPr bwMode="auto">
              <a:xfrm>
                <a:off x="9075739" y="2658950"/>
                <a:ext cx="39688" cy="52388"/>
              </a:xfrm>
              <a:custGeom>
                <a:avLst/>
                <a:gdLst>
                  <a:gd name="T0" fmla="*/ 0 w 20"/>
                  <a:gd name="T1" fmla="*/ 9 h 27"/>
                  <a:gd name="T2" fmla="*/ 16 w 20"/>
                  <a:gd name="T3" fmla="*/ 27 h 27"/>
                  <a:gd name="T4" fmla="*/ 0 w 20"/>
                  <a:gd name="T5" fmla="*/ 9 h 27"/>
                </a:gdLst>
                <a:ahLst/>
                <a:cxnLst>
                  <a:cxn ang="0">
                    <a:pos x="T0" y="T1"/>
                  </a:cxn>
                  <a:cxn ang="0">
                    <a:pos x="T2" y="T3"/>
                  </a:cxn>
                  <a:cxn ang="0">
                    <a:pos x="T4" y="T5"/>
                  </a:cxn>
                </a:cxnLst>
                <a:rect l="0" t="0" r="r" b="b"/>
                <a:pathLst>
                  <a:path w="20" h="27">
                    <a:moveTo>
                      <a:pt x="0" y="9"/>
                    </a:moveTo>
                    <a:cubicBezTo>
                      <a:pt x="4" y="16"/>
                      <a:pt x="5" y="27"/>
                      <a:pt x="16" y="27"/>
                    </a:cubicBezTo>
                    <a:cubicBezTo>
                      <a:pt x="20" y="18"/>
                      <a:pt x="9" y="0"/>
                      <a:pt x="0" y="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3"/>
              <p:cNvSpPr>
                <a:spLocks/>
              </p:cNvSpPr>
              <p:nvPr/>
            </p:nvSpPr>
            <p:spPr bwMode="auto">
              <a:xfrm>
                <a:off x="9136064" y="2724037"/>
                <a:ext cx="127000" cy="120650"/>
              </a:xfrm>
              <a:custGeom>
                <a:avLst/>
                <a:gdLst>
                  <a:gd name="T0" fmla="*/ 66 w 66"/>
                  <a:gd name="T1" fmla="*/ 0 h 63"/>
                  <a:gd name="T2" fmla="*/ 63 w 66"/>
                  <a:gd name="T3" fmla="*/ 2 h 63"/>
                  <a:gd name="T4" fmla="*/ 28 w 66"/>
                  <a:gd name="T5" fmla="*/ 23 h 63"/>
                  <a:gd name="T6" fmla="*/ 1 w 66"/>
                  <a:gd name="T7" fmla="*/ 51 h 63"/>
                  <a:gd name="T8" fmla="*/ 16 w 66"/>
                  <a:gd name="T9" fmla="*/ 63 h 63"/>
                  <a:gd name="T10" fmla="*/ 66 w 66"/>
                  <a:gd name="T11" fmla="*/ 0 h 63"/>
                </a:gdLst>
                <a:ahLst/>
                <a:cxnLst>
                  <a:cxn ang="0">
                    <a:pos x="T0" y="T1"/>
                  </a:cxn>
                  <a:cxn ang="0">
                    <a:pos x="T2" y="T3"/>
                  </a:cxn>
                  <a:cxn ang="0">
                    <a:pos x="T4" y="T5"/>
                  </a:cxn>
                  <a:cxn ang="0">
                    <a:pos x="T6" y="T7"/>
                  </a:cxn>
                  <a:cxn ang="0">
                    <a:pos x="T8" y="T9"/>
                  </a:cxn>
                  <a:cxn ang="0">
                    <a:pos x="T10" y="T11"/>
                  </a:cxn>
                </a:cxnLst>
                <a:rect l="0" t="0" r="r" b="b"/>
                <a:pathLst>
                  <a:path w="66" h="63">
                    <a:moveTo>
                      <a:pt x="66" y="0"/>
                    </a:moveTo>
                    <a:cubicBezTo>
                      <a:pt x="64" y="0"/>
                      <a:pt x="63" y="0"/>
                      <a:pt x="63" y="2"/>
                    </a:cubicBezTo>
                    <a:cubicBezTo>
                      <a:pt x="50" y="8"/>
                      <a:pt x="42" y="13"/>
                      <a:pt x="28" y="23"/>
                    </a:cubicBezTo>
                    <a:cubicBezTo>
                      <a:pt x="19" y="29"/>
                      <a:pt x="0" y="37"/>
                      <a:pt x="1" y="51"/>
                    </a:cubicBezTo>
                    <a:cubicBezTo>
                      <a:pt x="2" y="58"/>
                      <a:pt x="8" y="63"/>
                      <a:pt x="16" y="63"/>
                    </a:cubicBezTo>
                    <a:cubicBezTo>
                      <a:pt x="33" y="62"/>
                      <a:pt x="55" y="14"/>
                      <a:pt x="6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4"/>
              <p:cNvSpPr>
                <a:spLocks/>
              </p:cNvSpPr>
              <p:nvPr/>
            </p:nvSpPr>
            <p:spPr bwMode="auto">
              <a:xfrm>
                <a:off x="9274176" y="2724037"/>
                <a:ext cx="41275" cy="47625"/>
              </a:xfrm>
              <a:custGeom>
                <a:avLst/>
                <a:gdLst>
                  <a:gd name="T0" fmla="*/ 0 w 22"/>
                  <a:gd name="T1" fmla="*/ 13 h 25"/>
                  <a:gd name="T2" fmla="*/ 22 w 22"/>
                  <a:gd name="T3" fmla="*/ 5 h 25"/>
                  <a:gd name="T4" fmla="*/ 0 w 22"/>
                  <a:gd name="T5" fmla="*/ 13 h 25"/>
                </a:gdLst>
                <a:ahLst/>
                <a:cxnLst>
                  <a:cxn ang="0">
                    <a:pos x="T0" y="T1"/>
                  </a:cxn>
                  <a:cxn ang="0">
                    <a:pos x="T2" y="T3"/>
                  </a:cxn>
                  <a:cxn ang="0">
                    <a:pos x="T4" y="T5"/>
                  </a:cxn>
                </a:cxnLst>
                <a:rect l="0" t="0" r="r" b="b"/>
                <a:pathLst>
                  <a:path w="22" h="25">
                    <a:moveTo>
                      <a:pt x="0" y="13"/>
                    </a:moveTo>
                    <a:cubicBezTo>
                      <a:pt x="3" y="25"/>
                      <a:pt x="22" y="14"/>
                      <a:pt x="22" y="5"/>
                    </a:cubicBezTo>
                    <a:cubicBezTo>
                      <a:pt x="14" y="0"/>
                      <a:pt x="5" y="8"/>
                      <a:pt x="0" y="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5"/>
              <p:cNvSpPr>
                <a:spLocks/>
              </p:cNvSpPr>
              <p:nvPr/>
            </p:nvSpPr>
            <p:spPr bwMode="auto">
              <a:xfrm>
                <a:off x="9018589" y="2725625"/>
                <a:ext cx="42863" cy="34925"/>
              </a:xfrm>
              <a:custGeom>
                <a:avLst/>
                <a:gdLst>
                  <a:gd name="T0" fmla="*/ 0 w 22"/>
                  <a:gd name="T1" fmla="*/ 4 h 18"/>
                  <a:gd name="T2" fmla="*/ 19 w 22"/>
                  <a:gd name="T3" fmla="*/ 18 h 18"/>
                  <a:gd name="T4" fmla="*/ 22 w 22"/>
                  <a:gd name="T5" fmla="*/ 13 h 18"/>
                  <a:gd name="T6" fmla="*/ 0 w 22"/>
                  <a:gd name="T7" fmla="*/ 4 h 18"/>
                </a:gdLst>
                <a:ahLst/>
                <a:cxnLst>
                  <a:cxn ang="0">
                    <a:pos x="T0" y="T1"/>
                  </a:cxn>
                  <a:cxn ang="0">
                    <a:pos x="T2" y="T3"/>
                  </a:cxn>
                  <a:cxn ang="0">
                    <a:pos x="T4" y="T5"/>
                  </a:cxn>
                  <a:cxn ang="0">
                    <a:pos x="T6" y="T7"/>
                  </a:cxn>
                </a:cxnLst>
                <a:rect l="0" t="0" r="r" b="b"/>
                <a:pathLst>
                  <a:path w="22" h="18">
                    <a:moveTo>
                      <a:pt x="0" y="4"/>
                    </a:moveTo>
                    <a:cubicBezTo>
                      <a:pt x="1" y="14"/>
                      <a:pt x="10" y="16"/>
                      <a:pt x="19" y="18"/>
                    </a:cubicBezTo>
                    <a:cubicBezTo>
                      <a:pt x="20" y="16"/>
                      <a:pt x="22" y="15"/>
                      <a:pt x="22" y="13"/>
                    </a:cubicBezTo>
                    <a:cubicBezTo>
                      <a:pt x="19" y="7"/>
                      <a:pt x="9" y="0"/>
                      <a:pt x="0"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6"/>
              <p:cNvSpPr>
                <a:spLocks/>
              </p:cNvSpPr>
              <p:nvPr/>
            </p:nvSpPr>
            <p:spPr bwMode="auto">
              <a:xfrm>
                <a:off x="9286876" y="2798650"/>
                <a:ext cx="55563" cy="26988"/>
              </a:xfrm>
              <a:custGeom>
                <a:avLst/>
                <a:gdLst>
                  <a:gd name="T0" fmla="*/ 3 w 29"/>
                  <a:gd name="T1" fmla="*/ 12 h 14"/>
                  <a:gd name="T2" fmla="*/ 27 w 29"/>
                  <a:gd name="T3" fmla="*/ 12 h 14"/>
                  <a:gd name="T4" fmla="*/ 3 w 29"/>
                  <a:gd name="T5" fmla="*/ 12 h 14"/>
                </a:gdLst>
                <a:ahLst/>
                <a:cxnLst>
                  <a:cxn ang="0">
                    <a:pos x="T0" y="T1"/>
                  </a:cxn>
                  <a:cxn ang="0">
                    <a:pos x="T2" y="T3"/>
                  </a:cxn>
                  <a:cxn ang="0">
                    <a:pos x="T4" y="T5"/>
                  </a:cxn>
                </a:cxnLst>
                <a:rect l="0" t="0" r="r" b="b"/>
                <a:pathLst>
                  <a:path w="29" h="14">
                    <a:moveTo>
                      <a:pt x="3" y="12"/>
                    </a:moveTo>
                    <a:cubicBezTo>
                      <a:pt x="8" y="14"/>
                      <a:pt x="22" y="14"/>
                      <a:pt x="27" y="12"/>
                    </a:cubicBezTo>
                    <a:cubicBezTo>
                      <a:pt x="29" y="0"/>
                      <a:pt x="0" y="0"/>
                      <a:pt x="3" y="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7"/>
              <p:cNvSpPr>
                <a:spLocks/>
              </p:cNvSpPr>
              <p:nvPr/>
            </p:nvSpPr>
            <p:spPr bwMode="auto">
              <a:xfrm>
                <a:off x="8991601" y="2798650"/>
                <a:ext cx="57150" cy="26988"/>
              </a:xfrm>
              <a:custGeom>
                <a:avLst/>
                <a:gdLst>
                  <a:gd name="T0" fmla="*/ 3 w 30"/>
                  <a:gd name="T1" fmla="*/ 12 h 14"/>
                  <a:gd name="T2" fmla="*/ 27 w 30"/>
                  <a:gd name="T3" fmla="*/ 12 h 14"/>
                  <a:gd name="T4" fmla="*/ 3 w 30"/>
                  <a:gd name="T5" fmla="*/ 12 h 14"/>
                </a:gdLst>
                <a:ahLst/>
                <a:cxnLst>
                  <a:cxn ang="0">
                    <a:pos x="T0" y="T1"/>
                  </a:cxn>
                  <a:cxn ang="0">
                    <a:pos x="T2" y="T3"/>
                  </a:cxn>
                  <a:cxn ang="0">
                    <a:pos x="T4" y="T5"/>
                  </a:cxn>
                </a:cxnLst>
                <a:rect l="0" t="0" r="r" b="b"/>
                <a:pathLst>
                  <a:path w="30" h="14">
                    <a:moveTo>
                      <a:pt x="3" y="12"/>
                    </a:moveTo>
                    <a:cubicBezTo>
                      <a:pt x="8" y="14"/>
                      <a:pt x="22" y="14"/>
                      <a:pt x="27" y="12"/>
                    </a:cubicBezTo>
                    <a:cubicBezTo>
                      <a:pt x="30" y="0"/>
                      <a:pt x="0" y="0"/>
                      <a:pt x="3" y="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 name="Group 3">
            <a:extLst>
              <a:ext uri="{FF2B5EF4-FFF2-40B4-BE49-F238E27FC236}">
                <a16:creationId xmlns:a16="http://schemas.microsoft.com/office/drawing/2014/main" id="{22ACA8A2-C665-4B1F-9D81-4CEFB525C99E}"/>
              </a:ext>
            </a:extLst>
          </p:cNvPr>
          <p:cNvGrpSpPr/>
          <p:nvPr/>
        </p:nvGrpSpPr>
        <p:grpSpPr>
          <a:xfrm>
            <a:off x="7591039" y="2286896"/>
            <a:ext cx="842963" cy="790575"/>
            <a:chOff x="7556501" y="2425587"/>
            <a:chExt cx="842963" cy="790575"/>
          </a:xfrm>
        </p:grpSpPr>
        <p:sp>
          <p:nvSpPr>
            <p:cNvPr id="84" name="Freeform 68"/>
            <p:cNvSpPr>
              <a:spLocks/>
            </p:cNvSpPr>
            <p:nvPr/>
          </p:nvSpPr>
          <p:spPr bwMode="auto">
            <a:xfrm>
              <a:off x="7556501" y="2425587"/>
              <a:ext cx="842963" cy="790575"/>
            </a:xfrm>
            <a:custGeom>
              <a:avLst/>
              <a:gdLst>
                <a:gd name="T0" fmla="*/ 63 w 439"/>
                <a:gd name="T1" fmla="*/ 320 h 409"/>
                <a:gd name="T2" fmla="*/ 105 w 439"/>
                <a:gd name="T3" fmla="*/ 61 h 409"/>
                <a:gd name="T4" fmla="*/ 376 w 439"/>
                <a:gd name="T5" fmla="*/ 99 h 409"/>
                <a:gd name="T6" fmla="*/ 326 w 439"/>
                <a:gd name="T7" fmla="*/ 348 h 409"/>
                <a:gd name="T8" fmla="*/ 63 w 439"/>
                <a:gd name="T9" fmla="*/ 320 h 409"/>
              </a:gdLst>
              <a:ahLst/>
              <a:cxnLst>
                <a:cxn ang="0">
                  <a:pos x="T0" y="T1"/>
                </a:cxn>
                <a:cxn ang="0">
                  <a:pos x="T2" y="T3"/>
                </a:cxn>
                <a:cxn ang="0">
                  <a:pos x="T4" y="T5"/>
                </a:cxn>
                <a:cxn ang="0">
                  <a:pos x="T6" y="T7"/>
                </a:cxn>
                <a:cxn ang="0">
                  <a:pos x="T8" y="T9"/>
                </a:cxn>
              </a:cxnLst>
              <a:rect l="0" t="0" r="r" b="b"/>
              <a:pathLst>
                <a:path w="439" h="409">
                  <a:moveTo>
                    <a:pt x="63" y="320"/>
                  </a:moveTo>
                  <a:cubicBezTo>
                    <a:pt x="0" y="238"/>
                    <a:pt x="19" y="122"/>
                    <a:pt x="105" y="61"/>
                  </a:cubicBezTo>
                  <a:cubicBezTo>
                    <a:pt x="192" y="0"/>
                    <a:pt x="313" y="17"/>
                    <a:pt x="376" y="99"/>
                  </a:cubicBezTo>
                  <a:cubicBezTo>
                    <a:pt x="439" y="181"/>
                    <a:pt x="413" y="287"/>
                    <a:pt x="326" y="348"/>
                  </a:cubicBezTo>
                  <a:cubicBezTo>
                    <a:pt x="240" y="409"/>
                    <a:pt x="126" y="402"/>
                    <a:pt x="63" y="320"/>
                  </a:cubicBezTo>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9"/>
            <p:cNvSpPr>
              <a:spLocks/>
            </p:cNvSpPr>
            <p:nvPr/>
          </p:nvSpPr>
          <p:spPr bwMode="auto">
            <a:xfrm>
              <a:off x="7864476" y="2571637"/>
              <a:ext cx="365125" cy="368300"/>
            </a:xfrm>
            <a:custGeom>
              <a:avLst/>
              <a:gdLst>
                <a:gd name="T0" fmla="*/ 157 w 191"/>
                <a:gd name="T1" fmla="*/ 156 h 190"/>
                <a:gd name="T2" fmla="*/ 157 w 191"/>
                <a:gd name="T3" fmla="*/ 33 h 190"/>
                <a:gd name="T4" fmla="*/ 34 w 191"/>
                <a:gd name="T5" fmla="*/ 33 h 190"/>
                <a:gd name="T6" fmla="*/ 34 w 191"/>
                <a:gd name="T7" fmla="*/ 156 h 190"/>
                <a:gd name="T8" fmla="*/ 157 w 191"/>
                <a:gd name="T9" fmla="*/ 156 h 190"/>
              </a:gdLst>
              <a:ahLst/>
              <a:cxnLst>
                <a:cxn ang="0">
                  <a:pos x="T0" y="T1"/>
                </a:cxn>
                <a:cxn ang="0">
                  <a:pos x="T2" y="T3"/>
                </a:cxn>
                <a:cxn ang="0">
                  <a:pos x="T4" y="T5"/>
                </a:cxn>
                <a:cxn ang="0">
                  <a:pos x="T6" y="T7"/>
                </a:cxn>
                <a:cxn ang="0">
                  <a:pos x="T8" y="T9"/>
                </a:cxn>
              </a:cxnLst>
              <a:rect l="0" t="0" r="r" b="b"/>
              <a:pathLst>
                <a:path w="191" h="190">
                  <a:moveTo>
                    <a:pt x="157" y="156"/>
                  </a:moveTo>
                  <a:cubicBezTo>
                    <a:pt x="191" y="122"/>
                    <a:pt x="191" y="67"/>
                    <a:pt x="157" y="33"/>
                  </a:cubicBezTo>
                  <a:cubicBezTo>
                    <a:pt x="123" y="0"/>
                    <a:pt x="68" y="0"/>
                    <a:pt x="34" y="33"/>
                  </a:cubicBezTo>
                  <a:cubicBezTo>
                    <a:pt x="0" y="67"/>
                    <a:pt x="0" y="122"/>
                    <a:pt x="34" y="156"/>
                  </a:cubicBezTo>
                  <a:cubicBezTo>
                    <a:pt x="68" y="190"/>
                    <a:pt x="123" y="190"/>
                    <a:pt x="157" y="1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0"/>
            <p:cNvSpPr>
              <a:spLocks/>
            </p:cNvSpPr>
            <p:nvPr/>
          </p:nvSpPr>
          <p:spPr bwMode="auto">
            <a:xfrm>
              <a:off x="7904164" y="2611325"/>
              <a:ext cx="287338" cy="290513"/>
            </a:xfrm>
            <a:custGeom>
              <a:avLst/>
              <a:gdLst>
                <a:gd name="T0" fmla="*/ 123 w 150"/>
                <a:gd name="T1" fmla="*/ 123 h 150"/>
                <a:gd name="T2" fmla="*/ 123 w 150"/>
                <a:gd name="T3" fmla="*/ 26 h 150"/>
                <a:gd name="T4" fmla="*/ 26 w 150"/>
                <a:gd name="T5" fmla="*/ 26 h 150"/>
                <a:gd name="T6" fmla="*/ 26 w 150"/>
                <a:gd name="T7" fmla="*/ 123 h 150"/>
                <a:gd name="T8" fmla="*/ 123 w 150"/>
                <a:gd name="T9" fmla="*/ 123 h 150"/>
              </a:gdLst>
              <a:ahLst/>
              <a:cxnLst>
                <a:cxn ang="0">
                  <a:pos x="T0" y="T1"/>
                </a:cxn>
                <a:cxn ang="0">
                  <a:pos x="T2" y="T3"/>
                </a:cxn>
                <a:cxn ang="0">
                  <a:pos x="T4" y="T5"/>
                </a:cxn>
                <a:cxn ang="0">
                  <a:pos x="T6" y="T7"/>
                </a:cxn>
                <a:cxn ang="0">
                  <a:pos x="T8" y="T9"/>
                </a:cxn>
              </a:cxnLst>
              <a:rect l="0" t="0" r="r" b="b"/>
              <a:pathLst>
                <a:path w="150" h="150">
                  <a:moveTo>
                    <a:pt x="123" y="123"/>
                  </a:moveTo>
                  <a:cubicBezTo>
                    <a:pt x="150" y="96"/>
                    <a:pt x="150" y="53"/>
                    <a:pt x="123" y="26"/>
                  </a:cubicBezTo>
                  <a:cubicBezTo>
                    <a:pt x="96" y="0"/>
                    <a:pt x="53" y="0"/>
                    <a:pt x="26" y="26"/>
                  </a:cubicBezTo>
                  <a:cubicBezTo>
                    <a:pt x="0" y="53"/>
                    <a:pt x="0" y="96"/>
                    <a:pt x="26" y="123"/>
                  </a:cubicBezTo>
                  <a:cubicBezTo>
                    <a:pt x="53" y="150"/>
                    <a:pt x="96" y="150"/>
                    <a:pt x="123" y="12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1"/>
            <p:cNvSpPr>
              <a:spLocks/>
            </p:cNvSpPr>
            <p:nvPr/>
          </p:nvSpPr>
          <p:spPr bwMode="auto">
            <a:xfrm>
              <a:off x="7896226" y="2844687"/>
              <a:ext cx="63500" cy="65088"/>
            </a:xfrm>
            <a:custGeom>
              <a:avLst/>
              <a:gdLst>
                <a:gd name="T0" fmla="*/ 23 w 40"/>
                <a:gd name="T1" fmla="*/ 41 h 41"/>
                <a:gd name="T2" fmla="*/ 0 w 40"/>
                <a:gd name="T3" fmla="*/ 17 h 41"/>
                <a:gd name="T4" fmla="*/ 17 w 40"/>
                <a:gd name="T5" fmla="*/ 0 h 41"/>
                <a:gd name="T6" fmla="*/ 40 w 40"/>
                <a:gd name="T7" fmla="*/ 23 h 41"/>
                <a:gd name="T8" fmla="*/ 23 w 40"/>
                <a:gd name="T9" fmla="*/ 41 h 41"/>
              </a:gdLst>
              <a:ahLst/>
              <a:cxnLst>
                <a:cxn ang="0">
                  <a:pos x="T0" y="T1"/>
                </a:cxn>
                <a:cxn ang="0">
                  <a:pos x="T2" y="T3"/>
                </a:cxn>
                <a:cxn ang="0">
                  <a:pos x="T4" y="T5"/>
                </a:cxn>
                <a:cxn ang="0">
                  <a:pos x="T6" y="T7"/>
                </a:cxn>
                <a:cxn ang="0">
                  <a:pos x="T8" y="T9"/>
                </a:cxn>
              </a:cxnLst>
              <a:rect l="0" t="0" r="r" b="b"/>
              <a:pathLst>
                <a:path w="40" h="41">
                  <a:moveTo>
                    <a:pt x="23" y="41"/>
                  </a:moveTo>
                  <a:lnTo>
                    <a:pt x="0" y="17"/>
                  </a:lnTo>
                  <a:lnTo>
                    <a:pt x="17" y="0"/>
                  </a:lnTo>
                  <a:lnTo>
                    <a:pt x="40" y="23"/>
                  </a:lnTo>
                  <a:lnTo>
                    <a:pt x="23" y="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72"/>
            <p:cNvSpPr>
              <a:spLocks/>
            </p:cNvSpPr>
            <p:nvPr/>
          </p:nvSpPr>
          <p:spPr bwMode="auto">
            <a:xfrm>
              <a:off x="7856539" y="2866912"/>
              <a:ext cx="82550" cy="80963"/>
            </a:xfrm>
            <a:custGeom>
              <a:avLst/>
              <a:gdLst>
                <a:gd name="T0" fmla="*/ 30 w 52"/>
                <a:gd name="T1" fmla="*/ 51 h 51"/>
                <a:gd name="T2" fmla="*/ 0 w 52"/>
                <a:gd name="T3" fmla="*/ 20 h 51"/>
                <a:gd name="T4" fmla="*/ 21 w 52"/>
                <a:gd name="T5" fmla="*/ 0 h 51"/>
                <a:gd name="T6" fmla="*/ 52 w 52"/>
                <a:gd name="T7" fmla="*/ 30 h 51"/>
                <a:gd name="T8" fmla="*/ 30 w 52"/>
                <a:gd name="T9" fmla="*/ 51 h 51"/>
              </a:gdLst>
              <a:ahLst/>
              <a:cxnLst>
                <a:cxn ang="0">
                  <a:pos x="T0" y="T1"/>
                </a:cxn>
                <a:cxn ang="0">
                  <a:pos x="T2" y="T3"/>
                </a:cxn>
                <a:cxn ang="0">
                  <a:pos x="T4" y="T5"/>
                </a:cxn>
                <a:cxn ang="0">
                  <a:pos x="T6" y="T7"/>
                </a:cxn>
                <a:cxn ang="0">
                  <a:pos x="T8" y="T9"/>
                </a:cxn>
              </a:cxnLst>
              <a:rect l="0" t="0" r="r" b="b"/>
              <a:pathLst>
                <a:path w="52" h="51">
                  <a:moveTo>
                    <a:pt x="30" y="51"/>
                  </a:moveTo>
                  <a:lnTo>
                    <a:pt x="0" y="20"/>
                  </a:lnTo>
                  <a:lnTo>
                    <a:pt x="21" y="0"/>
                  </a:lnTo>
                  <a:lnTo>
                    <a:pt x="52" y="30"/>
                  </a:lnTo>
                  <a:lnTo>
                    <a:pt x="30" y="5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3"/>
            <p:cNvSpPr>
              <a:spLocks/>
            </p:cNvSpPr>
            <p:nvPr/>
          </p:nvSpPr>
          <p:spPr bwMode="auto">
            <a:xfrm>
              <a:off x="8074026" y="2649425"/>
              <a:ext cx="79375" cy="79375"/>
            </a:xfrm>
            <a:custGeom>
              <a:avLst/>
              <a:gdLst>
                <a:gd name="T0" fmla="*/ 31 w 41"/>
                <a:gd name="T1" fmla="*/ 39 h 41"/>
                <a:gd name="T2" fmla="*/ 30 w 41"/>
                <a:gd name="T3" fmla="*/ 37 h 41"/>
                <a:gd name="T4" fmla="*/ 20 w 41"/>
                <a:gd name="T5" fmla="*/ 21 h 41"/>
                <a:gd name="T6" fmla="*/ 4 w 41"/>
                <a:gd name="T7" fmla="*/ 11 h 41"/>
                <a:gd name="T8" fmla="*/ 0 w 41"/>
                <a:gd name="T9" fmla="*/ 4 h 41"/>
                <a:gd name="T10" fmla="*/ 7 w 41"/>
                <a:gd name="T11" fmla="*/ 1 h 41"/>
                <a:gd name="T12" fmla="*/ 27 w 41"/>
                <a:gd name="T13" fmla="*/ 13 h 41"/>
                <a:gd name="T14" fmla="*/ 40 w 41"/>
                <a:gd name="T15" fmla="*/ 34 h 41"/>
                <a:gd name="T16" fmla="*/ 36 w 41"/>
                <a:gd name="T17" fmla="*/ 41 h 41"/>
                <a:gd name="T18" fmla="*/ 31 w 41"/>
                <a:gd name="T1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1">
                  <a:moveTo>
                    <a:pt x="31" y="39"/>
                  </a:moveTo>
                  <a:cubicBezTo>
                    <a:pt x="30" y="39"/>
                    <a:pt x="30" y="38"/>
                    <a:pt x="30" y="37"/>
                  </a:cubicBezTo>
                  <a:cubicBezTo>
                    <a:pt x="28" y="31"/>
                    <a:pt x="25" y="25"/>
                    <a:pt x="20" y="21"/>
                  </a:cubicBezTo>
                  <a:cubicBezTo>
                    <a:pt x="15" y="16"/>
                    <a:pt x="10" y="13"/>
                    <a:pt x="4" y="11"/>
                  </a:cubicBezTo>
                  <a:cubicBezTo>
                    <a:pt x="1" y="10"/>
                    <a:pt x="0" y="7"/>
                    <a:pt x="0" y="4"/>
                  </a:cubicBezTo>
                  <a:cubicBezTo>
                    <a:pt x="1" y="2"/>
                    <a:pt x="4" y="0"/>
                    <a:pt x="7" y="1"/>
                  </a:cubicBezTo>
                  <a:cubicBezTo>
                    <a:pt x="15" y="3"/>
                    <a:pt x="22" y="7"/>
                    <a:pt x="27" y="13"/>
                  </a:cubicBezTo>
                  <a:cubicBezTo>
                    <a:pt x="33" y="19"/>
                    <a:pt x="37" y="26"/>
                    <a:pt x="40" y="34"/>
                  </a:cubicBezTo>
                  <a:cubicBezTo>
                    <a:pt x="41" y="37"/>
                    <a:pt x="39" y="40"/>
                    <a:pt x="36" y="41"/>
                  </a:cubicBezTo>
                  <a:cubicBezTo>
                    <a:pt x="34" y="41"/>
                    <a:pt x="32" y="40"/>
                    <a:pt x="31" y="3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4"/>
            <p:cNvSpPr>
              <a:spLocks/>
            </p:cNvSpPr>
            <p:nvPr/>
          </p:nvSpPr>
          <p:spPr bwMode="auto">
            <a:xfrm>
              <a:off x="7739064" y="2898662"/>
              <a:ext cx="165100" cy="163513"/>
            </a:xfrm>
            <a:custGeom>
              <a:avLst/>
              <a:gdLst>
                <a:gd name="T0" fmla="*/ 79 w 86"/>
                <a:gd name="T1" fmla="*/ 18 h 84"/>
                <a:gd name="T2" fmla="*/ 68 w 86"/>
                <a:gd name="T3" fmla="*/ 7 h 84"/>
                <a:gd name="T4" fmla="*/ 61 w 86"/>
                <a:gd name="T5" fmla="*/ 0 h 84"/>
                <a:gd name="T6" fmla="*/ 54 w 86"/>
                <a:gd name="T7" fmla="*/ 7 h 84"/>
                <a:gd name="T8" fmla="*/ 7 w 86"/>
                <a:gd name="T9" fmla="*/ 55 h 84"/>
                <a:gd name="T10" fmla="*/ 0 w 86"/>
                <a:gd name="T11" fmla="*/ 62 h 84"/>
                <a:gd name="T12" fmla="*/ 7 w 86"/>
                <a:gd name="T13" fmla="*/ 69 h 84"/>
                <a:gd name="T14" fmla="*/ 12 w 86"/>
                <a:gd name="T15" fmla="*/ 74 h 84"/>
                <a:gd name="T16" fmla="*/ 18 w 86"/>
                <a:gd name="T17" fmla="*/ 80 h 84"/>
                <a:gd name="T18" fmla="*/ 32 w 86"/>
                <a:gd name="T19" fmla="*/ 80 h 84"/>
                <a:gd name="T20" fmla="*/ 76 w 86"/>
                <a:gd name="T21" fmla="*/ 36 h 84"/>
                <a:gd name="T22" fmla="*/ 79 w 86"/>
                <a:gd name="T23" fmla="*/ 33 h 84"/>
                <a:gd name="T24" fmla="*/ 86 w 86"/>
                <a:gd name="T25" fmla="*/ 25 h 84"/>
                <a:gd name="T26" fmla="*/ 79 w 86"/>
                <a:gd name="T2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84">
                  <a:moveTo>
                    <a:pt x="79" y="18"/>
                  </a:moveTo>
                  <a:cubicBezTo>
                    <a:pt x="68" y="7"/>
                    <a:pt x="68" y="7"/>
                    <a:pt x="68" y="7"/>
                  </a:cubicBezTo>
                  <a:cubicBezTo>
                    <a:pt x="61" y="0"/>
                    <a:pt x="61" y="0"/>
                    <a:pt x="61" y="0"/>
                  </a:cubicBezTo>
                  <a:cubicBezTo>
                    <a:pt x="54" y="7"/>
                    <a:pt x="54" y="7"/>
                    <a:pt x="54" y="7"/>
                  </a:cubicBezTo>
                  <a:cubicBezTo>
                    <a:pt x="7" y="55"/>
                    <a:pt x="7" y="55"/>
                    <a:pt x="7" y="55"/>
                  </a:cubicBezTo>
                  <a:cubicBezTo>
                    <a:pt x="0" y="62"/>
                    <a:pt x="0" y="62"/>
                    <a:pt x="0" y="62"/>
                  </a:cubicBezTo>
                  <a:cubicBezTo>
                    <a:pt x="7" y="69"/>
                    <a:pt x="7" y="69"/>
                    <a:pt x="7" y="69"/>
                  </a:cubicBezTo>
                  <a:cubicBezTo>
                    <a:pt x="12" y="74"/>
                    <a:pt x="12" y="74"/>
                    <a:pt x="12" y="74"/>
                  </a:cubicBezTo>
                  <a:cubicBezTo>
                    <a:pt x="18" y="80"/>
                    <a:pt x="18" y="80"/>
                    <a:pt x="18" y="80"/>
                  </a:cubicBezTo>
                  <a:cubicBezTo>
                    <a:pt x="22" y="84"/>
                    <a:pt x="28" y="84"/>
                    <a:pt x="32" y="80"/>
                  </a:cubicBezTo>
                  <a:cubicBezTo>
                    <a:pt x="76" y="36"/>
                    <a:pt x="76" y="36"/>
                    <a:pt x="76" y="36"/>
                  </a:cubicBezTo>
                  <a:cubicBezTo>
                    <a:pt x="79" y="33"/>
                    <a:pt x="79" y="33"/>
                    <a:pt x="79" y="33"/>
                  </a:cubicBezTo>
                  <a:cubicBezTo>
                    <a:pt x="86" y="25"/>
                    <a:pt x="86" y="25"/>
                    <a:pt x="86" y="25"/>
                  </a:cubicBezTo>
                  <a:lnTo>
                    <a:pt x="79" y="1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a16="http://schemas.microsoft.com/office/drawing/2014/main" id="{9FA9DCEA-58A6-4F3D-AFC9-022E52A42ECC}"/>
              </a:ext>
            </a:extLst>
          </p:cNvPr>
          <p:cNvGrpSpPr/>
          <p:nvPr/>
        </p:nvGrpSpPr>
        <p:grpSpPr>
          <a:xfrm>
            <a:off x="6386116" y="2286896"/>
            <a:ext cx="846138" cy="793750"/>
            <a:chOff x="6353176" y="2425587"/>
            <a:chExt cx="846138" cy="793750"/>
          </a:xfrm>
        </p:grpSpPr>
        <p:sp>
          <p:nvSpPr>
            <p:cNvPr id="93" name="Freeform 75"/>
            <p:cNvSpPr>
              <a:spLocks/>
            </p:cNvSpPr>
            <p:nvPr/>
          </p:nvSpPr>
          <p:spPr bwMode="auto">
            <a:xfrm>
              <a:off x="6353176" y="2425587"/>
              <a:ext cx="846138" cy="793750"/>
            </a:xfrm>
            <a:custGeom>
              <a:avLst/>
              <a:gdLst>
                <a:gd name="T0" fmla="*/ 51 w 441"/>
                <a:gd name="T1" fmla="*/ 298 h 410"/>
                <a:gd name="T2" fmla="*/ 128 w 441"/>
                <a:gd name="T3" fmla="*/ 48 h 410"/>
                <a:gd name="T4" fmla="*/ 390 w 441"/>
                <a:gd name="T5" fmla="*/ 122 h 410"/>
                <a:gd name="T6" fmla="*/ 307 w 441"/>
                <a:gd name="T7" fmla="*/ 362 h 410"/>
                <a:gd name="T8" fmla="*/ 51 w 441"/>
                <a:gd name="T9" fmla="*/ 298 h 410"/>
              </a:gdLst>
              <a:ahLst/>
              <a:cxnLst>
                <a:cxn ang="0">
                  <a:pos x="T0" y="T1"/>
                </a:cxn>
                <a:cxn ang="0">
                  <a:pos x="T2" y="T3"/>
                </a:cxn>
                <a:cxn ang="0">
                  <a:pos x="T4" y="T5"/>
                </a:cxn>
                <a:cxn ang="0">
                  <a:pos x="T6" y="T7"/>
                </a:cxn>
                <a:cxn ang="0">
                  <a:pos x="T8" y="T9"/>
                </a:cxn>
              </a:cxnLst>
              <a:rect l="0" t="0" r="r" b="b"/>
              <a:pathLst>
                <a:path w="441" h="410">
                  <a:moveTo>
                    <a:pt x="51" y="298"/>
                  </a:moveTo>
                  <a:cubicBezTo>
                    <a:pt x="0" y="209"/>
                    <a:pt x="35" y="97"/>
                    <a:pt x="128" y="48"/>
                  </a:cubicBezTo>
                  <a:cubicBezTo>
                    <a:pt x="221" y="0"/>
                    <a:pt x="339" y="33"/>
                    <a:pt x="390" y="122"/>
                  </a:cubicBezTo>
                  <a:cubicBezTo>
                    <a:pt x="441" y="212"/>
                    <a:pt x="401" y="313"/>
                    <a:pt x="307" y="362"/>
                  </a:cubicBezTo>
                  <a:cubicBezTo>
                    <a:pt x="214" y="410"/>
                    <a:pt x="102" y="388"/>
                    <a:pt x="51" y="2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6"/>
            <p:cNvSpPr>
              <a:spLocks/>
            </p:cNvSpPr>
            <p:nvPr/>
          </p:nvSpPr>
          <p:spPr bwMode="auto">
            <a:xfrm>
              <a:off x="6546851" y="2678000"/>
              <a:ext cx="296863" cy="334963"/>
            </a:xfrm>
            <a:custGeom>
              <a:avLst/>
              <a:gdLst>
                <a:gd name="T0" fmla="*/ 0 w 154"/>
                <a:gd name="T1" fmla="*/ 77 h 173"/>
                <a:gd name="T2" fmla="*/ 0 w 154"/>
                <a:gd name="T3" fmla="*/ 77 h 173"/>
                <a:gd name="T4" fmla="*/ 84 w 154"/>
                <a:gd name="T5" fmla="*/ 5 h 173"/>
                <a:gd name="T6" fmla="*/ 149 w 154"/>
                <a:gd name="T7" fmla="*/ 70 h 173"/>
                <a:gd name="T8" fmla="*/ 74 w 154"/>
                <a:gd name="T9" fmla="*/ 154 h 173"/>
                <a:gd name="T10" fmla="*/ 74 w 154"/>
                <a:gd name="T11" fmla="*/ 154 h 173"/>
                <a:gd name="T12" fmla="*/ 74 w 154"/>
                <a:gd name="T13" fmla="*/ 170 h 173"/>
                <a:gd name="T14" fmla="*/ 71 w 154"/>
                <a:gd name="T15" fmla="*/ 172 h 173"/>
                <a:gd name="T16" fmla="*/ 5 w 154"/>
                <a:gd name="T17" fmla="*/ 107 h 173"/>
                <a:gd name="T18" fmla="*/ 0 w 154"/>
                <a:gd name="T19" fmla="*/ 79 h 173"/>
                <a:gd name="T20" fmla="*/ 0 w 154"/>
                <a:gd name="T21" fmla="*/ 78 h 173"/>
                <a:gd name="T22" fmla="*/ 0 w 154"/>
                <a:gd name="T23" fmla="*/ 7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73">
                  <a:moveTo>
                    <a:pt x="0" y="77"/>
                  </a:moveTo>
                  <a:cubicBezTo>
                    <a:pt x="0" y="77"/>
                    <a:pt x="0" y="77"/>
                    <a:pt x="0" y="77"/>
                  </a:cubicBezTo>
                  <a:cubicBezTo>
                    <a:pt x="1" y="34"/>
                    <a:pt x="39" y="0"/>
                    <a:pt x="84" y="5"/>
                  </a:cubicBezTo>
                  <a:cubicBezTo>
                    <a:pt x="118" y="9"/>
                    <a:pt x="145" y="36"/>
                    <a:pt x="149" y="70"/>
                  </a:cubicBezTo>
                  <a:cubicBezTo>
                    <a:pt x="154" y="116"/>
                    <a:pt x="119" y="154"/>
                    <a:pt x="74" y="154"/>
                  </a:cubicBezTo>
                  <a:cubicBezTo>
                    <a:pt x="74" y="154"/>
                    <a:pt x="74" y="154"/>
                    <a:pt x="74" y="154"/>
                  </a:cubicBezTo>
                  <a:cubicBezTo>
                    <a:pt x="74" y="170"/>
                    <a:pt x="74" y="170"/>
                    <a:pt x="74" y="170"/>
                  </a:cubicBezTo>
                  <a:cubicBezTo>
                    <a:pt x="74" y="172"/>
                    <a:pt x="73" y="173"/>
                    <a:pt x="71" y="172"/>
                  </a:cubicBezTo>
                  <a:cubicBezTo>
                    <a:pt x="59" y="166"/>
                    <a:pt x="19" y="146"/>
                    <a:pt x="5" y="107"/>
                  </a:cubicBezTo>
                  <a:cubicBezTo>
                    <a:pt x="2" y="98"/>
                    <a:pt x="0" y="89"/>
                    <a:pt x="0" y="79"/>
                  </a:cubicBezTo>
                  <a:cubicBezTo>
                    <a:pt x="0" y="79"/>
                    <a:pt x="0" y="78"/>
                    <a:pt x="0" y="78"/>
                  </a:cubicBezTo>
                  <a:cubicBezTo>
                    <a:pt x="0" y="78"/>
                    <a:pt x="0" y="77"/>
                    <a:pt x="0" y="7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7"/>
            <p:cNvSpPr>
              <a:spLocks/>
            </p:cNvSpPr>
            <p:nvPr/>
          </p:nvSpPr>
          <p:spPr bwMode="auto">
            <a:xfrm>
              <a:off x="6699251" y="2624025"/>
              <a:ext cx="295275" cy="334963"/>
            </a:xfrm>
            <a:custGeom>
              <a:avLst/>
              <a:gdLst>
                <a:gd name="T0" fmla="*/ 154 w 154"/>
                <a:gd name="T1" fmla="*/ 77 h 173"/>
                <a:gd name="T2" fmla="*/ 154 w 154"/>
                <a:gd name="T3" fmla="*/ 77 h 173"/>
                <a:gd name="T4" fmla="*/ 71 w 154"/>
                <a:gd name="T5" fmla="*/ 5 h 173"/>
                <a:gd name="T6" fmla="*/ 5 w 154"/>
                <a:gd name="T7" fmla="*/ 71 h 173"/>
                <a:gd name="T8" fmla="*/ 80 w 154"/>
                <a:gd name="T9" fmla="*/ 154 h 173"/>
                <a:gd name="T10" fmla="*/ 80 w 154"/>
                <a:gd name="T11" fmla="*/ 154 h 173"/>
                <a:gd name="T12" fmla="*/ 80 w 154"/>
                <a:gd name="T13" fmla="*/ 170 h 173"/>
                <a:gd name="T14" fmla="*/ 83 w 154"/>
                <a:gd name="T15" fmla="*/ 172 h 173"/>
                <a:gd name="T16" fmla="*/ 149 w 154"/>
                <a:gd name="T17" fmla="*/ 107 h 173"/>
                <a:gd name="T18" fmla="*/ 154 w 154"/>
                <a:gd name="T19" fmla="*/ 79 h 173"/>
                <a:gd name="T20" fmla="*/ 154 w 154"/>
                <a:gd name="T21" fmla="*/ 78 h 173"/>
                <a:gd name="T22" fmla="*/ 154 w 154"/>
                <a:gd name="T23" fmla="*/ 7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73">
                  <a:moveTo>
                    <a:pt x="154" y="77"/>
                  </a:moveTo>
                  <a:cubicBezTo>
                    <a:pt x="154" y="77"/>
                    <a:pt x="154" y="77"/>
                    <a:pt x="154" y="77"/>
                  </a:cubicBezTo>
                  <a:cubicBezTo>
                    <a:pt x="153" y="34"/>
                    <a:pt x="115" y="0"/>
                    <a:pt x="71" y="5"/>
                  </a:cubicBezTo>
                  <a:cubicBezTo>
                    <a:pt x="37" y="9"/>
                    <a:pt x="9" y="37"/>
                    <a:pt x="5" y="71"/>
                  </a:cubicBezTo>
                  <a:cubicBezTo>
                    <a:pt x="0" y="116"/>
                    <a:pt x="36" y="154"/>
                    <a:pt x="80" y="154"/>
                  </a:cubicBezTo>
                  <a:cubicBezTo>
                    <a:pt x="80" y="154"/>
                    <a:pt x="80" y="154"/>
                    <a:pt x="80" y="154"/>
                  </a:cubicBezTo>
                  <a:cubicBezTo>
                    <a:pt x="80" y="170"/>
                    <a:pt x="80" y="170"/>
                    <a:pt x="80" y="170"/>
                  </a:cubicBezTo>
                  <a:cubicBezTo>
                    <a:pt x="80" y="172"/>
                    <a:pt x="82" y="173"/>
                    <a:pt x="83" y="172"/>
                  </a:cubicBezTo>
                  <a:cubicBezTo>
                    <a:pt x="96" y="166"/>
                    <a:pt x="135" y="146"/>
                    <a:pt x="149" y="107"/>
                  </a:cubicBezTo>
                  <a:cubicBezTo>
                    <a:pt x="153" y="98"/>
                    <a:pt x="154" y="89"/>
                    <a:pt x="154" y="79"/>
                  </a:cubicBezTo>
                  <a:cubicBezTo>
                    <a:pt x="154" y="79"/>
                    <a:pt x="154" y="79"/>
                    <a:pt x="154" y="78"/>
                  </a:cubicBezTo>
                  <a:cubicBezTo>
                    <a:pt x="154" y="78"/>
                    <a:pt x="154" y="77"/>
                    <a:pt x="154" y="7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19" name="Group 618">
            <a:extLst>
              <a:ext uri="{FF2B5EF4-FFF2-40B4-BE49-F238E27FC236}">
                <a16:creationId xmlns:a16="http://schemas.microsoft.com/office/drawing/2014/main" id="{064B22C2-5ACB-495D-86AE-0A24CBC7F4E3}"/>
              </a:ext>
            </a:extLst>
          </p:cNvPr>
          <p:cNvGrpSpPr/>
          <p:nvPr/>
        </p:nvGrpSpPr>
        <p:grpSpPr>
          <a:xfrm>
            <a:off x="2753959" y="2286896"/>
            <a:ext cx="846138" cy="793750"/>
            <a:chOff x="2754314" y="2425587"/>
            <a:chExt cx="846138" cy="793750"/>
          </a:xfrm>
        </p:grpSpPr>
        <p:sp>
          <p:nvSpPr>
            <p:cNvPr id="128" name="Freeform 78"/>
            <p:cNvSpPr>
              <a:spLocks/>
            </p:cNvSpPr>
            <p:nvPr/>
          </p:nvSpPr>
          <p:spPr bwMode="auto">
            <a:xfrm>
              <a:off x="2754314" y="2425587"/>
              <a:ext cx="846138" cy="793750"/>
            </a:xfrm>
            <a:custGeom>
              <a:avLst/>
              <a:gdLst>
                <a:gd name="T0" fmla="*/ 52 w 441"/>
                <a:gd name="T1" fmla="*/ 298 h 410"/>
                <a:gd name="T2" fmla="*/ 128 w 441"/>
                <a:gd name="T3" fmla="*/ 48 h 410"/>
                <a:gd name="T4" fmla="*/ 390 w 441"/>
                <a:gd name="T5" fmla="*/ 122 h 410"/>
                <a:gd name="T6" fmla="*/ 307 w 441"/>
                <a:gd name="T7" fmla="*/ 362 h 410"/>
                <a:gd name="T8" fmla="*/ 52 w 441"/>
                <a:gd name="T9" fmla="*/ 298 h 410"/>
              </a:gdLst>
              <a:ahLst/>
              <a:cxnLst>
                <a:cxn ang="0">
                  <a:pos x="T0" y="T1"/>
                </a:cxn>
                <a:cxn ang="0">
                  <a:pos x="T2" y="T3"/>
                </a:cxn>
                <a:cxn ang="0">
                  <a:pos x="T4" y="T5"/>
                </a:cxn>
                <a:cxn ang="0">
                  <a:pos x="T6" y="T7"/>
                </a:cxn>
                <a:cxn ang="0">
                  <a:pos x="T8" y="T9"/>
                </a:cxn>
              </a:cxnLst>
              <a:rect l="0" t="0" r="r" b="b"/>
              <a:pathLst>
                <a:path w="441" h="410">
                  <a:moveTo>
                    <a:pt x="52" y="298"/>
                  </a:moveTo>
                  <a:cubicBezTo>
                    <a:pt x="0" y="209"/>
                    <a:pt x="35" y="97"/>
                    <a:pt x="128" y="48"/>
                  </a:cubicBezTo>
                  <a:cubicBezTo>
                    <a:pt x="222" y="0"/>
                    <a:pt x="339" y="33"/>
                    <a:pt x="390" y="122"/>
                  </a:cubicBezTo>
                  <a:cubicBezTo>
                    <a:pt x="441" y="212"/>
                    <a:pt x="401" y="313"/>
                    <a:pt x="307" y="362"/>
                  </a:cubicBezTo>
                  <a:cubicBezTo>
                    <a:pt x="214" y="410"/>
                    <a:pt x="103" y="388"/>
                    <a:pt x="52"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79"/>
            <p:cNvSpPr>
              <a:spLocks/>
            </p:cNvSpPr>
            <p:nvPr/>
          </p:nvSpPr>
          <p:spPr bwMode="auto">
            <a:xfrm>
              <a:off x="2919414" y="2574812"/>
              <a:ext cx="554038" cy="566738"/>
            </a:xfrm>
            <a:custGeom>
              <a:avLst/>
              <a:gdLst>
                <a:gd name="T0" fmla="*/ 81 w 289"/>
                <a:gd name="T1" fmla="*/ 16 h 293"/>
                <a:gd name="T2" fmla="*/ 10 w 289"/>
                <a:gd name="T3" fmla="*/ 89 h 293"/>
                <a:gd name="T4" fmla="*/ 11 w 289"/>
                <a:gd name="T5" fmla="*/ 193 h 293"/>
                <a:gd name="T6" fmla="*/ 221 w 289"/>
                <a:gd name="T7" fmla="*/ 250 h 293"/>
                <a:gd name="T8" fmla="*/ 266 w 289"/>
                <a:gd name="T9" fmla="*/ 89 h 293"/>
                <a:gd name="T10" fmla="*/ 179 w 289"/>
                <a:gd name="T11" fmla="*/ 10 h 293"/>
                <a:gd name="T12" fmla="*/ 81 w 289"/>
                <a:gd name="T13" fmla="*/ 16 h 293"/>
              </a:gdLst>
              <a:ahLst/>
              <a:cxnLst>
                <a:cxn ang="0">
                  <a:pos x="T0" y="T1"/>
                </a:cxn>
                <a:cxn ang="0">
                  <a:pos x="T2" y="T3"/>
                </a:cxn>
                <a:cxn ang="0">
                  <a:pos x="T4" y="T5"/>
                </a:cxn>
                <a:cxn ang="0">
                  <a:pos x="T6" y="T7"/>
                </a:cxn>
                <a:cxn ang="0">
                  <a:pos x="T8" y="T9"/>
                </a:cxn>
                <a:cxn ang="0">
                  <a:pos x="T10" y="T11"/>
                </a:cxn>
                <a:cxn ang="0">
                  <a:pos x="T12" y="T13"/>
                </a:cxn>
              </a:cxnLst>
              <a:rect l="0" t="0" r="r" b="b"/>
              <a:pathLst>
                <a:path w="289" h="293">
                  <a:moveTo>
                    <a:pt x="81" y="16"/>
                  </a:moveTo>
                  <a:cubicBezTo>
                    <a:pt x="50" y="32"/>
                    <a:pt x="22" y="56"/>
                    <a:pt x="10" y="89"/>
                  </a:cubicBezTo>
                  <a:cubicBezTo>
                    <a:pt x="0" y="117"/>
                    <a:pt x="0" y="166"/>
                    <a:pt x="11" y="193"/>
                  </a:cubicBezTo>
                  <a:cubicBezTo>
                    <a:pt x="42" y="265"/>
                    <a:pt x="158" y="293"/>
                    <a:pt x="221" y="250"/>
                  </a:cubicBezTo>
                  <a:cubicBezTo>
                    <a:pt x="267" y="219"/>
                    <a:pt x="289" y="140"/>
                    <a:pt x="266" y="89"/>
                  </a:cubicBezTo>
                  <a:cubicBezTo>
                    <a:pt x="248" y="52"/>
                    <a:pt x="219" y="19"/>
                    <a:pt x="179" y="10"/>
                  </a:cubicBezTo>
                  <a:cubicBezTo>
                    <a:pt x="149" y="2"/>
                    <a:pt x="108" y="0"/>
                    <a:pt x="81" y="16"/>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0"/>
            <p:cNvSpPr>
              <a:spLocks/>
            </p:cNvSpPr>
            <p:nvPr/>
          </p:nvSpPr>
          <p:spPr bwMode="auto">
            <a:xfrm>
              <a:off x="3048001" y="2577987"/>
              <a:ext cx="152400" cy="53975"/>
            </a:xfrm>
            <a:custGeom>
              <a:avLst/>
              <a:gdLst>
                <a:gd name="T0" fmla="*/ 79 w 79"/>
                <a:gd name="T1" fmla="*/ 3 h 28"/>
                <a:gd name="T2" fmla="*/ 50 w 79"/>
                <a:gd name="T3" fmla="*/ 17 h 28"/>
                <a:gd name="T4" fmla="*/ 0 w 79"/>
                <a:gd name="T5" fmla="*/ 22 h 28"/>
                <a:gd name="T6" fmla="*/ 79 w 79"/>
                <a:gd name="T7" fmla="*/ 3 h 28"/>
              </a:gdLst>
              <a:ahLst/>
              <a:cxnLst>
                <a:cxn ang="0">
                  <a:pos x="T0" y="T1"/>
                </a:cxn>
                <a:cxn ang="0">
                  <a:pos x="T2" y="T3"/>
                </a:cxn>
                <a:cxn ang="0">
                  <a:pos x="T4" y="T5"/>
                </a:cxn>
                <a:cxn ang="0">
                  <a:pos x="T6" y="T7"/>
                </a:cxn>
              </a:cxnLst>
              <a:rect l="0" t="0" r="r" b="b"/>
              <a:pathLst>
                <a:path w="79" h="28">
                  <a:moveTo>
                    <a:pt x="79" y="3"/>
                  </a:moveTo>
                  <a:cubicBezTo>
                    <a:pt x="72" y="10"/>
                    <a:pt x="61" y="15"/>
                    <a:pt x="50" y="17"/>
                  </a:cubicBezTo>
                  <a:cubicBezTo>
                    <a:pt x="34" y="21"/>
                    <a:pt x="20" y="28"/>
                    <a:pt x="0" y="22"/>
                  </a:cubicBezTo>
                  <a:cubicBezTo>
                    <a:pt x="20" y="10"/>
                    <a:pt x="37" y="0"/>
                    <a:pt x="79" y="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1"/>
            <p:cNvSpPr>
              <a:spLocks/>
            </p:cNvSpPr>
            <p:nvPr/>
          </p:nvSpPr>
          <p:spPr bwMode="auto">
            <a:xfrm>
              <a:off x="3144839" y="2604975"/>
              <a:ext cx="277813" cy="430213"/>
            </a:xfrm>
            <a:custGeom>
              <a:avLst/>
              <a:gdLst>
                <a:gd name="T0" fmla="*/ 133 w 145"/>
                <a:gd name="T1" fmla="*/ 144 h 222"/>
                <a:gd name="T2" fmla="*/ 136 w 145"/>
                <a:gd name="T3" fmla="*/ 165 h 222"/>
                <a:gd name="T4" fmla="*/ 80 w 145"/>
                <a:gd name="T5" fmla="*/ 222 h 222"/>
                <a:gd name="T6" fmla="*/ 68 w 145"/>
                <a:gd name="T7" fmla="*/ 200 h 222"/>
                <a:gd name="T8" fmla="*/ 54 w 145"/>
                <a:gd name="T9" fmla="*/ 163 h 222"/>
                <a:gd name="T10" fmla="*/ 62 w 145"/>
                <a:gd name="T11" fmla="*/ 142 h 222"/>
                <a:gd name="T12" fmla="*/ 96 w 145"/>
                <a:gd name="T13" fmla="*/ 132 h 222"/>
                <a:gd name="T14" fmla="*/ 93 w 145"/>
                <a:gd name="T15" fmla="*/ 110 h 222"/>
                <a:gd name="T16" fmla="*/ 88 w 145"/>
                <a:gd name="T17" fmla="*/ 103 h 222"/>
                <a:gd name="T18" fmla="*/ 91 w 145"/>
                <a:gd name="T19" fmla="*/ 96 h 222"/>
                <a:gd name="T20" fmla="*/ 71 w 145"/>
                <a:gd name="T21" fmla="*/ 67 h 222"/>
                <a:gd name="T22" fmla="*/ 45 w 145"/>
                <a:gd name="T23" fmla="*/ 78 h 222"/>
                <a:gd name="T24" fmla="*/ 15 w 145"/>
                <a:gd name="T25" fmla="*/ 66 h 222"/>
                <a:gd name="T26" fmla="*/ 9 w 145"/>
                <a:gd name="T27" fmla="*/ 61 h 222"/>
                <a:gd name="T28" fmla="*/ 0 w 145"/>
                <a:gd name="T29" fmla="*/ 69 h 222"/>
                <a:gd name="T30" fmla="*/ 15 w 145"/>
                <a:gd name="T31" fmla="*/ 30 h 222"/>
                <a:gd name="T32" fmla="*/ 49 w 145"/>
                <a:gd name="T33" fmla="*/ 7 h 222"/>
                <a:gd name="T34" fmla="*/ 69 w 145"/>
                <a:gd name="T35" fmla="*/ 1 h 222"/>
                <a:gd name="T36" fmla="*/ 93 w 145"/>
                <a:gd name="T37" fmla="*/ 13 h 222"/>
                <a:gd name="T38" fmla="*/ 127 w 145"/>
                <a:gd name="T39" fmla="*/ 50 h 222"/>
                <a:gd name="T40" fmla="*/ 134 w 145"/>
                <a:gd name="T41" fmla="*/ 87 h 222"/>
                <a:gd name="T42" fmla="*/ 114 w 145"/>
                <a:gd name="T43" fmla="*/ 98 h 222"/>
                <a:gd name="T44" fmla="*/ 111 w 145"/>
                <a:gd name="T45" fmla="*/ 126 h 222"/>
                <a:gd name="T46" fmla="*/ 133 w 145"/>
                <a:gd name="T47" fmla="*/ 14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222">
                  <a:moveTo>
                    <a:pt x="133" y="144"/>
                  </a:moveTo>
                  <a:cubicBezTo>
                    <a:pt x="134" y="152"/>
                    <a:pt x="132" y="159"/>
                    <a:pt x="136" y="165"/>
                  </a:cubicBezTo>
                  <a:cubicBezTo>
                    <a:pt x="122" y="189"/>
                    <a:pt x="98" y="202"/>
                    <a:pt x="80" y="222"/>
                  </a:cubicBezTo>
                  <a:cubicBezTo>
                    <a:pt x="73" y="217"/>
                    <a:pt x="72" y="210"/>
                    <a:pt x="68" y="200"/>
                  </a:cubicBezTo>
                  <a:cubicBezTo>
                    <a:pt x="64" y="188"/>
                    <a:pt x="49" y="179"/>
                    <a:pt x="54" y="163"/>
                  </a:cubicBezTo>
                  <a:cubicBezTo>
                    <a:pt x="67" y="160"/>
                    <a:pt x="71" y="152"/>
                    <a:pt x="62" y="142"/>
                  </a:cubicBezTo>
                  <a:cubicBezTo>
                    <a:pt x="70" y="135"/>
                    <a:pt x="83" y="127"/>
                    <a:pt x="96" y="132"/>
                  </a:cubicBezTo>
                  <a:cubicBezTo>
                    <a:pt x="103" y="125"/>
                    <a:pt x="97" y="115"/>
                    <a:pt x="93" y="110"/>
                  </a:cubicBezTo>
                  <a:cubicBezTo>
                    <a:pt x="93" y="108"/>
                    <a:pt x="88" y="104"/>
                    <a:pt x="88" y="103"/>
                  </a:cubicBezTo>
                  <a:cubicBezTo>
                    <a:pt x="88" y="102"/>
                    <a:pt x="91" y="99"/>
                    <a:pt x="91" y="96"/>
                  </a:cubicBezTo>
                  <a:cubicBezTo>
                    <a:pt x="91" y="90"/>
                    <a:pt x="77" y="67"/>
                    <a:pt x="71" y="67"/>
                  </a:cubicBezTo>
                  <a:cubicBezTo>
                    <a:pt x="62" y="66"/>
                    <a:pt x="55" y="78"/>
                    <a:pt x="45" y="78"/>
                  </a:cubicBezTo>
                  <a:cubicBezTo>
                    <a:pt x="33" y="77"/>
                    <a:pt x="29" y="59"/>
                    <a:pt x="15" y="66"/>
                  </a:cubicBezTo>
                  <a:cubicBezTo>
                    <a:pt x="11" y="66"/>
                    <a:pt x="12" y="61"/>
                    <a:pt x="9" y="61"/>
                  </a:cubicBezTo>
                  <a:cubicBezTo>
                    <a:pt x="4" y="61"/>
                    <a:pt x="2" y="69"/>
                    <a:pt x="0" y="69"/>
                  </a:cubicBezTo>
                  <a:cubicBezTo>
                    <a:pt x="2" y="52"/>
                    <a:pt x="15" y="47"/>
                    <a:pt x="15" y="30"/>
                  </a:cubicBezTo>
                  <a:cubicBezTo>
                    <a:pt x="26" y="22"/>
                    <a:pt x="46" y="23"/>
                    <a:pt x="49" y="7"/>
                  </a:cubicBezTo>
                  <a:cubicBezTo>
                    <a:pt x="55" y="5"/>
                    <a:pt x="62" y="0"/>
                    <a:pt x="69" y="1"/>
                  </a:cubicBezTo>
                  <a:cubicBezTo>
                    <a:pt x="77" y="1"/>
                    <a:pt x="87" y="8"/>
                    <a:pt x="93" y="13"/>
                  </a:cubicBezTo>
                  <a:cubicBezTo>
                    <a:pt x="108" y="24"/>
                    <a:pt x="117" y="33"/>
                    <a:pt x="127" y="50"/>
                  </a:cubicBezTo>
                  <a:cubicBezTo>
                    <a:pt x="134" y="61"/>
                    <a:pt x="145" y="77"/>
                    <a:pt x="134" y="87"/>
                  </a:cubicBezTo>
                  <a:cubicBezTo>
                    <a:pt x="127" y="93"/>
                    <a:pt x="118" y="90"/>
                    <a:pt x="114" y="98"/>
                  </a:cubicBezTo>
                  <a:cubicBezTo>
                    <a:pt x="111" y="104"/>
                    <a:pt x="109" y="120"/>
                    <a:pt x="111" y="126"/>
                  </a:cubicBezTo>
                  <a:cubicBezTo>
                    <a:pt x="113" y="136"/>
                    <a:pt x="128" y="138"/>
                    <a:pt x="133" y="1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2"/>
            <p:cNvSpPr>
              <a:spLocks/>
            </p:cNvSpPr>
            <p:nvPr/>
          </p:nvSpPr>
          <p:spPr bwMode="auto">
            <a:xfrm>
              <a:off x="2911476" y="2701812"/>
              <a:ext cx="147638" cy="249238"/>
            </a:xfrm>
            <a:custGeom>
              <a:avLst/>
              <a:gdLst>
                <a:gd name="T0" fmla="*/ 57 w 77"/>
                <a:gd name="T1" fmla="*/ 103 h 129"/>
                <a:gd name="T2" fmla="*/ 54 w 77"/>
                <a:gd name="T3" fmla="*/ 98 h 129"/>
                <a:gd name="T4" fmla="*/ 66 w 77"/>
                <a:gd name="T5" fmla="*/ 76 h 129"/>
                <a:gd name="T6" fmla="*/ 59 w 77"/>
                <a:gd name="T7" fmla="*/ 60 h 129"/>
                <a:gd name="T8" fmla="*/ 76 w 77"/>
                <a:gd name="T9" fmla="*/ 47 h 129"/>
                <a:gd name="T10" fmla="*/ 75 w 77"/>
                <a:gd name="T11" fmla="*/ 34 h 129"/>
                <a:gd name="T12" fmla="*/ 76 w 77"/>
                <a:gd name="T13" fmla="*/ 23 h 129"/>
                <a:gd name="T14" fmla="*/ 25 w 77"/>
                <a:gd name="T15" fmla="*/ 1 h 129"/>
                <a:gd name="T16" fmla="*/ 16 w 77"/>
                <a:gd name="T17" fmla="*/ 129 h 129"/>
                <a:gd name="T18" fmla="*/ 51 w 77"/>
                <a:gd name="T19" fmla="*/ 111 h 129"/>
                <a:gd name="T20" fmla="*/ 57 w 77"/>
                <a:gd name="T21"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9">
                  <a:moveTo>
                    <a:pt x="57" y="103"/>
                  </a:moveTo>
                  <a:cubicBezTo>
                    <a:pt x="56" y="102"/>
                    <a:pt x="55" y="100"/>
                    <a:pt x="54" y="98"/>
                  </a:cubicBezTo>
                  <a:cubicBezTo>
                    <a:pt x="54" y="88"/>
                    <a:pt x="66" y="86"/>
                    <a:pt x="66" y="76"/>
                  </a:cubicBezTo>
                  <a:cubicBezTo>
                    <a:pt x="66" y="69"/>
                    <a:pt x="60" y="69"/>
                    <a:pt x="59" y="60"/>
                  </a:cubicBezTo>
                  <a:cubicBezTo>
                    <a:pt x="65" y="56"/>
                    <a:pt x="73" y="54"/>
                    <a:pt x="76" y="47"/>
                  </a:cubicBezTo>
                  <a:cubicBezTo>
                    <a:pt x="77" y="43"/>
                    <a:pt x="75" y="40"/>
                    <a:pt x="75" y="34"/>
                  </a:cubicBezTo>
                  <a:cubicBezTo>
                    <a:pt x="75" y="30"/>
                    <a:pt x="76" y="26"/>
                    <a:pt x="76" y="23"/>
                  </a:cubicBezTo>
                  <a:cubicBezTo>
                    <a:pt x="72" y="6"/>
                    <a:pt x="46" y="0"/>
                    <a:pt x="25" y="1"/>
                  </a:cubicBezTo>
                  <a:cubicBezTo>
                    <a:pt x="1" y="30"/>
                    <a:pt x="0" y="91"/>
                    <a:pt x="16" y="129"/>
                  </a:cubicBezTo>
                  <a:cubicBezTo>
                    <a:pt x="26" y="120"/>
                    <a:pt x="38" y="114"/>
                    <a:pt x="51" y="111"/>
                  </a:cubicBezTo>
                  <a:cubicBezTo>
                    <a:pt x="53" y="108"/>
                    <a:pt x="55" y="106"/>
                    <a:pt x="57" y="10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3"/>
            <p:cNvSpPr>
              <a:spLocks/>
            </p:cNvSpPr>
            <p:nvPr/>
          </p:nvSpPr>
          <p:spPr bwMode="auto">
            <a:xfrm>
              <a:off x="2947989" y="2909775"/>
              <a:ext cx="295275" cy="201613"/>
            </a:xfrm>
            <a:custGeom>
              <a:avLst/>
              <a:gdLst>
                <a:gd name="T0" fmla="*/ 154 w 154"/>
                <a:gd name="T1" fmla="*/ 64 h 105"/>
                <a:gd name="T2" fmla="*/ 128 w 154"/>
                <a:gd name="T3" fmla="*/ 38 h 105"/>
                <a:gd name="T4" fmla="*/ 121 w 154"/>
                <a:gd name="T5" fmla="*/ 39 h 105"/>
                <a:gd name="T6" fmla="*/ 81 w 154"/>
                <a:gd name="T7" fmla="*/ 0 h 105"/>
                <a:gd name="T8" fmla="*/ 40 w 154"/>
                <a:gd name="T9" fmla="*/ 41 h 105"/>
                <a:gd name="T10" fmla="*/ 40 w 154"/>
                <a:gd name="T11" fmla="*/ 42 h 105"/>
                <a:gd name="T12" fmla="*/ 26 w 154"/>
                <a:gd name="T13" fmla="*/ 38 h 105"/>
                <a:gd name="T14" fmla="*/ 0 w 154"/>
                <a:gd name="T15" fmla="*/ 65 h 105"/>
                <a:gd name="T16" fmla="*/ 0 w 154"/>
                <a:gd name="T17" fmla="*/ 91 h 105"/>
                <a:gd name="T18" fmla="*/ 68 w 154"/>
                <a:gd name="T19" fmla="*/ 98 h 105"/>
                <a:gd name="T20" fmla="*/ 125 w 154"/>
                <a:gd name="T21" fmla="*/ 89 h 105"/>
                <a:gd name="T22" fmla="*/ 128 w 154"/>
                <a:gd name="T23" fmla="*/ 89 h 105"/>
                <a:gd name="T24" fmla="*/ 135 w 154"/>
                <a:gd name="T25" fmla="*/ 88 h 105"/>
                <a:gd name="T26" fmla="*/ 154 w 154"/>
                <a:gd name="T27"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105">
                  <a:moveTo>
                    <a:pt x="154" y="64"/>
                  </a:moveTo>
                  <a:cubicBezTo>
                    <a:pt x="154" y="50"/>
                    <a:pt x="142" y="38"/>
                    <a:pt x="128" y="38"/>
                  </a:cubicBezTo>
                  <a:cubicBezTo>
                    <a:pt x="126" y="38"/>
                    <a:pt x="123" y="39"/>
                    <a:pt x="121" y="39"/>
                  </a:cubicBezTo>
                  <a:cubicBezTo>
                    <a:pt x="120" y="18"/>
                    <a:pt x="102" y="0"/>
                    <a:pt x="81" y="0"/>
                  </a:cubicBezTo>
                  <a:cubicBezTo>
                    <a:pt x="58" y="0"/>
                    <a:pt x="40" y="18"/>
                    <a:pt x="40" y="41"/>
                  </a:cubicBezTo>
                  <a:cubicBezTo>
                    <a:pt x="40" y="41"/>
                    <a:pt x="40" y="42"/>
                    <a:pt x="40" y="42"/>
                  </a:cubicBezTo>
                  <a:cubicBezTo>
                    <a:pt x="36" y="40"/>
                    <a:pt x="32" y="38"/>
                    <a:pt x="26" y="38"/>
                  </a:cubicBezTo>
                  <a:cubicBezTo>
                    <a:pt x="12" y="38"/>
                    <a:pt x="0" y="50"/>
                    <a:pt x="0" y="65"/>
                  </a:cubicBezTo>
                  <a:cubicBezTo>
                    <a:pt x="0" y="91"/>
                    <a:pt x="0" y="91"/>
                    <a:pt x="0" y="91"/>
                  </a:cubicBezTo>
                  <a:cubicBezTo>
                    <a:pt x="0" y="91"/>
                    <a:pt x="43" y="105"/>
                    <a:pt x="68" y="98"/>
                  </a:cubicBezTo>
                  <a:cubicBezTo>
                    <a:pt x="93" y="92"/>
                    <a:pt x="104" y="88"/>
                    <a:pt x="125" y="89"/>
                  </a:cubicBezTo>
                  <a:cubicBezTo>
                    <a:pt x="126" y="89"/>
                    <a:pt x="127" y="89"/>
                    <a:pt x="128" y="89"/>
                  </a:cubicBezTo>
                  <a:cubicBezTo>
                    <a:pt x="131" y="89"/>
                    <a:pt x="133" y="89"/>
                    <a:pt x="135" y="88"/>
                  </a:cubicBezTo>
                  <a:cubicBezTo>
                    <a:pt x="146" y="85"/>
                    <a:pt x="154" y="75"/>
                    <a:pt x="154" y="6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0" name="Group 549"/>
          <p:cNvGrpSpPr/>
          <p:nvPr/>
        </p:nvGrpSpPr>
        <p:grpSpPr>
          <a:xfrm>
            <a:off x="588963" y="3125510"/>
            <a:ext cx="403226" cy="74614"/>
            <a:chOff x="554038" y="3408396"/>
            <a:chExt cx="403226" cy="74614"/>
          </a:xfrm>
        </p:grpSpPr>
        <p:sp>
          <p:nvSpPr>
            <p:cNvPr id="211" name="Freeform 32"/>
            <p:cNvSpPr>
              <a:spLocks noEditPoints="1"/>
            </p:cNvSpPr>
            <p:nvPr/>
          </p:nvSpPr>
          <p:spPr bwMode="auto">
            <a:xfrm>
              <a:off x="554038" y="3409984"/>
              <a:ext cx="57150" cy="73026"/>
            </a:xfrm>
            <a:custGeom>
              <a:avLst/>
              <a:gdLst>
                <a:gd name="T0" fmla="*/ 31 w 31"/>
                <a:gd name="T1" fmla="*/ 20 h 40"/>
                <a:gd name="T2" fmla="*/ 29 w 31"/>
                <a:gd name="T3" fmla="*/ 29 h 40"/>
                <a:gd name="T4" fmla="*/ 25 w 31"/>
                <a:gd name="T5" fmla="*/ 35 h 40"/>
                <a:gd name="T6" fmla="*/ 18 w 31"/>
                <a:gd name="T7" fmla="*/ 39 h 40"/>
                <a:gd name="T8" fmla="*/ 10 w 31"/>
                <a:gd name="T9" fmla="*/ 40 h 40"/>
                <a:gd name="T10" fmla="*/ 5 w 31"/>
                <a:gd name="T11" fmla="*/ 40 h 40"/>
                <a:gd name="T12" fmla="*/ 0 w 31"/>
                <a:gd name="T13" fmla="*/ 39 h 40"/>
                <a:gd name="T14" fmla="*/ 0 w 31"/>
                <a:gd name="T15" fmla="*/ 1 h 40"/>
                <a:gd name="T16" fmla="*/ 5 w 31"/>
                <a:gd name="T17" fmla="*/ 1 h 40"/>
                <a:gd name="T18" fmla="*/ 10 w 31"/>
                <a:gd name="T19" fmla="*/ 0 h 40"/>
                <a:gd name="T20" fmla="*/ 18 w 31"/>
                <a:gd name="T21" fmla="*/ 2 h 40"/>
                <a:gd name="T22" fmla="*/ 25 w 31"/>
                <a:gd name="T23" fmla="*/ 5 h 40"/>
                <a:gd name="T24" fmla="*/ 29 w 31"/>
                <a:gd name="T25" fmla="*/ 11 h 40"/>
                <a:gd name="T26" fmla="*/ 31 w 31"/>
                <a:gd name="T27" fmla="*/ 20 h 40"/>
                <a:gd name="T28" fmla="*/ 4 w 31"/>
                <a:gd name="T29" fmla="*/ 36 h 40"/>
                <a:gd name="T30" fmla="*/ 6 w 31"/>
                <a:gd name="T31" fmla="*/ 36 h 40"/>
                <a:gd name="T32" fmla="*/ 10 w 31"/>
                <a:gd name="T33" fmla="*/ 36 h 40"/>
                <a:gd name="T34" fmla="*/ 17 w 31"/>
                <a:gd name="T35" fmla="*/ 35 h 40"/>
                <a:gd name="T36" fmla="*/ 23 w 31"/>
                <a:gd name="T37" fmla="*/ 32 h 40"/>
                <a:gd name="T38" fmla="*/ 26 w 31"/>
                <a:gd name="T39" fmla="*/ 27 h 40"/>
                <a:gd name="T40" fmla="*/ 27 w 31"/>
                <a:gd name="T41" fmla="*/ 20 h 40"/>
                <a:gd name="T42" fmla="*/ 26 w 31"/>
                <a:gd name="T43" fmla="*/ 13 h 40"/>
                <a:gd name="T44" fmla="*/ 23 w 31"/>
                <a:gd name="T45" fmla="*/ 8 h 40"/>
                <a:gd name="T46" fmla="*/ 17 w 31"/>
                <a:gd name="T47" fmla="*/ 5 h 40"/>
                <a:gd name="T48" fmla="*/ 10 w 31"/>
                <a:gd name="T49" fmla="*/ 4 h 40"/>
                <a:gd name="T50" fmla="*/ 6 w 31"/>
                <a:gd name="T51" fmla="*/ 4 h 40"/>
                <a:gd name="T52" fmla="*/ 4 w 31"/>
                <a:gd name="T53" fmla="*/ 4 h 40"/>
                <a:gd name="T54" fmla="*/ 4 w 31"/>
                <a:gd name="T55"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40">
                  <a:moveTo>
                    <a:pt x="31" y="20"/>
                  </a:moveTo>
                  <a:cubicBezTo>
                    <a:pt x="31" y="23"/>
                    <a:pt x="30" y="26"/>
                    <a:pt x="29" y="29"/>
                  </a:cubicBezTo>
                  <a:cubicBezTo>
                    <a:pt x="28" y="31"/>
                    <a:pt x="27" y="33"/>
                    <a:pt x="25" y="35"/>
                  </a:cubicBezTo>
                  <a:cubicBezTo>
                    <a:pt x="23" y="36"/>
                    <a:pt x="21" y="38"/>
                    <a:pt x="18" y="39"/>
                  </a:cubicBezTo>
                  <a:cubicBezTo>
                    <a:pt x="16" y="39"/>
                    <a:pt x="13" y="40"/>
                    <a:pt x="10" y="40"/>
                  </a:cubicBezTo>
                  <a:cubicBezTo>
                    <a:pt x="8" y="40"/>
                    <a:pt x="6" y="40"/>
                    <a:pt x="5" y="40"/>
                  </a:cubicBezTo>
                  <a:cubicBezTo>
                    <a:pt x="3" y="39"/>
                    <a:pt x="1" y="39"/>
                    <a:pt x="0" y="39"/>
                  </a:cubicBezTo>
                  <a:cubicBezTo>
                    <a:pt x="0" y="1"/>
                    <a:pt x="0" y="1"/>
                    <a:pt x="0" y="1"/>
                  </a:cubicBezTo>
                  <a:cubicBezTo>
                    <a:pt x="1" y="1"/>
                    <a:pt x="3" y="1"/>
                    <a:pt x="5" y="1"/>
                  </a:cubicBezTo>
                  <a:cubicBezTo>
                    <a:pt x="6" y="0"/>
                    <a:pt x="8" y="0"/>
                    <a:pt x="10" y="0"/>
                  </a:cubicBezTo>
                  <a:cubicBezTo>
                    <a:pt x="13" y="0"/>
                    <a:pt x="16" y="1"/>
                    <a:pt x="18" y="2"/>
                  </a:cubicBezTo>
                  <a:cubicBezTo>
                    <a:pt x="21" y="2"/>
                    <a:pt x="23" y="4"/>
                    <a:pt x="25" y="5"/>
                  </a:cubicBezTo>
                  <a:cubicBezTo>
                    <a:pt x="27" y="7"/>
                    <a:pt x="28" y="9"/>
                    <a:pt x="29" y="11"/>
                  </a:cubicBezTo>
                  <a:cubicBezTo>
                    <a:pt x="30" y="14"/>
                    <a:pt x="31" y="17"/>
                    <a:pt x="31" y="20"/>
                  </a:cubicBezTo>
                  <a:close/>
                  <a:moveTo>
                    <a:pt x="4" y="36"/>
                  </a:moveTo>
                  <a:cubicBezTo>
                    <a:pt x="4" y="36"/>
                    <a:pt x="5" y="36"/>
                    <a:pt x="6" y="36"/>
                  </a:cubicBezTo>
                  <a:cubicBezTo>
                    <a:pt x="7" y="36"/>
                    <a:pt x="8" y="36"/>
                    <a:pt x="10" y="36"/>
                  </a:cubicBezTo>
                  <a:cubicBezTo>
                    <a:pt x="13" y="36"/>
                    <a:pt x="15" y="36"/>
                    <a:pt x="17" y="35"/>
                  </a:cubicBezTo>
                  <a:cubicBezTo>
                    <a:pt x="19" y="35"/>
                    <a:pt x="21" y="33"/>
                    <a:pt x="23" y="32"/>
                  </a:cubicBezTo>
                  <a:cubicBezTo>
                    <a:pt x="24" y="31"/>
                    <a:pt x="25" y="29"/>
                    <a:pt x="26" y="27"/>
                  </a:cubicBezTo>
                  <a:cubicBezTo>
                    <a:pt x="27" y="25"/>
                    <a:pt x="27" y="23"/>
                    <a:pt x="27" y="20"/>
                  </a:cubicBezTo>
                  <a:cubicBezTo>
                    <a:pt x="27" y="17"/>
                    <a:pt x="27" y="15"/>
                    <a:pt x="26" y="13"/>
                  </a:cubicBezTo>
                  <a:cubicBezTo>
                    <a:pt x="25" y="11"/>
                    <a:pt x="24" y="9"/>
                    <a:pt x="23" y="8"/>
                  </a:cubicBezTo>
                  <a:cubicBezTo>
                    <a:pt x="21" y="7"/>
                    <a:pt x="19" y="5"/>
                    <a:pt x="17" y="5"/>
                  </a:cubicBezTo>
                  <a:cubicBezTo>
                    <a:pt x="15" y="4"/>
                    <a:pt x="13" y="4"/>
                    <a:pt x="10" y="4"/>
                  </a:cubicBezTo>
                  <a:cubicBezTo>
                    <a:pt x="8" y="4"/>
                    <a:pt x="7" y="4"/>
                    <a:pt x="6" y="4"/>
                  </a:cubicBezTo>
                  <a:cubicBezTo>
                    <a:pt x="5" y="4"/>
                    <a:pt x="4" y="4"/>
                    <a:pt x="4" y="4"/>
                  </a:cubicBezTo>
                  <a:lnTo>
                    <a:pt x="4" y="3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33"/>
            <p:cNvSpPr>
              <a:spLocks noEditPoints="1"/>
            </p:cNvSpPr>
            <p:nvPr/>
          </p:nvSpPr>
          <p:spPr bwMode="auto">
            <a:xfrm>
              <a:off x="623888" y="3408396"/>
              <a:ext cx="11113" cy="73026"/>
            </a:xfrm>
            <a:custGeom>
              <a:avLst/>
              <a:gdLst>
                <a:gd name="T0" fmla="*/ 6 w 6"/>
                <a:gd name="T1" fmla="*/ 3 h 40"/>
                <a:gd name="T2" fmla="*/ 5 w 6"/>
                <a:gd name="T3" fmla="*/ 5 h 40"/>
                <a:gd name="T4" fmla="*/ 3 w 6"/>
                <a:gd name="T5" fmla="*/ 6 h 40"/>
                <a:gd name="T6" fmla="*/ 1 w 6"/>
                <a:gd name="T7" fmla="*/ 5 h 40"/>
                <a:gd name="T8" fmla="*/ 0 w 6"/>
                <a:gd name="T9" fmla="*/ 3 h 40"/>
                <a:gd name="T10" fmla="*/ 1 w 6"/>
                <a:gd name="T11" fmla="*/ 1 h 40"/>
                <a:gd name="T12" fmla="*/ 3 w 6"/>
                <a:gd name="T13" fmla="*/ 0 h 40"/>
                <a:gd name="T14" fmla="*/ 5 w 6"/>
                <a:gd name="T15" fmla="*/ 1 h 40"/>
                <a:gd name="T16" fmla="*/ 6 w 6"/>
                <a:gd name="T17" fmla="*/ 3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3"/>
                  </a:moveTo>
                  <a:cubicBezTo>
                    <a:pt x="6" y="4"/>
                    <a:pt x="5" y="4"/>
                    <a:pt x="5" y="5"/>
                  </a:cubicBezTo>
                  <a:cubicBezTo>
                    <a:pt x="4" y="5"/>
                    <a:pt x="4" y="6"/>
                    <a:pt x="3" y="6"/>
                  </a:cubicBezTo>
                  <a:cubicBezTo>
                    <a:pt x="2" y="6"/>
                    <a:pt x="2" y="5"/>
                    <a:pt x="1" y="5"/>
                  </a:cubicBezTo>
                  <a:cubicBezTo>
                    <a:pt x="1" y="4"/>
                    <a:pt x="0" y="4"/>
                    <a:pt x="0" y="3"/>
                  </a:cubicBezTo>
                  <a:cubicBezTo>
                    <a:pt x="0" y="2"/>
                    <a:pt x="1" y="1"/>
                    <a:pt x="1" y="1"/>
                  </a:cubicBezTo>
                  <a:cubicBezTo>
                    <a:pt x="2" y="0"/>
                    <a:pt x="2" y="0"/>
                    <a:pt x="3" y="0"/>
                  </a:cubicBezTo>
                  <a:cubicBezTo>
                    <a:pt x="4" y="0"/>
                    <a:pt x="4" y="0"/>
                    <a:pt x="5" y="1"/>
                  </a:cubicBezTo>
                  <a:cubicBezTo>
                    <a:pt x="5" y="1"/>
                    <a:pt x="6" y="2"/>
                    <a:pt x="6" y="3"/>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34"/>
            <p:cNvSpPr>
              <a:spLocks/>
            </p:cNvSpPr>
            <p:nvPr/>
          </p:nvSpPr>
          <p:spPr bwMode="auto">
            <a:xfrm>
              <a:off x="649288"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2" y="0"/>
                    <a:pt x="13" y="0"/>
                    <a:pt x="14" y="0"/>
                  </a:cubicBezTo>
                  <a:cubicBezTo>
                    <a:pt x="15" y="0"/>
                    <a:pt x="16"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35"/>
            <p:cNvSpPr>
              <a:spLocks noEditPoints="1"/>
            </p:cNvSpPr>
            <p:nvPr/>
          </p:nvSpPr>
          <p:spPr bwMode="auto">
            <a:xfrm>
              <a:off x="685801" y="3429034"/>
              <a:ext cx="44450" cy="53976"/>
            </a:xfrm>
            <a:custGeom>
              <a:avLst/>
              <a:gdLst>
                <a:gd name="T0" fmla="*/ 0 w 24"/>
                <a:gd name="T1" fmla="*/ 15 h 30"/>
                <a:gd name="T2" fmla="*/ 1 w 24"/>
                <a:gd name="T3" fmla="*/ 8 h 30"/>
                <a:gd name="T4" fmla="*/ 4 w 24"/>
                <a:gd name="T5" fmla="*/ 4 h 30"/>
                <a:gd name="T6" fmla="*/ 8 w 24"/>
                <a:gd name="T7" fmla="*/ 1 h 30"/>
                <a:gd name="T8" fmla="*/ 12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6 h 30"/>
                <a:gd name="T26" fmla="*/ 21 w 24"/>
                <a:gd name="T27" fmla="*/ 25 h 30"/>
                <a:gd name="T28" fmla="*/ 22 w 24"/>
                <a:gd name="T29" fmla="*/ 28 h 30"/>
                <a:gd name="T30" fmla="*/ 19 w 24"/>
                <a:gd name="T31" fmla="*/ 29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1" y="6"/>
                    <a:pt x="2" y="5"/>
                    <a:pt x="4" y="4"/>
                  </a:cubicBezTo>
                  <a:cubicBezTo>
                    <a:pt x="5" y="2"/>
                    <a:pt x="6" y="1"/>
                    <a:pt x="8" y="1"/>
                  </a:cubicBezTo>
                  <a:cubicBezTo>
                    <a:pt x="9" y="0"/>
                    <a:pt x="11" y="0"/>
                    <a:pt x="12"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6" y="24"/>
                  </a:cubicBezTo>
                  <a:cubicBezTo>
                    <a:pt x="8" y="26"/>
                    <a:pt x="10" y="27"/>
                    <a:pt x="14" y="27"/>
                  </a:cubicBezTo>
                  <a:cubicBezTo>
                    <a:pt x="16" y="27"/>
                    <a:pt x="18" y="27"/>
                    <a:pt x="19" y="26"/>
                  </a:cubicBezTo>
                  <a:cubicBezTo>
                    <a:pt x="20" y="26"/>
                    <a:pt x="21" y="25"/>
                    <a:pt x="21" y="25"/>
                  </a:cubicBezTo>
                  <a:cubicBezTo>
                    <a:pt x="22" y="28"/>
                    <a:pt x="22" y="28"/>
                    <a:pt x="22" y="28"/>
                  </a:cubicBezTo>
                  <a:cubicBezTo>
                    <a:pt x="21" y="29"/>
                    <a:pt x="20" y="29"/>
                    <a:pt x="19" y="29"/>
                  </a:cubicBezTo>
                  <a:cubicBezTo>
                    <a:pt x="18" y="30"/>
                    <a:pt x="16" y="30"/>
                    <a:pt x="14" y="30"/>
                  </a:cubicBezTo>
                  <a:cubicBezTo>
                    <a:pt x="11" y="30"/>
                    <a:pt x="9" y="30"/>
                    <a:pt x="7" y="29"/>
                  </a:cubicBezTo>
                  <a:cubicBezTo>
                    <a:pt x="6" y="28"/>
                    <a:pt x="4" y="27"/>
                    <a:pt x="3" y="26"/>
                  </a:cubicBezTo>
                  <a:cubicBezTo>
                    <a:pt x="2" y="24"/>
                    <a:pt x="1" y="23"/>
                    <a:pt x="0" y="21"/>
                  </a:cubicBezTo>
                  <a:cubicBezTo>
                    <a:pt x="0" y="19"/>
                    <a:pt x="0" y="17"/>
                    <a:pt x="0" y="15"/>
                  </a:cubicBezTo>
                  <a:close/>
                  <a:moveTo>
                    <a:pt x="20" y="13"/>
                  </a:moveTo>
                  <a:cubicBezTo>
                    <a:pt x="20" y="10"/>
                    <a:pt x="19" y="7"/>
                    <a:pt x="18" y="6"/>
                  </a:cubicBezTo>
                  <a:cubicBezTo>
                    <a:pt x="17" y="4"/>
                    <a:pt x="15" y="3"/>
                    <a:pt x="12" y="3"/>
                  </a:cubicBezTo>
                  <a:cubicBezTo>
                    <a:pt x="11" y="3"/>
                    <a:pt x="10" y="3"/>
                    <a:pt x="9" y="4"/>
                  </a:cubicBezTo>
                  <a:cubicBezTo>
                    <a:pt x="8" y="4"/>
                    <a:pt x="7" y="5"/>
                    <a:pt x="6" y="6"/>
                  </a:cubicBezTo>
                  <a:cubicBezTo>
                    <a:pt x="5" y="7"/>
                    <a:pt x="5" y="8"/>
                    <a:pt x="4" y="9"/>
                  </a:cubicBezTo>
                  <a:cubicBezTo>
                    <a:pt x="4" y="10"/>
                    <a:pt x="4" y="11"/>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36"/>
            <p:cNvSpPr>
              <a:spLocks/>
            </p:cNvSpPr>
            <p:nvPr/>
          </p:nvSpPr>
          <p:spPr bwMode="auto">
            <a:xfrm>
              <a:off x="741363" y="3429034"/>
              <a:ext cx="39688" cy="53976"/>
            </a:xfrm>
            <a:custGeom>
              <a:avLst/>
              <a:gdLst>
                <a:gd name="T0" fmla="*/ 14 w 22"/>
                <a:gd name="T1" fmla="*/ 30 h 30"/>
                <a:gd name="T2" fmla="*/ 8 w 22"/>
                <a:gd name="T3" fmla="*/ 29 h 30"/>
                <a:gd name="T4" fmla="*/ 4 w 22"/>
                <a:gd name="T5" fmla="*/ 26 h 30"/>
                <a:gd name="T6" fmla="*/ 1 w 22"/>
                <a:gd name="T7" fmla="*/ 21 h 30"/>
                <a:gd name="T8" fmla="*/ 0 w 22"/>
                <a:gd name="T9" fmla="*/ 15 h 30"/>
                <a:gd name="T10" fmla="*/ 1 w 22"/>
                <a:gd name="T11" fmla="*/ 9 h 30"/>
                <a:gd name="T12" fmla="*/ 4 w 22"/>
                <a:gd name="T13" fmla="*/ 4 h 30"/>
                <a:gd name="T14" fmla="*/ 8 w 22"/>
                <a:gd name="T15" fmla="*/ 1 h 30"/>
                <a:gd name="T16" fmla="*/ 14 w 22"/>
                <a:gd name="T17" fmla="*/ 0 h 30"/>
                <a:gd name="T18" fmla="*/ 18 w 22"/>
                <a:gd name="T19" fmla="*/ 0 h 30"/>
                <a:gd name="T20" fmla="*/ 21 w 22"/>
                <a:gd name="T21" fmla="*/ 1 h 30"/>
                <a:gd name="T22" fmla="*/ 20 w 22"/>
                <a:gd name="T23" fmla="*/ 4 h 30"/>
                <a:gd name="T24" fmla="*/ 18 w 22"/>
                <a:gd name="T25" fmla="*/ 3 h 30"/>
                <a:gd name="T26" fmla="*/ 14 w 22"/>
                <a:gd name="T27" fmla="*/ 3 h 30"/>
                <a:gd name="T28" fmla="*/ 7 w 22"/>
                <a:gd name="T29" fmla="*/ 6 h 30"/>
                <a:gd name="T30" fmla="*/ 4 w 22"/>
                <a:gd name="T31" fmla="*/ 15 h 30"/>
                <a:gd name="T32" fmla="*/ 5 w 22"/>
                <a:gd name="T33" fmla="*/ 20 h 30"/>
                <a:gd name="T34" fmla="*/ 7 w 22"/>
                <a:gd name="T35" fmla="*/ 23 h 30"/>
                <a:gd name="T36" fmla="*/ 10 w 22"/>
                <a:gd name="T37" fmla="*/ 26 h 30"/>
                <a:gd name="T38" fmla="*/ 15 w 22"/>
                <a:gd name="T39" fmla="*/ 27 h 30"/>
                <a:gd name="T40" fmla="*/ 19 w 22"/>
                <a:gd name="T41" fmla="*/ 26 h 30"/>
                <a:gd name="T42" fmla="*/ 21 w 22"/>
                <a:gd name="T43" fmla="*/ 25 h 30"/>
                <a:gd name="T44" fmla="*/ 22 w 22"/>
                <a:gd name="T45" fmla="*/ 28 h 30"/>
                <a:gd name="T46" fmla="*/ 19 w 22"/>
                <a:gd name="T47" fmla="*/ 30 h 30"/>
                <a:gd name="T48" fmla="*/ 14 w 22"/>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4" y="30"/>
                  </a:moveTo>
                  <a:cubicBezTo>
                    <a:pt x="12" y="30"/>
                    <a:pt x="10" y="30"/>
                    <a:pt x="8" y="29"/>
                  </a:cubicBezTo>
                  <a:cubicBezTo>
                    <a:pt x="6" y="28"/>
                    <a:pt x="5" y="27"/>
                    <a:pt x="4" y="26"/>
                  </a:cubicBezTo>
                  <a:cubicBezTo>
                    <a:pt x="3" y="25"/>
                    <a:pt x="2" y="23"/>
                    <a:pt x="1" y="21"/>
                  </a:cubicBezTo>
                  <a:cubicBezTo>
                    <a:pt x="1" y="19"/>
                    <a:pt x="0" y="17"/>
                    <a:pt x="0" y="15"/>
                  </a:cubicBezTo>
                  <a:cubicBezTo>
                    <a:pt x="0" y="13"/>
                    <a:pt x="1" y="11"/>
                    <a:pt x="1" y="9"/>
                  </a:cubicBezTo>
                  <a:cubicBezTo>
                    <a:pt x="2" y="7"/>
                    <a:pt x="3" y="5"/>
                    <a:pt x="4" y="4"/>
                  </a:cubicBezTo>
                  <a:cubicBezTo>
                    <a:pt x="5" y="3"/>
                    <a:pt x="7" y="2"/>
                    <a:pt x="8" y="1"/>
                  </a:cubicBezTo>
                  <a:cubicBezTo>
                    <a:pt x="10" y="0"/>
                    <a:pt x="12" y="0"/>
                    <a:pt x="14" y="0"/>
                  </a:cubicBezTo>
                  <a:cubicBezTo>
                    <a:pt x="15" y="0"/>
                    <a:pt x="17" y="0"/>
                    <a:pt x="18" y="0"/>
                  </a:cubicBezTo>
                  <a:cubicBezTo>
                    <a:pt x="19" y="0"/>
                    <a:pt x="21" y="1"/>
                    <a:pt x="21" y="1"/>
                  </a:cubicBezTo>
                  <a:cubicBezTo>
                    <a:pt x="20" y="4"/>
                    <a:pt x="20" y="4"/>
                    <a:pt x="20" y="4"/>
                  </a:cubicBezTo>
                  <a:cubicBezTo>
                    <a:pt x="20" y="4"/>
                    <a:pt x="19" y="4"/>
                    <a:pt x="18" y="3"/>
                  </a:cubicBezTo>
                  <a:cubicBezTo>
                    <a:pt x="17" y="3"/>
                    <a:pt x="16" y="3"/>
                    <a:pt x="14" y="3"/>
                  </a:cubicBezTo>
                  <a:cubicBezTo>
                    <a:pt x="11" y="3"/>
                    <a:pt x="8" y="4"/>
                    <a:pt x="7" y="6"/>
                  </a:cubicBezTo>
                  <a:cubicBezTo>
                    <a:pt x="5" y="8"/>
                    <a:pt x="4" y="11"/>
                    <a:pt x="4" y="15"/>
                  </a:cubicBezTo>
                  <a:cubicBezTo>
                    <a:pt x="4" y="17"/>
                    <a:pt x="4" y="18"/>
                    <a:pt x="5" y="20"/>
                  </a:cubicBezTo>
                  <a:cubicBezTo>
                    <a:pt x="5" y="21"/>
                    <a:pt x="6" y="22"/>
                    <a:pt x="7" y="23"/>
                  </a:cubicBezTo>
                  <a:cubicBezTo>
                    <a:pt x="7" y="24"/>
                    <a:pt x="9" y="25"/>
                    <a:pt x="10" y="26"/>
                  </a:cubicBezTo>
                  <a:cubicBezTo>
                    <a:pt x="11" y="26"/>
                    <a:pt x="13" y="27"/>
                    <a:pt x="15" y="27"/>
                  </a:cubicBezTo>
                  <a:cubicBezTo>
                    <a:pt x="16" y="27"/>
                    <a:pt x="18" y="27"/>
                    <a:pt x="19" y="26"/>
                  </a:cubicBezTo>
                  <a:cubicBezTo>
                    <a:pt x="20" y="26"/>
                    <a:pt x="20" y="26"/>
                    <a:pt x="21" y="25"/>
                  </a:cubicBezTo>
                  <a:cubicBezTo>
                    <a:pt x="22" y="28"/>
                    <a:pt x="22" y="28"/>
                    <a:pt x="22" y="28"/>
                  </a:cubicBezTo>
                  <a:cubicBezTo>
                    <a:pt x="21" y="29"/>
                    <a:pt x="20" y="29"/>
                    <a:pt x="19" y="30"/>
                  </a:cubicBezTo>
                  <a:cubicBezTo>
                    <a:pt x="17" y="30"/>
                    <a:pt x="16" y="30"/>
                    <a:pt x="14" y="3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37"/>
            <p:cNvSpPr>
              <a:spLocks/>
            </p:cNvSpPr>
            <p:nvPr/>
          </p:nvSpPr>
          <p:spPr bwMode="auto">
            <a:xfrm>
              <a:off x="792163" y="3411571"/>
              <a:ext cx="28575" cy="71438"/>
            </a:xfrm>
            <a:custGeom>
              <a:avLst/>
              <a:gdLst>
                <a:gd name="T0" fmla="*/ 3 w 16"/>
                <a:gd name="T1" fmla="*/ 9 h 39"/>
                <a:gd name="T2" fmla="*/ 15 w 16"/>
                <a:gd name="T3" fmla="*/ 9 h 39"/>
                <a:gd name="T4" fmla="*/ 15 w 16"/>
                <a:gd name="T5" fmla="*/ 13 h 39"/>
                <a:gd name="T6" fmla="*/ 3 w 16"/>
                <a:gd name="T7" fmla="*/ 13 h 39"/>
                <a:gd name="T8" fmla="*/ 3 w 16"/>
                <a:gd name="T9" fmla="*/ 28 h 39"/>
                <a:gd name="T10" fmla="*/ 4 w 16"/>
                <a:gd name="T11" fmla="*/ 32 h 39"/>
                <a:gd name="T12" fmla="*/ 5 w 16"/>
                <a:gd name="T13" fmla="*/ 34 h 39"/>
                <a:gd name="T14" fmla="*/ 7 w 16"/>
                <a:gd name="T15" fmla="*/ 35 h 39"/>
                <a:gd name="T16" fmla="*/ 9 w 16"/>
                <a:gd name="T17" fmla="*/ 36 h 39"/>
                <a:gd name="T18" fmla="*/ 13 w 16"/>
                <a:gd name="T19" fmla="*/ 35 h 39"/>
                <a:gd name="T20" fmla="*/ 15 w 16"/>
                <a:gd name="T21" fmla="*/ 34 h 39"/>
                <a:gd name="T22" fmla="*/ 16 w 16"/>
                <a:gd name="T23" fmla="*/ 37 h 39"/>
                <a:gd name="T24" fmla="*/ 13 w 16"/>
                <a:gd name="T25" fmla="*/ 38 h 39"/>
                <a:gd name="T26" fmla="*/ 9 w 16"/>
                <a:gd name="T27" fmla="*/ 39 h 39"/>
                <a:gd name="T28" fmla="*/ 5 w 16"/>
                <a:gd name="T29" fmla="*/ 38 h 39"/>
                <a:gd name="T30" fmla="*/ 2 w 16"/>
                <a:gd name="T31" fmla="*/ 36 h 39"/>
                <a:gd name="T32" fmla="*/ 0 w 16"/>
                <a:gd name="T33" fmla="*/ 33 h 39"/>
                <a:gd name="T34" fmla="*/ 0 w 16"/>
                <a:gd name="T35" fmla="*/ 28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3"/>
                    <a:pt x="15" y="13"/>
                    <a:pt x="15" y="13"/>
                  </a:cubicBezTo>
                  <a:cubicBezTo>
                    <a:pt x="3" y="13"/>
                    <a:pt x="3" y="13"/>
                    <a:pt x="3" y="13"/>
                  </a:cubicBezTo>
                  <a:cubicBezTo>
                    <a:pt x="3" y="28"/>
                    <a:pt x="3" y="28"/>
                    <a:pt x="3" y="28"/>
                  </a:cubicBezTo>
                  <a:cubicBezTo>
                    <a:pt x="3" y="30"/>
                    <a:pt x="3" y="31"/>
                    <a:pt x="4" y="32"/>
                  </a:cubicBezTo>
                  <a:cubicBezTo>
                    <a:pt x="4" y="33"/>
                    <a:pt x="4" y="34"/>
                    <a:pt x="5" y="34"/>
                  </a:cubicBezTo>
                  <a:cubicBezTo>
                    <a:pt x="5" y="35"/>
                    <a:pt x="6" y="35"/>
                    <a:pt x="7" y="35"/>
                  </a:cubicBezTo>
                  <a:cubicBezTo>
                    <a:pt x="8" y="36"/>
                    <a:pt x="8" y="36"/>
                    <a:pt x="9" y="36"/>
                  </a:cubicBezTo>
                  <a:cubicBezTo>
                    <a:pt x="11" y="36"/>
                    <a:pt x="12" y="36"/>
                    <a:pt x="13" y="35"/>
                  </a:cubicBezTo>
                  <a:cubicBezTo>
                    <a:pt x="14" y="35"/>
                    <a:pt x="15" y="35"/>
                    <a:pt x="15" y="34"/>
                  </a:cubicBezTo>
                  <a:cubicBezTo>
                    <a:pt x="16" y="37"/>
                    <a:pt x="16" y="37"/>
                    <a:pt x="16" y="37"/>
                  </a:cubicBezTo>
                  <a:cubicBezTo>
                    <a:pt x="16" y="38"/>
                    <a:pt x="15" y="38"/>
                    <a:pt x="13" y="38"/>
                  </a:cubicBezTo>
                  <a:cubicBezTo>
                    <a:pt x="12" y="39"/>
                    <a:pt x="11" y="39"/>
                    <a:pt x="9" y="39"/>
                  </a:cubicBezTo>
                  <a:cubicBezTo>
                    <a:pt x="7" y="39"/>
                    <a:pt x="6" y="39"/>
                    <a:pt x="5" y="38"/>
                  </a:cubicBezTo>
                  <a:cubicBezTo>
                    <a:pt x="3" y="38"/>
                    <a:pt x="2" y="37"/>
                    <a:pt x="2" y="36"/>
                  </a:cubicBezTo>
                  <a:cubicBezTo>
                    <a:pt x="1" y="35"/>
                    <a:pt x="0" y="34"/>
                    <a:pt x="0" y="33"/>
                  </a:cubicBezTo>
                  <a:cubicBezTo>
                    <a:pt x="0" y="31"/>
                    <a:pt x="0" y="30"/>
                    <a:pt x="0" y="28"/>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38"/>
            <p:cNvSpPr>
              <a:spLocks noEditPoints="1"/>
            </p:cNvSpPr>
            <p:nvPr/>
          </p:nvSpPr>
          <p:spPr bwMode="auto">
            <a:xfrm>
              <a:off x="830263" y="3408396"/>
              <a:ext cx="9525" cy="73026"/>
            </a:xfrm>
            <a:custGeom>
              <a:avLst/>
              <a:gdLst>
                <a:gd name="T0" fmla="*/ 5 w 5"/>
                <a:gd name="T1" fmla="*/ 3 h 40"/>
                <a:gd name="T2" fmla="*/ 4 w 5"/>
                <a:gd name="T3" fmla="*/ 5 h 40"/>
                <a:gd name="T4" fmla="*/ 2 w 5"/>
                <a:gd name="T5" fmla="*/ 6 h 40"/>
                <a:gd name="T6" fmla="*/ 0 w 5"/>
                <a:gd name="T7" fmla="*/ 5 h 40"/>
                <a:gd name="T8" fmla="*/ 0 w 5"/>
                <a:gd name="T9" fmla="*/ 3 h 40"/>
                <a:gd name="T10" fmla="*/ 0 w 5"/>
                <a:gd name="T11" fmla="*/ 1 h 40"/>
                <a:gd name="T12" fmla="*/ 2 w 5"/>
                <a:gd name="T13" fmla="*/ 0 h 40"/>
                <a:gd name="T14" fmla="*/ 4 w 5"/>
                <a:gd name="T15" fmla="*/ 1 h 40"/>
                <a:gd name="T16" fmla="*/ 5 w 5"/>
                <a:gd name="T17" fmla="*/ 3 h 40"/>
                <a:gd name="T18" fmla="*/ 4 w 5"/>
                <a:gd name="T19" fmla="*/ 40 h 40"/>
                <a:gd name="T20" fmla="*/ 1 w 5"/>
                <a:gd name="T21" fmla="*/ 40 h 40"/>
                <a:gd name="T22" fmla="*/ 1 w 5"/>
                <a:gd name="T23" fmla="*/ 11 h 40"/>
                <a:gd name="T24" fmla="*/ 4 w 5"/>
                <a:gd name="T25" fmla="*/ 11 h 40"/>
                <a:gd name="T26" fmla="*/ 4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3"/>
                  </a:moveTo>
                  <a:cubicBezTo>
                    <a:pt x="5" y="4"/>
                    <a:pt x="5" y="4"/>
                    <a:pt x="4" y="5"/>
                  </a:cubicBezTo>
                  <a:cubicBezTo>
                    <a:pt x="4" y="5"/>
                    <a:pt x="3" y="6"/>
                    <a:pt x="2" y="6"/>
                  </a:cubicBezTo>
                  <a:cubicBezTo>
                    <a:pt x="2" y="6"/>
                    <a:pt x="1" y="5"/>
                    <a:pt x="0" y="5"/>
                  </a:cubicBezTo>
                  <a:cubicBezTo>
                    <a:pt x="0" y="4"/>
                    <a:pt x="0" y="4"/>
                    <a:pt x="0" y="3"/>
                  </a:cubicBezTo>
                  <a:cubicBezTo>
                    <a:pt x="0" y="2"/>
                    <a:pt x="0" y="1"/>
                    <a:pt x="0" y="1"/>
                  </a:cubicBezTo>
                  <a:cubicBezTo>
                    <a:pt x="1" y="0"/>
                    <a:pt x="2" y="0"/>
                    <a:pt x="2" y="0"/>
                  </a:cubicBezTo>
                  <a:cubicBezTo>
                    <a:pt x="3" y="0"/>
                    <a:pt x="4" y="0"/>
                    <a:pt x="4" y="1"/>
                  </a:cubicBezTo>
                  <a:cubicBezTo>
                    <a:pt x="5" y="1"/>
                    <a:pt x="5" y="2"/>
                    <a:pt x="5" y="3"/>
                  </a:cubicBezTo>
                  <a:close/>
                  <a:moveTo>
                    <a:pt x="4" y="40"/>
                  </a:moveTo>
                  <a:cubicBezTo>
                    <a:pt x="1" y="40"/>
                    <a:pt x="1" y="40"/>
                    <a:pt x="1" y="40"/>
                  </a:cubicBezTo>
                  <a:cubicBezTo>
                    <a:pt x="1" y="11"/>
                    <a:pt x="1" y="11"/>
                    <a:pt x="1" y="11"/>
                  </a:cubicBezTo>
                  <a:cubicBezTo>
                    <a:pt x="4" y="11"/>
                    <a:pt x="4" y="11"/>
                    <a:pt x="4" y="11"/>
                  </a:cubicBezTo>
                  <a:lnTo>
                    <a:pt x="4"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39"/>
            <p:cNvSpPr>
              <a:spLocks noEditPoints="1"/>
            </p:cNvSpPr>
            <p:nvPr/>
          </p:nvSpPr>
          <p:spPr bwMode="auto">
            <a:xfrm>
              <a:off x="852488" y="3429034"/>
              <a:ext cx="47625" cy="53976"/>
            </a:xfrm>
            <a:custGeom>
              <a:avLst/>
              <a:gdLst>
                <a:gd name="T0" fmla="*/ 26 w 26"/>
                <a:gd name="T1" fmla="*/ 15 h 30"/>
                <a:gd name="T2" fmla="*/ 26 w 26"/>
                <a:gd name="T3" fmla="*/ 21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1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6 w 26"/>
                <a:gd name="T31" fmla="*/ 9 h 30"/>
                <a:gd name="T32" fmla="*/ 26 w 26"/>
                <a:gd name="T33" fmla="*/ 15 h 30"/>
                <a:gd name="T34" fmla="*/ 23 w 26"/>
                <a:gd name="T35" fmla="*/ 15 h 30"/>
                <a:gd name="T36" fmla="*/ 20 w 26"/>
                <a:gd name="T37" fmla="*/ 6 h 30"/>
                <a:gd name="T38" fmla="*/ 13 w 26"/>
                <a:gd name="T39" fmla="*/ 3 h 30"/>
                <a:gd name="T40" fmla="*/ 6 w 26"/>
                <a:gd name="T41" fmla="*/ 6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6" y="21"/>
                  </a:cubicBezTo>
                  <a:cubicBezTo>
                    <a:pt x="25" y="23"/>
                    <a:pt x="24" y="25"/>
                    <a:pt x="23" y="26"/>
                  </a:cubicBezTo>
                  <a:cubicBezTo>
                    <a:pt x="22" y="27"/>
                    <a:pt x="20" y="28"/>
                    <a:pt x="19" y="29"/>
                  </a:cubicBezTo>
                  <a:cubicBezTo>
                    <a:pt x="17" y="30"/>
                    <a:pt x="15" y="30"/>
                    <a:pt x="13" y="30"/>
                  </a:cubicBezTo>
                  <a:cubicBezTo>
                    <a:pt x="11" y="30"/>
                    <a:pt x="10" y="30"/>
                    <a:pt x="8" y="29"/>
                  </a:cubicBezTo>
                  <a:cubicBezTo>
                    <a:pt x="6" y="28"/>
                    <a:pt x="5" y="27"/>
                    <a:pt x="4" y="26"/>
                  </a:cubicBezTo>
                  <a:cubicBezTo>
                    <a:pt x="3" y="25"/>
                    <a:pt x="2" y="23"/>
                    <a:pt x="1" y="21"/>
                  </a:cubicBezTo>
                  <a:cubicBezTo>
                    <a:pt x="0" y="19"/>
                    <a:pt x="0" y="17"/>
                    <a:pt x="0" y="15"/>
                  </a:cubicBezTo>
                  <a:cubicBezTo>
                    <a:pt x="0" y="13"/>
                    <a:pt x="0" y="11"/>
                    <a:pt x="1" y="9"/>
                  </a:cubicBezTo>
                  <a:cubicBezTo>
                    <a:pt x="2" y="7"/>
                    <a:pt x="3" y="5"/>
                    <a:pt x="4" y="4"/>
                  </a:cubicBezTo>
                  <a:cubicBezTo>
                    <a:pt x="5" y="3"/>
                    <a:pt x="6" y="2"/>
                    <a:pt x="8" y="1"/>
                  </a:cubicBezTo>
                  <a:cubicBezTo>
                    <a:pt x="10" y="0"/>
                    <a:pt x="11" y="0"/>
                    <a:pt x="13" y="0"/>
                  </a:cubicBezTo>
                  <a:cubicBezTo>
                    <a:pt x="15" y="0"/>
                    <a:pt x="17" y="0"/>
                    <a:pt x="19" y="1"/>
                  </a:cubicBezTo>
                  <a:cubicBezTo>
                    <a:pt x="20" y="2"/>
                    <a:pt x="22" y="3"/>
                    <a:pt x="23" y="4"/>
                  </a:cubicBezTo>
                  <a:cubicBezTo>
                    <a:pt x="24" y="5"/>
                    <a:pt x="25" y="7"/>
                    <a:pt x="26" y="9"/>
                  </a:cubicBezTo>
                  <a:cubicBezTo>
                    <a:pt x="26" y="11"/>
                    <a:pt x="26" y="13"/>
                    <a:pt x="26" y="15"/>
                  </a:cubicBezTo>
                  <a:close/>
                  <a:moveTo>
                    <a:pt x="23" y="15"/>
                  </a:moveTo>
                  <a:cubicBezTo>
                    <a:pt x="23" y="11"/>
                    <a:pt x="22" y="8"/>
                    <a:pt x="20" y="6"/>
                  </a:cubicBezTo>
                  <a:cubicBezTo>
                    <a:pt x="18" y="4"/>
                    <a:pt x="16" y="3"/>
                    <a:pt x="13" y="3"/>
                  </a:cubicBezTo>
                  <a:cubicBezTo>
                    <a:pt x="10" y="3"/>
                    <a:pt x="8" y="4"/>
                    <a:pt x="6" y="6"/>
                  </a:cubicBezTo>
                  <a:cubicBezTo>
                    <a:pt x="5" y="8"/>
                    <a:pt x="4" y="11"/>
                    <a:pt x="4" y="15"/>
                  </a:cubicBezTo>
                  <a:cubicBezTo>
                    <a:pt x="4" y="19"/>
                    <a:pt x="5" y="21"/>
                    <a:pt x="6" y="24"/>
                  </a:cubicBezTo>
                  <a:cubicBezTo>
                    <a:pt x="8" y="26"/>
                    <a:pt x="10" y="27"/>
                    <a:pt x="13" y="27"/>
                  </a:cubicBezTo>
                  <a:cubicBezTo>
                    <a:pt x="16" y="27"/>
                    <a:pt x="18" y="26"/>
                    <a:pt x="20" y="24"/>
                  </a:cubicBezTo>
                  <a:cubicBezTo>
                    <a:pt x="22" y="21"/>
                    <a:pt x="23" y="19"/>
                    <a:pt x="23"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40"/>
            <p:cNvSpPr>
              <a:spLocks/>
            </p:cNvSpPr>
            <p:nvPr/>
          </p:nvSpPr>
          <p:spPr bwMode="auto">
            <a:xfrm>
              <a:off x="914401" y="3429034"/>
              <a:ext cx="42863" cy="52388"/>
            </a:xfrm>
            <a:custGeom>
              <a:avLst/>
              <a:gdLst>
                <a:gd name="T0" fmla="*/ 0 w 23"/>
                <a:gd name="T1" fmla="*/ 1 h 29"/>
                <a:gd name="T2" fmla="*/ 5 w 23"/>
                <a:gd name="T3" fmla="*/ 0 h 29"/>
                <a:gd name="T4" fmla="*/ 11 w 23"/>
                <a:gd name="T5" fmla="*/ 0 h 29"/>
                <a:gd name="T6" fmla="*/ 17 w 23"/>
                <a:gd name="T7" fmla="*/ 1 h 29"/>
                <a:gd name="T8" fmla="*/ 21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9 w 23"/>
                <a:gd name="T21" fmla="*/ 9 h 29"/>
                <a:gd name="T22" fmla="*/ 18 w 23"/>
                <a:gd name="T23" fmla="*/ 6 h 29"/>
                <a:gd name="T24" fmla="*/ 15 w 23"/>
                <a:gd name="T25" fmla="*/ 4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1"/>
                    <a:pt x="5" y="0"/>
                  </a:cubicBezTo>
                  <a:cubicBezTo>
                    <a:pt x="7" y="0"/>
                    <a:pt x="9" y="0"/>
                    <a:pt x="11" y="0"/>
                  </a:cubicBezTo>
                  <a:cubicBezTo>
                    <a:pt x="14" y="0"/>
                    <a:pt x="16" y="0"/>
                    <a:pt x="17" y="1"/>
                  </a:cubicBezTo>
                  <a:cubicBezTo>
                    <a:pt x="18" y="1"/>
                    <a:pt x="20" y="2"/>
                    <a:pt x="21" y="4"/>
                  </a:cubicBezTo>
                  <a:cubicBezTo>
                    <a:pt x="21" y="5"/>
                    <a:pt x="22" y="6"/>
                    <a:pt x="22" y="8"/>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1"/>
                    <a:pt x="19" y="9"/>
                  </a:cubicBezTo>
                  <a:cubicBezTo>
                    <a:pt x="19" y="8"/>
                    <a:pt x="18" y="7"/>
                    <a:pt x="18" y="6"/>
                  </a:cubicBezTo>
                  <a:cubicBezTo>
                    <a:pt x="17" y="5"/>
                    <a:pt x="16" y="4"/>
                    <a:pt x="15" y="4"/>
                  </a:cubicBezTo>
                  <a:cubicBezTo>
                    <a:pt x="14" y="3"/>
                    <a:pt x="13" y="3"/>
                    <a:pt x="11" y="3"/>
                  </a:cubicBezTo>
                  <a:cubicBezTo>
                    <a:pt x="9" y="3"/>
                    <a:pt x="8" y="3"/>
                    <a:pt x="6" y="3"/>
                  </a:cubicBezTo>
                  <a:cubicBezTo>
                    <a:pt x="5" y="4"/>
                    <a:pt x="4" y="4"/>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1" name="Group 550"/>
          <p:cNvGrpSpPr/>
          <p:nvPr/>
        </p:nvGrpSpPr>
        <p:grpSpPr>
          <a:xfrm>
            <a:off x="1755213" y="3125510"/>
            <a:ext cx="482600" cy="79376"/>
            <a:chOff x="1649413" y="3403634"/>
            <a:chExt cx="482600" cy="79376"/>
          </a:xfrm>
        </p:grpSpPr>
        <p:sp>
          <p:nvSpPr>
            <p:cNvPr id="220" name="Freeform 41"/>
            <p:cNvSpPr>
              <a:spLocks/>
            </p:cNvSpPr>
            <p:nvPr/>
          </p:nvSpPr>
          <p:spPr bwMode="auto">
            <a:xfrm>
              <a:off x="1649413" y="3411571"/>
              <a:ext cx="53975" cy="69851"/>
            </a:xfrm>
            <a:custGeom>
              <a:avLst/>
              <a:gdLst>
                <a:gd name="T0" fmla="*/ 29 w 34"/>
                <a:gd name="T1" fmla="*/ 0 h 44"/>
                <a:gd name="T2" fmla="*/ 34 w 34"/>
                <a:gd name="T3" fmla="*/ 0 h 44"/>
                <a:gd name="T4" fmla="*/ 34 w 34"/>
                <a:gd name="T5" fmla="*/ 44 h 44"/>
                <a:gd name="T6" fmla="*/ 29 w 34"/>
                <a:gd name="T7" fmla="*/ 44 h 44"/>
                <a:gd name="T8" fmla="*/ 29 w 34"/>
                <a:gd name="T9" fmla="*/ 24 h 44"/>
                <a:gd name="T10" fmla="*/ 5 w 34"/>
                <a:gd name="T11" fmla="*/ 24 h 44"/>
                <a:gd name="T12" fmla="*/ 5 w 34"/>
                <a:gd name="T13" fmla="*/ 44 h 44"/>
                <a:gd name="T14" fmla="*/ 0 w 34"/>
                <a:gd name="T15" fmla="*/ 44 h 44"/>
                <a:gd name="T16" fmla="*/ 0 w 34"/>
                <a:gd name="T17" fmla="*/ 0 h 44"/>
                <a:gd name="T18" fmla="*/ 5 w 34"/>
                <a:gd name="T19" fmla="*/ 0 h 44"/>
                <a:gd name="T20" fmla="*/ 5 w 34"/>
                <a:gd name="T21" fmla="*/ 19 h 44"/>
                <a:gd name="T22" fmla="*/ 29 w 34"/>
                <a:gd name="T23" fmla="*/ 19 h 44"/>
                <a:gd name="T24" fmla="*/ 29 w 34"/>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4">
                  <a:moveTo>
                    <a:pt x="29" y="0"/>
                  </a:moveTo>
                  <a:lnTo>
                    <a:pt x="34" y="0"/>
                  </a:lnTo>
                  <a:lnTo>
                    <a:pt x="34" y="44"/>
                  </a:lnTo>
                  <a:lnTo>
                    <a:pt x="29" y="44"/>
                  </a:lnTo>
                  <a:lnTo>
                    <a:pt x="29" y="24"/>
                  </a:lnTo>
                  <a:lnTo>
                    <a:pt x="5" y="24"/>
                  </a:lnTo>
                  <a:lnTo>
                    <a:pt x="5" y="44"/>
                  </a:lnTo>
                  <a:lnTo>
                    <a:pt x="0" y="44"/>
                  </a:lnTo>
                  <a:lnTo>
                    <a:pt x="0" y="0"/>
                  </a:lnTo>
                  <a:lnTo>
                    <a:pt x="5" y="0"/>
                  </a:lnTo>
                  <a:lnTo>
                    <a:pt x="5" y="19"/>
                  </a:lnTo>
                  <a:lnTo>
                    <a:pt x="29" y="19"/>
                  </a:lnTo>
                  <a:lnTo>
                    <a:pt x="29"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42"/>
            <p:cNvSpPr>
              <a:spLocks noEditPoints="1"/>
            </p:cNvSpPr>
            <p:nvPr/>
          </p:nvSpPr>
          <p:spPr bwMode="auto">
            <a:xfrm>
              <a:off x="1717676"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0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6" y="1"/>
                    <a:pt x="8" y="1"/>
                  </a:cubicBezTo>
                  <a:cubicBezTo>
                    <a:pt x="9"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6"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9" y="30"/>
                    <a:pt x="8" y="29"/>
                  </a:cubicBezTo>
                  <a:cubicBezTo>
                    <a:pt x="6" y="28"/>
                    <a:pt x="4" y="27"/>
                    <a:pt x="3" y="26"/>
                  </a:cubicBezTo>
                  <a:cubicBezTo>
                    <a:pt x="2" y="24"/>
                    <a:pt x="1" y="23"/>
                    <a:pt x="1" y="21"/>
                  </a:cubicBezTo>
                  <a:cubicBezTo>
                    <a:pt x="0" y="19"/>
                    <a:pt x="0" y="17"/>
                    <a:pt x="0" y="15"/>
                  </a:cubicBezTo>
                  <a:close/>
                  <a:moveTo>
                    <a:pt x="20" y="13"/>
                  </a:moveTo>
                  <a:cubicBezTo>
                    <a:pt x="20" y="10"/>
                    <a:pt x="20" y="7"/>
                    <a:pt x="18" y="6"/>
                  </a:cubicBezTo>
                  <a:cubicBezTo>
                    <a:pt x="17" y="4"/>
                    <a:pt x="15" y="3"/>
                    <a:pt x="13" y="3"/>
                  </a:cubicBezTo>
                  <a:cubicBezTo>
                    <a:pt x="11" y="3"/>
                    <a:pt x="10" y="3"/>
                    <a:pt x="9" y="4"/>
                  </a:cubicBezTo>
                  <a:cubicBezTo>
                    <a:pt x="8" y="4"/>
                    <a:pt x="7" y="5"/>
                    <a:pt x="6" y="6"/>
                  </a:cubicBezTo>
                  <a:cubicBezTo>
                    <a:pt x="6" y="7"/>
                    <a:pt x="5" y="8"/>
                    <a:pt x="5" y="9"/>
                  </a:cubicBezTo>
                  <a:cubicBezTo>
                    <a:pt x="4" y="10"/>
                    <a:pt x="4" y="11"/>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43"/>
            <p:cNvSpPr>
              <a:spLocks noEditPoints="1"/>
            </p:cNvSpPr>
            <p:nvPr/>
          </p:nvSpPr>
          <p:spPr bwMode="auto">
            <a:xfrm>
              <a:off x="1773238" y="3429034"/>
              <a:ext cx="39688"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7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3 w 22"/>
                <a:gd name="T59" fmla="*/ 1 h 30"/>
                <a:gd name="T60" fmla="*/ 6 w 22"/>
                <a:gd name="T61" fmla="*/ 0 h 30"/>
                <a:gd name="T62" fmla="*/ 11 w 22"/>
                <a:gd name="T63" fmla="*/ 0 h 30"/>
                <a:gd name="T64" fmla="*/ 11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9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8 w 22"/>
                <a:gd name="T89" fmla="*/ 26 h 30"/>
                <a:gd name="T90" fmla="*/ 11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0"/>
                  </a:cubicBezTo>
                  <a:cubicBezTo>
                    <a:pt x="22" y="29"/>
                    <a:pt x="22" y="29"/>
                    <a:pt x="22" y="29"/>
                  </a:cubicBezTo>
                  <a:cubicBezTo>
                    <a:pt x="21" y="29"/>
                    <a:pt x="21" y="29"/>
                    <a:pt x="20" y="29"/>
                  </a:cubicBezTo>
                  <a:cubicBezTo>
                    <a:pt x="19" y="29"/>
                    <a:pt x="18" y="29"/>
                    <a:pt x="17" y="30"/>
                  </a:cubicBezTo>
                  <a:cubicBezTo>
                    <a:pt x="17" y="30"/>
                    <a:pt x="16" y="30"/>
                    <a:pt x="14" y="30"/>
                  </a:cubicBezTo>
                  <a:cubicBezTo>
                    <a:pt x="13" y="30"/>
                    <a:pt x="12" y="30"/>
                    <a:pt x="11" y="30"/>
                  </a:cubicBezTo>
                  <a:cubicBezTo>
                    <a:pt x="9" y="30"/>
                    <a:pt x="8" y="30"/>
                    <a:pt x="7" y="30"/>
                  </a:cubicBezTo>
                  <a:cubicBezTo>
                    <a:pt x="5" y="29"/>
                    <a:pt x="4" y="29"/>
                    <a:pt x="3" y="28"/>
                  </a:cubicBezTo>
                  <a:cubicBezTo>
                    <a:pt x="2"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2" y="12"/>
                  </a:cubicBezTo>
                  <a:cubicBezTo>
                    <a:pt x="13" y="12"/>
                    <a:pt x="13"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2" y="3"/>
                    <a:pt x="11" y="3"/>
                  </a:cubicBezTo>
                  <a:cubicBezTo>
                    <a:pt x="9" y="3"/>
                    <a:pt x="7" y="3"/>
                    <a:pt x="6" y="3"/>
                  </a:cubicBezTo>
                  <a:cubicBezTo>
                    <a:pt x="5" y="4"/>
                    <a:pt x="4" y="4"/>
                    <a:pt x="4" y="4"/>
                  </a:cubicBezTo>
                  <a:cubicBezTo>
                    <a:pt x="3" y="1"/>
                    <a:pt x="3" y="1"/>
                    <a:pt x="3" y="1"/>
                  </a:cubicBezTo>
                  <a:cubicBezTo>
                    <a:pt x="4" y="1"/>
                    <a:pt x="5" y="0"/>
                    <a:pt x="6" y="0"/>
                  </a:cubicBezTo>
                  <a:cubicBezTo>
                    <a:pt x="8" y="0"/>
                    <a:pt x="9" y="0"/>
                    <a:pt x="11" y="0"/>
                  </a:cubicBezTo>
                  <a:close/>
                  <a:moveTo>
                    <a:pt x="11"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1" y="15"/>
                    <a:pt x="10" y="15"/>
                    <a:pt x="9" y="15"/>
                  </a:cubicBezTo>
                  <a:cubicBezTo>
                    <a:pt x="9" y="16"/>
                    <a:pt x="8" y="16"/>
                    <a:pt x="7" y="16"/>
                  </a:cubicBezTo>
                  <a:cubicBezTo>
                    <a:pt x="6" y="17"/>
                    <a:pt x="5" y="17"/>
                    <a:pt x="5" y="18"/>
                  </a:cubicBezTo>
                  <a:cubicBezTo>
                    <a:pt x="4" y="19"/>
                    <a:pt x="4" y="20"/>
                    <a:pt x="4" y="21"/>
                  </a:cubicBezTo>
                  <a:cubicBezTo>
                    <a:pt x="4" y="22"/>
                    <a:pt x="4" y="23"/>
                    <a:pt x="5" y="24"/>
                  </a:cubicBezTo>
                  <a:cubicBezTo>
                    <a:pt x="5" y="24"/>
                    <a:pt x="5" y="25"/>
                    <a:pt x="6" y="26"/>
                  </a:cubicBezTo>
                  <a:cubicBezTo>
                    <a:pt x="7" y="26"/>
                    <a:pt x="7" y="26"/>
                    <a:pt x="8" y="26"/>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44"/>
            <p:cNvSpPr>
              <a:spLocks/>
            </p:cNvSpPr>
            <p:nvPr/>
          </p:nvSpPr>
          <p:spPr bwMode="auto">
            <a:xfrm>
              <a:off x="1830388" y="3403634"/>
              <a:ext cx="14288" cy="79376"/>
            </a:xfrm>
            <a:custGeom>
              <a:avLst/>
              <a:gdLst>
                <a:gd name="T0" fmla="*/ 7 w 8"/>
                <a:gd name="T1" fmla="*/ 44 h 44"/>
                <a:gd name="T2" fmla="*/ 4 w 8"/>
                <a:gd name="T3" fmla="*/ 43 h 44"/>
                <a:gd name="T4" fmla="*/ 2 w 8"/>
                <a:gd name="T5" fmla="*/ 42 h 44"/>
                <a:gd name="T6" fmla="*/ 0 w 8"/>
                <a:gd name="T7" fmla="*/ 40 h 44"/>
                <a:gd name="T8" fmla="*/ 0 w 8"/>
                <a:gd name="T9" fmla="*/ 36 h 44"/>
                <a:gd name="T10" fmla="*/ 0 w 8"/>
                <a:gd name="T11" fmla="*/ 1 h 44"/>
                <a:gd name="T12" fmla="*/ 3 w 8"/>
                <a:gd name="T13" fmla="*/ 0 h 44"/>
                <a:gd name="T14" fmla="*/ 3 w 8"/>
                <a:gd name="T15" fmla="*/ 36 h 44"/>
                <a:gd name="T16" fmla="*/ 4 w 8"/>
                <a:gd name="T17" fmla="*/ 39 h 44"/>
                <a:gd name="T18" fmla="*/ 4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2" y="43"/>
                    <a:pt x="2" y="42"/>
                  </a:cubicBezTo>
                  <a:cubicBezTo>
                    <a:pt x="1" y="42"/>
                    <a:pt x="1" y="41"/>
                    <a:pt x="0" y="40"/>
                  </a:cubicBezTo>
                  <a:cubicBezTo>
                    <a:pt x="0" y="39"/>
                    <a:pt x="0" y="38"/>
                    <a:pt x="0" y="36"/>
                  </a:cubicBezTo>
                  <a:cubicBezTo>
                    <a:pt x="0" y="1"/>
                    <a:pt x="0" y="1"/>
                    <a:pt x="0" y="1"/>
                  </a:cubicBezTo>
                  <a:cubicBezTo>
                    <a:pt x="3" y="0"/>
                    <a:pt x="3" y="0"/>
                    <a:pt x="3" y="0"/>
                  </a:cubicBezTo>
                  <a:cubicBezTo>
                    <a:pt x="3" y="36"/>
                    <a:pt x="3" y="36"/>
                    <a:pt x="3" y="36"/>
                  </a:cubicBezTo>
                  <a:cubicBezTo>
                    <a:pt x="3" y="37"/>
                    <a:pt x="4" y="38"/>
                    <a:pt x="4" y="39"/>
                  </a:cubicBezTo>
                  <a:cubicBezTo>
                    <a:pt x="4" y="39"/>
                    <a:pt x="4" y="39"/>
                    <a:pt x="4" y="40"/>
                  </a:cubicBezTo>
                  <a:cubicBezTo>
                    <a:pt x="5" y="40"/>
                    <a:pt x="5" y="40"/>
                    <a:pt x="6" y="41"/>
                  </a:cubicBezTo>
                  <a:cubicBezTo>
                    <a:pt x="6" y="41"/>
                    <a:pt x="7" y="41"/>
                    <a:pt x="8" y="41"/>
                  </a:cubicBezTo>
                  <a:lnTo>
                    <a:pt x="7"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45"/>
            <p:cNvSpPr>
              <a:spLocks/>
            </p:cNvSpPr>
            <p:nvPr/>
          </p:nvSpPr>
          <p:spPr bwMode="auto">
            <a:xfrm>
              <a:off x="1855788" y="3411571"/>
              <a:ext cx="28575" cy="71438"/>
            </a:xfrm>
            <a:custGeom>
              <a:avLst/>
              <a:gdLst>
                <a:gd name="T0" fmla="*/ 4 w 16"/>
                <a:gd name="T1" fmla="*/ 9 h 39"/>
                <a:gd name="T2" fmla="*/ 15 w 16"/>
                <a:gd name="T3" fmla="*/ 9 h 39"/>
                <a:gd name="T4" fmla="*/ 15 w 16"/>
                <a:gd name="T5" fmla="*/ 13 h 39"/>
                <a:gd name="T6" fmla="*/ 4 w 16"/>
                <a:gd name="T7" fmla="*/ 13 h 39"/>
                <a:gd name="T8" fmla="*/ 4 w 16"/>
                <a:gd name="T9" fmla="*/ 28 h 39"/>
                <a:gd name="T10" fmla="*/ 4 w 16"/>
                <a:gd name="T11" fmla="*/ 32 h 39"/>
                <a:gd name="T12" fmla="*/ 5 w 16"/>
                <a:gd name="T13" fmla="*/ 34 h 39"/>
                <a:gd name="T14" fmla="*/ 7 w 16"/>
                <a:gd name="T15" fmla="*/ 35 h 39"/>
                <a:gd name="T16" fmla="*/ 10 w 16"/>
                <a:gd name="T17" fmla="*/ 36 h 39"/>
                <a:gd name="T18" fmla="*/ 13 w 16"/>
                <a:gd name="T19" fmla="*/ 35 h 39"/>
                <a:gd name="T20" fmla="*/ 15 w 16"/>
                <a:gd name="T21" fmla="*/ 34 h 39"/>
                <a:gd name="T22" fmla="*/ 16 w 16"/>
                <a:gd name="T23" fmla="*/ 37 h 39"/>
                <a:gd name="T24" fmla="*/ 14 w 16"/>
                <a:gd name="T25" fmla="*/ 38 h 39"/>
                <a:gd name="T26" fmla="*/ 9 w 16"/>
                <a:gd name="T27" fmla="*/ 39 h 39"/>
                <a:gd name="T28" fmla="*/ 5 w 16"/>
                <a:gd name="T29" fmla="*/ 38 h 39"/>
                <a:gd name="T30" fmla="*/ 2 w 16"/>
                <a:gd name="T31" fmla="*/ 36 h 39"/>
                <a:gd name="T32" fmla="*/ 0 w 16"/>
                <a:gd name="T33" fmla="*/ 33 h 39"/>
                <a:gd name="T34" fmla="*/ 0 w 16"/>
                <a:gd name="T35" fmla="*/ 28 h 39"/>
                <a:gd name="T36" fmla="*/ 0 w 16"/>
                <a:gd name="T37" fmla="*/ 1 h 39"/>
                <a:gd name="T38" fmla="*/ 4 w 16"/>
                <a:gd name="T39" fmla="*/ 0 h 39"/>
                <a:gd name="T40" fmla="*/ 4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4" y="9"/>
                  </a:moveTo>
                  <a:cubicBezTo>
                    <a:pt x="15" y="9"/>
                    <a:pt x="15" y="9"/>
                    <a:pt x="15" y="9"/>
                  </a:cubicBezTo>
                  <a:cubicBezTo>
                    <a:pt x="15" y="13"/>
                    <a:pt x="15" y="13"/>
                    <a:pt x="15" y="13"/>
                  </a:cubicBezTo>
                  <a:cubicBezTo>
                    <a:pt x="4" y="13"/>
                    <a:pt x="4" y="13"/>
                    <a:pt x="4" y="13"/>
                  </a:cubicBezTo>
                  <a:cubicBezTo>
                    <a:pt x="4" y="28"/>
                    <a:pt x="4" y="28"/>
                    <a:pt x="4" y="28"/>
                  </a:cubicBezTo>
                  <a:cubicBezTo>
                    <a:pt x="4" y="30"/>
                    <a:pt x="4" y="31"/>
                    <a:pt x="4" y="32"/>
                  </a:cubicBezTo>
                  <a:cubicBezTo>
                    <a:pt x="4" y="33"/>
                    <a:pt x="5" y="34"/>
                    <a:pt x="5" y="34"/>
                  </a:cubicBezTo>
                  <a:cubicBezTo>
                    <a:pt x="6" y="35"/>
                    <a:pt x="6" y="35"/>
                    <a:pt x="7" y="35"/>
                  </a:cubicBezTo>
                  <a:cubicBezTo>
                    <a:pt x="8" y="36"/>
                    <a:pt x="9" y="36"/>
                    <a:pt x="10" y="36"/>
                  </a:cubicBezTo>
                  <a:cubicBezTo>
                    <a:pt x="11" y="36"/>
                    <a:pt x="12" y="36"/>
                    <a:pt x="13" y="35"/>
                  </a:cubicBezTo>
                  <a:cubicBezTo>
                    <a:pt x="14" y="35"/>
                    <a:pt x="15" y="35"/>
                    <a:pt x="15" y="34"/>
                  </a:cubicBezTo>
                  <a:cubicBezTo>
                    <a:pt x="16" y="37"/>
                    <a:pt x="16" y="37"/>
                    <a:pt x="16" y="37"/>
                  </a:cubicBezTo>
                  <a:cubicBezTo>
                    <a:pt x="16" y="38"/>
                    <a:pt x="15" y="38"/>
                    <a:pt x="14" y="38"/>
                  </a:cubicBezTo>
                  <a:cubicBezTo>
                    <a:pt x="12" y="39"/>
                    <a:pt x="11" y="39"/>
                    <a:pt x="9" y="39"/>
                  </a:cubicBezTo>
                  <a:cubicBezTo>
                    <a:pt x="8" y="39"/>
                    <a:pt x="6" y="39"/>
                    <a:pt x="5" y="38"/>
                  </a:cubicBezTo>
                  <a:cubicBezTo>
                    <a:pt x="4" y="38"/>
                    <a:pt x="3" y="37"/>
                    <a:pt x="2" y="36"/>
                  </a:cubicBezTo>
                  <a:cubicBezTo>
                    <a:pt x="1" y="35"/>
                    <a:pt x="1" y="34"/>
                    <a:pt x="0" y="33"/>
                  </a:cubicBezTo>
                  <a:cubicBezTo>
                    <a:pt x="0" y="31"/>
                    <a:pt x="0" y="30"/>
                    <a:pt x="0" y="28"/>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46"/>
            <p:cNvSpPr>
              <a:spLocks/>
            </p:cNvSpPr>
            <p:nvPr/>
          </p:nvSpPr>
          <p:spPr bwMode="auto">
            <a:xfrm>
              <a:off x="1895476" y="3403634"/>
              <a:ext cx="41275" cy="77788"/>
            </a:xfrm>
            <a:custGeom>
              <a:avLst/>
              <a:gdLst>
                <a:gd name="T0" fmla="*/ 0 w 22"/>
                <a:gd name="T1" fmla="*/ 43 h 43"/>
                <a:gd name="T2" fmla="*/ 0 w 22"/>
                <a:gd name="T3" fmla="*/ 1 h 43"/>
                <a:gd name="T4" fmla="*/ 3 w 22"/>
                <a:gd name="T5" fmla="*/ 0 h 43"/>
                <a:gd name="T6" fmla="*/ 3 w 22"/>
                <a:gd name="T7" fmla="*/ 15 h 43"/>
                <a:gd name="T8" fmla="*/ 7 w 22"/>
                <a:gd name="T9" fmla="*/ 14 h 43"/>
                <a:gd name="T10" fmla="*/ 11 w 22"/>
                <a:gd name="T11" fmla="*/ 14 h 43"/>
                <a:gd name="T12" fmla="*/ 16 w 22"/>
                <a:gd name="T13" fmla="*/ 15 h 43"/>
                <a:gd name="T14" fmla="*/ 20 w 22"/>
                <a:gd name="T15" fmla="*/ 18 h 43"/>
                <a:gd name="T16" fmla="*/ 22 w 22"/>
                <a:gd name="T17" fmla="*/ 22 h 43"/>
                <a:gd name="T18" fmla="*/ 22 w 22"/>
                <a:gd name="T19" fmla="*/ 27 h 43"/>
                <a:gd name="T20" fmla="*/ 22 w 22"/>
                <a:gd name="T21" fmla="*/ 43 h 43"/>
                <a:gd name="T22" fmla="*/ 19 w 22"/>
                <a:gd name="T23" fmla="*/ 43 h 43"/>
                <a:gd name="T24" fmla="*/ 19 w 22"/>
                <a:gd name="T25" fmla="*/ 28 h 43"/>
                <a:gd name="T26" fmla="*/ 18 w 22"/>
                <a:gd name="T27" fmla="*/ 23 h 43"/>
                <a:gd name="T28" fmla="*/ 17 w 22"/>
                <a:gd name="T29" fmla="*/ 20 h 43"/>
                <a:gd name="T30" fmla="*/ 14 w 22"/>
                <a:gd name="T31" fmla="*/ 18 h 43"/>
                <a:gd name="T32" fmla="*/ 10 w 22"/>
                <a:gd name="T33" fmla="*/ 17 h 43"/>
                <a:gd name="T34" fmla="*/ 8 w 22"/>
                <a:gd name="T35" fmla="*/ 17 h 43"/>
                <a:gd name="T36" fmla="*/ 6 w 22"/>
                <a:gd name="T37" fmla="*/ 18 h 43"/>
                <a:gd name="T38" fmla="*/ 4 w 22"/>
                <a:gd name="T39" fmla="*/ 18 h 43"/>
                <a:gd name="T40" fmla="*/ 3 w 22"/>
                <a:gd name="T41" fmla="*/ 18 h 43"/>
                <a:gd name="T42" fmla="*/ 3 w 22"/>
                <a:gd name="T43" fmla="*/ 43 h 43"/>
                <a:gd name="T44" fmla="*/ 0 w 2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3">
                  <a:moveTo>
                    <a:pt x="0" y="43"/>
                  </a:moveTo>
                  <a:cubicBezTo>
                    <a:pt x="0" y="1"/>
                    <a:pt x="0" y="1"/>
                    <a:pt x="0" y="1"/>
                  </a:cubicBezTo>
                  <a:cubicBezTo>
                    <a:pt x="3" y="0"/>
                    <a:pt x="3" y="0"/>
                    <a:pt x="3" y="0"/>
                  </a:cubicBezTo>
                  <a:cubicBezTo>
                    <a:pt x="3" y="15"/>
                    <a:pt x="3" y="15"/>
                    <a:pt x="3" y="15"/>
                  </a:cubicBezTo>
                  <a:cubicBezTo>
                    <a:pt x="5" y="15"/>
                    <a:pt x="6" y="15"/>
                    <a:pt x="7" y="14"/>
                  </a:cubicBezTo>
                  <a:cubicBezTo>
                    <a:pt x="8" y="14"/>
                    <a:pt x="10" y="14"/>
                    <a:pt x="11" y="14"/>
                  </a:cubicBezTo>
                  <a:cubicBezTo>
                    <a:pt x="13" y="14"/>
                    <a:pt x="15" y="14"/>
                    <a:pt x="16" y="15"/>
                  </a:cubicBezTo>
                  <a:cubicBezTo>
                    <a:pt x="18" y="15"/>
                    <a:pt x="19" y="16"/>
                    <a:pt x="20" y="18"/>
                  </a:cubicBezTo>
                  <a:cubicBezTo>
                    <a:pt x="21" y="19"/>
                    <a:pt x="22" y="20"/>
                    <a:pt x="22" y="22"/>
                  </a:cubicBezTo>
                  <a:cubicBezTo>
                    <a:pt x="22" y="23"/>
                    <a:pt x="22" y="25"/>
                    <a:pt x="22" y="27"/>
                  </a:cubicBezTo>
                  <a:cubicBezTo>
                    <a:pt x="22" y="43"/>
                    <a:pt x="22" y="43"/>
                    <a:pt x="22" y="43"/>
                  </a:cubicBezTo>
                  <a:cubicBezTo>
                    <a:pt x="19" y="43"/>
                    <a:pt x="19" y="43"/>
                    <a:pt x="19" y="43"/>
                  </a:cubicBezTo>
                  <a:cubicBezTo>
                    <a:pt x="19" y="28"/>
                    <a:pt x="19" y="28"/>
                    <a:pt x="19" y="28"/>
                  </a:cubicBezTo>
                  <a:cubicBezTo>
                    <a:pt x="19" y="26"/>
                    <a:pt x="19" y="25"/>
                    <a:pt x="18" y="23"/>
                  </a:cubicBezTo>
                  <a:cubicBezTo>
                    <a:pt x="18" y="22"/>
                    <a:pt x="18" y="21"/>
                    <a:pt x="17" y="20"/>
                  </a:cubicBezTo>
                  <a:cubicBezTo>
                    <a:pt x="16" y="19"/>
                    <a:pt x="15" y="18"/>
                    <a:pt x="14" y="18"/>
                  </a:cubicBezTo>
                  <a:cubicBezTo>
                    <a:pt x="13" y="17"/>
                    <a:pt x="12" y="17"/>
                    <a:pt x="10" y="17"/>
                  </a:cubicBezTo>
                  <a:cubicBezTo>
                    <a:pt x="10" y="17"/>
                    <a:pt x="9" y="17"/>
                    <a:pt x="8" y="17"/>
                  </a:cubicBezTo>
                  <a:cubicBezTo>
                    <a:pt x="7" y="17"/>
                    <a:pt x="7" y="18"/>
                    <a:pt x="6" y="18"/>
                  </a:cubicBezTo>
                  <a:cubicBezTo>
                    <a:pt x="6" y="18"/>
                    <a:pt x="5" y="18"/>
                    <a:pt x="4" y="18"/>
                  </a:cubicBezTo>
                  <a:cubicBezTo>
                    <a:pt x="4" y="18"/>
                    <a:pt x="4" y="18"/>
                    <a:pt x="3" y="18"/>
                  </a:cubicBezTo>
                  <a:cubicBezTo>
                    <a:pt x="3" y="43"/>
                    <a:pt x="3" y="43"/>
                    <a:pt x="3" y="43"/>
                  </a:cubicBezTo>
                  <a:lnTo>
                    <a:pt x="0" y="4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47"/>
            <p:cNvSpPr>
              <a:spLocks/>
            </p:cNvSpPr>
            <p:nvPr/>
          </p:nvSpPr>
          <p:spPr bwMode="auto">
            <a:xfrm>
              <a:off x="1951038" y="3429034"/>
              <a:ext cx="38100" cy="53976"/>
            </a:xfrm>
            <a:custGeom>
              <a:avLst/>
              <a:gdLst>
                <a:gd name="T0" fmla="*/ 14 w 21"/>
                <a:gd name="T1" fmla="*/ 30 h 30"/>
                <a:gd name="T2" fmla="*/ 8 w 21"/>
                <a:gd name="T3" fmla="*/ 29 h 30"/>
                <a:gd name="T4" fmla="*/ 3 w 21"/>
                <a:gd name="T5" fmla="*/ 26 h 30"/>
                <a:gd name="T6" fmla="*/ 1 w 21"/>
                <a:gd name="T7" fmla="*/ 21 h 30"/>
                <a:gd name="T8" fmla="*/ 0 w 21"/>
                <a:gd name="T9" fmla="*/ 15 h 30"/>
                <a:gd name="T10" fmla="*/ 1 w 21"/>
                <a:gd name="T11" fmla="*/ 9 h 30"/>
                <a:gd name="T12" fmla="*/ 4 w 21"/>
                <a:gd name="T13" fmla="*/ 4 h 30"/>
                <a:gd name="T14" fmla="*/ 8 w 21"/>
                <a:gd name="T15" fmla="*/ 1 h 30"/>
                <a:gd name="T16" fmla="*/ 13 w 21"/>
                <a:gd name="T17" fmla="*/ 0 h 30"/>
                <a:gd name="T18" fmla="*/ 18 w 21"/>
                <a:gd name="T19" fmla="*/ 0 h 30"/>
                <a:gd name="T20" fmla="*/ 21 w 21"/>
                <a:gd name="T21" fmla="*/ 1 h 30"/>
                <a:gd name="T22" fmla="*/ 20 w 21"/>
                <a:gd name="T23" fmla="*/ 4 h 30"/>
                <a:gd name="T24" fmla="*/ 17 w 21"/>
                <a:gd name="T25" fmla="*/ 3 h 30"/>
                <a:gd name="T26" fmla="*/ 14 w 21"/>
                <a:gd name="T27" fmla="*/ 3 h 30"/>
                <a:gd name="T28" fmla="*/ 6 w 21"/>
                <a:gd name="T29" fmla="*/ 6 h 30"/>
                <a:gd name="T30" fmla="*/ 4 w 21"/>
                <a:gd name="T31" fmla="*/ 15 h 30"/>
                <a:gd name="T32" fmla="*/ 4 w 21"/>
                <a:gd name="T33" fmla="*/ 20 h 30"/>
                <a:gd name="T34" fmla="*/ 6 w 21"/>
                <a:gd name="T35" fmla="*/ 23 h 30"/>
                <a:gd name="T36" fmla="*/ 9 w 21"/>
                <a:gd name="T37" fmla="*/ 26 h 30"/>
                <a:gd name="T38" fmla="*/ 14 w 21"/>
                <a:gd name="T39" fmla="*/ 27 h 30"/>
                <a:gd name="T40" fmla="*/ 18 w 21"/>
                <a:gd name="T41" fmla="*/ 26 h 30"/>
                <a:gd name="T42" fmla="*/ 21 w 21"/>
                <a:gd name="T43" fmla="*/ 25 h 30"/>
                <a:gd name="T44" fmla="*/ 21 w 21"/>
                <a:gd name="T45" fmla="*/ 28 h 30"/>
                <a:gd name="T46" fmla="*/ 18 w 21"/>
                <a:gd name="T47" fmla="*/ 30 h 30"/>
                <a:gd name="T48" fmla="*/ 14 w 21"/>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0">
                  <a:moveTo>
                    <a:pt x="14" y="30"/>
                  </a:moveTo>
                  <a:cubicBezTo>
                    <a:pt x="11" y="30"/>
                    <a:pt x="9" y="30"/>
                    <a:pt x="8" y="29"/>
                  </a:cubicBezTo>
                  <a:cubicBezTo>
                    <a:pt x="6" y="28"/>
                    <a:pt x="5" y="27"/>
                    <a:pt x="3" y="26"/>
                  </a:cubicBezTo>
                  <a:cubicBezTo>
                    <a:pt x="2" y="25"/>
                    <a:pt x="1" y="23"/>
                    <a:pt x="1" y="21"/>
                  </a:cubicBezTo>
                  <a:cubicBezTo>
                    <a:pt x="0" y="19"/>
                    <a:pt x="0" y="17"/>
                    <a:pt x="0" y="15"/>
                  </a:cubicBezTo>
                  <a:cubicBezTo>
                    <a:pt x="0" y="13"/>
                    <a:pt x="0" y="11"/>
                    <a:pt x="1" y="9"/>
                  </a:cubicBezTo>
                  <a:cubicBezTo>
                    <a:pt x="1" y="7"/>
                    <a:pt x="2" y="5"/>
                    <a:pt x="4" y="4"/>
                  </a:cubicBezTo>
                  <a:cubicBezTo>
                    <a:pt x="5" y="3"/>
                    <a:pt x="6" y="2"/>
                    <a:pt x="8" y="1"/>
                  </a:cubicBezTo>
                  <a:cubicBezTo>
                    <a:pt x="9" y="0"/>
                    <a:pt x="11" y="0"/>
                    <a:pt x="13" y="0"/>
                  </a:cubicBezTo>
                  <a:cubicBezTo>
                    <a:pt x="15" y="0"/>
                    <a:pt x="16" y="0"/>
                    <a:pt x="18" y="0"/>
                  </a:cubicBezTo>
                  <a:cubicBezTo>
                    <a:pt x="19" y="0"/>
                    <a:pt x="20" y="1"/>
                    <a:pt x="21" y="1"/>
                  </a:cubicBezTo>
                  <a:cubicBezTo>
                    <a:pt x="20" y="4"/>
                    <a:pt x="20" y="4"/>
                    <a:pt x="20" y="4"/>
                  </a:cubicBezTo>
                  <a:cubicBezTo>
                    <a:pt x="19" y="4"/>
                    <a:pt x="18" y="4"/>
                    <a:pt x="17" y="3"/>
                  </a:cubicBezTo>
                  <a:cubicBezTo>
                    <a:pt x="16" y="3"/>
                    <a:pt x="15" y="3"/>
                    <a:pt x="14" y="3"/>
                  </a:cubicBezTo>
                  <a:cubicBezTo>
                    <a:pt x="10" y="3"/>
                    <a:pt x="8" y="4"/>
                    <a:pt x="6" y="6"/>
                  </a:cubicBezTo>
                  <a:cubicBezTo>
                    <a:pt x="5" y="8"/>
                    <a:pt x="4" y="11"/>
                    <a:pt x="4" y="15"/>
                  </a:cubicBezTo>
                  <a:cubicBezTo>
                    <a:pt x="4" y="17"/>
                    <a:pt x="4" y="18"/>
                    <a:pt x="4" y="20"/>
                  </a:cubicBezTo>
                  <a:cubicBezTo>
                    <a:pt x="5" y="21"/>
                    <a:pt x="5" y="22"/>
                    <a:pt x="6" y="23"/>
                  </a:cubicBezTo>
                  <a:cubicBezTo>
                    <a:pt x="7" y="24"/>
                    <a:pt x="8" y="25"/>
                    <a:pt x="9" y="26"/>
                  </a:cubicBezTo>
                  <a:cubicBezTo>
                    <a:pt x="11" y="26"/>
                    <a:pt x="12" y="27"/>
                    <a:pt x="14" y="27"/>
                  </a:cubicBezTo>
                  <a:cubicBezTo>
                    <a:pt x="16" y="27"/>
                    <a:pt x="17" y="27"/>
                    <a:pt x="18" y="26"/>
                  </a:cubicBezTo>
                  <a:cubicBezTo>
                    <a:pt x="19" y="26"/>
                    <a:pt x="20" y="26"/>
                    <a:pt x="21" y="25"/>
                  </a:cubicBezTo>
                  <a:cubicBezTo>
                    <a:pt x="21" y="28"/>
                    <a:pt x="21" y="28"/>
                    <a:pt x="21" y="28"/>
                  </a:cubicBezTo>
                  <a:cubicBezTo>
                    <a:pt x="21" y="29"/>
                    <a:pt x="20" y="29"/>
                    <a:pt x="18" y="30"/>
                  </a:cubicBezTo>
                  <a:cubicBezTo>
                    <a:pt x="17" y="30"/>
                    <a:pt x="15" y="30"/>
                    <a:pt x="14" y="3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48"/>
            <p:cNvSpPr>
              <a:spLocks noEditPoints="1"/>
            </p:cNvSpPr>
            <p:nvPr/>
          </p:nvSpPr>
          <p:spPr bwMode="auto">
            <a:xfrm>
              <a:off x="1997076" y="3429034"/>
              <a:ext cx="39688"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8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4 w 22"/>
                <a:gd name="T59" fmla="*/ 1 h 30"/>
                <a:gd name="T60" fmla="*/ 6 w 22"/>
                <a:gd name="T61" fmla="*/ 0 h 30"/>
                <a:gd name="T62" fmla="*/ 11 w 22"/>
                <a:gd name="T63" fmla="*/ 0 h 30"/>
                <a:gd name="T64" fmla="*/ 12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10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8 w 22"/>
                <a:gd name="T89" fmla="*/ 26 h 30"/>
                <a:gd name="T90" fmla="*/ 12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0"/>
                  </a:cubicBezTo>
                  <a:cubicBezTo>
                    <a:pt x="22" y="29"/>
                    <a:pt x="22" y="29"/>
                    <a:pt x="22" y="29"/>
                  </a:cubicBezTo>
                  <a:cubicBezTo>
                    <a:pt x="21" y="29"/>
                    <a:pt x="21" y="29"/>
                    <a:pt x="20" y="29"/>
                  </a:cubicBezTo>
                  <a:cubicBezTo>
                    <a:pt x="19" y="29"/>
                    <a:pt x="18" y="29"/>
                    <a:pt x="18" y="30"/>
                  </a:cubicBezTo>
                  <a:cubicBezTo>
                    <a:pt x="17" y="30"/>
                    <a:pt x="16" y="30"/>
                    <a:pt x="14" y="30"/>
                  </a:cubicBezTo>
                  <a:cubicBezTo>
                    <a:pt x="13" y="30"/>
                    <a:pt x="12" y="30"/>
                    <a:pt x="11" y="30"/>
                  </a:cubicBezTo>
                  <a:cubicBezTo>
                    <a:pt x="9" y="30"/>
                    <a:pt x="8" y="30"/>
                    <a:pt x="7" y="30"/>
                  </a:cubicBezTo>
                  <a:cubicBezTo>
                    <a:pt x="5" y="29"/>
                    <a:pt x="4" y="29"/>
                    <a:pt x="3" y="28"/>
                  </a:cubicBezTo>
                  <a:cubicBezTo>
                    <a:pt x="2"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2" y="12"/>
                  </a:cubicBezTo>
                  <a:cubicBezTo>
                    <a:pt x="13" y="12"/>
                    <a:pt x="14"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3" y="3"/>
                    <a:pt x="11" y="3"/>
                  </a:cubicBezTo>
                  <a:cubicBezTo>
                    <a:pt x="9" y="3"/>
                    <a:pt x="7" y="3"/>
                    <a:pt x="6" y="3"/>
                  </a:cubicBezTo>
                  <a:cubicBezTo>
                    <a:pt x="5" y="4"/>
                    <a:pt x="4" y="4"/>
                    <a:pt x="4" y="4"/>
                  </a:cubicBezTo>
                  <a:cubicBezTo>
                    <a:pt x="4" y="1"/>
                    <a:pt x="4" y="1"/>
                    <a:pt x="4" y="1"/>
                  </a:cubicBezTo>
                  <a:cubicBezTo>
                    <a:pt x="4" y="1"/>
                    <a:pt x="5" y="0"/>
                    <a:pt x="6" y="0"/>
                  </a:cubicBezTo>
                  <a:cubicBezTo>
                    <a:pt x="8" y="0"/>
                    <a:pt x="9" y="0"/>
                    <a:pt x="11" y="0"/>
                  </a:cubicBezTo>
                  <a:close/>
                  <a:moveTo>
                    <a:pt x="12"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1" y="15"/>
                    <a:pt x="11" y="15"/>
                    <a:pt x="10" y="15"/>
                  </a:cubicBezTo>
                  <a:cubicBezTo>
                    <a:pt x="9" y="16"/>
                    <a:pt x="8" y="16"/>
                    <a:pt x="7" y="16"/>
                  </a:cubicBezTo>
                  <a:cubicBezTo>
                    <a:pt x="6" y="17"/>
                    <a:pt x="5" y="17"/>
                    <a:pt x="5" y="18"/>
                  </a:cubicBezTo>
                  <a:cubicBezTo>
                    <a:pt x="4" y="19"/>
                    <a:pt x="4" y="20"/>
                    <a:pt x="4" y="21"/>
                  </a:cubicBezTo>
                  <a:cubicBezTo>
                    <a:pt x="4" y="22"/>
                    <a:pt x="4" y="23"/>
                    <a:pt x="5" y="24"/>
                  </a:cubicBezTo>
                  <a:cubicBezTo>
                    <a:pt x="5" y="24"/>
                    <a:pt x="5" y="25"/>
                    <a:pt x="6" y="26"/>
                  </a:cubicBezTo>
                  <a:cubicBezTo>
                    <a:pt x="7" y="26"/>
                    <a:pt x="8" y="26"/>
                    <a:pt x="8" y="26"/>
                  </a:cubicBezTo>
                  <a:cubicBezTo>
                    <a:pt x="9" y="27"/>
                    <a:pt x="10" y="27"/>
                    <a:pt x="12"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49"/>
            <p:cNvSpPr>
              <a:spLocks/>
            </p:cNvSpPr>
            <p:nvPr/>
          </p:nvSpPr>
          <p:spPr bwMode="auto">
            <a:xfrm>
              <a:off x="2052638" y="3429034"/>
              <a:ext cx="28575" cy="52388"/>
            </a:xfrm>
            <a:custGeom>
              <a:avLst/>
              <a:gdLst>
                <a:gd name="T0" fmla="*/ 10 w 15"/>
                <a:gd name="T1" fmla="*/ 0 h 29"/>
                <a:gd name="T2" fmla="*/ 13 w 15"/>
                <a:gd name="T3" fmla="*/ 0 h 29"/>
                <a:gd name="T4" fmla="*/ 15 w 15"/>
                <a:gd name="T5" fmla="*/ 1 h 29"/>
                <a:gd name="T6" fmla="*/ 15 w 15"/>
                <a:gd name="T7" fmla="*/ 4 h 29"/>
                <a:gd name="T8" fmla="*/ 13 w 15"/>
                <a:gd name="T9" fmla="*/ 3 h 29"/>
                <a:gd name="T10" fmla="*/ 9 w 15"/>
                <a:gd name="T11" fmla="*/ 3 h 29"/>
                <a:gd name="T12" fmla="*/ 5 w 15"/>
                <a:gd name="T13" fmla="*/ 3 h 29"/>
                <a:gd name="T14" fmla="*/ 4 w 15"/>
                <a:gd name="T15" fmla="*/ 4 h 29"/>
                <a:gd name="T16" fmla="*/ 4 w 15"/>
                <a:gd name="T17" fmla="*/ 29 h 29"/>
                <a:gd name="T18" fmla="*/ 0 w 15"/>
                <a:gd name="T19" fmla="*/ 29 h 29"/>
                <a:gd name="T20" fmla="*/ 0 w 15"/>
                <a:gd name="T21" fmla="*/ 2 h 29"/>
                <a:gd name="T22" fmla="*/ 4 w 15"/>
                <a:gd name="T23" fmla="*/ 1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1"/>
                    <a:pt x="15" y="1"/>
                  </a:cubicBezTo>
                  <a:cubicBezTo>
                    <a:pt x="15" y="4"/>
                    <a:pt x="15" y="4"/>
                    <a:pt x="15" y="4"/>
                  </a:cubicBezTo>
                  <a:cubicBezTo>
                    <a:pt x="14" y="4"/>
                    <a:pt x="14" y="4"/>
                    <a:pt x="13" y="3"/>
                  </a:cubicBezTo>
                  <a:cubicBezTo>
                    <a:pt x="12" y="3"/>
                    <a:pt x="11" y="3"/>
                    <a:pt x="9" y="3"/>
                  </a:cubicBezTo>
                  <a:cubicBezTo>
                    <a:pt x="8" y="3"/>
                    <a:pt x="6" y="3"/>
                    <a:pt x="5" y="3"/>
                  </a:cubicBezTo>
                  <a:cubicBezTo>
                    <a:pt x="5" y="4"/>
                    <a:pt x="4" y="4"/>
                    <a:pt x="4" y="4"/>
                  </a:cubicBezTo>
                  <a:cubicBezTo>
                    <a:pt x="4" y="29"/>
                    <a:pt x="4" y="29"/>
                    <a:pt x="4" y="29"/>
                  </a:cubicBezTo>
                  <a:cubicBezTo>
                    <a:pt x="0" y="29"/>
                    <a:pt x="0" y="29"/>
                    <a:pt x="0" y="29"/>
                  </a:cubicBezTo>
                  <a:cubicBezTo>
                    <a:pt x="0" y="2"/>
                    <a:pt x="0" y="2"/>
                    <a:pt x="0" y="2"/>
                  </a:cubicBezTo>
                  <a:cubicBezTo>
                    <a:pt x="1" y="1"/>
                    <a:pt x="2" y="1"/>
                    <a:pt x="4" y="1"/>
                  </a:cubicBezTo>
                  <a:cubicBezTo>
                    <a:pt x="5" y="0"/>
                    <a:pt x="7"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50"/>
            <p:cNvSpPr>
              <a:spLocks noEditPoints="1"/>
            </p:cNvSpPr>
            <p:nvPr/>
          </p:nvSpPr>
          <p:spPr bwMode="auto">
            <a:xfrm>
              <a:off x="2087563"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9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1" y="10"/>
                    <a:pt x="1" y="8"/>
                  </a:cubicBezTo>
                  <a:cubicBezTo>
                    <a:pt x="2" y="6"/>
                    <a:pt x="3" y="5"/>
                    <a:pt x="4" y="4"/>
                  </a:cubicBezTo>
                  <a:cubicBezTo>
                    <a:pt x="5" y="2"/>
                    <a:pt x="7"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5" y="27"/>
                    <a:pt x="3" y="26"/>
                  </a:cubicBezTo>
                  <a:cubicBezTo>
                    <a:pt x="2" y="24"/>
                    <a:pt x="1" y="23"/>
                    <a:pt x="1" y="21"/>
                  </a:cubicBezTo>
                  <a:cubicBezTo>
                    <a:pt x="0" y="19"/>
                    <a:pt x="0" y="17"/>
                    <a:pt x="0" y="15"/>
                  </a:cubicBezTo>
                  <a:close/>
                  <a:moveTo>
                    <a:pt x="21" y="13"/>
                  </a:moveTo>
                  <a:cubicBezTo>
                    <a:pt x="21" y="10"/>
                    <a:pt x="20" y="7"/>
                    <a:pt x="19" y="6"/>
                  </a:cubicBezTo>
                  <a:cubicBezTo>
                    <a:pt x="17" y="4"/>
                    <a:pt x="15" y="3"/>
                    <a:pt x="13" y="3"/>
                  </a:cubicBezTo>
                  <a:cubicBezTo>
                    <a:pt x="12"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3" name="Group 552"/>
          <p:cNvGrpSpPr/>
          <p:nvPr/>
        </p:nvGrpSpPr>
        <p:grpSpPr>
          <a:xfrm>
            <a:off x="4038302" y="3125510"/>
            <a:ext cx="688976" cy="98426"/>
            <a:chOff x="3859214" y="3403634"/>
            <a:chExt cx="688976" cy="98426"/>
          </a:xfrm>
        </p:grpSpPr>
        <p:sp>
          <p:nvSpPr>
            <p:cNvPr id="392" name="Freeform 51"/>
            <p:cNvSpPr>
              <a:spLocks/>
            </p:cNvSpPr>
            <p:nvPr/>
          </p:nvSpPr>
          <p:spPr bwMode="auto">
            <a:xfrm>
              <a:off x="3859214" y="3409984"/>
              <a:ext cx="53975" cy="73026"/>
            </a:xfrm>
            <a:custGeom>
              <a:avLst/>
              <a:gdLst>
                <a:gd name="T0" fmla="*/ 26 w 30"/>
                <a:gd name="T1" fmla="*/ 21 h 40"/>
                <a:gd name="T2" fmla="*/ 30 w 30"/>
                <a:gd name="T3" fmla="*/ 21 h 40"/>
                <a:gd name="T4" fmla="*/ 30 w 30"/>
                <a:gd name="T5" fmla="*/ 38 h 40"/>
                <a:gd name="T6" fmla="*/ 26 w 30"/>
                <a:gd name="T7" fmla="*/ 40 h 40"/>
                <a:gd name="T8" fmla="*/ 18 w 30"/>
                <a:gd name="T9" fmla="*/ 40 h 40"/>
                <a:gd name="T10" fmla="*/ 11 w 30"/>
                <a:gd name="T11" fmla="*/ 39 h 40"/>
                <a:gd name="T12" fmla="*/ 5 w 30"/>
                <a:gd name="T13" fmla="*/ 35 h 40"/>
                <a:gd name="T14" fmla="*/ 1 w 30"/>
                <a:gd name="T15" fmla="*/ 29 h 40"/>
                <a:gd name="T16" fmla="*/ 0 w 30"/>
                <a:gd name="T17" fmla="*/ 20 h 40"/>
                <a:gd name="T18" fmla="*/ 2 w 30"/>
                <a:gd name="T19" fmla="*/ 11 h 40"/>
                <a:gd name="T20" fmla="*/ 6 w 30"/>
                <a:gd name="T21" fmla="*/ 5 h 40"/>
                <a:gd name="T22" fmla="*/ 11 w 30"/>
                <a:gd name="T23" fmla="*/ 1 h 40"/>
                <a:gd name="T24" fmla="*/ 18 w 30"/>
                <a:gd name="T25" fmla="*/ 0 h 40"/>
                <a:gd name="T26" fmla="*/ 26 w 30"/>
                <a:gd name="T27" fmla="*/ 1 h 40"/>
                <a:gd name="T28" fmla="*/ 30 w 30"/>
                <a:gd name="T29" fmla="*/ 2 h 40"/>
                <a:gd name="T30" fmla="*/ 28 w 30"/>
                <a:gd name="T31" fmla="*/ 6 h 40"/>
                <a:gd name="T32" fmla="*/ 24 w 30"/>
                <a:gd name="T33" fmla="*/ 4 h 40"/>
                <a:gd name="T34" fmla="*/ 18 w 30"/>
                <a:gd name="T35" fmla="*/ 3 h 40"/>
                <a:gd name="T36" fmla="*/ 13 w 30"/>
                <a:gd name="T37" fmla="*/ 4 h 40"/>
                <a:gd name="T38" fmla="*/ 8 w 30"/>
                <a:gd name="T39" fmla="*/ 7 h 40"/>
                <a:gd name="T40" fmla="*/ 5 w 30"/>
                <a:gd name="T41" fmla="*/ 13 h 40"/>
                <a:gd name="T42" fmla="*/ 4 w 30"/>
                <a:gd name="T43" fmla="*/ 20 h 40"/>
                <a:gd name="T44" fmla="*/ 5 w 30"/>
                <a:gd name="T45" fmla="*/ 27 h 40"/>
                <a:gd name="T46" fmla="*/ 8 w 30"/>
                <a:gd name="T47" fmla="*/ 32 h 40"/>
                <a:gd name="T48" fmla="*/ 12 w 30"/>
                <a:gd name="T49" fmla="*/ 36 h 40"/>
                <a:gd name="T50" fmla="*/ 19 w 30"/>
                <a:gd name="T51" fmla="*/ 37 h 40"/>
                <a:gd name="T52" fmla="*/ 23 w 30"/>
                <a:gd name="T53" fmla="*/ 37 h 40"/>
                <a:gd name="T54" fmla="*/ 26 w 30"/>
                <a:gd name="T55" fmla="*/ 36 h 40"/>
                <a:gd name="T56" fmla="*/ 26 w 30"/>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40">
                  <a:moveTo>
                    <a:pt x="26" y="21"/>
                  </a:moveTo>
                  <a:cubicBezTo>
                    <a:pt x="30" y="21"/>
                    <a:pt x="30" y="21"/>
                    <a:pt x="30" y="21"/>
                  </a:cubicBezTo>
                  <a:cubicBezTo>
                    <a:pt x="30" y="38"/>
                    <a:pt x="30" y="38"/>
                    <a:pt x="30" y="38"/>
                  </a:cubicBezTo>
                  <a:cubicBezTo>
                    <a:pt x="29" y="39"/>
                    <a:pt x="28" y="39"/>
                    <a:pt x="26" y="40"/>
                  </a:cubicBezTo>
                  <a:cubicBezTo>
                    <a:pt x="23" y="40"/>
                    <a:pt x="21" y="40"/>
                    <a:pt x="18" y="40"/>
                  </a:cubicBezTo>
                  <a:cubicBezTo>
                    <a:pt x="15" y="40"/>
                    <a:pt x="13" y="40"/>
                    <a:pt x="11" y="39"/>
                  </a:cubicBezTo>
                  <a:cubicBezTo>
                    <a:pt x="9" y="38"/>
                    <a:pt x="7" y="37"/>
                    <a:pt x="5" y="35"/>
                  </a:cubicBezTo>
                  <a:cubicBezTo>
                    <a:pt x="4" y="33"/>
                    <a:pt x="2" y="31"/>
                    <a:pt x="1" y="29"/>
                  </a:cubicBezTo>
                  <a:cubicBezTo>
                    <a:pt x="1" y="26"/>
                    <a:pt x="0" y="23"/>
                    <a:pt x="0" y="20"/>
                  </a:cubicBezTo>
                  <a:cubicBezTo>
                    <a:pt x="0" y="17"/>
                    <a:pt x="1" y="14"/>
                    <a:pt x="2" y="11"/>
                  </a:cubicBezTo>
                  <a:cubicBezTo>
                    <a:pt x="3" y="9"/>
                    <a:pt x="4" y="7"/>
                    <a:pt x="6" y="5"/>
                  </a:cubicBezTo>
                  <a:cubicBezTo>
                    <a:pt x="7" y="3"/>
                    <a:pt x="9" y="2"/>
                    <a:pt x="11" y="1"/>
                  </a:cubicBezTo>
                  <a:cubicBezTo>
                    <a:pt x="14" y="0"/>
                    <a:pt x="16" y="0"/>
                    <a:pt x="18" y="0"/>
                  </a:cubicBezTo>
                  <a:cubicBezTo>
                    <a:pt x="21" y="0"/>
                    <a:pt x="24" y="0"/>
                    <a:pt x="26" y="1"/>
                  </a:cubicBezTo>
                  <a:cubicBezTo>
                    <a:pt x="27" y="1"/>
                    <a:pt x="29" y="2"/>
                    <a:pt x="30" y="2"/>
                  </a:cubicBezTo>
                  <a:cubicBezTo>
                    <a:pt x="28" y="6"/>
                    <a:pt x="28" y="6"/>
                    <a:pt x="28" y="6"/>
                  </a:cubicBezTo>
                  <a:cubicBezTo>
                    <a:pt x="27" y="5"/>
                    <a:pt x="26" y="4"/>
                    <a:pt x="24" y="4"/>
                  </a:cubicBezTo>
                  <a:cubicBezTo>
                    <a:pt x="22" y="3"/>
                    <a:pt x="20" y="3"/>
                    <a:pt x="18" y="3"/>
                  </a:cubicBezTo>
                  <a:cubicBezTo>
                    <a:pt x="16" y="3"/>
                    <a:pt x="14" y="4"/>
                    <a:pt x="13" y="4"/>
                  </a:cubicBezTo>
                  <a:cubicBezTo>
                    <a:pt x="11" y="5"/>
                    <a:pt x="10" y="6"/>
                    <a:pt x="8" y="7"/>
                  </a:cubicBezTo>
                  <a:cubicBezTo>
                    <a:pt x="7" y="9"/>
                    <a:pt x="6" y="11"/>
                    <a:pt x="5" y="13"/>
                  </a:cubicBezTo>
                  <a:cubicBezTo>
                    <a:pt x="5" y="15"/>
                    <a:pt x="4" y="17"/>
                    <a:pt x="4" y="20"/>
                  </a:cubicBezTo>
                  <a:cubicBezTo>
                    <a:pt x="4" y="23"/>
                    <a:pt x="4" y="25"/>
                    <a:pt x="5" y="27"/>
                  </a:cubicBezTo>
                  <a:cubicBezTo>
                    <a:pt x="6" y="29"/>
                    <a:pt x="7" y="31"/>
                    <a:pt x="8" y="32"/>
                  </a:cubicBezTo>
                  <a:cubicBezTo>
                    <a:pt x="9" y="34"/>
                    <a:pt x="11" y="35"/>
                    <a:pt x="12" y="36"/>
                  </a:cubicBezTo>
                  <a:cubicBezTo>
                    <a:pt x="14" y="36"/>
                    <a:pt x="16" y="37"/>
                    <a:pt x="19" y="37"/>
                  </a:cubicBezTo>
                  <a:cubicBezTo>
                    <a:pt x="20" y="37"/>
                    <a:pt x="22" y="37"/>
                    <a:pt x="23" y="37"/>
                  </a:cubicBezTo>
                  <a:cubicBezTo>
                    <a:pt x="25" y="36"/>
                    <a:pt x="25" y="36"/>
                    <a:pt x="26" y="36"/>
                  </a:cubicBezTo>
                  <a:lnTo>
                    <a:pt x="26" y="2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52"/>
            <p:cNvSpPr>
              <a:spLocks/>
            </p:cNvSpPr>
            <p:nvPr/>
          </p:nvSpPr>
          <p:spPr bwMode="auto">
            <a:xfrm>
              <a:off x="3929064"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53"/>
            <p:cNvSpPr>
              <a:spLocks noEditPoints="1"/>
            </p:cNvSpPr>
            <p:nvPr/>
          </p:nvSpPr>
          <p:spPr bwMode="auto">
            <a:xfrm>
              <a:off x="3965577" y="3429034"/>
              <a:ext cx="47625" cy="53976"/>
            </a:xfrm>
            <a:custGeom>
              <a:avLst/>
              <a:gdLst>
                <a:gd name="T0" fmla="*/ 26 w 26"/>
                <a:gd name="T1" fmla="*/ 15 h 30"/>
                <a:gd name="T2" fmla="*/ 25 w 26"/>
                <a:gd name="T3" fmla="*/ 21 h 30"/>
                <a:gd name="T4" fmla="*/ 22 w 26"/>
                <a:gd name="T5" fmla="*/ 26 h 30"/>
                <a:gd name="T6" fmla="*/ 18 w 26"/>
                <a:gd name="T7" fmla="*/ 29 h 30"/>
                <a:gd name="T8" fmla="*/ 13 w 26"/>
                <a:gd name="T9" fmla="*/ 30 h 30"/>
                <a:gd name="T10" fmla="*/ 7 w 26"/>
                <a:gd name="T11" fmla="*/ 29 h 30"/>
                <a:gd name="T12" fmla="*/ 3 w 26"/>
                <a:gd name="T13" fmla="*/ 26 h 30"/>
                <a:gd name="T14" fmla="*/ 1 w 26"/>
                <a:gd name="T15" fmla="*/ 21 h 30"/>
                <a:gd name="T16" fmla="*/ 0 w 26"/>
                <a:gd name="T17" fmla="*/ 15 h 30"/>
                <a:gd name="T18" fmla="*/ 1 w 26"/>
                <a:gd name="T19" fmla="*/ 9 h 30"/>
                <a:gd name="T20" fmla="*/ 3 w 26"/>
                <a:gd name="T21" fmla="*/ 4 h 30"/>
                <a:gd name="T22" fmla="*/ 7 w 26"/>
                <a:gd name="T23" fmla="*/ 1 h 30"/>
                <a:gd name="T24" fmla="*/ 13 w 26"/>
                <a:gd name="T25" fmla="*/ 0 h 30"/>
                <a:gd name="T26" fmla="*/ 18 w 26"/>
                <a:gd name="T27" fmla="*/ 1 h 30"/>
                <a:gd name="T28" fmla="*/ 22 w 26"/>
                <a:gd name="T29" fmla="*/ 4 h 30"/>
                <a:gd name="T30" fmla="*/ 25 w 26"/>
                <a:gd name="T31" fmla="*/ 9 h 30"/>
                <a:gd name="T32" fmla="*/ 26 w 26"/>
                <a:gd name="T33" fmla="*/ 15 h 30"/>
                <a:gd name="T34" fmla="*/ 22 w 26"/>
                <a:gd name="T35" fmla="*/ 15 h 30"/>
                <a:gd name="T36" fmla="*/ 20 w 26"/>
                <a:gd name="T37" fmla="*/ 6 h 30"/>
                <a:gd name="T38" fmla="*/ 13 w 26"/>
                <a:gd name="T39" fmla="*/ 3 h 30"/>
                <a:gd name="T40" fmla="*/ 6 w 26"/>
                <a:gd name="T41" fmla="*/ 6 h 30"/>
                <a:gd name="T42" fmla="*/ 3 w 26"/>
                <a:gd name="T43" fmla="*/ 15 h 30"/>
                <a:gd name="T44" fmla="*/ 6 w 26"/>
                <a:gd name="T45" fmla="*/ 24 h 30"/>
                <a:gd name="T46" fmla="*/ 13 w 26"/>
                <a:gd name="T47" fmla="*/ 27 h 30"/>
                <a:gd name="T48" fmla="*/ 20 w 26"/>
                <a:gd name="T49" fmla="*/ 24 h 30"/>
                <a:gd name="T50" fmla="*/ 22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5" y="21"/>
                  </a:cubicBezTo>
                  <a:cubicBezTo>
                    <a:pt x="24" y="23"/>
                    <a:pt x="23" y="25"/>
                    <a:pt x="22" y="26"/>
                  </a:cubicBezTo>
                  <a:cubicBezTo>
                    <a:pt x="21" y="27"/>
                    <a:pt x="20" y="28"/>
                    <a:pt x="18" y="29"/>
                  </a:cubicBezTo>
                  <a:cubicBezTo>
                    <a:pt x="16" y="30"/>
                    <a:pt x="15" y="30"/>
                    <a:pt x="13" y="30"/>
                  </a:cubicBezTo>
                  <a:cubicBezTo>
                    <a:pt x="11" y="30"/>
                    <a:pt x="9" y="30"/>
                    <a:pt x="7" y="29"/>
                  </a:cubicBezTo>
                  <a:cubicBezTo>
                    <a:pt x="6" y="28"/>
                    <a:pt x="4" y="27"/>
                    <a:pt x="3" y="26"/>
                  </a:cubicBezTo>
                  <a:cubicBezTo>
                    <a:pt x="2" y="25"/>
                    <a:pt x="1" y="23"/>
                    <a:pt x="1" y="21"/>
                  </a:cubicBezTo>
                  <a:cubicBezTo>
                    <a:pt x="0" y="19"/>
                    <a:pt x="0" y="17"/>
                    <a:pt x="0" y="15"/>
                  </a:cubicBezTo>
                  <a:cubicBezTo>
                    <a:pt x="0" y="13"/>
                    <a:pt x="0" y="11"/>
                    <a:pt x="1" y="9"/>
                  </a:cubicBezTo>
                  <a:cubicBezTo>
                    <a:pt x="1" y="7"/>
                    <a:pt x="2" y="5"/>
                    <a:pt x="3" y="4"/>
                  </a:cubicBezTo>
                  <a:cubicBezTo>
                    <a:pt x="4" y="3"/>
                    <a:pt x="6" y="2"/>
                    <a:pt x="7" y="1"/>
                  </a:cubicBezTo>
                  <a:cubicBezTo>
                    <a:pt x="9" y="0"/>
                    <a:pt x="11" y="0"/>
                    <a:pt x="13" y="0"/>
                  </a:cubicBezTo>
                  <a:cubicBezTo>
                    <a:pt x="15" y="0"/>
                    <a:pt x="16" y="0"/>
                    <a:pt x="18" y="1"/>
                  </a:cubicBezTo>
                  <a:cubicBezTo>
                    <a:pt x="20" y="2"/>
                    <a:pt x="21" y="3"/>
                    <a:pt x="22" y="4"/>
                  </a:cubicBezTo>
                  <a:cubicBezTo>
                    <a:pt x="23" y="5"/>
                    <a:pt x="24" y="7"/>
                    <a:pt x="25" y="9"/>
                  </a:cubicBezTo>
                  <a:cubicBezTo>
                    <a:pt x="26" y="11"/>
                    <a:pt x="26" y="13"/>
                    <a:pt x="26" y="15"/>
                  </a:cubicBezTo>
                  <a:close/>
                  <a:moveTo>
                    <a:pt x="22" y="15"/>
                  </a:moveTo>
                  <a:cubicBezTo>
                    <a:pt x="22" y="11"/>
                    <a:pt x="21" y="8"/>
                    <a:pt x="20" y="6"/>
                  </a:cubicBezTo>
                  <a:cubicBezTo>
                    <a:pt x="18" y="4"/>
                    <a:pt x="16" y="3"/>
                    <a:pt x="13" y="3"/>
                  </a:cubicBezTo>
                  <a:cubicBezTo>
                    <a:pt x="10" y="3"/>
                    <a:pt x="8" y="4"/>
                    <a:pt x="6" y="6"/>
                  </a:cubicBezTo>
                  <a:cubicBezTo>
                    <a:pt x="4" y="8"/>
                    <a:pt x="3" y="11"/>
                    <a:pt x="3" y="15"/>
                  </a:cubicBezTo>
                  <a:cubicBezTo>
                    <a:pt x="3" y="19"/>
                    <a:pt x="4" y="21"/>
                    <a:pt x="6" y="24"/>
                  </a:cubicBezTo>
                  <a:cubicBezTo>
                    <a:pt x="8" y="26"/>
                    <a:pt x="10" y="27"/>
                    <a:pt x="13" y="27"/>
                  </a:cubicBezTo>
                  <a:cubicBezTo>
                    <a:pt x="16" y="27"/>
                    <a:pt x="18" y="26"/>
                    <a:pt x="20" y="24"/>
                  </a:cubicBezTo>
                  <a:cubicBezTo>
                    <a:pt x="21" y="21"/>
                    <a:pt x="22" y="19"/>
                    <a:pt x="22"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54"/>
            <p:cNvSpPr>
              <a:spLocks/>
            </p:cNvSpPr>
            <p:nvPr/>
          </p:nvSpPr>
          <p:spPr bwMode="auto">
            <a:xfrm>
              <a:off x="4019552" y="3429034"/>
              <a:ext cx="76200" cy="52388"/>
            </a:xfrm>
            <a:custGeom>
              <a:avLst/>
              <a:gdLst>
                <a:gd name="T0" fmla="*/ 23 w 41"/>
                <a:gd name="T1" fmla="*/ 0 h 29"/>
                <a:gd name="T2" fmla="*/ 24 w 41"/>
                <a:gd name="T3" fmla="*/ 6 h 29"/>
                <a:gd name="T4" fmla="*/ 26 w 41"/>
                <a:gd name="T5" fmla="*/ 13 h 29"/>
                <a:gd name="T6" fmla="*/ 28 w 41"/>
                <a:gd name="T7" fmla="*/ 19 h 29"/>
                <a:gd name="T8" fmla="*/ 30 w 41"/>
                <a:gd name="T9" fmla="*/ 25 h 29"/>
                <a:gd name="T10" fmla="*/ 32 w 41"/>
                <a:gd name="T11" fmla="*/ 20 h 29"/>
                <a:gd name="T12" fmla="*/ 34 w 41"/>
                <a:gd name="T13" fmla="*/ 14 h 29"/>
                <a:gd name="T14" fmla="*/ 36 w 41"/>
                <a:gd name="T15" fmla="*/ 7 h 29"/>
                <a:gd name="T16" fmla="*/ 38 w 41"/>
                <a:gd name="T17" fmla="*/ 0 h 29"/>
                <a:gd name="T18" fmla="*/ 41 w 41"/>
                <a:gd name="T19" fmla="*/ 0 h 29"/>
                <a:gd name="T20" fmla="*/ 37 w 41"/>
                <a:gd name="T21" fmla="*/ 16 h 29"/>
                <a:gd name="T22" fmla="*/ 32 w 41"/>
                <a:gd name="T23" fmla="*/ 29 h 29"/>
                <a:gd name="T24" fmla="*/ 28 w 41"/>
                <a:gd name="T25" fmla="*/ 29 h 29"/>
                <a:gd name="T26" fmla="*/ 26 w 41"/>
                <a:gd name="T27" fmla="*/ 25 h 29"/>
                <a:gd name="T28" fmla="*/ 24 w 41"/>
                <a:gd name="T29" fmla="*/ 20 h 29"/>
                <a:gd name="T30" fmla="*/ 23 w 41"/>
                <a:gd name="T31" fmla="*/ 14 h 29"/>
                <a:gd name="T32" fmla="*/ 21 w 41"/>
                <a:gd name="T33" fmla="*/ 8 h 29"/>
                <a:gd name="T34" fmla="*/ 19 w 41"/>
                <a:gd name="T35" fmla="*/ 14 h 29"/>
                <a:gd name="T36" fmla="*/ 17 w 41"/>
                <a:gd name="T37" fmla="*/ 20 h 29"/>
                <a:gd name="T38" fmla="*/ 15 w 41"/>
                <a:gd name="T39" fmla="*/ 25 h 29"/>
                <a:gd name="T40" fmla="*/ 13 w 41"/>
                <a:gd name="T41" fmla="*/ 29 h 29"/>
                <a:gd name="T42" fmla="*/ 10 w 41"/>
                <a:gd name="T43" fmla="*/ 29 h 29"/>
                <a:gd name="T44" fmla="*/ 5 w 41"/>
                <a:gd name="T45" fmla="*/ 16 h 29"/>
                <a:gd name="T46" fmla="*/ 0 w 41"/>
                <a:gd name="T47" fmla="*/ 0 h 29"/>
                <a:gd name="T48" fmla="*/ 4 w 41"/>
                <a:gd name="T49" fmla="*/ 0 h 29"/>
                <a:gd name="T50" fmla="*/ 6 w 41"/>
                <a:gd name="T51" fmla="*/ 7 h 29"/>
                <a:gd name="T52" fmla="*/ 8 w 41"/>
                <a:gd name="T53" fmla="*/ 14 h 29"/>
                <a:gd name="T54" fmla="*/ 10 w 41"/>
                <a:gd name="T55" fmla="*/ 20 h 29"/>
                <a:gd name="T56" fmla="*/ 12 w 41"/>
                <a:gd name="T57" fmla="*/ 25 h 29"/>
                <a:gd name="T58" fmla="*/ 14 w 41"/>
                <a:gd name="T59" fmla="*/ 19 h 29"/>
                <a:gd name="T60" fmla="*/ 16 w 41"/>
                <a:gd name="T61" fmla="*/ 13 h 29"/>
                <a:gd name="T62" fmla="*/ 18 w 41"/>
                <a:gd name="T63" fmla="*/ 6 h 29"/>
                <a:gd name="T64" fmla="*/ 19 w 41"/>
                <a:gd name="T65" fmla="*/ 0 h 29"/>
                <a:gd name="T66" fmla="*/ 23 w 41"/>
                <a:gd name="T6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9">
                  <a:moveTo>
                    <a:pt x="23" y="0"/>
                  </a:moveTo>
                  <a:cubicBezTo>
                    <a:pt x="23" y="2"/>
                    <a:pt x="23" y="4"/>
                    <a:pt x="24" y="6"/>
                  </a:cubicBezTo>
                  <a:cubicBezTo>
                    <a:pt x="24" y="9"/>
                    <a:pt x="25" y="11"/>
                    <a:pt x="26" y="13"/>
                  </a:cubicBezTo>
                  <a:cubicBezTo>
                    <a:pt x="26" y="15"/>
                    <a:pt x="27" y="17"/>
                    <a:pt x="28" y="19"/>
                  </a:cubicBezTo>
                  <a:cubicBezTo>
                    <a:pt x="28" y="21"/>
                    <a:pt x="29" y="23"/>
                    <a:pt x="30" y="25"/>
                  </a:cubicBezTo>
                  <a:cubicBezTo>
                    <a:pt x="31" y="24"/>
                    <a:pt x="31" y="22"/>
                    <a:pt x="32" y="20"/>
                  </a:cubicBezTo>
                  <a:cubicBezTo>
                    <a:pt x="33" y="18"/>
                    <a:pt x="33" y="16"/>
                    <a:pt x="34" y="14"/>
                  </a:cubicBezTo>
                  <a:cubicBezTo>
                    <a:pt x="35" y="11"/>
                    <a:pt x="35" y="9"/>
                    <a:pt x="36" y="7"/>
                  </a:cubicBezTo>
                  <a:cubicBezTo>
                    <a:pt x="37" y="5"/>
                    <a:pt x="37" y="2"/>
                    <a:pt x="38" y="0"/>
                  </a:cubicBezTo>
                  <a:cubicBezTo>
                    <a:pt x="41" y="0"/>
                    <a:pt x="41" y="0"/>
                    <a:pt x="41" y="0"/>
                  </a:cubicBezTo>
                  <a:cubicBezTo>
                    <a:pt x="40" y="6"/>
                    <a:pt x="38" y="11"/>
                    <a:pt x="37" y="16"/>
                  </a:cubicBezTo>
                  <a:cubicBezTo>
                    <a:pt x="35" y="21"/>
                    <a:pt x="33" y="25"/>
                    <a:pt x="32" y="29"/>
                  </a:cubicBezTo>
                  <a:cubicBezTo>
                    <a:pt x="28" y="29"/>
                    <a:pt x="28" y="29"/>
                    <a:pt x="28" y="29"/>
                  </a:cubicBezTo>
                  <a:cubicBezTo>
                    <a:pt x="28" y="28"/>
                    <a:pt x="27" y="27"/>
                    <a:pt x="26" y="25"/>
                  </a:cubicBezTo>
                  <a:cubicBezTo>
                    <a:pt x="26" y="23"/>
                    <a:pt x="25" y="22"/>
                    <a:pt x="24" y="20"/>
                  </a:cubicBezTo>
                  <a:cubicBezTo>
                    <a:pt x="24" y="18"/>
                    <a:pt x="23" y="16"/>
                    <a:pt x="23" y="14"/>
                  </a:cubicBezTo>
                  <a:cubicBezTo>
                    <a:pt x="22" y="12"/>
                    <a:pt x="21" y="10"/>
                    <a:pt x="21" y="8"/>
                  </a:cubicBezTo>
                  <a:cubicBezTo>
                    <a:pt x="20" y="10"/>
                    <a:pt x="20" y="12"/>
                    <a:pt x="19" y="14"/>
                  </a:cubicBezTo>
                  <a:cubicBezTo>
                    <a:pt x="18" y="16"/>
                    <a:pt x="18" y="18"/>
                    <a:pt x="17" y="20"/>
                  </a:cubicBezTo>
                  <a:cubicBezTo>
                    <a:pt x="17" y="22"/>
                    <a:pt x="16" y="23"/>
                    <a:pt x="15" y="25"/>
                  </a:cubicBezTo>
                  <a:cubicBezTo>
                    <a:pt x="15" y="27"/>
                    <a:pt x="14" y="28"/>
                    <a:pt x="13" y="29"/>
                  </a:cubicBezTo>
                  <a:cubicBezTo>
                    <a:pt x="10" y="29"/>
                    <a:pt x="10" y="29"/>
                    <a:pt x="10" y="29"/>
                  </a:cubicBezTo>
                  <a:cubicBezTo>
                    <a:pt x="8" y="25"/>
                    <a:pt x="6" y="21"/>
                    <a:pt x="5" y="16"/>
                  </a:cubicBezTo>
                  <a:cubicBezTo>
                    <a:pt x="3" y="11"/>
                    <a:pt x="2" y="6"/>
                    <a:pt x="0" y="0"/>
                  </a:cubicBezTo>
                  <a:cubicBezTo>
                    <a:pt x="4" y="0"/>
                    <a:pt x="4" y="0"/>
                    <a:pt x="4" y="0"/>
                  </a:cubicBezTo>
                  <a:cubicBezTo>
                    <a:pt x="5" y="2"/>
                    <a:pt x="5" y="5"/>
                    <a:pt x="6" y="7"/>
                  </a:cubicBezTo>
                  <a:cubicBezTo>
                    <a:pt x="6" y="9"/>
                    <a:pt x="7" y="11"/>
                    <a:pt x="8" y="14"/>
                  </a:cubicBezTo>
                  <a:cubicBezTo>
                    <a:pt x="8" y="16"/>
                    <a:pt x="9" y="18"/>
                    <a:pt x="10" y="20"/>
                  </a:cubicBezTo>
                  <a:cubicBezTo>
                    <a:pt x="11" y="22"/>
                    <a:pt x="11" y="24"/>
                    <a:pt x="12" y="25"/>
                  </a:cubicBezTo>
                  <a:cubicBezTo>
                    <a:pt x="13" y="23"/>
                    <a:pt x="13" y="21"/>
                    <a:pt x="14" y="19"/>
                  </a:cubicBezTo>
                  <a:cubicBezTo>
                    <a:pt x="15" y="17"/>
                    <a:pt x="16" y="15"/>
                    <a:pt x="16" y="13"/>
                  </a:cubicBezTo>
                  <a:cubicBezTo>
                    <a:pt x="17" y="11"/>
                    <a:pt x="17" y="9"/>
                    <a:pt x="18" y="6"/>
                  </a:cubicBezTo>
                  <a:cubicBezTo>
                    <a:pt x="18" y="4"/>
                    <a:pt x="19" y="2"/>
                    <a:pt x="19" y="0"/>
                  </a:cubicBezTo>
                  <a:lnTo>
                    <a:pt x="2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55"/>
            <p:cNvSpPr>
              <a:spLocks/>
            </p:cNvSpPr>
            <p:nvPr/>
          </p:nvSpPr>
          <p:spPr bwMode="auto">
            <a:xfrm>
              <a:off x="4106864" y="3411571"/>
              <a:ext cx="28575" cy="71438"/>
            </a:xfrm>
            <a:custGeom>
              <a:avLst/>
              <a:gdLst>
                <a:gd name="T0" fmla="*/ 4 w 16"/>
                <a:gd name="T1" fmla="*/ 9 h 39"/>
                <a:gd name="T2" fmla="*/ 15 w 16"/>
                <a:gd name="T3" fmla="*/ 9 h 39"/>
                <a:gd name="T4" fmla="*/ 15 w 16"/>
                <a:gd name="T5" fmla="*/ 13 h 39"/>
                <a:gd name="T6" fmla="*/ 4 w 16"/>
                <a:gd name="T7" fmla="*/ 13 h 39"/>
                <a:gd name="T8" fmla="*/ 4 w 16"/>
                <a:gd name="T9" fmla="*/ 28 h 39"/>
                <a:gd name="T10" fmla="*/ 4 w 16"/>
                <a:gd name="T11" fmla="*/ 32 h 39"/>
                <a:gd name="T12" fmla="*/ 5 w 16"/>
                <a:gd name="T13" fmla="*/ 34 h 39"/>
                <a:gd name="T14" fmla="*/ 7 w 16"/>
                <a:gd name="T15" fmla="*/ 35 h 39"/>
                <a:gd name="T16" fmla="*/ 10 w 16"/>
                <a:gd name="T17" fmla="*/ 36 h 39"/>
                <a:gd name="T18" fmla="*/ 13 w 16"/>
                <a:gd name="T19" fmla="*/ 35 h 39"/>
                <a:gd name="T20" fmla="*/ 16 w 16"/>
                <a:gd name="T21" fmla="*/ 34 h 39"/>
                <a:gd name="T22" fmla="*/ 16 w 16"/>
                <a:gd name="T23" fmla="*/ 37 h 39"/>
                <a:gd name="T24" fmla="*/ 14 w 16"/>
                <a:gd name="T25" fmla="*/ 38 h 39"/>
                <a:gd name="T26" fmla="*/ 9 w 16"/>
                <a:gd name="T27" fmla="*/ 39 h 39"/>
                <a:gd name="T28" fmla="*/ 5 w 16"/>
                <a:gd name="T29" fmla="*/ 38 h 39"/>
                <a:gd name="T30" fmla="*/ 2 w 16"/>
                <a:gd name="T31" fmla="*/ 36 h 39"/>
                <a:gd name="T32" fmla="*/ 1 w 16"/>
                <a:gd name="T33" fmla="*/ 33 h 39"/>
                <a:gd name="T34" fmla="*/ 0 w 16"/>
                <a:gd name="T35" fmla="*/ 28 h 39"/>
                <a:gd name="T36" fmla="*/ 0 w 16"/>
                <a:gd name="T37" fmla="*/ 1 h 39"/>
                <a:gd name="T38" fmla="*/ 4 w 16"/>
                <a:gd name="T39" fmla="*/ 0 h 39"/>
                <a:gd name="T40" fmla="*/ 4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4" y="9"/>
                  </a:moveTo>
                  <a:cubicBezTo>
                    <a:pt x="15" y="9"/>
                    <a:pt x="15" y="9"/>
                    <a:pt x="15" y="9"/>
                  </a:cubicBezTo>
                  <a:cubicBezTo>
                    <a:pt x="15" y="13"/>
                    <a:pt x="15" y="13"/>
                    <a:pt x="15" y="13"/>
                  </a:cubicBezTo>
                  <a:cubicBezTo>
                    <a:pt x="4" y="13"/>
                    <a:pt x="4" y="13"/>
                    <a:pt x="4" y="13"/>
                  </a:cubicBezTo>
                  <a:cubicBezTo>
                    <a:pt x="4" y="28"/>
                    <a:pt x="4" y="28"/>
                    <a:pt x="4" y="28"/>
                  </a:cubicBezTo>
                  <a:cubicBezTo>
                    <a:pt x="4" y="30"/>
                    <a:pt x="4" y="31"/>
                    <a:pt x="4" y="32"/>
                  </a:cubicBezTo>
                  <a:cubicBezTo>
                    <a:pt x="4" y="33"/>
                    <a:pt x="5" y="34"/>
                    <a:pt x="5" y="34"/>
                  </a:cubicBezTo>
                  <a:cubicBezTo>
                    <a:pt x="6" y="35"/>
                    <a:pt x="6" y="35"/>
                    <a:pt x="7" y="35"/>
                  </a:cubicBezTo>
                  <a:cubicBezTo>
                    <a:pt x="8" y="36"/>
                    <a:pt x="9" y="36"/>
                    <a:pt x="10" y="36"/>
                  </a:cubicBezTo>
                  <a:cubicBezTo>
                    <a:pt x="11" y="36"/>
                    <a:pt x="12" y="36"/>
                    <a:pt x="13" y="35"/>
                  </a:cubicBezTo>
                  <a:cubicBezTo>
                    <a:pt x="14" y="35"/>
                    <a:pt x="15" y="35"/>
                    <a:pt x="16" y="34"/>
                  </a:cubicBezTo>
                  <a:cubicBezTo>
                    <a:pt x="16" y="37"/>
                    <a:pt x="16" y="37"/>
                    <a:pt x="16" y="37"/>
                  </a:cubicBezTo>
                  <a:cubicBezTo>
                    <a:pt x="16" y="38"/>
                    <a:pt x="15" y="38"/>
                    <a:pt x="14" y="38"/>
                  </a:cubicBezTo>
                  <a:cubicBezTo>
                    <a:pt x="12" y="39"/>
                    <a:pt x="11" y="39"/>
                    <a:pt x="9" y="39"/>
                  </a:cubicBezTo>
                  <a:cubicBezTo>
                    <a:pt x="8" y="39"/>
                    <a:pt x="6" y="39"/>
                    <a:pt x="5" y="38"/>
                  </a:cubicBezTo>
                  <a:cubicBezTo>
                    <a:pt x="4" y="38"/>
                    <a:pt x="3" y="37"/>
                    <a:pt x="2" y="36"/>
                  </a:cubicBezTo>
                  <a:cubicBezTo>
                    <a:pt x="1" y="35"/>
                    <a:pt x="1" y="34"/>
                    <a:pt x="1" y="33"/>
                  </a:cubicBezTo>
                  <a:cubicBezTo>
                    <a:pt x="0" y="31"/>
                    <a:pt x="0" y="30"/>
                    <a:pt x="0" y="28"/>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56"/>
            <p:cNvSpPr>
              <a:spLocks/>
            </p:cNvSpPr>
            <p:nvPr/>
          </p:nvSpPr>
          <p:spPr bwMode="auto">
            <a:xfrm>
              <a:off x="4146552" y="3403634"/>
              <a:ext cx="42863" cy="77788"/>
            </a:xfrm>
            <a:custGeom>
              <a:avLst/>
              <a:gdLst>
                <a:gd name="T0" fmla="*/ 0 w 23"/>
                <a:gd name="T1" fmla="*/ 43 h 43"/>
                <a:gd name="T2" fmla="*/ 0 w 23"/>
                <a:gd name="T3" fmla="*/ 1 h 43"/>
                <a:gd name="T4" fmla="*/ 4 w 23"/>
                <a:gd name="T5" fmla="*/ 0 h 43"/>
                <a:gd name="T6" fmla="*/ 4 w 23"/>
                <a:gd name="T7" fmla="*/ 15 h 43"/>
                <a:gd name="T8" fmla="*/ 7 w 23"/>
                <a:gd name="T9" fmla="*/ 14 h 43"/>
                <a:gd name="T10" fmla="*/ 11 w 23"/>
                <a:gd name="T11" fmla="*/ 14 h 43"/>
                <a:gd name="T12" fmla="*/ 17 w 23"/>
                <a:gd name="T13" fmla="*/ 15 h 43"/>
                <a:gd name="T14" fmla="*/ 20 w 23"/>
                <a:gd name="T15" fmla="*/ 18 h 43"/>
                <a:gd name="T16" fmla="*/ 22 w 23"/>
                <a:gd name="T17" fmla="*/ 22 h 43"/>
                <a:gd name="T18" fmla="*/ 23 w 23"/>
                <a:gd name="T19" fmla="*/ 27 h 43"/>
                <a:gd name="T20" fmla="*/ 23 w 23"/>
                <a:gd name="T21" fmla="*/ 43 h 43"/>
                <a:gd name="T22" fmla="*/ 19 w 23"/>
                <a:gd name="T23" fmla="*/ 43 h 43"/>
                <a:gd name="T24" fmla="*/ 19 w 23"/>
                <a:gd name="T25" fmla="*/ 28 h 43"/>
                <a:gd name="T26" fmla="*/ 18 w 23"/>
                <a:gd name="T27" fmla="*/ 23 h 43"/>
                <a:gd name="T28" fmla="*/ 17 w 23"/>
                <a:gd name="T29" fmla="*/ 20 h 43"/>
                <a:gd name="T30" fmla="*/ 14 w 23"/>
                <a:gd name="T31" fmla="*/ 18 h 43"/>
                <a:gd name="T32" fmla="*/ 10 w 23"/>
                <a:gd name="T33" fmla="*/ 17 h 43"/>
                <a:gd name="T34" fmla="*/ 8 w 23"/>
                <a:gd name="T35" fmla="*/ 17 h 43"/>
                <a:gd name="T36" fmla="*/ 6 w 23"/>
                <a:gd name="T37" fmla="*/ 18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1"/>
                    <a:pt x="0" y="1"/>
                    <a:pt x="0" y="1"/>
                  </a:cubicBezTo>
                  <a:cubicBezTo>
                    <a:pt x="4" y="0"/>
                    <a:pt x="4" y="0"/>
                    <a:pt x="4" y="0"/>
                  </a:cubicBezTo>
                  <a:cubicBezTo>
                    <a:pt x="4" y="15"/>
                    <a:pt x="4" y="15"/>
                    <a:pt x="4" y="15"/>
                  </a:cubicBezTo>
                  <a:cubicBezTo>
                    <a:pt x="5" y="15"/>
                    <a:pt x="6" y="15"/>
                    <a:pt x="7" y="14"/>
                  </a:cubicBezTo>
                  <a:cubicBezTo>
                    <a:pt x="8" y="14"/>
                    <a:pt x="10" y="14"/>
                    <a:pt x="11" y="14"/>
                  </a:cubicBezTo>
                  <a:cubicBezTo>
                    <a:pt x="13" y="14"/>
                    <a:pt x="15" y="14"/>
                    <a:pt x="17" y="15"/>
                  </a:cubicBezTo>
                  <a:cubicBezTo>
                    <a:pt x="18" y="15"/>
                    <a:pt x="19" y="16"/>
                    <a:pt x="20" y="18"/>
                  </a:cubicBezTo>
                  <a:cubicBezTo>
                    <a:pt x="21" y="19"/>
                    <a:pt x="22" y="20"/>
                    <a:pt x="22" y="22"/>
                  </a:cubicBezTo>
                  <a:cubicBezTo>
                    <a:pt x="22" y="23"/>
                    <a:pt x="23" y="25"/>
                    <a:pt x="23" y="27"/>
                  </a:cubicBezTo>
                  <a:cubicBezTo>
                    <a:pt x="23" y="43"/>
                    <a:pt x="23" y="43"/>
                    <a:pt x="23" y="43"/>
                  </a:cubicBezTo>
                  <a:cubicBezTo>
                    <a:pt x="19" y="43"/>
                    <a:pt x="19" y="43"/>
                    <a:pt x="19" y="43"/>
                  </a:cubicBezTo>
                  <a:cubicBezTo>
                    <a:pt x="19" y="28"/>
                    <a:pt x="19" y="28"/>
                    <a:pt x="19" y="28"/>
                  </a:cubicBezTo>
                  <a:cubicBezTo>
                    <a:pt x="19" y="26"/>
                    <a:pt x="19" y="25"/>
                    <a:pt x="18" y="23"/>
                  </a:cubicBezTo>
                  <a:cubicBezTo>
                    <a:pt x="18" y="22"/>
                    <a:pt x="18" y="21"/>
                    <a:pt x="17" y="20"/>
                  </a:cubicBezTo>
                  <a:cubicBezTo>
                    <a:pt x="16" y="19"/>
                    <a:pt x="16" y="18"/>
                    <a:pt x="14" y="18"/>
                  </a:cubicBezTo>
                  <a:cubicBezTo>
                    <a:pt x="13" y="17"/>
                    <a:pt x="12" y="17"/>
                    <a:pt x="10" y="17"/>
                  </a:cubicBezTo>
                  <a:cubicBezTo>
                    <a:pt x="10" y="17"/>
                    <a:pt x="9" y="17"/>
                    <a:pt x="8" y="17"/>
                  </a:cubicBezTo>
                  <a:cubicBezTo>
                    <a:pt x="8" y="17"/>
                    <a:pt x="7" y="18"/>
                    <a:pt x="6" y="18"/>
                  </a:cubicBezTo>
                  <a:cubicBezTo>
                    <a:pt x="6" y="18"/>
                    <a:pt x="5" y="18"/>
                    <a:pt x="5" y="18"/>
                  </a:cubicBezTo>
                  <a:cubicBezTo>
                    <a:pt x="4" y="18"/>
                    <a:pt x="4" y="18"/>
                    <a:pt x="4" y="18"/>
                  </a:cubicBezTo>
                  <a:cubicBezTo>
                    <a:pt x="4" y="43"/>
                    <a:pt x="4" y="43"/>
                    <a:pt x="4" y="43"/>
                  </a:cubicBezTo>
                  <a:lnTo>
                    <a:pt x="0" y="4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57"/>
            <p:cNvSpPr>
              <a:spLocks/>
            </p:cNvSpPr>
            <p:nvPr/>
          </p:nvSpPr>
          <p:spPr bwMode="auto">
            <a:xfrm>
              <a:off x="4216402" y="3403634"/>
              <a:ext cx="42863" cy="98426"/>
            </a:xfrm>
            <a:custGeom>
              <a:avLst/>
              <a:gdLst>
                <a:gd name="T0" fmla="*/ 5 w 27"/>
                <a:gd name="T1" fmla="*/ 62 h 62"/>
                <a:gd name="T2" fmla="*/ 0 w 27"/>
                <a:gd name="T3" fmla="*/ 62 h 62"/>
                <a:gd name="T4" fmla="*/ 23 w 27"/>
                <a:gd name="T5" fmla="*/ 0 h 62"/>
                <a:gd name="T6" fmla="*/ 27 w 27"/>
                <a:gd name="T7" fmla="*/ 0 h 62"/>
                <a:gd name="T8" fmla="*/ 5 w 27"/>
                <a:gd name="T9" fmla="*/ 62 h 62"/>
              </a:gdLst>
              <a:ahLst/>
              <a:cxnLst>
                <a:cxn ang="0">
                  <a:pos x="T0" y="T1"/>
                </a:cxn>
                <a:cxn ang="0">
                  <a:pos x="T2" y="T3"/>
                </a:cxn>
                <a:cxn ang="0">
                  <a:pos x="T4" y="T5"/>
                </a:cxn>
                <a:cxn ang="0">
                  <a:pos x="T6" y="T7"/>
                </a:cxn>
                <a:cxn ang="0">
                  <a:pos x="T8" y="T9"/>
                </a:cxn>
              </a:cxnLst>
              <a:rect l="0" t="0" r="r" b="b"/>
              <a:pathLst>
                <a:path w="27" h="62">
                  <a:moveTo>
                    <a:pt x="5" y="62"/>
                  </a:moveTo>
                  <a:lnTo>
                    <a:pt x="0" y="62"/>
                  </a:lnTo>
                  <a:lnTo>
                    <a:pt x="23" y="0"/>
                  </a:lnTo>
                  <a:lnTo>
                    <a:pt x="27" y="0"/>
                  </a:lnTo>
                  <a:lnTo>
                    <a:pt x="5" y="6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58"/>
            <p:cNvSpPr>
              <a:spLocks/>
            </p:cNvSpPr>
            <p:nvPr/>
          </p:nvSpPr>
          <p:spPr bwMode="auto">
            <a:xfrm>
              <a:off x="4286252" y="3409984"/>
              <a:ext cx="53975" cy="73026"/>
            </a:xfrm>
            <a:custGeom>
              <a:avLst/>
              <a:gdLst>
                <a:gd name="T0" fmla="*/ 26 w 30"/>
                <a:gd name="T1" fmla="*/ 21 h 40"/>
                <a:gd name="T2" fmla="*/ 30 w 30"/>
                <a:gd name="T3" fmla="*/ 21 h 40"/>
                <a:gd name="T4" fmla="*/ 30 w 30"/>
                <a:gd name="T5" fmla="*/ 38 h 40"/>
                <a:gd name="T6" fmla="*/ 26 w 30"/>
                <a:gd name="T7" fmla="*/ 40 h 40"/>
                <a:gd name="T8" fmla="*/ 18 w 30"/>
                <a:gd name="T9" fmla="*/ 40 h 40"/>
                <a:gd name="T10" fmla="*/ 11 w 30"/>
                <a:gd name="T11" fmla="*/ 39 h 40"/>
                <a:gd name="T12" fmla="*/ 5 w 30"/>
                <a:gd name="T13" fmla="*/ 35 h 40"/>
                <a:gd name="T14" fmla="*/ 1 w 30"/>
                <a:gd name="T15" fmla="*/ 29 h 40"/>
                <a:gd name="T16" fmla="*/ 0 w 30"/>
                <a:gd name="T17" fmla="*/ 20 h 40"/>
                <a:gd name="T18" fmla="*/ 2 w 30"/>
                <a:gd name="T19" fmla="*/ 11 h 40"/>
                <a:gd name="T20" fmla="*/ 6 w 30"/>
                <a:gd name="T21" fmla="*/ 5 h 40"/>
                <a:gd name="T22" fmla="*/ 11 w 30"/>
                <a:gd name="T23" fmla="*/ 1 h 40"/>
                <a:gd name="T24" fmla="*/ 18 w 30"/>
                <a:gd name="T25" fmla="*/ 0 h 40"/>
                <a:gd name="T26" fmla="*/ 25 w 30"/>
                <a:gd name="T27" fmla="*/ 1 h 40"/>
                <a:gd name="T28" fmla="*/ 30 w 30"/>
                <a:gd name="T29" fmla="*/ 2 h 40"/>
                <a:gd name="T30" fmla="*/ 28 w 30"/>
                <a:gd name="T31" fmla="*/ 6 h 40"/>
                <a:gd name="T32" fmla="*/ 24 w 30"/>
                <a:gd name="T33" fmla="*/ 4 h 40"/>
                <a:gd name="T34" fmla="*/ 18 w 30"/>
                <a:gd name="T35" fmla="*/ 3 h 40"/>
                <a:gd name="T36" fmla="*/ 13 w 30"/>
                <a:gd name="T37" fmla="*/ 4 h 40"/>
                <a:gd name="T38" fmla="*/ 8 w 30"/>
                <a:gd name="T39" fmla="*/ 7 h 40"/>
                <a:gd name="T40" fmla="*/ 5 w 30"/>
                <a:gd name="T41" fmla="*/ 13 h 40"/>
                <a:gd name="T42" fmla="*/ 4 w 30"/>
                <a:gd name="T43" fmla="*/ 20 h 40"/>
                <a:gd name="T44" fmla="*/ 5 w 30"/>
                <a:gd name="T45" fmla="*/ 27 h 40"/>
                <a:gd name="T46" fmla="*/ 8 w 30"/>
                <a:gd name="T47" fmla="*/ 32 h 40"/>
                <a:gd name="T48" fmla="*/ 12 w 30"/>
                <a:gd name="T49" fmla="*/ 36 h 40"/>
                <a:gd name="T50" fmla="*/ 18 w 30"/>
                <a:gd name="T51" fmla="*/ 37 h 40"/>
                <a:gd name="T52" fmla="*/ 23 w 30"/>
                <a:gd name="T53" fmla="*/ 37 h 40"/>
                <a:gd name="T54" fmla="*/ 26 w 30"/>
                <a:gd name="T55" fmla="*/ 36 h 40"/>
                <a:gd name="T56" fmla="*/ 26 w 30"/>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40">
                  <a:moveTo>
                    <a:pt x="26" y="21"/>
                  </a:moveTo>
                  <a:cubicBezTo>
                    <a:pt x="30" y="21"/>
                    <a:pt x="30" y="21"/>
                    <a:pt x="30" y="21"/>
                  </a:cubicBezTo>
                  <a:cubicBezTo>
                    <a:pt x="30" y="38"/>
                    <a:pt x="30" y="38"/>
                    <a:pt x="30" y="38"/>
                  </a:cubicBezTo>
                  <a:cubicBezTo>
                    <a:pt x="29" y="39"/>
                    <a:pt x="28" y="39"/>
                    <a:pt x="26" y="40"/>
                  </a:cubicBezTo>
                  <a:cubicBezTo>
                    <a:pt x="23" y="40"/>
                    <a:pt x="21" y="40"/>
                    <a:pt x="18" y="40"/>
                  </a:cubicBezTo>
                  <a:cubicBezTo>
                    <a:pt x="15" y="40"/>
                    <a:pt x="13" y="40"/>
                    <a:pt x="11" y="39"/>
                  </a:cubicBezTo>
                  <a:cubicBezTo>
                    <a:pt x="9" y="38"/>
                    <a:pt x="7" y="37"/>
                    <a:pt x="5" y="35"/>
                  </a:cubicBezTo>
                  <a:cubicBezTo>
                    <a:pt x="4" y="33"/>
                    <a:pt x="2" y="31"/>
                    <a:pt x="1" y="29"/>
                  </a:cubicBezTo>
                  <a:cubicBezTo>
                    <a:pt x="1" y="26"/>
                    <a:pt x="0" y="23"/>
                    <a:pt x="0" y="20"/>
                  </a:cubicBezTo>
                  <a:cubicBezTo>
                    <a:pt x="0" y="17"/>
                    <a:pt x="1" y="14"/>
                    <a:pt x="2" y="11"/>
                  </a:cubicBezTo>
                  <a:cubicBezTo>
                    <a:pt x="3" y="9"/>
                    <a:pt x="4" y="7"/>
                    <a:pt x="6" y="5"/>
                  </a:cubicBezTo>
                  <a:cubicBezTo>
                    <a:pt x="7" y="3"/>
                    <a:pt x="9" y="2"/>
                    <a:pt x="11" y="1"/>
                  </a:cubicBezTo>
                  <a:cubicBezTo>
                    <a:pt x="14" y="0"/>
                    <a:pt x="16" y="0"/>
                    <a:pt x="18" y="0"/>
                  </a:cubicBezTo>
                  <a:cubicBezTo>
                    <a:pt x="21" y="0"/>
                    <a:pt x="24" y="0"/>
                    <a:pt x="25" y="1"/>
                  </a:cubicBezTo>
                  <a:cubicBezTo>
                    <a:pt x="27" y="1"/>
                    <a:pt x="29" y="2"/>
                    <a:pt x="30" y="2"/>
                  </a:cubicBezTo>
                  <a:cubicBezTo>
                    <a:pt x="28" y="6"/>
                    <a:pt x="28" y="6"/>
                    <a:pt x="28" y="6"/>
                  </a:cubicBezTo>
                  <a:cubicBezTo>
                    <a:pt x="27" y="5"/>
                    <a:pt x="26" y="4"/>
                    <a:pt x="24" y="4"/>
                  </a:cubicBezTo>
                  <a:cubicBezTo>
                    <a:pt x="22" y="3"/>
                    <a:pt x="20" y="3"/>
                    <a:pt x="18" y="3"/>
                  </a:cubicBezTo>
                  <a:cubicBezTo>
                    <a:pt x="16" y="3"/>
                    <a:pt x="14" y="4"/>
                    <a:pt x="13" y="4"/>
                  </a:cubicBezTo>
                  <a:cubicBezTo>
                    <a:pt x="11" y="5"/>
                    <a:pt x="10" y="6"/>
                    <a:pt x="8" y="7"/>
                  </a:cubicBezTo>
                  <a:cubicBezTo>
                    <a:pt x="7" y="9"/>
                    <a:pt x="6" y="11"/>
                    <a:pt x="5" y="13"/>
                  </a:cubicBezTo>
                  <a:cubicBezTo>
                    <a:pt x="5" y="15"/>
                    <a:pt x="4" y="17"/>
                    <a:pt x="4" y="20"/>
                  </a:cubicBezTo>
                  <a:cubicBezTo>
                    <a:pt x="4" y="23"/>
                    <a:pt x="4" y="25"/>
                    <a:pt x="5" y="27"/>
                  </a:cubicBezTo>
                  <a:cubicBezTo>
                    <a:pt x="6" y="29"/>
                    <a:pt x="7" y="31"/>
                    <a:pt x="8" y="32"/>
                  </a:cubicBezTo>
                  <a:cubicBezTo>
                    <a:pt x="9" y="34"/>
                    <a:pt x="10" y="35"/>
                    <a:pt x="12" y="36"/>
                  </a:cubicBezTo>
                  <a:cubicBezTo>
                    <a:pt x="14" y="36"/>
                    <a:pt x="16" y="37"/>
                    <a:pt x="18" y="37"/>
                  </a:cubicBezTo>
                  <a:cubicBezTo>
                    <a:pt x="20" y="37"/>
                    <a:pt x="22" y="37"/>
                    <a:pt x="23" y="37"/>
                  </a:cubicBezTo>
                  <a:cubicBezTo>
                    <a:pt x="25" y="36"/>
                    <a:pt x="25" y="36"/>
                    <a:pt x="26" y="36"/>
                  </a:cubicBezTo>
                  <a:lnTo>
                    <a:pt x="26" y="2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59"/>
            <p:cNvSpPr>
              <a:spLocks/>
            </p:cNvSpPr>
            <p:nvPr/>
          </p:nvSpPr>
          <p:spPr bwMode="auto">
            <a:xfrm>
              <a:off x="4356102"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60"/>
            <p:cNvSpPr>
              <a:spLocks noEditPoints="1"/>
            </p:cNvSpPr>
            <p:nvPr/>
          </p:nvSpPr>
          <p:spPr bwMode="auto">
            <a:xfrm>
              <a:off x="4391027" y="3429034"/>
              <a:ext cx="38100" cy="53976"/>
            </a:xfrm>
            <a:custGeom>
              <a:avLst/>
              <a:gdLst>
                <a:gd name="T0" fmla="*/ 11 w 21"/>
                <a:gd name="T1" fmla="*/ 0 h 30"/>
                <a:gd name="T2" fmla="*/ 16 w 21"/>
                <a:gd name="T3" fmla="*/ 1 h 30"/>
                <a:gd name="T4" fmla="*/ 19 w 21"/>
                <a:gd name="T5" fmla="*/ 3 h 30"/>
                <a:gd name="T6" fmla="*/ 21 w 21"/>
                <a:gd name="T7" fmla="*/ 6 h 30"/>
                <a:gd name="T8" fmla="*/ 21 w 21"/>
                <a:gd name="T9" fmla="*/ 10 h 30"/>
                <a:gd name="T10" fmla="*/ 21 w 21"/>
                <a:gd name="T11" fmla="*/ 29 h 30"/>
                <a:gd name="T12" fmla="*/ 20 w 21"/>
                <a:gd name="T13" fmla="*/ 29 h 30"/>
                <a:gd name="T14" fmla="*/ 17 w 21"/>
                <a:gd name="T15" fmla="*/ 30 h 30"/>
                <a:gd name="T16" fmla="*/ 14 w 21"/>
                <a:gd name="T17" fmla="*/ 30 h 30"/>
                <a:gd name="T18" fmla="*/ 11 w 21"/>
                <a:gd name="T19" fmla="*/ 30 h 30"/>
                <a:gd name="T20" fmla="*/ 7 w 21"/>
                <a:gd name="T21" fmla="*/ 30 h 30"/>
                <a:gd name="T22" fmla="*/ 3 w 21"/>
                <a:gd name="T23" fmla="*/ 28 h 30"/>
                <a:gd name="T24" fmla="*/ 1 w 21"/>
                <a:gd name="T25" fmla="*/ 25 h 30"/>
                <a:gd name="T26" fmla="*/ 0 w 21"/>
                <a:gd name="T27" fmla="*/ 21 h 30"/>
                <a:gd name="T28" fmla="*/ 1 w 21"/>
                <a:gd name="T29" fmla="*/ 17 h 30"/>
                <a:gd name="T30" fmla="*/ 4 w 21"/>
                <a:gd name="T31" fmla="*/ 14 h 30"/>
                <a:gd name="T32" fmla="*/ 7 w 21"/>
                <a:gd name="T33" fmla="*/ 13 h 30"/>
                <a:gd name="T34" fmla="*/ 12 w 21"/>
                <a:gd name="T35" fmla="*/ 12 h 30"/>
                <a:gd name="T36" fmla="*/ 14 w 21"/>
                <a:gd name="T37" fmla="*/ 12 h 30"/>
                <a:gd name="T38" fmla="*/ 16 w 21"/>
                <a:gd name="T39" fmla="*/ 12 h 30"/>
                <a:gd name="T40" fmla="*/ 17 w 21"/>
                <a:gd name="T41" fmla="*/ 13 h 30"/>
                <a:gd name="T42" fmla="*/ 18 w 21"/>
                <a:gd name="T43" fmla="*/ 13 h 30"/>
                <a:gd name="T44" fmla="*/ 18 w 21"/>
                <a:gd name="T45" fmla="*/ 11 h 30"/>
                <a:gd name="T46" fmla="*/ 18 w 21"/>
                <a:gd name="T47" fmla="*/ 8 h 30"/>
                <a:gd name="T48" fmla="*/ 17 w 21"/>
                <a:gd name="T49" fmla="*/ 6 h 30"/>
                <a:gd name="T50" fmla="*/ 14 w 21"/>
                <a:gd name="T51" fmla="*/ 4 h 30"/>
                <a:gd name="T52" fmla="*/ 11 w 21"/>
                <a:gd name="T53" fmla="*/ 3 h 30"/>
                <a:gd name="T54" fmla="*/ 6 w 21"/>
                <a:gd name="T55" fmla="*/ 3 h 30"/>
                <a:gd name="T56" fmla="*/ 4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8 w 21"/>
                <a:gd name="T69" fmla="*/ 26 h 30"/>
                <a:gd name="T70" fmla="*/ 18 w 21"/>
                <a:gd name="T71" fmla="*/ 16 h 30"/>
                <a:gd name="T72" fmla="*/ 16 w 21"/>
                <a:gd name="T73" fmla="*/ 16 h 30"/>
                <a:gd name="T74" fmla="*/ 12 w 21"/>
                <a:gd name="T75" fmla="*/ 15 h 30"/>
                <a:gd name="T76" fmla="*/ 9 w 21"/>
                <a:gd name="T77" fmla="*/ 15 h 30"/>
                <a:gd name="T78" fmla="*/ 7 w 21"/>
                <a:gd name="T79" fmla="*/ 16 h 30"/>
                <a:gd name="T80" fmla="*/ 5 w 21"/>
                <a:gd name="T81" fmla="*/ 18 h 30"/>
                <a:gd name="T82" fmla="*/ 4 w 21"/>
                <a:gd name="T83" fmla="*/ 21 h 30"/>
                <a:gd name="T84" fmla="*/ 4 w 21"/>
                <a:gd name="T85" fmla="*/ 24 h 30"/>
                <a:gd name="T86" fmla="*/ 6 w 21"/>
                <a:gd name="T87" fmla="*/ 26 h 30"/>
                <a:gd name="T88" fmla="*/ 8 w 21"/>
                <a:gd name="T89" fmla="*/ 26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5" y="0"/>
                    <a:pt x="16" y="1"/>
                  </a:cubicBezTo>
                  <a:cubicBezTo>
                    <a:pt x="17" y="1"/>
                    <a:pt x="18" y="2"/>
                    <a:pt x="19" y="3"/>
                  </a:cubicBezTo>
                  <a:cubicBezTo>
                    <a:pt x="20" y="4"/>
                    <a:pt x="21" y="5"/>
                    <a:pt x="21" y="6"/>
                  </a:cubicBezTo>
                  <a:cubicBezTo>
                    <a:pt x="21" y="8"/>
                    <a:pt x="21" y="9"/>
                    <a:pt x="21" y="10"/>
                  </a:cubicBezTo>
                  <a:cubicBezTo>
                    <a:pt x="21" y="29"/>
                    <a:pt x="21" y="29"/>
                    <a:pt x="21" y="29"/>
                  </a:cubicBezTo>
                  <a:cubicBezTo>
                    <a:pt x="21" y="29"/>
                    <a:pt x="21" y="29"/>
                    <a:pt x="20" y="29"/>
                  </a:cubicBezTo>
                  <a:cubicBezTo>
                    <a:pt x="19" y="29"/>
                    <a:pt x="18" y="29"/>
                    <a:pt x="17" y="30"/>
                  </a:cubicBezTo>
                  <a:cubicBezTo>
                    <a:pt x="16" y="30"/>
                    <a:pt x="15" y="30"/>
                    <a:pt x="14" y="30"/>
                  </a:cubicBezTo>
                  <a:cubicBezTo>
                    <a:pt x="13" y="30"/>
                    <a:pt x="12" y="30"/>
                    <a:pt x="11" y="30"/>
                  </a:cubicBezTo>
                  <a:cubicBezTo>
                    <a:pt x="9" y="30"/>
                    <a:pt x="8" y="30"/>
                    <a:pt x="7" y="30"/>
                  </a:cubicBezTo>
                  <a:cubicBezTo>
                    <a:pt x="5" y="29"/>
                    <a:pt x="4" y="29"/>
                    <a:pt x="3" y="28"/>
                  </a:cubicBezTo>
                  <a:cubicBezTo>
                    <a:pt x="2" y="27"/>
                    <a:pt x="1" y="26"/>
                    <a:pt x="1" y="25"/>
                  </a:cubicBezTo>
                  <a:cubicBezTo>
                    <a:pt x="0" y="24"/>
                    <a:pt x="0" y="23"/>
                    <a:pt x="0" y="21"/>
                  </a:cubicBezTo>
                  <a:cubicBezTo>
                    <a:pt x="0" y="19"/>
                    <a:pt x="0" y="18"/>
                    <a:pt x="1" y="17"/>
                  </a:cubicBezTo>
                  <a:cubicBezTo>
                    <a:pt x="2" y="16"/>
                    <a:pt x="2" y="15"/>
                    <a:pt x="4" y="14"/>
                  </a:cubicBezTo>
                  <a:cubicBezTo>
                    <a:pt x="5" y="13"/>
                    <a:pt x="6" y="13"/>
                    <a:pt x="7" y="13"/>
                  </a:cubicBezTo>
                  <a:cubicBezTo>
                    <a:pt x="9" y="12"/>
                    <a:pt x="11" y="12"/>
                    <a:pt x="12" y="12"/>
                  </a:cubicBezTo>
                  <a:cubicBezTo>
                    <a:pt x="13" y="12"/>
                    <a:pt x="13" y="12"/>
                    <a:pt x="14" y="12"/>
                  </a:cubicBezTo>
                  <a:cubicBezTo>
                    <a:pt x="15" y="12"/>
                    <a:pt x="15" y="12"/>
                    <a:pt x="16" y="12"/>
                  </a:cubicBezTo>
                  <a:cubicBezTo>
                    <a:pt x="16" y="12"/>
                    <a:pt x="17" y="13"/>
                    <a:pt x="17" y="13"/>
                  </a:cubicBezTo>
                  <a:cubicBezTo>
                    <a:pt x="17" y="13"/>
                    <a:pt x="18" y="13"/>
                    <a:pt x="18" y="13"/>
                  </a:cubicBezTo>
                  <a:cubicBezTo>
                    <a:pt x="18" y="11"/>
                    <a:pt x="18" y="11"/>
                    <a:pt x="18" y="11"/>
                  </a:cubicBezTo>
                  <a:cubicBezTo>
                    <a:pt x="18" y="10"/>
                    <a:pt x="18" y="9"/>
                    <a:pt x="18" y="8"/>
                  </a:cubicBezTo>
                  <a:cubicBezTo>
                    <a:pt x="17" y="7"/>
                    <a:pt x="17" y="6"/>
                    <a:pt x="17" y="6"/>
                  </a:cubicBezTo>
                  <a:cubicBezTo>
                    <a:pt x="16" y="5"/>
                    <a:pt x="15" y="4"/>
                    <a:pt x="14" y="4"/>
                  </a:cubicBezTo>
                  <a:cubicBezTo>
                    <a:pt x="14" y="3"/>
                    <a:pt x="12" y="3"/>
                    <a:pt x="11" y="3"/>
                  </a:cubicBezTo>
                  <a:cubicBezTo>
                    <a:pt x="9" y="3"/>
                    <a:pt x="7" y="3"/>
                    <a:pt x="6" y="3"/>
                  </a:cubicBezTo>
                  <a:cubicBezTo>
                    <a:pt x="5" y="4"/>
                    <a:pt x="4" y="4"/>
                    <a:pt x="4" y="4"/>
                  </a:cubicBezTo>
                  <a:cubicBezTo>
                    <a:pt x="3" y="1"/>
                    <a:pt x="3" y="1"/>
                    <a:pt x="3" y="1"/>
                  </a:cubicBezTo>
                  <a:cubicBezTo>
                    <a:pt x="4" y="1"/>
                    <a:pt x="5" y="0"/>
                    <a:pt x="6" y="0"/>
                  </a:cubicBezTo>
                  <a:cubicBezTo>
                    <a:pt x="8" y="0"/>
                    <a:pt x="9" y="0"/>
                    <a:pt x="11" y="0"/>
                  </a:cubicBezTo>
                  <a:close/>
                  <a:moveTo>
                    <a:pt x="11" y="27"/>
                  </a:moveTo>
                  <a:cubicBezTo>
                    <a:pt x="13" y="27"/>
                    <a:pt x="14" y="27"/>
                    <a:pt x="15" y="27"/>
                  </a:cubicBezTo>
                  <a:cubicBezTo>
                    <a:pt x="16" y="27"/>
                    <a:pt x="17" y="26"/>
                    <a:pt x="18" y="26"/>
                  </a:cubicBezTo>
                  <a:cubicBezTo>
                    <a:pt x="18" y="16"/>
                    <a:pt x="18" y="16"/>
                    <a:pt x="18" y="16"/>
                  </a:cubicBezTo>
                  <a:cubicBezTo>
                    <a:pt x="17" y="16"/>
                    <a:pt x="17" y="16"/>
                    <a:pt x="16" y="16"/>
                  </a:cubicBezTo>
                  <a:cubicBezTo>
                    <a:pt x="15" y="15"/>
                    <a:pt x="14" y="15"/>
                    <a:pt x="12" y="15"/>
                  </a:cubicBezTo>
                  <a:cubicBezTo>
                    <a:pt x="11" y="15"/>
                    <a:pt x="10" y="15"/>
                    <a:pt x="9" y="15"/>
                  </a:cubicBezTo>
                  <a:cubicBezTo>
                    <a:pt x="8" y="16"/>
                    <a:pt x="7" y="16"/>
                    <a:pt x="7" y="16"/>
                  </a:cubicBezTo>
                  <a:cubicBezTo>
                    <a:pt x="6" y="17"/>
                    <a:pt x="5" y="17"/>
                    <a:pt x="5" y="18"/>
                  </a:cubicBezTo>
                  <a:cubicBezTo>
                    <a:pt x="4" y="19"/>
                    <a:pt x="4" y="20"/>
                    <a:pt x="4" y="21"/>
                  </a:cubicBezTo>
                  <a:cubicBezTo>
                    <a:pt x="4" y="22"/>
                    <a:pt x="4" y="23"/>
                    <a:pt x="4" y="24"/>
                  </a:cubicBezTo>
                  <a:cubicBezTo>
                    <a:pt x="5" y="24"/>
                    <a:pt x="5" y="25"/>
                    <a:pt x="6" y="26"/>
                  </a:cubicBezTo>
                  <a:cubicBezTo>
                    <a:pt x="7" y="26"/>
                    <a:pt x="7" y="26"/>
                    <a:pt x="8" y="26"/>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61"/>
            <p:cNvSpPr>
              <a:spLocks noEditPoints="1"/>
            </p:cNvSpPr>
            <p:nvPr/>
          </p:nvSpPr>
          <p:spPr bwMode="auto">
            <a:xfrm>
              <a:off x="4446589" y="3429034"/>
              <a:ext cx="46038" cy="73026"/>
            </a:xfrm>
            <a:custGeom>
              <a:avLst/>
              <a:gdLst>
                <a:gd name="T0" fmla="*/ 3 w 25"/>
                <a:gd name="T1" fmla="*/ 40 h 40"/>
                <a:gd name="T2" fmla="*/ 0 w 25"/>
                <a:gd name="T3" fmla="*/ 40 h 40"/>
                <a:gd name="T4" fmla="*/ 0 w 25"/>
                <a:gd name="T5" fmla="*/ 1 h 40"/>
                <a:gd name="T6" fmla="*/ 4 w 25"/>
                <a:gd name="T7" fmla="*/ 0 h 40"/>
                <a:gd name="T8" fmla="*/ 10 w 25"/>
                <a:gd name="T9" fmla="*/ 0 h 40"/>
                <a:gd name="T10" fmla="*/ 16 w 25"/>
                <a:gd name="T11" fmla="*/ 1 h 40"/>
                <a:gd name="T12" fmla="*/ 21 w 25"/>
                <a:gd name="T13" fmla="*/ 4 h 40"/>
                <a:gd name="T14" fmla="*/ 23 w 25"/>
                <a:gd name="T15" fmla="*/ 9 h 40"/>
                <a:gd name="T16" fmla="*/ 25 w 25"/>
                <a:gd name="T17" fmla="*/ 15 h 40"/>
                <a:gd name="T18" fmla="*/ 24 w 25"/>
                <a:gd name="T19" fmla="*/ 21 h 40"/>
                <a:gd name="T20" fmla="*/ 21 w 25"/>
                <a:gd name="T21" fmla="*/ 26 h 40"/>
                <a:gd name="T22" fmla="*/ 17 w 25"/>
                <a:gd name="T23" fmla="*/ 29 h 40"/>
                <a:gd name="T24" fmla="*/ 11 w 25"/>
                <a:gd name="T25" fmla="*/ 30 h 40"/>
                <a:gd name="T26" fmla="*/ 6 w 25"/>
                <a:gd name="T27" fmla="*/ 29 h 40"/>
                <a:gd name="T28" fmla="*/ 3 w 25"/>
                <a:gd name="T29" fmla="*/ 28 h 40"/>
                <a:gd name="T30" fmla="*/ 3 w 25"/>
                <a:gd name="T31" fmla="*/ 40 h 40"/>
                <a:gd name="T32" fmla="*/ 3 w 25"/>
                <a:gd name="T33" fmla="*/ 24 h 40"/>
                <a:gd name="T34" fmla="*/ 5 w 25"/>
                <a:gd name="T35" fmla="*/ 25 h 40"/>
                <a:gd name="T36" fmla="*/ 6 w 25"/>
                <a:gd name="T37" fmla="*/ 26 h 40"/>
                <a:gd name="T38" fmla="*/ 9 w 25"/>
                <a:gd name="T39" fmla="*/ 27 h 40"/>
                <a:gd name="T40" fmla="*/ 11 w 25"/>
                <a:gd name="T41" fmla="*/ 27 h 40"/>
                <a:gd name="T42" fmla="*/ 16 w 25"/>
                <a:gd name="T43" fmla="*/ 26 h 40"/>
                <a:gd name="T44" fmla="*/ 19 w 25"/>
                <a:gd name="T45" fmla="*/ 23 h 40"/>
                <a:gd name="T46" fmla="*/ 20 w 25"/>
                <a:gd name="T47" fmla="*/ 20 h 40"/>
                <a:gd name="T48" fmla="*/ 21 w 25"/>
                <a:gd name="T49" fmla="*/ 15 h 40"/>
                <a:gd name="T50" fmla="*/ 18 w 25"/>
                <a:gd name="T51" fmla="*/ 6 h 40"/>
                <a:gd name="T52" fmla="*/ 10 w 25"/>
                <a:gd name="T53" fmla="*/ 3 h 40"/>
                <a:gd name="T54" fmla="*/ 6 w 25"/>
                <a:gd name="T55" fmla="*/ 3 h 40"/>
                <a:gd name="T56" fmla="*/ 3 w 25"/>
                <a:gd name="T57" fmla="*/ 4 h 40"/>
                <a:gd name="T58" fmla="*/ 3 w 25"/>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3" y="40"/>
                  </a:moveTo>
                  <a:cubicBezTo>
                    <a:pt x="0" y="40"/>
                    <a:pt x="0" y="40"/>
                    <a:pt x="0" y="40"/>
                  </a:cubicBezTo>
                  <a:cubicBezTo>
                    <a:pt x="0" y="1"/>
                    <a:pt x="0" y="1"/>
                    <a:pt x="0" y="1"/>
                  </a:cubicBezTo>
                  <a:cubicBezTo>
                    <a:pt x="1" y="1"/>
                    <a:pt x="2" y="1"/>
                    <a:pt x="4" y="0"/>
                  </a:cubicBezTo>
                  <a:cubicBezTo>
                    <a:pt x="6" y="0"/>
                    <a:pt x="8" y="0"/>
                    <a:pt x="10" y="0"/>
                  </a:cubicBezTo>
                  <a:cubicBezTo>
                    <a:pt x="12" y="0"/>
                    <a:pt x="14" y="0"/>
                    <a:pt x="16" y="1"/>
                  </a:cubicBezTo>
                  <a:cubicBezTo>
                    <a:pt x="18" y="2"/>
                    <a:pt x="19" y="3"/>
                    <a:pt x="21" y="4"/>
                  </a:cubicBezTo>
                  <a:cubicBezTo>
                    <a:pt x="22" y="5"/>
                    <a:pt x="23" y="7"/>
                    <a:pt x="23" y="9"/>
                  </a:cubicBezTo>
                  <a:cubicBezTo>
                    <a:pt x="24" y="11"/>
                    <a:pt x="25" y="13"/>
                    <a:pt x="25" y="15"/>
                  </a:cubicBezTo>
                  <a:cubicBezTo>
                    <a:pt x="25" y="17"/>
                    <a:pt x="24" y="19"/>
                    <a:pt x="24" y="21"/>
                  </a:cubicBezTo>
                  <a:cubicBezTo>
                    <a:pt x="23" y="23"/>
                    <a:pt x="22" y="25"/>
                    <a:pt x="21" y="26"/>
                  </a:cubicBezTo>
                  <a:cubicBezTo>
                    <a:pt x="20" y="27"/>
                    <a:pt x="19" y="28"/>
                    <a:pt x="17" y="29"/>
                  </a:cubicBezTo>
                  <a:cubicBezTo>
                    <a:pt x="15" y="30"/>
                    <a:pt x="13" y="30"/>
                    <a:pt x="11" y="30"/>
                  </a:cubicBezTo>
                  <a:cubicBezTo>
                    <a:pt x="9" y="30"/>
                    <a:pt x="8" y="30"/>
                    <a:pt x="6" y="29"/>
                  </a:cubicBezTo>
                  <a:cubicBezTo>
                    <a:pt x="5" y="29"/>
                    <a:pt x="4" y="28"/>
                    <a:pt x="3" y="28"/>
                  </a:cubicBezTo>
                  <a:lnTo>
                    <a:pt x="3" y="40"/>
                  </a:lnTo>
                  <a:close/>
                  <a:moveTo>
                    <a:pt x="3" y="24"/>
                  </a:moveTo>
                  <a:cubicBezTo>
                    <a:pt x="4" y="24"/>
                    <a:pt x="4" y="25"/>
                    <a:pt x="5" y="25"/>
                  </a:cubicBezTo>
                  <a:cubicBezTo>
                    <a:pt x="5" y="25"/>
                    <a:pt x="6" y="26"/>
                    <a:pt x="6" y="26"/>
                  </a:cubicBezTo>
                  <a:cubicBezTo>
                    <a:pt x="7" y="26"/>
                    <a:pt x="8" y="26"/>
                    <a:pt x="9" y="27"/>
                  </a:cubicBezTo>
                  <a:cubicBezTo>
                    <a:pt x="9" y="27"/>
                    <a:pt x="10" y="27"/>
                    <a:pt x="11" y="27"/>
                  </a:cubicBezTo>
                  <a:cubicBezTo>
                    <a:pt x="13" y="27"/>
                    <a:pt x="14" y="26"/>
                    <a:pt x="16" y="26"/>
                  </a:cubicBezTo>
                  <a:cubicBezTo>
                    <a:pt x="17" y="25"/>
                    <a:pt x="18" y="24"/>
                    <a:pt x="19" y="23"/>
                  </a:cubicBezTo>
                  <a:cubicBezTo>
                    <a:pt x="19" y="22"/>
                    <a:pt x="20" y="21"/>
                    <a:pt x="20" y="20"/>
                  </a:cubicBezTo>
                  <a:cubicBezTo>
                    <a:pt x="20" y="18"/>
                    <a:pt x="21" y="17"/>
                    <a:pt x="21" y="15"/>
                  </a:cubicBezTo>
                  <a:cubicBezTo>
                    <a:pt x="21" y="11"/>
                    <a:pt x="20" y="8"/>
                    <a:pt x="18" y="6"/>
                  </a:cubicBezTo>
                  <a:cubicBezTo>
                    <a:pt x="16" y="4"/>
                    <a:pt x="13" y="3"/>
                    <a:pt x="10" y="3"/>
                  </a:cubicBezTo>
                  <a:cubicBezTo>
                    <a:pt x="8" y="3"/>
                    <a:pt x="7" y="3"/>
                    <a:pt x="6" y="3"/>
                  </a:cubicBezTo>
                  <a:cubicBezTo>
                    <a:pt x="5" y="4"/>
                    <a:pt x="4" y="4"/>
                    <a:pt x="3" y="4"/>
                  </a:cubicBezTo>
                  <a:lnTo>
                    <a:pt x="3"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62"/>
            <p:cNvSpPr>
              <a:spLocks/>
            </p:cNvSpPr>
            <p:nvPr/>
          </p:nvSpPr>
          <p:spPr bwMode="auto">
            <a:xfrm>
              <a:off x="4505327" y="3403634"/>
              <a:ext cx="42863" cy="77788"/>
            </a:xfrm>
            <a:custGeom>
              <a:avLst/>
              <a:gdLst>
                <a:gd name="T0" fmla="*/ 0 w 23"/>
                <a:gd name="T1" fmla="*/ 43 h 43"/>
                <a:gd name="T2" fmla="*/ 0 w 23"/>
                <a:gd name="T3" fmla="*/ 1 h 43"/>
                <a:gd name="T4" fmla="*/ 4 w 23"/>
                <a:gd name="T5" fmla="*/ 0 h 43"/>
                <a:gd name="T6" fmla="*/ 4 w 23"/>
                <a:gd name="T7" fmla="*/ 15 h 43"/>
                <a:gd name="T8" fmla="*/ 8 w 23"/>
                <a:gd name="T9" fmla="*/ 14 h 43"/>
                <a:gd name="T10" fmla="*/ 11 w 23"/>
                <a:gd name="T11" fmla="*/ 14 h 43"/>
                <a:gd name="T12" fmla="*/ 17 w 23"/>
                <a:gd name="T13" fmla="*/ 15 h 43"/>
                <a:gd name="T14" fmla="*/ 21 w 23"/>
                <a:gd name="T15" fmla="*/ 18 h 43"/>
                <a:gd name="T16" fmla="*/ 22 w 23"/>
                <a:gd name="T17" fmla="*/ 22 h 43"/>
                <a:gd name="T18" fmla="*/ 23 w 23"/>
                <a:gd name="T19" fmla="*/ 27 h 43"/>
                <a:gd name="T20" fmla="*/ 23 w 23"/>
                <a:gd name="T21" fmla="*/ 43 h 43"/>
                <a:gd name="T22" fmla="*/ 19 w 23"/>
                <a:gd name="T23" fmla="*/ 43 h 43"/>
                <a:gd name="T24" fmla="*/ 19 w 23"/>
                <a:gd name="T25" fmla="*/ 28 h 43"/>
                <a:gd name="T26" fmla="*/ 19 w 23"/>
                <a:gd name="T27" fmla="*/ 23 h 43"/>
                <a:gd name="T28" fmla="*/ 18 w 23"/>
                <a:gd name="T29" fmla="*/ 20 h 43"/>
                <a:gd name="T30" fmla="*/ 15 w 23"/>
                <a:gd name="T31" fmla="*/ 18 h 43"/>
                <a:gd name="T32" fmla="*/ 11 w 23"/>
                <a:gd name="T33" fmla="*/ 17 h 43"/>
                <a:gd name="T34" fmla="*/ 9 w 23"/>
                <a:gd name="T35" fmla="*/ 17 h 43"/>
                <a:gd name="T36" fmla="*/ 7 w 23"/>
                <a:gd name="T37" fmla="*/ 18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1"/>
                    <a:pt x="0" y="1"/>
                    <a:pt x="0" y="1"/>
                  </a:cubicBezTo>
                  <a:cubicBezTo>
                    <a:pt x="4" y="0"/>
                    <a:pt x="4" y="0"/>
                    <a:pt x="4" y="0"/>
                  </a:cubicBezTo>
                  <a:cubicBezTo>
                    <a:pt x="4" y="15"/>
                    <a:pt x="4" y="15"/>
                    <a:pt x="4" y="15"/>
                  </a:cubicBezTo>
                  <a:cubicBezTo>
                    <a:pt x="5" y="15"/>
                    <a:pt x="6" y="15"/>
                    <a:pt x="8" y="14"/>
                  </a:cubicBezTo>
                  <a:cubicBezTo>
                    <a:pt x="9" y="14"/>
                    <a:pt x="10" y="14"/>
                    <a:pt x="11" y="14"/>
                  </a:cubicBezTo>
                  <a:cubicBezTo>
                    <a:pt x="14" y="14"/>
                    <a:pt x="15" y="14"/>
                    <a:pt x="17" y="15"/>
                  </a:cubicBezTo>
                  <a:cubicBezTo>
                    <a:pt x="18" y="15"/>
                    <a:pt x="20" y="16"/>
                    <a:pt x="21" y="18"/>
                  </a:cubicBezTo>
                  <a:cubicBezTo>
                    <a:pt x="21" y="19"/>
                    <a:pt x="22" y="20"/>
                    <a:pt x="22" y="22"/>
                  </a:cubicBezTo>
                  <a:cubicBezTo>
                    <a:pt x="23" y="23"/>
                    <a:pt x="23" y="25"/>
                    <a:pt x="23" y="27"/>
                  </a:cubicBezTo>
                  <a:cubicBezTo>
                    <a:pt x="23" y="43"/>
                    <a:pt x="23" y="43"/>
                    <a:pt x="23" y="43"/>
                  </a:cubicBezTo>
                  <a:cubicBezTo>
                    <a:pt x="19" y="43"/>
                    <a:pt x="19" y="43"/>
                    <a:pt x="19" y="43"/>
                  </a:cubicBezTo>
                  <a:cubicBezTo>
                    <a:pt x="19" y="28"/>
                    <a:pt x="19" y="28"/>
                    <a:pt x="19" y="28"/>
                  </a:cubicBezTo>
                  <a:cubicBezTo>
                    <a:pt x="19" y="26"/>
                    <a:pt x="19" y="25"/>
                    <a:pt x="19" y="23"/>
                  </a:cubicBezTo>
                  <a:cubicBezTo>
                    <a:pt x="19" y="22"/>
                    <a:pt x="18" y="21"/>
                    <a:pt x="18" y="20"/>
                  </a:cubicBezTo>
                  <a:cubicBezTo>
                    <a:pt x="17" y="19"/>
                    <a:pt x="16" y="18"/>
                    <a:pt x="15" y="18"/>
                  </a:cubicBezTo>
                  <a:cubicBezTo>
                    <a:pt x="14" y="17"/>
                    <a:pt x="12" y="17"/>
                    <a:pt x="11" y="17"/>
                  </a:cubicBezTo>
                  <a:cubicBezTo>
                    <a:pt x="10" y="17"/>
                    <a:pt x="10" y="17"/>
                    <a:pt x="9" y="17"/>
                  </a:cubicBezTo>
                  <a:cubicBezTo>
                    <a:pt x="8" y="17"/>
                    <a:pt x="7" y="18"/>
                    <a:pt x="7" y="18"/>
                  </a:cubicBezTo>
                  <a:cubicBezTo>
                    <a:pt x="6" y="18"/>
                    <a:pt x="6" y="18"/>
                    <a:pt x="5" y="18"/>
                  </a:cubicBezTo>
                  <a:cubicBezTo>
                    <a:pt x="5" y="18"/>
                    <a:pt x="4" y="18"/>
                    <a:pt x="4" y="18"/>
                  </a:cubicBezTo>
                  <a:cubicBezTo>
                    <a:pt x="4" y="43"/>
                    <a:pt x="4" y="43"/>
                    <a:pt x="4" y="43"/>
                  </a:cubicBezTo>
                  <a:lnTo>
                    <a:pt x="0" y="4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2" name="Group 551"/>
          <p:cNvGrpSpPr/>
          <p:nvPr/>
        </p:nvGrpSpPr>
        <p:grpSpPr>
          <a:xfrm>
            <a:off x="3049234" y="3125510"/>
            <a:ext cx="255588" cy="79376"/>
            <a:chOff x="2992439" y="3403634"/>
            <a:chExt cx="255588" cy="79376"/>
          </a:xfrm>
        </p:grpSpPr>
        <p:sp>
          <p:nvSpPr>
            <p:cNvPr id="404" name="Freeform 63"/>
            <p:cNvSpPr>
              <a:spLocks/>
            </p:cNvSpPr>
            <p:nvPr/>
          </p:nvSpPr>
          <p:spPr bwMode="auto">
            <a:xfrm>
              <a:off x="2992439" y="3409984"/>
              <a:ext cx="52388" cy="73026"/>
            </a:xfrm>
            <a:custGeom>
              <a:avLst/>
              <a:gdLst>
                <a:gd name="T0" fmla="*/ 25 w 29"/>
                <a:gd name="T1" fmla="*/ 21 h 40"/>
                <a:gd name="T2" fmla="*/ 29 w 29"/>
                <a:gd name="T3" fmla="*/ 21 h 40"/>
                <a:gd name="T4" fmla="*/ 29 w 29"/>
                <a:gd name="T5" fmla="*/ 38 h 40"/>
                <a:gd name="T6" fmla="*/ 25 w 29"/>
                <a:gd name="T7" fmla="*/ 40 h 40"/>
                <a:gd name="T8" fmla="*/ 17 w 29"/>
                <a:gd name="T9" fmla="*/ 40 h 40"/>
                <a:gd name="T10" fmla="*/ 10 w 29"/>
                <a:gd name="T11" fmla="*/ 39 h 40"/>
                <a:gd name="T12" fmla="*/ 5 w 29"/>
                <a:gd name="T13" fmla="*/ 35 h 40"/>
                <a:gd name="T14" fmla="*/ 1 w 29"/>
                <a:gd name="T15" fmla="*/ 29 h 40"/>
                <a:gd name="T16" fmla="*/ 0 w 29"/>
                <a:gd name="T17" fmla="*/ 20 h 40"/>
                <a:gd name="T18" fmla="*/ 1 w 29"/>
                <a:gd name="T19" fmla="*/ 11 h 40"/>
                <a:gd name="T20" fmla="*/ 5 w 29"/>
                <a:gd name="T21" fmla="*/ 5 h 40"/>
                <a:gd name="T22" fmla="*/ 11 w 29"/>
                <a:gd name="T23" fmla="*/ 1 h 40"/>
                <a:gd name="T24" fmla="*/ 18 w 29"/>
                <a:gd name="T25" fmla="*/ 0 h 40"/>
                <a:gd name="T26" fmla="*/ 25 w 29"/>
                <a:gd name="T27" fmla="*/ 1 h 40"/>
                <a:gd name="T28" fmla="*/ 29 w 29"/>
                <a:gd name="T29" fmla="*/ 2 h 40"/>
                <a:gd name="T30" fmla="*/ 28 w 29"/>
                <a:gd name="T31" fmla="*/ 6 h 40"/>
                <a:gd name="T32" fmla="*/ 23 w 29"/>
                <a:gd name="T33" fmla="*/ 4 h 40"/>
                <a:gd name="T34" fmla="*/ 18 w 29"/>
                <a:gd name="T35" fmla="*/ 3 h 40"/>
                <a:gd name="T36" fmla="*/ 12 w 29"/>
                <a:gd name="T37" fmla="*/ 4 h 40"/>
                <a:gd name="T38" fmla="*/ 8 w 29"/>
                <a:gd name="T39" fmla="*/ 7 h 40"/>
                <a:gd name="T40" fmla="*/ 5 w 29"/>
                <a:gd name="T41" fmla="*/ 13 h 40"/>
                <a:gd name="T42" fmla="*/ 4 w 29"/>
                <a:gd name="T43" fmla="*/ 20 h 40"/>
                <a:gd name="T44" fmla="*/ 5 w 29"/>
                <a:gd name="T45" fmla="*/ 27 h 40"/>
                <a:gd name="T46" fmla="*/ 7 w 29"/>
                <a:gd name="T47" fmla="*/ 32 h 40"/>
                <a:gd name="T48" fmla="*/ 12 w 29"/>
                <a:gd name="T49" fmla="*/ 36 h 40"/>
                <a:gd name="T50" fmla="*/ 18 w 29"/>
                <a:gd name="T51" fmla="*/ 37 h 40"/>
                <a:gd name="T52" fmla="*/ 23 w 29"/>
                <a:gd name="T53" fmla="*/ 37 h 40"/>
                <a:gd name="T54" fmla="*/ 25 w 29"/>
                <a:gd name="T55" fmla="*/ 36 h 40"/>
                <a:gd name="T56" fmla="*/ 25 w 29"/>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40">
                  <a:moveTo>
                    <a:pt x="25" y="21"/>
                  </a:moveTo>
                  <a:cubicBezTo>
                    <a:pt x="29" y="21"/>
                    <a:pt x="29" y="21"/>
                    <a:pt x="29" y="21"/>
                  </a:cubicBezTo>
                  <a:cubicBezTo>
                    <a:pt x="29" y="38"/>
                    <a:pt x="29" y="38"/>
                    <a:pt x="29" y="38"/>
                  </a:cubicBezTo>
                  <a:cubicBezTo>
                    <a:pt x="28" y="39"/>
                    <a:pt x="27" y="39"/>
                    <a:pt x="25" y="40"/>
                  </a:cubicBezTo>
                  <a:cubicBezTo>
                    <a:pt x="23" y="40"/>
                    <a:pt x="20" y="40"/>
                    <a:pt x="17" y="40"/>
                  </a:cubicBezTo>
                  <a:cubicBezTo>
                    <a:pt x="15" y="40"/>
                    <a:pt x="12" y="40"/>
                    <a:pt x="10" y="39"/>
                  </a:cubicBezTo>
                  <a:cubicBezTo>
                    <a:pt x="8" y="38"/>
                    <a:pt x="6" y="37"/>
                    <a:pt x="5" y="35"/>
                  </a:cubicBezTo>
                  <a:cubicBezTo>
                    <a:pt x="3" y="33"/>
                    <a:pt x="2" y="31"/>
                    <a:pt x="1" y="29"/>
                  </a:cubicBezTo>
                  <a:cubicBezTo>
                    <a:pt x="0" y="26"/>
                    <a:pt x="0" y="23"/>
                    <a:pt x="0" y="20"/>
                  </a:cubicBezTo>
                  <a:cubicBezTo>
                    <a:pt x="0" y="17"/>
                    <a:pt x="0" y="14"/>
                    <a:pt x="1" y="11"/>
                  </a:cubicBezTo>
                  <a:cubicBezTo>
                    <a:pt x="2" y="9"/>
                    <a:pt x="3" y="7"/>
                    <a:pt x="5" y="5"/>
                  </a:cubicBezTo>
                  <a:cubicBezTo>
                    <a:pt x="7" y="3"/>
                    <a:pt x="9" y="2"/>
                    <a:pt x="11" y="1"/>
                  </a:cubicBezTo>
                  <a:cubicBezTo>
                    <a:pt x="13" y="0"/>
                    <a:pt x="15" y="0"/>
                    <a:pt x="18" y="0"/>
                  </a:cubicBezTo>
                  <a:cubicBezTo>
                    <a:pt x="21" y="0"/>
                    <a:pt x="23" y="0"/>
                    <a:pt x="25" y="1"/>
                  </a:cubicBezTo>
                  <a:cubicBezTo>
                    <a:pt x="27" y="1"/>
                    <a:pt x="28" y="2"/>
                    <a:pt x="29" y="2"/>
                  </a:cubicBezTo>
                  <a:cubicBezTo>
                    <a:pt x="28" y="6"/>
                    <a:pt x="28" y="6"/>
                    <a:pt x="28" y="6"/>
                  </a:cubicBezTo>
                  <a:cubicBezTo>
                    <a:pt x="27" y="5"/>
                    <a:pt x="25" y="4"/>
                    <a:pt x="23" y="4"/>
                  </a:cubicBezTo>
                  <a:cubicBezTo>
                    <a:pt x="22" y="3"/>
                    <a:pt x="20" y="3"/>
                    <a:pt x="18" y="3"/>
                  </a:cubicBezTo>
                  <a:cubicBezTo>
                    <a:pt x="16" y="3"/>
                    <a:pt x="14" y="4"/>
                    <a:pt x="12" y="4"/>
                  </a:cubicBezTo>
                  <a:cubicBezTo>
                    <a:pt x="10" y="5"/>
                    <a:pt x="9" y="6"/>
                    <a:pt x="8" y="7"/>
                  </a:cubicBezTo>
                  <a:cubicBezTo>
                    <a:pt x="6" y="9"/>
                    <a:pt x="5" y="11"/>
                    <a:pt x="5" y="13"/>
                  </a:cubicBezTo>
                  <a:cubicBezTo>
                    <a:pt x="4" y="15"/>
                    <a:pt x="4" y="17"/>
                    <a:pt x="4" y="20"/>
                  </a:cubicBezTo>
                  <a:cubicBezTo>
                    <a:pt x="4" y="23"/>
                    <a:pt x="4" y="25"/>
                    <a:pt x="5" y="27"/>
                  </a:cubicBezTo>
                  <a:cubicBezTo>
                    <a:pt x="5" y="29"/>
                    <a:pt x="6" y="31"/>
                    <a:pt x="7" y="32"/>
                  </a:cubicBezTo>
                  <a:cubicBezTo>
                    <a:pt x="8" y="34"/>
                    <a:pt x="10" y="35"/>
                    <a:pt x="12" y="36"/>
                  </a:cubicBezTo>
                  <a:cubicBezTo>
                    <a:pt x="14" y="36"/>
                    <a:pt x="16" y="37"/>
                    <a:pt x="18" y="37"/>
                  </a:cubicBezTo>
                  <a:cubicBezTo>
                    <a:pt x="20" y="37"/>
                    <a:pt x="21" y="37"/>
                    <a:pt x="23" y="37"/>
                  </a:cubicBezTo>
                  <a:cubicBezTo>
                    <a:pt x="24" y="36"/>
                    <a:pt x="25" y="36"/>
                    <a:pt x="25" y="36"/>
                  </a:cubicBezTo>
                  <a:lnTo>
                    <a:pt x="25" y="2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64"/>
            <p:cNvSpPr>
              <a:spLocks/>
            </p:cNvSpPr>
            <p:nvPr/>
          </p:nvSpPr>
          <p:spPr bwMode="auto">
            <a:xfrm>
              <a:off x="3062289" y="3403634"/>
              <a:ext cx="14288" cy="79376"/>
            </a:xfrm>
            <a:custGeom>
              <a:avLst/>
              <a:gdLst>
                <a:gd name="T0" fmla="*/ 7 w 8"/>
                <a:gd name="T1" fmla="*/ 44 h 44"/>
                <a:gd name="T2" fmla="*/ 4 w 8"/>
                <a:gd name="T3" fmla="*/ 43 h 44"/>
                <a:gd name="T4" fmla="*/ 2 w 8"/>
                <a:gd name="T5" fmla="*/ 42 h 44"/>
                <a:gd name="T6" fmla="*/ 0 w 8"/>
                <a:gd name="T7" fmla="*/ 40 h 44"/>
                <a:gd name="T8" fmla="*/ 0 w 8"/>
                <a:gd name="T9" fmla="*/ 36 h 44"/>
                <a:gd name="T10" fmla="*/ 0 w 8"/>
                <a:gd name="T11" fmla="*/ 1 h 44"/>
                <a:gd name="T12" fmla="*/ 3 w 8"/>
                <a:gd name="T13" fmla="*/ 0 h 44"/>
                <a:gd name="T14" fmla="*/ 3 w 8"/>
                <a:gd name="T15" fmla="*/ 36 h 44"/>
                <a:gd name="T16" fmla="*/ 4 w 8"/>
                <a:gd name="T17" fmla="*/ 39 h 44"/>
                <a:gd name="T18" fmla="*/ 4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3"/>
                  </a:cubicBezTo>
                  <a:cubicBezTo>
                    <a:pt x="3" y="43"/>
                    <a:pt x="2" y="43"/>
                    <a:pt x="2" y="42"/>
                  </a:cubicBezTo>
                  <a:cubicBezTo>
                    <a:pt x="1" y="42"/>
                    <a:pt x="1" y="41"/>
                    <a:pt x="0" y="40"/>
                  </a:cubicBezTo>
                  <a:cubicBezTo>
                    <a:pt x="0" y="39"/>
                    <a:pt x="0" y="38"/>
                    <a:pt x="0" y="36"/>
                  </a:cubicBezTo>
                  <a:cubicBezTo>
                    <a:pt x="0" y="1"/>
                    <a:pt x="0" y="1"/>
                    <a:pt x="0" y="1"/>
                  </a:cubicBezTo>
                  <a:cubicBezTo>
                    <a:pt x="3" y="0"/>
                    <a:pt x="3" y="0"/>
                    <a:pt x="3" y="0"/>
                  </a:cubicBezTo>
                  <a:cubicBezTo>
                    <a:pt x="3" y="36"/>
                    <a:pt x="3" y="36"/>
                    <a:pt x="3" y="36"/>
                  </a:cubicBezTo>
                  <a:cubicBezTo>
                    <a:pt x="3" y="37"/>
                    <a:pt x="3" y="38"/>
                    <a:pt x="4" y="39"/>
                  </a:cubicBezTo>
                  <a:cubicBezTo>
                    <a:pt x="4" y="39"/>
                    <a:pt x="4" y="39"/>
                    <a:pt x="4" y="40"/>
                  </a:cubicBezTo>
                  <a:cubicBezTo>
                    <a:pt x="5" y="40"/>
                    <a:pt x="5" y="40"/>
                    <a:pt x="6" y="41"/>
                  </a:cubicBezTo>
                  <a:cubicBezTo>
                    <a:pt x="6" y="41"/>
                    <a:pt x="7" y="41"/>
                    <a:pt x="8" y="41"/>
                  </a:cubicBezTo>
                  <a:lnTo>
                    <a:pt x="7"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65"/>
            <p:cNvSpPr>
              <a:spLocks noEditPoints="1"/>
            </p:cNvSpPr>
            <p:nvPr/>
          </p:nvSpPr>
          <p:spPr bwMode="auto">
            <a:xfrm>
              <a:off x="3082926" y="3429034"/>
              <a:ext cx="50800" cy="53976"/>
            </a:xfrm>
            <a:custGeom>
              <a:avLst/>
              <a:gdLst>
                <a:gd name="T0" fmla="*/ 27 w 27"/>
                <a:gd name="T1" fmla="*/ 15 h 30"/>
                <a:gd name="T2" fmla="*/ 26 w 27"/>
                <a:gd name="T3" fmla="*/ 21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1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0 w 27"/>
                <a:gd name="T37" fmla="*/ 6 h 30"/>
                <a:gd name="T38" fmla="*/ 14 w 27"/>
                <a:gd name="T39" fmla="*/ 3 h 30"/>
                <a:gd name="T40" fmla="*/ 7 w 27"/>
                <a:gd name="T41" fmla="*/ 6 h 30"/>
                <a:gd name="T42" fmla="*/ 4 w 27"/>
                <a:gd name="T43" fmla="*/ 15 h 30"/>
                <a:gd name="T44" fmla="*/ 7 w 27"/>
                <a:gd name="T45" fmla="*/ 24 h 30"/>
                <a:gd name="T46" fmla="*/ 14 w 27"/>
                <a:gd name="T47" fmla="*/ 27 h 30"/>
                <a:gd name="T48" fmla="*/ 20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7"/>
                    <a:pt x="26" y="19"/>
                    <a:pt x="26" y="21"/>
                  </a:cubicBezTo>
                  <a:cubicBezTo>
                    <a:pt x="25" y="23"/>
                    <a:pt x="24" y="25"/>
                    <a:pt x="23" y="26"/>
                  </a:cubicBezTo>
                  <a:cubicBezTo>
                    <a:pt x="22" y="27"/>
                    <a:pt x="20" y="28"/>
                    <a:pt x="19" y="29"/>
                  </a:cubicBezTo>
                  <a:cubicBezTo>
                    <a:pt x="17" y="30"/>
                    <a:pt x="15" y="30"/>
                    <a:pt x="14" y="30"/>
                  </a:cubicBezTo>
                  <a:cubicBezTo>
                    <a:pt x="12" y="30"/>
                    <a:pt x="10" y="30"/>
                    <a:pt x="8" y="29"/>
                  </a:cubicBezTo>
                  <a:cubicBezTo>
                    <a:pt x="7" y="28"/>
                    <a:pt x="5" y="27"/>
                    <a:pt x="4" y="26"/>
                  </a:cubicBezTo>
                  <a:cubicBezTo>
                    <a:pt x="3" y="25"/>
                    <a:pt x="2" y="23"/>
                    <a:pt x="1" y="21"/>
                  </a:cubicBezTo>
                  <a:cubicBezTo>
                    <a:pt x="1" y="19"/>
                    <a:pt x="0" y="17"/>
                    <a:pt x="0" y="15"/>
                  </a:cubicBezTo>
                  <a:cubicBezTo>
                    <a:pt x="0" y="13"/>
                    <a:pt x="1" y="11"/>
                    <a:pt x="1" y="9"/>
                  </a:cubicBezTo>
                  <a:cubicBezTo>
                    <a:pt x="2" y="7"/>
                    <a:pt x="3" y="5"/>
                    <a:pt x="4" y="4"/>
                  </a:cubicBezTo>
                  <a:cubicBezTo>
                    <a:pt x="5" y="3"/>
                    <a:pt x="7" y="2"/>
                    <a:pt x="8" y="1"/>
                  </a:cubicBezTo>
                  <a:cubicBezTo>
                    <a:pt x="10" y="0"/>
                    <a:pt x="12" y="0"/>
                    <a:pt x="14" y="0"/>
                  </a:cubicBezTo>
                  <a:cubicBezTo>
                    <a:pt x="15" y="0"/>
                    <a:pt x="17" y="0"/>
                    <a:pt x="19" y="1"/>
                  </a:cubicBezTo>
                  <a:cubicBezTo>
                    <a:pt x="20" y="2"/>
                    <a:pt x="22" y="3"/>
                    <a:pt x="23" y="4"/>
                  </a:cubicBezTo>
                  <a:cubicBezTo>
                    <a:pt x="24" y="5"/>
                    <a:pt x="25" y="7"/>
                    <a:pt x="26" y="9"/>
                  </a:cubicBezTo>
                  <a:cubicBezTo>
                    <a:pt x="26" y="11"/>
                    <a:pt x="27" y="13"/>
                    <a:pt x="27" y="15"/>
                  </a:cubicBezTo>
                  <a:close/>
                  <a:moveTo>
                    <a:pt x="23" y="15"/>
                  </a:moveTo>
                  <a:cubicBezTo>
                    <a:pt x="23" y="11"/>
                    <a:pt x="22" y="8"/>
                    <a:pt x="20" y="6"/>
                  </a:cubicBezTo>
                  <a:cubicBezTo>
                    <a:pt x="19" y="4"/>
                    <a:pt x="16" y="3"/>
                    <a:pt x="14" y="3"/>
                  </a:cubicBezTo>
                  <a:cubicBezTo>
                    <a:pt x="11" y="3"/>
                    <a:pt x="8" y="4"/>
                    <a:pt x="7" y="6"/>
                  </a:cubicBezTo>
                  <a:cubicBezTo>
                    <a:pt x="5" y="8"/>
                    <a:pt x="4" y="11"/>
                    <a:pt x="4" y="15"/>
                  </a:cubicBezTo>
                  <a:cubicBezTo>
                    <a:pt x="4" y="19"/>
                    <a:pt x="5" y="21"/>
                    <a:pt x="7" y="24"/>
                  </a:cubicBezTo>
                  <a:cubicBezTo>
                    <a:pt x="8" y="26"/>
                    <a:pt x="11" y="27"/>
                    <a:pt x="14" y="27"/>
                  </a:cubicBezTo>
                  <a:cubicBezTo>
                    <a:pt x="16" y="27"/>
                    <a:pt x="19" y="26"/>
                    <a:pt x="20" y="24"/>
                  </a:cubicBezTo>
                  <a:cubicBezTo>
                    <a:pt x="22" y="21"/>
                    <a:pt x="23" y="19"/>
                    <a:pt x="23"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66"/>
            <p:cNvSpPr>
              <a:spLocks noEditPoints="1"/>
            </p:cNvSpPr>
            <p:nvPr/>
          </p:nvSpPr>
          <p:spPr bwMode="auto">
            <a:xfrm>
              <a:off x="3148014" y="3403634"/>
              <a:ext cx="44450" cy="79376"/>
            </a:xfrm>
            <a:custGeom>
              <a:avLst/>
              <a:gdLst>
                <a:gd name="T0" fmla="*/ 3 w 24"/>
                <a:gd name="T1" fmla="*/ 16 h 44"/>
                <a:gd name="T2" fmla="*/ 6 w 24"/>
                <a:gd name="T3" fmla="*/ 15 h 44"/>
                <a:gd name="T4" fmla="*/ 11 w 24"/>
                <a:gd name="T5" fmla="*/ 14 h 44"/>
                <a:gd name="T6" fmla="*/ 17 w 24"/>
                <a:gd name="T7" fmla="*/ 15 h 44"/>
                <a:gd name="T8" fmla="*/ 21 w 24"/>
                <a:gd name="T9" fmla="*/ 18 h 44"/>
                <a:gd name="T10" fmla="*/ 24 w 24"/>
                <a:gd name="T11" fmla="*/ 23 h 44"/>
                <a:gd name="T12" fmla="*/ 24 w 24"/>
                <a:gd name="T13" fmla="*/ 29 h 44"/>
                <a:gd name="T14" fmla="*/ 23 w 24"/>
                <a:gd name="T15" fmla="*/ 35 h 44"/>
                <a:gd name="T16" fmla="*/ 20 w 24"/>
                <a:gd name="T17" fmla="*/ 40 h 44"/>
                <a:gd name="T18" fmla="*/ 16 w 24"/>
                <a:gd name="T19" fmla="*/ 43 h 44"/>
                <a:gd name="T20" fmla="*/ 10 w 24"/>
                <a:gd name="T21" fmla="*/ 44 h 44"/>
                <a:gd name="T22" fmla="*/ 4 w 24"/>
                <a:gd name="T23" fmla="*/ 44 h 44"/>
                <a:gd name="T24" fmla="*/ 0 w 24"/>
                <a:gd name="T25" fmla="*/ 43 h 44"/>
                <a:gd name="T26" fmla="*/ 0 w 24"/>
                <a:gd name="T27" fmla="*/ 1 h 44"/>
                <a:gd name="T28" fmla="*/ 3 w 24"/>
                <a:gd name="T29" fmla="*/ 0 h 44"/>
                <a:gd name="T30" fmla="*/ 3 w 24"/>
                <a:gd name="T31" fmla="*/ 16 h 44"/>
                <a:gd name="T32" fmla="*/ 3 w 24"/>
                <a:gd name="T33" fmla="*/ 40 h 44"/>
                <a:gd name="T34" fmla="*/ 6 w 24"/>
                <a:gd name="T35" fmla="*/ 41 h 44"/>
                <a:gd name="T36" fmla="*/ 10 w 24"/>
                <a:gd name="T37" fmla="*/ 41 h 44"/>
                <a:gd name="T38" fmla="*/ 18 w 24"/>
                <a:gd name="T39" fmla="*/ 38 h 44"/>
                <a:gd name="T40" fmla="*/ 21 w 24"/>
                <a:gd name="T41" fmla="*/ 29 h 44"/>
                <a:gd name="T42" fmla="*/ 20 w 24"/>
                <a:gd name="T43" fmla="*/ 24 h 44"/>
                <a:gd name="T44" fmla="*/ 18 w 24"/>
                <a:gd name="T45" fmla="*/ 21 h 44"/>
                <a:gd name="T46" fmla="*/ 15 w 24"/>
                <a:gd name="T47" fmla="*/ 18 h 44"/>
                <a:gd name="T48" fmla="*/ 11 w 24"/>
                <a:gd name="T49" fmla="*/ 17 h 44"/>
                <a:gd name="T50" fmla="*/ 8 w 24"/>
                <a:gd name="T51" fmla="*/ 17 h 44"/>
                <a:gd name="T52" fmla="*/ 6 w 24"/>
                <a:gd name="T53" fmla="*/ 18 h 44"/>
                <a:gd name="T54" fmla="*/ 5 w 24"/>
                <a:gd name="T55" fmla="*/ 19 h 44"/>
                <a:gd name="T56" fmla="*/ 3 w 24"/>
                <a:gd name="T57" fmla="*/ 20 h 44"/>
                <a:gd name="T58" fmla="*/ 3 w 24"/>
                <a:gd name="T5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4">
                  <a:moveTo>
                    <a:pt x="3" y="16"/>
                  </a:moveTo>
                  <a:cubicBezTo>
                    <a:pt x="4" y="16"/>
                    <a:pt x="5" y="15"/>
                    <a:pt x="6" y="15"/>
                  </a:cubicBezTo>
                  <a:cubicBezTo>
                    <a:pt x="8" y="14"/>
                    <a:pt x="9" y="14"/>
                    <a:pt x="11" y="14"/>
                  </a:cubicBezTo>
                  <a:cubicBezTo>
                    <a:pt x="13" y="14"/>
                    <a:pt x="15" y="14"/>
                    <a:pt x="17" y="15"/>
                  </a:cubicBezTo>
                  <a:cubicBezTo>
                    <a:pt x="18" y="16"/>
                    <a:pt x="20" y="17"/>
                    <a:pt x="21" y="18"/>
                  </a:cubicBezTo>
                  <a:cubicBezTo>
                    <a:pt x="22" y="19"/>
                    <a:pt x="23" y="21"/>
                    <a:pt x="24" y="23"/>
                  </a:cubicBezTo>
                  <a:cubicBezTo>
                    <a:pt x="24" y="25"/>
                    <a:pt x="24" y="27"/>
                    <a:pt x="24" y="29"/>
                  </a:cubicBezTo>
                  <a:cubicBezTo>
                    <a:pt x="24" y="31"/>
                    <a:pt x="24" y="33"/>
                    <a:pt x="23" y="35"/>
                  </a:cubicBezTo>
                  <a:cubicBezTo>
                    <a:pt x="23" y="37"/>
                    <a:pt x="22" y="39"/>
                    <a:pt x="20" y="40"/>
                  </a:cubicBezTo>
                  <a:cubicBezTo>
                    <a:pt x="19" y="41"/>
                    <a:pt x="18" y="42"/>
                    <a:pt x="16" y="43"/>
                  </a:cubicBezTo>
                  <a:cubicBezTo>
                    <a:pt x="14" y="44"/>
                    <a:pt x="12" y="44"/>
                    <a:pt x="10" y="44"/>
                  </a:cubicBezTo>
                  <a:cubicBezTo>
                    <a:pt x="8" y="44"/>
                    <a:pt x="5" y="44"/>
                    <a:pt x="4" y="44"/>
                  </a:cubicBezTo>
                  <a:cubicBezTo>
                    <a:pt x="2" y="43"/>
                    <a:pt x="1" y="43"/>
                    <a:pt x="0" y="43"/>
                  </a:cubicBezTo>
                  <a:cubicBezTo>
                    <a:pt x="0" y="1"/>
                    <a:pt x="0" y="1"/>
                    <a:pt x="0" y="1"/>
                  </a:cubicBezTo>
                  <a:cubicBezTo>
                    <a:pt x="3" y="0"/>
                    <a:pt x="3" y="0"/>
                    <a:pt x="3" y="0"/>
                  </a:cubicBezTo>
                  <a:lnTo>
                    <a:pt x="3" y="16"/>
                  </a:lnTo>
                  <a:close/>
                  <a:moveTo>
                    <a:pt x="3" y="40"/>
                  </a:moveTo>
                  <a:cubicBezTo>
                    <a:pt x="4" y="40"/>
                    <a:pt x="5" y="40"/>
                    <a:pt x="6" y="41"/>
                  </a:cubicBezTo>
                  <a:cubicBezTo>
                    <a:pt x="7" y="41"/>
                    <a:pt x="8" y="41"/>
                    <a:pt x="10" y="41"/>
                  </a:cubicBezTo>
                  <a:cubicBezTo>
                    <a:pt x="13" y="41"/>
                    <a:pt x="16" y="40"/>
                    <a:pt x="18" y="38"/>
                  </a:cubicBezTo>
                  <a:cubicBezTo>
                    <a:pt x="20" y="36"/>
                    <a:pt x="21" y="33"/>
                    <a:pt x="21" y="29"/>
                  </a:cubicBezTo>
                  <a:cubicBezTo>
                    <a:pt x="21" y="27"/>
                    <a:pt x="20" y="26"/>
                    <a:pt x="20" y="24"/>
                  </a:cubicBezTo>
                  <a:cubicBezTo>
                    <a:pt x="20" y="23"/>
                    <a:pt x="19" y="22"/>
                    <a:pt x="18" y="21"/>
                  </a:cubicBezTo>
                  <a:cubicBezTo>
                    <a:pt x="18" y="20"/>
                    <a:pt x="17" y="19"/>
                    <a:pt x="15" y="18"/>
                  </a:cubicBezTo>
                  <a:cubicBezTo>
                    <a:pt x="14" y="17"/>
                    <a:pt x="13" y="17"/>
                    <a:pt x="11" y="17"/>
                  </a:cubicBezTo>
                  <a:cubicBezTo>
                    <a:pt x="10" y="17"/>
                    <a:pt x="9" y="17"/>
                    <a:pt x="8" y="17"/>
                  </a:cubicBezTo>
                  <a:cubicBezTo>
                    <a:pt x="8" y="18"/>
                    <a:pt x="7" y="18"/>
                    <a:pt x="6" y="18"/>
                  </a:cubicBezTo>
                  <a:cubicBezTo>
                    <a:pt x="6" y="18"/>
                    <a:pt x="5" y="19"/>
                    <a:pt x="5" y="19"/>
                  </a:cubicBezTo>
                  <a:cubicBezTo>
                    <a:pt x="4" y="19"/>
                    <a:pt x="4" y="19"/>
                    <a:pt x="3" y="20"/>
                  </a:cubicBezTo>
                  <a:lnTo>
                    <a:pt x="3"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67"/>
            <p:cNvSpPr>
              <a:spLocks noEditPoints="1"/>
            </p:cNvSpPr>
            <p:nvPr/>
          </p:nvSpPr>
          <p:spPr bwMode="auto">
            <a:xfrm>
              <a:off x="3205164" y="3429034"/>
              <a:ext cx="42863" cy="53976"/>
            </a:xfrm>
            <a:custGeom>
              <a:avLst/>
              <a:gdLst>
                <a:gd name="T0" fmla="*/ 0 w 24"/>
                <a:gd name="T1" fmla="*/ 15 h 30"/>
                <a:gd name="T2" fmla="*/ 1 w 24"/>
                <a:gd name="T3" fmla="*/ 8 h 30"/>
                <a:gd name="T4" fmla="*/ 4 w 24"/>
                <a:gd name="T5" fmla="*/ 4 h 30"/>
                <a:gd name="T6" fmla="*/ 8 w 24"/>
                <a:gd name="T7" fmla="*/ 1 h 30"/>
                <a:gd name="T8" fmla="*/ 12 w 24"/>
                <a:gd name="T9" fmla="*/ 0 h 30"/>
                <a:gd name="T10" fmla="*/ 21 w 24"/>
                <a:gd name="T11" fmla="*/ 3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6 h 30"/>
                <a:gd name="T26" fmla="*/ 21 w 24"/>
                <a:gd name="T27" fmla="*/ 25 h 30"/>
                <a:gd name="T28" fmla="*/ 22 w 24"/>
                <a:gd name="T29" fmla="*/ 28 h 30"/>
                <a:gd name="T30" fmla="*/ 19 w 24"/>
                <a:gd name="T31" fmla="*/ 29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1" y="6"/>
                    <a:pt x="2" y="5"/>
                    <a:pt x="4" y="4"/>
                  </a:cubicBezTo>
                  <a:cubicBezTo>
                    <a:pt x="5" y="2"/>
                    <a:pt x="6" y="1"/>
                    <a:pt x="8" y="1"/>
                  </a:cubicBezTo>
                  <a:cubicBezTo>
                    <a:pt x="9" y="0"/>
                    <a:pt x="11" y="0"/>
                    <a:pt x="12" y="0"/>
                  </a:cubicBezTo>
                  <a:cubicBezTo>
                    <a:pt x="16" y="0"/>
                    <a:pt x="19" y="1"/>
                    <a:pt x="21" y="3"/>
                  </a:cubicBezTo>
                  <a:cubicBezTo>
                    <a:pt x="23" y="6"/>
                    <a:pt x="24" y="9"/>
                    <a:pt x="24" y="14"/>
                  </a:cubicBezTo>
                  <a:cubicBezTo>
                    <a:pt x="24" y="14"/>
                    <a:pt x="24" y="15"/>
                    <a:pt x="24" y="15"/>
                  </a:cubicBezTo>
                  <a:cubicBezTo>
                    <a:pt x="24" y="15"/>
                    <a:pt x="24" y="15"/>
                    <a:pt x="24" y="16"/>
                  </a:cubicBezTo>
                  <a:cubicBezTo>
                    <a:pt x="3" y="16"/>
                    <a:pt x="3" y="16"/>
                    <a:pt x="3" y="16"/>
                  </a:cubicBezTo>
                  <a:cubicBezTo>
                    <a:pt x="4" y="19"/>
                    <a:pt x="4" y="22"/>
                    <a:pt x="6" y="24"/>
                  </a:cubicBezTo>
                  <a:cubicBezTo>
                    <a:pt x="8" y="26"/>
                    <a:pt x="10" y="27"/>
                    <a:pt x="14" y="27"/>
                  </a:cubicBezTo>
                  <a:cubicBezTo>
                    <a:pt x="16" y="27"/>
                    <a:pt x="17" y="27"/>
                    <a:pt x="19" y="26"/>
                  </a:cubicBezTo>
                  <a:cubicBezTo>
                    <a:pt x="20" y="26"/>
                    <a:pt x="21" y="25"/>
                    <a:pt x="21" y="25"/>
                  </a:cubicBezTo>
                  <a:cubicBezTo>
                    <a:pt x="22" y="28"/>
                    <a:pt x="22" y="28"/>
                    <a:pt x="22" y="28"/>
                  </a:cubicBezTo>
                  <a:cubicBezTo>
                    <a:pt x="21" y="29"/>
                    <a:pt x="20" y="29"/>
                    <a:pt x="19" y="29"/>
                  </a:cubicBezTo>
                  <a:cubicBezTo>
                    <a:pt x="17" y="30"/>
                    <a:pt x="16" y="30"/>
                    <a:pt x="14" y="30"/>
                  </a:cubicBezTo>
                  <a:cubicBezTo>
                    <a:pt x="11" y="30"/>
                    <a:pt x="9" y="30"/>
                    <a:pt x="7" y="29"/>
                  </a:cubicBezTo>
                  <a:cubicBezTo>
                    <a:pt x="5" y="28"/>
                    <a:pt x="4" y="27"/>
                    <a:pt x="3" y="26"/>
                  </a:cubicBezTo>
                  <a:cubicBezTo>
                    <a:pt x="2" y="24"/>
                    <a:pt x="1" y="23"/>
                    <a:pt x="0" y="21"/>
                  </a:cubicBezTo>
                  <a:cubicBezTo>
                    <a:pt x="0" y="19"/>
                    <a:pt x="0" y="17"/>
                    <a:pt x="0" y="15"/>
                  </a:cubicBezTo>
                  <a:close/>
                  <a:moveTo>
                    <a:pt x="20" y="13"/>
                  </a:moveTo>
                  <a:cubicBezTo>
                    <a:pt x="20" y="10"/>
                    <a:pt x="19" y="7"/>
                    <a:pt x="18" y="6"/>
                  </a:cubicBezTo>
                  <a:cubicBezTo>
                    <a:pt x="17" y="4"/>
                    <a:pt x="15" y="3"/>
                    <a:pt x="12" y="3"/>
                  </a:cubicBezTo>
                  <a:cubicBezTo>
                    <a:pt x="11" y="3"/>
                    <a:pt x="10" y="3"/>
                    <a:pt x="9" y="4"/>
                  </a:cubicBezTo>
                  <a:cubicBezTo>
                    <a:pt x="8" y="4"/>
                    <a:pt x="7" y="5"/>
                    <a:pt x="6" y="6"/>
                  </a:cubicBezTo>
                  <a:cubicBezTo>
                    <a:pt x="5" y="7"/>
                    <a:pt x="5" y="8"/>
                    <a:pt x="4" y="9"/>
                  </a:cubicBezTo>
                  <a:cubicBezTo>
                    <a:pt x="4" y="10"/>
                    <a:pt x="4" y="11"/>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4" name="Group 553"/>
          <p:cNvGrpSpPr/>
          <p:nvPr/>
        </p:nvGrpSpPr>
        <p:grpSpPr>
          <a:xfrm>
            <a:off x="5462190" y="3125510"/>
            <a:ext cx="295276" cy="79376"/>
            <a:chOff x="5199064" y="3403634"/>
            <a:chExt cx="295276" cy="79376"/>
          </a:xfrm>
        </p:grpSpPr>
        <p:sp>
          <p:nvSpPr>
            <p:cNvPr id="409" name="Freeform 68"/>
            <p:cNvSpPr>
              <a:spLocks/>
            </p:cNvSpPr>
            <p:nvPr/>
          </p:nvSpPr>
          <p:spPr bwMode="auto">
            <a:xfrm>
              <a:off x="5199064" y="3409984"/>
              <a:ext cx="46038" cy="73026"/>
            </a:xfrm>
            <a:custGeom>
              <a:avLst/>
              <a:gdLst>
                <a:gd name="T0" fmla="*/ 12 w 25"/>
                <a:gd name="T1" fmla="*/ 37 h 40"/>
                <a:gd name="T2" fmla="*/ 19 w 25"/>
                <a:gd name="T3" fmla="*/ 35 h 40"/>
                <a:gd name="T4" fmla="*/ 21 w 25"/>
                <a:gd name="T5" fmla="*/ 30 h 40"/>
                <a:gd name="T6" fmla="*/ 21 w 25"/>
                <a:gd name="T7" fmla="*/ 26 h 40"/>
                <a:gd name="T8" fmla="*/ 18 w 25"/>
                <a:gd name="T9" fmla="*/ 24 h 40"/>
                <a:gd name="T10" fmla="*/ 15 w 25"/>
                <a:gd name="T11" fmla="*/ 22 h 40"/>
                <a:gd name="T12" fmla="*/ 12 w 25"/>
                <a:gd name="T13" fmla="*/ 21 h 40"/>
                <a:gd name="T14" fmla="*/ 7 w 25"/>
                <a:gd name="T15" fmla="*/ 19 h 40"/>
                <a:gd name="T16" fmla="*/ 4 w 25"/>
                <a:gd name="T17" fmla="*/ 17 h 40"/>
                <a:gd name="T18" fmla="*/ 2 w 25"/>
                <a:gd name="T19" fmla="*/ 14 h 40"/>
                <a:gd name="T20" fmla="*/ 1 w 25"/>
                <a:gd name="T21" fmla="*/ 10 h 40"/>
                <a:gd name="T22" fmla="*/ 5 w 25"/>
                <a:gd name="T23" fmla="*/ 2 h 40"/>
                <a:gd name="T24" fmla="*/ 14 w 25"/>
                <a:gd name="T25" fmla="*/ 0 h 40"/>
                <a:gd name="T26" fmla="*/ 17 w 25"/>
                <a:gd name="T27" fmla="*/ 0 h 40"/>
                <a:gd name="T28" fmla="*/ 20 w 25"/>
                <a:gd name="T29" fmla="*/ 1 h 40"/>
                <a:gd name="T30" fmla="*/ 22 w 25"/>
                <a:gd name="T31" fmla="*/ 1 h 40"/>
                <a:gd name="T32" fmla="*/ 24 w 25"/>
                <a:gd name="T33" fmla="*/ 2 h 40"/>
                <a:gd name="T34" fmla="*/ 23 w 25"/>
                <a:gd name="T35" fmla="*/ 6 h 40"/>
                <a:gd name="T36" fmla="*/ 19 w 25"/>
                <a:gd name="T37" fmla="*/ 4 h 40"/>
                <a:gd name="T38" fmla="*/ 14 w 25"/>
                <a:gd name="T39" fmla="*/ 3 h 40"/>
                <a:gd name="T40" fmla="*/ 10 w 25"/>
                <a:gd name="T41" fmla="*/ 3 h 40"/>
                <a:gd name="T42" fmla="*/ 8 w 25"/>
                <a:gd name="T43" fmla="*/ 5 h 40"/>
                <a:gd name="T44" fmla="*/ 6 w 25"/>
                <a:gd name="T45" fmla="*/ 7 h 40"/>
                <a:gd name="T46" fmla="*/ 5 w 25"/>
                <a:gd name="T47" fmla="*/ 10 h 40"/>
                <a:gd name="T48" fmla="*/ 6 w 25"/>
                <a:gd name="T49" fmla="*/ 13 h 40"/>
                <a:gd name="T50" fmla="*/ 8 w 25"/>
                <a:gd name="T51" fmla="*/ 15 h 40"/>
                <a:gd name="T52" fmla="*/ 11 w 25"/>
                <a:gd name="T53" fmla="*/ 16 h 40"/>
                <a:gd name="T54" fmla="*/ 14 w 25"/>
                <a:gd name="T55" fmla="*/ 18 h 40"/>
                <a:gd name="T56" fmla="*/ 18 w 25"/>
                <a:gd name="T57" fmla="*/ 20 h 40"/>
                <a:gd name="T58" fmla="*/ 22 w 25"/>
                <a:gd name="T59" fmla="*/ 22 h 40"/>
                <a:gd name="T60" fmla="*/ 24 w 25"/>
                <a:gd name="T61" fmla="*/ 25 h 40"/>
                <a:gd name="T62" fmla="*/ 25 w 25"/>
                <a:gd name="T63" fmla="*/ 30 h 40"/>
                <a:gd name="T64" fmla="*/ 22 w 25"/>
                <a:gd name="T65" fmla="*/ 38 h 40"/>
                <a:gd name="T66" fmla="*/ 12 w 25"/>
                <a:gd name="T67" fmla="*/ 40 h 40"/>
                <a:gd name="T68" fmla="*/ 8 w 25"/>
                <a:gd name="T69" fmla="*/ 40 h 40"/>
                <a:gd name="T70" fmla="*/ 4 w 25"/>
                <a:gd name="T71" fmla="*/ 39 h 40"/>
                <a:gd name="T72" fmla="*/ 2 w 25"/>
                <a:gd name="T73" fmla="*/ 38 h 40"/>
                <a:gd name="T74" fmla="*/ 0 w 25"/>
                <a:gd name="T75" fmla="*/ 38 h 40"/>
                <a:gd name="T76" fmla="*/ 2 w 25"/>
                <a:gd name="T77" fmla="*/ 34 h 40"/>
                <a:gd name="T78" fmla="*/ 3 w 25"/>
                <a:gd name="T79" fmla="*/ 35 h 40"/>
                <a:gd name="T80" fmla="*/ 5 w 25"/>
                <a:gd name="T81" fmla="*/ 36 h 40"/>
                <a:gd name="T82" fmla="*/ 8 w 25"/>
                <a:gd name="T83" fmla="*/ 37 h 40"/>
                <a:gd name="T84" fmla="*/ 12 w 25"/>
                <a:gd name="T8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0">
                  <a:moveTo>
                    <a:pt x="12" y="37"/>
                  </a:moveTo>
                  <a:cubicBezTo>
                    <a:pt x="15" y="37"/>
                    <a:pt x="17" y="36"/>
                    <a:pt x="19" y="35"/>
                  </a:cubicBezTo>
                  <a:cubicBezTo>
                    <a:pt x="20" y="34"/>
                    <a:pt x="21" y="32"/>
                    <a:pt x="21" y="30"/>
                  </a:cubicBezTo>
                  <a:cubicBezTo>
                    <a:pt x="21" y="29"/>
                    <a:pt x="21" y="27"/>
                    <a:pt x="21" y="26"/>
                  </a:cubicBezTo>
                  <a:cubicBezTo>
                    <a:pt x="20" y="25"/>
                    <a:pt x="19" y="25"/>
                    <a:pt x="18" y="24"/>
                  </a:cubicBezTo>
                  <a:cubicBezTo>
                    <a:pt x="17" y="23"/>
                    <a:pt x="16" y="23"/>
                    <a:pt x="15" y="22"/>
                  </a:cubicBezTo>
                  <a:cubicBezTo>
                    <a:pt x="14" y="22"/>
                    <a:pt x="13" y="21"/>
                    <a:pt x="12" y="21"/>
                  </a:cubicBezTo>
                  <a:cubicBezTo>
                    <a:pt x="10" y="20"/>
                    <a:pt x="9" y="20"/>
                    <a:pt x="7" y="19"/>
                  </a:cubicBezTo>
                  <a:cubicBezTo>
                    <a:pt x="6" y="18"/>
                    <a:pt x="5" y="17"/>
                    <a:pt x="4" y="17"/>
                  </a:cubicBezTo>
                  <a:cubicBezTo>
                    <a:pt x="3" y="16"/>
                    <a:pt x="3" y="15"/>
                    <a:pt x="2" y="14"/>
                  </a:cubicBezTo>
                  <a:cubicBezTo>
                    <a:pt x="2" y="13"/>
                    <a:pt x="1" y="11"/>
                    <a:pt x="1" y="10"/>
                  </a:cubicBezTo>
                  <a:cubicBezTo>
                    <a:pt x="1" y="7"/>
                    <a:pt x="2" y="4"/>
                    <a:pt x="5" y="2"/>
                  </a:cubicBezTo>
                  <a:cubicBezTo>
                    <a:pt x="7" y="1"/>
                    <a:pt x="10" y="0"/>
                    <a:pt x="14" y="0"/>
                  </a:cubicBezTo>
                  <a:cubicBezTo>
                    <a:pt x="15" y="0"/>
                    <a:pt x="16" y="0"/>
                    <a:pt x="17" y="0"/>
                  </a:cubicBezTo>
                  <a:cubicBezTo>
                    <a:pt x="18" y="0"/>
                    <a:pt x="19" y="0"/>
                    <a:pt x="20" y="1"/>
                  </a:cubicBezTo>
                  <a:cubicBezTo>
                    <a:pt x="21" y="1"/>
                    <a:pt x="21" y="1"/>
                    <a:pt x="22" y="1"/>
                  </a:cubicBezTo>
                  <a:cubicBezTo>
                    <a:pt x="23" y="2"/>
                    <a:pt x="23" y="2"/>
                    <a:pt x="24" y="2"/>
                  </a:cubicBezTo>
                  <a:cubicBezTo>
                    <a:pt x="23" y="6"/>
                    <a:pt x="23" y="6"/>
                    <a:pt x="23" y="6"/>
                  </a:cubicBezTo>
                  <a:cubicBezTo>
                    <a:pt x="22" y="5"/>
                    <a:pt x="20" y="4"/>
                    <a:pt x="19" y="4"/>
                  </a:cubicBezTo>
                  <a:cubicBezTo>
                    <a:pt x="17" y="3"/>
                    <a:pt x="15" y="3"/>
                    <a:pt x="14" y="3"/>
                  </a:cubicBezTo>
                  <a:cubicBezTo>
                    <a:pt x="12" y="3"/>
                    <a:pt x="11" y="3"/>
                    <a:pt x="10" y="3"/>
                  </a:cubicBezTo>
                  <a:cubicBezTo>
                    <a:pt x="9" y="4"/>
                    <a:pt x="8" y="4"/>
                    <a:pt x="8" y="5"/>
                  </a:cubicBezTo>
                  <a:cubicBezTo>
                    <a:pt x="7" y="5"/>
                    <a:pt x="6" y="6"/>
                    <a:pt x="6" y="7"/>
                  </a:cubicBezTo>
                  <a:cubicBezTo>
                    <a:pt x="5" y="7"/>
                    <a:pt x="5" y="8"/>
                    <a:pt x="5" y="10"/>
                  </a:cubicBezTo>
                  <a:cubicBezTo>
                    <a:pt x="5" y="11"/>
                    <a:pt x="5" y="12"/>
                    <a:pt x="6" y="13"/>
                  </a:cubicBezTo>
                  <a:cubicBezTo>
                    <a:pt x="6" y="13"/>
                    <a:pt x="7" y="14"/>
                    <a:pt x="8" y="15"/>
                  </a:cubicBezTo>
                  <a:cubicBezTo>
                    <a:pt x="9" y="15"/>
                    <a:pt x="10" y="16"/>
                    <a:pt x="11" y="16"/>
                  </a:cubicBezTo>
                  <a:cubicBezTo>
                    <a:pt x="12" y="17"/>
                    <a:pt x="13" y="17"/>
                    <a:pt x="14" y="18"/>
                  </a:cubicBezTo>
                  <a:cubicBezTo>
                    <a:pt x="16" y="19"/>
                    <a:pt x="17" y="19"/>
                    <a:pt x="18" y="20"/>
                  </a:cubicBezTo>
                  <a:cubicBezTo>
                    <a:pt x="20" y="20"/>
                    <a:pt x="21" y="21"/>
                    <a:pt x="22" y="22"/>
                  </a:cubicBezTo>
                  <a:cubicBezTo>
                    <a:pt x="23" y="23"/>
                    <a:pt x="24" y="24"/>
                    <a:pt x="24" y="25"/>
                  </a:cubicBezTo>
                  <a:cubicBezTo>
                    <a:pt x="25" y="26"/>
                    <a:pt x="25" y="28"/>
                    <a:pt x="25" y="30"/>
                  </a:cubicBezTo>
                  <a:cubicBezTo>
                    <a:pt x="25" y="33"/>
                    <a:pt x="24" y="36"/>
                    <a:pt x="22" y="38"/>
                  </a:cubicBezTo>
                  <a:cubicBezTo>
                    <a:pt x="19" y="39"/>
                    <a:pt x="16" y="40"/>
                    <a:pt x="12" y="40"/>
                  </a:cubicBezTo>
                  <a:cubicBezTo>
                    <a:pt x="10" y="40"/>
                    <a:pt x="9" y="40"/>
                    <a:pt x="8" y="40"/>
                  </a:cubicBezTo>
                  <a:cubicBezTo>
                    <a:pt x="6" y="40"/>
                    <a:pt x="5" y="40"/>
                    <a:pt x="4" y="39"/>
                  </a:cubicBezTo>
                  <a:cubicBezTo>
                    <a:pt x="3" y="39"/>
                    <a:pt x="3" y="39"/>
                    <a:pt x="2" y="38"/>
                  </a:cubicBezTo>
                  <a:cubicBezTo>
                    <a:pt x="1" y="38"/>
                    <a:pt x="1" y="38"/>
                    <a:pt x="0" y="38"/>
                  </a:cubicBezTo>
                  <a:cubicBezTo>
                    <a:pt x="2" y="34"/>
                    <a:pt x="2" y="34"/>
                    <a:pt x="2" y="34"/>
                  </a:cubicBezTo>
                  <a:cubicBezTo>
                    <a:pt x="2" y="35"/>
                    <a:pt x="2" y="35"/>
                    <a:pt x="3" y="35"/>
                  </a:cubicBezTo>
                  <a:cubicBezTo>
                    <a:pt x="4" y="35"/>
                    <a:pt x="4" y="36"/>
                    <a:pt x="5" y="36"/>
                  </a:cubicBezTo>
                  <a:cubicBezTo>
                    <a:pt x="6" y="36"/>
                    <a:pt x="7" y="36"/>
                    <a:pt x="8" y="37"/>
                  </a:cubicBezTo>
                  <a:cubicBezTo>
                    <a:pt x="9" y="37"/>
                    <a:pt x="10" y="37"/>
                    <a:pt x="12" y="3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69"/>
            <p:cNvSpPr>
              <a:spLocks noEditPoints="1"/>
            </p:cNvSpPr>
            <p:nvPr/>
          </p:nvSpPr>
          <p:spPr bwMode="auto">
            <a:xfrm>
              <a:off x="5254627" y="3429034"/>
              <a:ext cx="44450" cy="53976"/>
            </a:xfrm>
            <a:custGeom>
              <a:avLst/>
              <a:gdLst>
                <a:gd name="T0" fmla="*/ 0 w 25"/>
                <a:gd name="T1" fmla="*/ 15 h 30"/>
                <a:gd name="T2" fmla="*/ 1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1" y="8"/>
                  </a:cubicBezTo>
                  <a:cubicBezTo>
                    <a:pt x="2" y="6"/>
                    <a:pt x="3" y="5"/>
                    <a:pt x="4" y="4"/>
                  </a:cubicBezTo>
                  <a:cubicBezTo>
                    <a:pt x="6"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5"/>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70"/>
            <p:cNvSpPr>
              <a:spLocks noEditPoints="1"/>
            </p:cNvSpPr>
            <p:nvPr/>
          </p:nvSpPr>
          <p:spPr bwMode="auto">
            <a:xfrm>
              <a:off x="5310189" y="3429034"/>
              <a:ext cx="39688" cy="53976"/>
            </a:xfrm>
            <a:custGeom>
              <a:avLst/>
              <a:gdLst>
                <a:gd name="T0" fmla="*/ 11 w 21"/>
                <a:gd name="T1" fmla="*/ 0 h 30"/>
                <a:gd name="T2" fmla="*/ 15 w 21"/>
                <a:gd name="T3" fmla="*/ 1 h 30"/>
                <a:gd name="T4" fmla="*/ 19 w 21"/>
                <a:gd name="T5" fmla="*/ 3 h 30"/>
                <a:gd name="T6" fmla="*/ 20 w 21"/>
                <a:gd name="T7" fmla="*/ 6 h 30"/>
                <a:gd name="T8" fmla="*/ 21 w 21"/>
                <a:gd name="T9" fmla="*/ 10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1 w 21"/>
                <a:gd name="T25" fmla="*/ 25 h 30"/>
                <a:gd name="T26" fmla="*/ 0 w 21"/>
                <a:gd name="T27" fmla="*/ 21 h 30"/>
                <a:gd name="T28" fmla="*/ 1 w 21"/>
                <a:gd name="T29" fmla="*/ 17 h 30"/>
                <a:gd name="T30" fmla="*/ 3 w 21"/>
                <a:gd name="T31" fmla="*/ 14 h 30"/>
                <a:gd name="T32" fmla="*/ 7 w 21"/>
                <a:gd name="T33" fmla="*/ 13 h 30"/>
                <a:gd name="T34" fmla="*/ 12 w 21"/>
                <a:gd name="T35" fmla="*/ 12 h 30"/>
                <a:gd name="T36" fmla="*/ 14 w 21"/>
                <a:gd name="T37" fmla="*/ 12 h 30"/>
                <a:gd name="T38" fmla="*/ 15 w 21"/>
                <a:gd name="T39" fmla="*/ 12 h 30"/>
                <a:gd name="T40" fmla="*/ 17 w 21"/>
                <a:gd name="T41" fmla="*/ 13 h 30"/>
                <a:gd name="T42" fmla="*/ 17 w 21"/>
                <a:gd name="T43" fmla="*/ 13 h 30"/>
                <a:gd name="T44" fmla="*/ 17 w 21"/>
                <a:gd name="T45" fmla="*/ 11 h 30"/>
                <a:gd name="T46" fmla="*/ 17 w 21"/>
                <a:gd name="T47" fmla="*/ 8 h 30"/>
                <a:gd name="T48" fmla="*/ 16 w 21"/>
                <a:gd name="T49" fmla="*/ 6 h 30"/>
                <a:gd name="T50" fmla="*/ 14 w 21"/>
                <a:gd name="T51" fmla="*/ 4 h 30"/>
                <a:gd name="T52" fmla="*/ 10 w 21"/>
                <a:gd name="T53" fmla="*/ 3 h 30"/>
                <a:gd name="T54" fmla="*/ 6 w 21"/>
                <a:gd name="T55" fmla="*/ 3 h 30"/>
                <a:gd name="T56" fmla="*/ 3 w 21"/>
                <a:gd name="T57" fmla="*/ 4 h 30"/>
                <a:gd name="T58" fmla="*/ 3 w 21"/>
                <a:gd name="T59" fmla="*/ 1 h 30"/>
                <a:gd name="T60" fmla="*/ 6 w 21"/>
                <a:gd name="T61" fmla="*/ 0 h 30"/>
                <a:gd name="T62" fmla="*/ 11 w 21"/>
                <a:gd name="T63" fmla="*/ 0 h 30"/>
                <a:gd name="T64" fmla="*/ 11 w 21"/>
                <a:gd name="T65" fmla="*/ 27 h 30"/>
                <a:gd name="T66" fmla="*/ 15 w 21"/>
                <a:gd name="T67" fmla="*/ 27 h 30"/>
                <a:gd name="T68" fmla="*/ 17 w 21"/>
                <a:gd name="T69" fmla="*/ 26 h 30"/>
                <a:gd name="T70" fmla="*/ 17 w 21"/>
                <a:gd name="T71" fmla="*/ 16 h 30"/>
                <a:gd name="T72" fmla="*/ 15 w 21"/>
                <a:gd name="T73" fmla="*/ 16 h 30"/>
                <a:gd name="T74" fmla="*/ 12 w 21"/>
                <a:gd name="T75" fmla="*/ 15 h 30"/>
                <a:gd name="T76" fmla="*/ 9 w 21"/>
                <a:gd name="T77" fmla="*/ 15 h 30"/>
                <a:gd name="T78" fmla="*/ 6 w 21"/>
                <a:gd name="T79" fmla="*/ 16 h 30"/>
                <a:gd name="T80" fmla="*/ 4 w 21"/>
                <a:gd name="T81" fmla="*/ 18 h 30"/>
                <a:gd name="T82" fmla="*/ 3 w 21"/>
                <a:gd name="T83" fmla="*/ 21 h 30"/>
                <a:gd name="T84" fmla="*/ 4 w 21"/>
                <a:gd name="T85" fmla="*/ 24 h 30"/>
                <a:gd name="T86" fmla="*/ 5 w 21"/>
                <a:gd name="T87" fmla="*/ 26 h 30"/>
                <a:gd name="T88" fmla="*/ 8 w 21"/>
                <a:gd name="T89" fmla="*/ 26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4" y="0"/>
                    <a:pt x="15" y="1"/>
                  </a:cubicBezTo>
                  <a:cubicBezTo>
                    <a:pt x="17" y="1"/>
                    <a:pt x="18" y="2"/>
                    <a:pt x="19" y="3"/>
                  </a:cubicBezTo>
                  <a:cubicBezTo>
                    <a:pt x="20" y="4"/>
                    <a:pt x="20" y="5"/>
                    <a:pt x="20" y="6"/>
                  </a:cubicBezTo>
                  <a:cubicBezTo>
                    <a:pt x="21" y="8"/>
                    <a:pt x="21" y="9"/>
                    <a:pt x="21" y="10"/>
                  </a:cubicBezTo>
                  <a:cubicBezTo>
                    <a:pt x="21" y="29"/>
                    <a:pt x="21" y="29"/>
                    <a:pt x="21" y="29"/>
                  </a:cubicBezTo>
                  <a:cubicBezTo>
                    <a:pt x="21" y="29"/>
                    <a:pt x="20" y="29"/>
                    <a:pt x="19" y="29"/>
                  </a:cubicBezTo>
                  <a:cubicBezTo>
                    <a:pt x="19" y="29"/>
                    <a:pt x="18" y="29"/>
                    <a:pt x="17" y="30"/>
                  </a:cubicBezTo>
                  <a:cubicBezTo>
                    <a:pt x="16" y="30"/>
                    <a:pt x="15" y="30"/>
                    <a:pt x="14" y="30"/>
                  </a:cubicBezTo>
                  <a:cubicBezTo>
                    <a:pt x="13" y="30"/>
                    <a:pt x="12" y="30"/>
                    <a:pt x="10" y="30"/>
                  </a:cubicBezTo>
                  <a:cubicBezTo>
                    <a:pt x="9" y="30"/>
                    <a:pt x="7" y="30"/>
                    <a:pt x="6" y="30"/>
                  </a:cubicBezTo>
                  <a:cubicBezTo>
                    <a:pt x="5" y="29"/>
                    <a:pt x="4" y="29"/>
                    <a:pt x="3" y="28"/>
                  </a:cubicBezTo>
                  <a:cubicBezTo>
                    <a:pt x="2" y="27"/>
                    <a:pt x="1" y="26"/>
                    <a:pt x="1" y="25"/>
                  </a:cubicBezTo>
                  <a:cubicBezTo>
                    <a:pt x="0" y="24"/>
                    <a:pt x="0" y="23"/>
                    <a:pt x="0" y="21"/>
                  </a:cubicBezTo>
                  <a:cubicBezTo>
                    <a:pt x="0" y="19"/>
                    <a:pt x="0" y="18"/>
                    <a:pt x="1" y="17"/>
                  </a:cubicBezTo>
                  <a:cubicBezTo>
                    <a:pt x="1" y="16"/>
                    <a:pt x="2" y="15"/>
                    <a:pt x="3" y="14"/>
                  </a:cubicBezTo>
                  <a:cubicBezTo>
                    <a:pt x="4" y="13"/>
                    <a:pt x="5" y="13"/>
                    <a:pt x="7" y="13"/>
                  </a:cubicBezTo>
                  <a:cubicBezTo>
                    <a:pt x="8" y="12"/>
                    <a:pt x="10" y="12"/>
                    <a:pt x="12" y="12"/>
                  </a:cubicBezTo>
                  <a:cubicBezTo>
                    <a:pt x="12" y="12"/>
                    <a:pt x="13" y="12"/>
                    <a:pt x="14" y="12"/>
                  </a:cubicBezTo>
                  <a:cubicBezTo>
                    <a:pt x="14" y="12"/>
                    <a:pt x="15" y="12"/>
                    <a:pt x="15" y="12"/>
                  </a:cubicBezTo>
                  <a:cubicBezTo>
                    <a:pt x="16" y="12"/>
                    <a:pt x="16" y="13"/>
                    <a:pt x="17" y="13"/>
                  </a:cubicBezTo>
                  <a:cubicBezTo>
                    <a:pt x="17" y="13"/>
                    <a:pt x="17" y="13"/>
                    <a:pt x="17" y="13"/>
                  </a:cubicBezTo>
                  <a:cubicBezTo>
                    <a:pt x="17" y="11"/>
                    <a:pt x="17" y="11"/>
                    <a:pt x="17" y="11"/>
                  </a:cubicBezTo>
                  <a:cubicBezTo>
                    <a:pt x="17" y="10"/>
                    <a:pt x="17" y="9"/>
                    <a:pt x="17" y="8"/>
                  </a:cubicBezTo>
                  <a:cubicBezTo>
                    <a:pt x="17" y="7"/>
                    <a:pt x="17" y="6"/>
                    <a:pt x="16" y="6"/>
                  </a:cubicBezTo>
                  <a:cubicBezTo>
                    <a:pt x="16" y="5"/>
                    <a:pt x="15" y="4"/>
                    <a:pt x="14" y="4"/>
                  </a:cubicBezTo>
                  <a:cubicBezTo>
                    <a:pt x="13" y="3"/>
                    <a:pt x="12" y="3"/>
                    <a:pt x="10" y="3"/>
                  </a:cubicBezTo>
                  <a:cubicBezTo>
                    <a:pt x="8" y="3"/>
                    <a:pt x="7" y="3"/>
                    <a:pt x="6" y="3"/>
                  </a:cubicBezTo>
                  <a:cubicBezTo>
                    <a:pt x="5" y="4"/>
                    <a:pt x="4" y="4"/>
                    <a:pt x="3" y="4"/>
                  </a:cubicBezTo>
                  <a:cubicBezTo>
                    <a:pt x="3" y="1"/>
                    <a:pt x="3" y="1"/>
                    <a:pt x="3" y="1"/>
                  </a:cubicBezTo>
                  <a:cubicBezTo>
                    <a:pt x="4" y="1"/>
                    <a:pt x="5" y="0"/>
                    <a:pt x="6" y="0"/>
                  </a:cubicBezTo>
                  <a:cubicBezTo>
                    <a:pt x="7" y="0"/>
                    <a:pt x="9" y="0"/>
                    <a:pt x="11" y="0"/>
                  </a:cubicBezTo>
                  <a:close/>
                  <a:moveTo>
                    <a:pt x="11" y="27"/>
                  </a:moveTo>
                  <a:cubicBezTo>
                    <a:pt x="12" y="27"/>
                    <a:pt x="14" y="27"/>
                    <a:pt x="15" y="27"/>
                  </a:cubicBezTo>
                  <a:cubicBezTo>
                    <a:pt x="16" y="27"/>
                    <a:pt x="17" y="26"/>
                    <a:pt x="17" y="26"/>
                  </a:cubicBezTo>
                  <a:cubicBezTo>
                    <a:pt x="17" y="16"/>
                    <a:pt x="17" y="16"/>
                    <a:pt x="17" y="16"/>
                  </a:cubicBezTo>
                  <a:cubicBezTo>
                    <a:pt x="17" y="16"/>
                    <a:pt x="16" y="16"/>
                    <a:pt x="15" y="16"/>
                  </a:cubicBezTo>
                  <a:cubicBezTo>
                    <a:pt x="15" y="15"/>
                    <a:pt x="13" y="15"/>
                    <a:pt x="12" y="15"/>
                  </a:cubicBezTo>
                  <a:cubicBezTo>
                    <a:pt x="11" y="15"/>
                    <a:pt x="10" y="15"/>
                    <a:pt x="9" y="15"/>
                  </a:cubicBezTo>
                  <a:cubicBezTo>
                    <a:pt x="8" y="16"/>
                    <a:pt x="7" y="16"/>
                    <a:pt x="6" y="16"/>
                  </a:cubicBezTo>
                  <a:cubicBezTo>
                    <a:pt x="5" y="17"/>
                    <a:pt x="5" y="17"/>
                    <a:pt x="4" y="18"/>
                  </a:cubicBezTo>
                  <a:cubicBezTo>
                    <a:pt x="4" y="19"/>
                    <a:pt x="3" y="20"/>
                    <a:pt x="3" y="21"/>
                  </a:cubicBezTo>
                  <a:cubicBezTo>
                    <a:pt x="3" y="22"/>
                    <a:pt x="4" y="23"/>
                    <a:pt x="4" y="24"/>
                  </a:cubicBezTo>
                  <a:cubicBezTo>
                    <a:pt x="4" y="24"/>
                    <a:pt x="5" y="25"/>
                    <a:pt x="5" y="26"/>
                  </a:cubicBezTo>
                  <a:cubicBezTo>
                    <a:pt x="6" y="26"/>
                    <a:pt x="7" y="26"/>
                    <a:pt x="8" y="26"/>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71"/>
            <p:cNvSpPr>
              <a:spLocks/>
            </p:cNvSpPr>
            <p:nvPr/>
          </p:nvSpPr>
          <p:spPr bwMode="auto">
            <a:xfrm>
              <a:off x="5365752"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72"/>
            <p:cNvSpPr>
              <a:spLocks/>
            </p:cNvSpPr>
            <p:nvPr/>
          </p:nvSpPr>
          <p:spPr bwMode="auto">
            <a:xfrm>
              <a:off x="5402265" y="3429034"/>
              <a:ext cx="38100" cy="53976"/>
            </a:xfrm>
            <a:custGeom>
              <a:avLst/>
              <a:gdLst>
                <a:gd name="T0" fmla="*/ 13 w 21"/>
                <a:gd name="T1" fmla="*/ 30 h 30"/>
                <a:gd name="T2" fmla="*/ 7 w 21"/>
                <a:gd name="T3" fmla="*/ 29 h 30"/>
                <a:gd name="T4" fmla="*/ 3 w 21"/>
                <a:gd name="T5" fmla="*/ 26 h 30"/>
                <a:gd name="T6" fmla="*/ 0 w 21"/>
                <a:gd name="T7" fmla="*/ 21 h 30"/>
                <a:gd name="T8" fmla="*/ 0 w 21"/>
                <a:gd name="T9" fmla="*/ 15 h 30"/>
                <a:gd name="T10" fmla="*/ 0 w 21"/>
                <a:gd name="T11" fmla="*/ 9 h 30"/>
                <a:gd name="T12" fmla="*/ 3 w 21"/>
                <a:gd name="T13" fmla="*/ 4 h 30"/>
                <a:gd name="T14" fmla="*/ 7 w 21"/>
                <a:gd name="T15" fmla="*/ 1 h 30"/>
                <a:gd name="T16" fmla="*/ 13 w 21"/>
                <a:gd name="T17" fmla="*/ 0 h 30"/>
                <a:gd name="T18" fmla="*/ 17 w 21"/>
                <a:gd name="T19" fmla="*/ 0 h 30"/>
                <a:gd name="T20" fmla="*/ 20 w 21"/>
                <a:gd name="T21" fmla="*/ 1 h 30"/>
                <a:gd name="T22" fmla="*/ 19 w 21"/>
                <a:gd name="T23" fmla="*/ 4 h 30"/>
                <a:gd name="T24" fmla="*/ 17 w 21"/>
                <a:gd name="T25" fmla="*/ 3 h 30"/>
                <a:gd name="T26" fmla="*/ 13 w 21"/>
                <a:gd name="T27" fmla="*/ 3 h 30"/>
                <a:gd name="T28" fmla="*/ 6 w 21"/>
                <a:gd name="T29" fmla="*/ 6 h 30"/>
                <a:gd name="T30" fmla="*/ 3 w 21"/>
                <a:gd name="T31" fmla="*/ 15 h 30"/>
                <a:gd name="T32" fmla="*/ 4 w 21"/>
                <a:gd name="T33" fmla="*/ 20 h 30"/>
                <a:gd name="T34" fmla="*/ 6 w 21"/>
                <a:gd name="T35" fmla="*/ 23 h 30"/>
                <a:gd name="T36" fmla="*/ 9 w 21"/>
                <a:gd name="T37" fmla="*/ 26 h 30"/>
                <a:gd name="T38" fmla="*/ 14 w 21"/>
                <a:gd name="T39" fmla="*/ 27 h 30"/>
                <a:gd name="T40" fmla="*/ 18 w 21"/>
                <a:gd name="T41" fmla="*/ 26 h 30"/>
                <a:gd name="T42" fmla="*/ 20 w 21"/>
                <a:gd name="T43" fmla="*/ 25 h 30"/>
                <a:gd name="T44" fmla="*/ 21 w 21"/>
                <a:gd name="T45" fmla="*/ 28 h 30"/>
                <a:gd name="T46" fmla="*/ 18 w 21"/>
                <a:gd name="T47" fmla="*/ 30 h 30"/>
                <a:gd name="T48" fmla="*/ 13 w 21"/>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0">
                  <a:moveTo>
                    <a:pt x="13" y="30"/>
                  </a:moveTo>
                  <a:cubicBezTo>
                    <a:pt x="11" y="30"/>
                    <a:pt x="9" y="30"/>
                    <a:pt x="7" y="29"/>
                  </a:cubicBezTo>
                  <a:cubicBezTo>
                    <a:pt x="6" y="28"/>
                    <a:pt x="4" y="27"/>
                    <a:pt x="3" y="26"/>
                  </a:cubicBezTo>
                  <a:cubicBezTo>
                    <a:pt x="2" y="25"/>
                    <a:pt x="1" y="23"/>
                    <a:pt x="0" y="21"/>
                  </a:cubicBezTo>
                  <a:cubicBezTo>
                    <a:pt x="0" y="19"/>
                    <a:pt x="0" y="17"/>
                    <a:pt x="0" y="15"/>
                  </a:cubicBezTo>
                  <a:cubicBezTo>
                    <a:pt x="0" y="13"/>
                    <a:pt x="0" y="11"/>
                    <a:pt x="0" y="9"/>
                  </a:cubicBezTo>
                  <a:cubicBezTo>
                    <a:pt x="1" y="7"/>
                    <a:pt x="2" y="5"/>
                    <a:pt x="3" y="4"/>
                  </a:cubicBezTo>
                  <a:cubicBezTo>
                    <a:pt x="4" y="3"/>
                    <a:pt x="6" y="2"/>
                    <a:pt x="7" y="1"/>
                  </a:cubicBezTo>
                  <a:cubicBezTo>
                    <a:pt x="9" y="0"/>
                    <a:pt x="11" y="0"/>
                    <a:pt x="13" y="0"/>
                  </a:cubicBezTo>
                  <a:cubicBezTo>
                    <a:pt x="14" y="0"/>
                    <a:pt x="16" y="0"/>
                    <a:pt x="17" y="0"/>
                  </a:cubicBezTo>
                  <a:cubicBezTo>
                    <a:pt x="19" y="0"/>
                    <a:pt x="20" y="1"/>
                    <a:pt x="20" y="1"/>
                  </a:cubicBezTo>
                  <a:cubicBezTo>
                    <a:pt x="19" y="4"/>
                    <a:pt x="19" y="4"/>
                    <a:pt x="19" y="4"/>
                  </a:cubicBezTo>
                  <a:cubicBezTo>
                    <a:pt x="19" y="4"/>
                    <a:pt x="18" y="4"/>
                    <a:pt x="17" y="3"/>
                  </a:cubicBezTo>
                  <a:cubicBezTo>
                    <a:pt x="16" y="3"/>
                    <a:pt x="15" y="3"/>
                    <a:pt x="13" y="3"/>
                  </a:cubicBezTo>
                  <a:cubicBezTo>
                    <a:pt x="10" y="3"/>
                    <a:pt x="8" y="4"/>
                    <a:pt x="6" y="6"/>
                  </a:cubicBezTo>
                  <a:cubicBezTo>
                    <a:pt x="4" y="8"/>
                    <a:pt x="3" y="11"/>
                    <a:pt x="3" y="15"/>
                  </a:cubicBezTo>
                  <a:cubicBezTo>
                    <a:pt x="3" y="17"/>
                    <a:pt x="4" y="18"/>
                    <a:pt x="4" y="20"/>
                  </a:cubicBezTo>
                  <a:cubicBezTo>
                    <a:pt x="4" y="21"/>
                    <a:pt x="5" y="22"/>
                    <a:pt x="6" y="23"/>
                  </a:cubicBezTo>
                  <a:cubicBezTo>
                    <a:pt x="7" y="24"/>
                    <a:pt x="8" y="25"/>
                    <a:pt x="9" y="26"/>
                  </a:cubicBezTo>
                  <a:cubicBezTo>
                    <a:pt x="10" y="26"/>
                    <a:pt x="12" y="27"/>
                    <a:pt x="14" y="27"/>
                  </a:cubicBezTo>
                  <a:cubicBezTo>
                    <a:pt x="15" y="27"/>
                    <a:pt x="17" y="27"/>
                    <a:pt x="18" y="26"/>
                  </a:cubicBezTo>
                  <a:cubicBezTo>
                    <a:pt x="19" y="26"/>
                    <a:pt x="20" y="26"/>
                    <a:pt x="20" y="25"/>
                  </a:cubicBezTo>
                  <a:cubicBezTo>
                    <a:pt x="21" y="28"/>
                    <a:pt x="21" y="28"/>
                    <a:pt x="21" y="28"/>
                  </a:cubicBezTo>
                  <a:cubicBezTo>
                    <a:pt x="20" y="29"/>
                    <a:pt x="19" y="29"/>
                    <a:pt x="18" y="30"/>
                  </a:cubicBezTo>
                  <a:cubicBezTo>
                    <a:pt x="16" y="30"/>
                    <a:pt x="15" y="30"/>
                    <a:pt x="13" y="3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73"/>
            <p:cNvSpPr>
              <a:spLocks/>
            </p:cNvSpPr>
            <p:nvPr/>
          </p:nvSpPr>
          <p:spPr bwMode="auto">
            <a:xfrm>
              <a:off x="5451477" y="3403634"/>
              <a:ext cx="42863" cy="77788"/>
            </a:xfrm>
            <a:custGeom>
              <a:avLst/>
              <a:gdLst>
                <a:gd name="T0" fmla="*/ 0 w 23"/>
                <a:gd name="T1" fmla="*/ 43 h 43"/>
                <a:gd name="T2" fmla="*/ 0 w 23"/>
                <a:gd name="T3" fmla="*/ 1 h 43"/>
                <a:gd name="T4" fmla="*/ 4 w 23"/>
                <a:gd name="T5" fmla="*/ 0 h 43"/>
                <a:gd name="T6" fmla="*/ 4 w 23"/>
                <a:gd name="T7" fmla="*/ 15 h 43"/>
                <a:gd name="T8" fmla="*/ 7 w 23"/>
                <a:gd name="T9" fmla="*/ 14 h 43"/>
                <a:gd name="T10" fmla="*/ 11 w 23"/>
                <a:gd name="T11" fmla="*/ 14 h 43"/>
                <a:gd name="T12" fmla="*/ 17 w 23"/>
                <a:gd name="T13" fmla="*/ 15 h 43"/>
                <a:gd name="T14" fmla="*/ 20 w 23"/>
                <a:gd name="T15" fmla="*/ 18 h 43"/>
                <a:gd name="T16" fmla="*/ 22 w 23"/>
                <a:gd name="T17" fmla="*/ 22 h 43"/>
                <a:gd name="T18" fmla="*/ 23 w 23"/>
                <a:gd name="T19" fmla="*/ 27 h 43"/>
                <a:gd name="T20" fmla="*/ 23 w 23"/>
                <a:gd name="T21" fmla="*/ 43 h 43"/>
                <a:gd name="T22" fmla="*/ 19 w 23"/>
                <a:gd name="T23" fmla="*/ 43 h 43"/>
                <a:gd name="T24" fmla="*/ 19 w 23"/>
                <a:gd name="T25" fmla="*/ 28 h 43"/>
                <a:gd name="T26" fmla="*/ 19 w 23"/>
                <a:gd name="T27" fmla="*/ 23 h 43"/>
                <a:gd name="T28" fmla="*/ 17 w 23"/>
                <a:gd name="T29" fmla="*/ 20 h 43"/>
                <a:gd name="T30" fmla="*/ 15 w 23"/>
                <a:gd name="T31" fmla="*/ 18 h 43"/>
                <a:gd name="T32" fmla="*/ 10 w 23"/>
                <a:gd name="T33" fmla="*/ 17 h 43"/>
                <a:gd name="T34" fmla="*/ 8 w 23"/>
                <a:gd name="T35" fmla="*/ 17 h 43"/>
                <a:gd name="T36" fmla="*/ 6 w 23"/>
                <a:gd name="T37" fmla="*/ 18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1"/>
                    <a:pt x="0" y="1"/>
                    <a:pt x="0" y="1"/>
                  </a:cubicBezTo>
                  <a:cubicBezTo>
                    <a:pt x="4" y="0"/>
                    <a:pt x="4" y="0"/>
                    <a:pt x="4" y="0"/>
                  </a:cubicBezTo>
                  <a:cubicBezTo>
                    <a:pt x="4" y="15"/>
                    <a:pt x="4" y="15"/>
                    <a:pt x="4" y="15"/>
                  </a:cubicBezTo>
                  <a:cubicBezTo>
                    <a:pt x="5" y="15"/>
                    <a:pt x="6" y="15"/>
                    <a:pt x="7" y="14"/>
                  </a:cubicBezTo>
                  <a:cubicBezTo>
                    <a:pt x="9" y="14"/>
                    <a:pt x="10" y="14"/>
                    <a:pt x="11" y="14"/>
                  </a:cubicBezTo>
                  <a:cubicBezTo>
                    <a:pt x="13" y="14"/>
                    <a:pt x="15" y="14"/>
                    <a:pt x="17" y="15"/>
                  </a:cubicBezTo>
                  <a:cubicBezTo>
                    <a:pt x="18" y="15"/>
                    <a:pt x="19" y="16"/>
                    <a:pt x="20" y="18"/>
                  </a:cubicBezTo>
                  <a:cubicBezTo>
                    <a:pt x="21" y="19"/>
                    <a:pt x="22" y="20"/>
                    <a:pt x="22" y="22"/>
                  </a:cubicBezTo>
                  <a:cubicBezTo>
                    <a:pt x="22" y="23"/>
                    <a:pt x="23" y="25"/>
                    <a:pt x="23" y="27"/>
                  </a:cubicBezTo>
                  <a:cubicBezTo>
                    <a:pt x="23" y="43"/>
                    <a:pt x="23" y="43"/>
                    <a:pt x="23" y="43"/>
                  </a:cubicBezTo>
                  <a:cubicBezTo>
                    <a:pt x="19" y="43"/>
                    <a:pt x="19" y="43"/>
                    <a:pt x="19" y="43"/>
                  </a:cubicBezTo>
                  <a:cubicBezTo>
                    <a:pt x="19" y="28"/>
                    <a:pt x="19" y="28"/>
                    <a:pt x="19" y="28"/>
                  </a:cubicBezTo>
                  <a:cubicBezTo>
                    <a:pt x="19" y="26"/>
                    <a:pt x="19" y="25"/>
                    <a:pt x="19" y="23"/>
                  </a:cubicBezTo>
                  <a:cubicBezTo>
                    <a:pt x="18" y="22"/>
                    <a:pt x="18" y="21"/>
                    <a:pt x="17" y="20"/>
                  </a:cubicBezTo>
                  <a:cubicBezTo>
                    <a:pt x="16" y="19"/>
                    <a:pt x="16" y="18"/>
                    <a:pt x="15" y="18"/>
                  </a:cubicBezTo>
                  <a:cubicBezTo>
                    <a:pt x="13" y="17"/>
                    <a:pt x="12" y="17"/>
                    <a:pt x="10" y="17"/>
                  </a:cubicBezTo>
                  <a:cubicBezTo>
                    <a:pt x="10" y="17"/>
                    <a:pt x="9" y="17"/>
                    <a:pt x="8" y="17"/>
                  </a:cubicBezTo>
                  <a:cubicBezTo>
                    <a:pt x="8" y="17"/>
                    <a:pt x="7" y="18"/>
                    <a:pt x="6" y="18"/>
                  </a:cubicBezTo>
                  <a:cubicBezTo>
                    <a:pt x="6" y="18"/>
                    <a:pt x="5" y="18"/>
                    <a:pt x="5" y="18"/>
                  </a:cubicBezTo>
                  <a:cubicBezTo>
                    <a:pt x="4" y="18"/>
                    <a:pt x="4" y="18"/>
                    <a:pt x="4" y="18"/>
                  </a:cubicBezTo>
                  <a:cubicBezTo>
                    <a:pt x="4" y="43"/>
                    <a:pt x="4" y="43"/>
                    <a:pt x="4" y="43"/>
                  </a:cubicBezTo>
                  <a:lnTo>
                    <a:pt x="0" y="4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5" name="Group 554"/>
          <p:cNvGrpSpPr/>
          <p:nvPr/>
        </p:nvGrpSpPr>
        <p:grpSpPr>
          <a:xfrm>
            <a:off x="6514704" y="3125510"/>
            <a:ext cx="588963" cy="74614"/>
            <a:chOff x="6188077" y="3408396"/>
            <a:chExt cx="588963" cy="74614"/>
          </a:xfrm>
        </p:grpSpPr>
        <p:sp>
          <p:nvSpPr>
            <p:cNvPr id="415" name="Freeform 74"/>
            <p:cNvSpPr>
              <a:spLocks/>
            </p:cNvSpPr>
            <p:nvPr/>
          </p:nvSpPr>
          <p:spPr bwMode="auto">
            <a:xfrm>
              <a:off x="6188077" y="3409984"/>
              <a:ext cx="53975" cy="73026"/>
            </a:xfrm>
            <a:custGeom>
              <a:avLst/>
              <a:gdLst>
                <a:gd name="T0" fmla="*/ 18 w 29"/>
                <a:gd name="T1" fmla="*/ 40 h 40"/>
                <a:gd name="T2" fmla="*/ 11 w 29"/>
                <a:gd name="T3" fmla="*/ 39 h 40"/>
                <a:gd name="T4" fmla="*/ 5 w 29"/>
                <a:gd name="T5" fmla="*/ 35 h 40"/>
                <a:gd name="T6" fmla="*/ 1 w 29"/>
                <a:gd name="T7" fmla="*/ 29 h 40"/>
                <a:gd name="T8" fmla="*/ 0 w 29"/>
                <a:gd name="T9" fmla="*/ 20 h 40"/>
                <a:gd name="T10" fmla="*/ 1 w 29"/>
                <a:gd name="T11" fmla="*/ 11 h 40"/>
                <a:gd name="T12" fmla="*/ 5 w 29"/>
                <a:gd name="T13" fmla="*/ 5 h 40"/>
                <a:gd name="T14" fmla="*/ 11 w 29"/>
                <a:gd name="T15" fmla="*/ 1 h 40"/>
                <a:gd name="T16" fmla="*/ 18 w 29"/>
                <a:gd name="T17" fmla="*/ 0 h 40"/>
                <a:gd name="T18" fmla="*/ 22 w 29"/>
                <a:gd name="T19" fmla="*/ 0 h 40"/>
                <a:gd name="T20" fmla="*/ 25 w 29"/>
                <a:gd name="T21" fmla="*/ 1 h 40"/>
                <a:gd name="T22" fmla="*/ 27 w 29"/>
                <a:gd name="T23" fmla="*/ 2 h 40"/>
                <a:gd name="T24" fmla="*/ 29 w 29"/>
                <a:gd name="T25" fmla="*/ 2 h 40"/>
                <a:gd name="T26" fmla="*/ 27 w 29"/>
                <a:gd name="T27" fmla="*/ 6 h 40"/>
                <a:gd name="T28" fmla="*/ 24 w 29"/>
                <a:gd name="T29" fmla="*/ 4 h 40"/>
                <a:gd name="T30" fmla="*/ 19 w 29"/>
                <a:gd name="T31" fmla="*/ 3 h 40"/>
                <a:gd name="T32" fmla="*/ 12 w 29"/>
                <a:gd name="T33" fmla="*/ 4 h 40"/>
                <a:gd name="T34" fmla="*/ 8 w 29"/>
                <a:gd name="T35" fmla="*/ 8 h 40"/>
                <a:gd name="T36" fmla="*/ 5 w 29"/>
                <a:gd name="T37" fmla="*/ 13 h 40"/>
                <a:gd name="T38" fmla="*/ 4 w 29"/>
                <a:gd name="T39" fmla="*/ 20 h 40"/>
                <a:gd name="T40" fmla="*/ 5 w 29"/>
                <a:gd name="T41" fmla="*/ 27 h 40"/>
                <a:gd name="T42" fmla="*/ 8 w 29"/>
                <a:gd name="T43" fmla="*/ 32 h 40"/>
                <a:gd name="T44" fmla="*/ 12 w 29"/>
                <a:gd name="T45" fmla="*/ 36 h 40"/>
                <a:gd name="T46" fmla="*/ 18 w 29"/>
                <a:gd name="T47" fmla="*/ 37 h 40"/>
                <a:gd name="T48" fmla="*/ 24 w 29"/>
                <a:gd name="T49" fmla="*/ 36 h 40"/>
                <a:gd name="T50" fmla="*/ 28 w 29"/>
                <a:gd name="T51" fmla="*/ 35 h 40"/>
                <a:gd name="T52" fmla="*/ 29 w 29"/>
                <a:gd name="T53" fmla="*/ 38 h 40"/>
                <a:gd name="T54" fmla="*/ 28 w 29"/>
                <a:gd name="T55" fmla="*/ 39 h 40"/>
                <a:gd name="T56" fmla="*/ 25 w 29"/>
                <a:gd name="T57" fmla="*/ 39 h 40"/>
                <a:gd name="T58" fmla="*/ 22 w 29"/>
                <a:gd name="T59" fmla="*/ 40 h 40"/>
                <a:gd name="T60" fmla="*/ 18 w 29"/>
                <a:gd name="T6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0">
                  <a:moveTo>
                    <a:pt x="18" y="40"/>
                  </a:moveTo>
                  <a:cubicBezTo>
                    <a:pt x="15" y="40"/>
                    <a:pt x="13" y="40"/>
                    <a:pt x="11" y="39"/>
                  </a:cubicBezTo>
                  <a:cubicBezTo>
                    <a:pt x="8" y="38"/>
                    <a:pt x="7" y="37"/>
                    <a:pt x="5" y="35"/>
                  </a:cubicBezTo>
                  <a:cubicBezTo>
                    <a:pt x="3" y="33"/>
                    <a:pt x="2" y="31"/>
                    <a:pt x="1" y="29"/>
                  </a:cubicBezTo>
                  <a:cubicBezTo>
                    <a:pt x="0" y="26"/>
                    <a:pt x="0" y="23"/>
                    <a:pt x="0" y="20"/>
                  </a:cubicBezTo>
                  <a:cubicBezTo>
                    <a:pt x="0" y="17"/>
                    <a:pt x="0" y="14"/>
                    <a:pt x="1" y="11"/>
                  </a:cubicBezTo>
                  <a:cubicBezTo>
                    <a:pt x="2" y="9"/>
                    <a:pt x="4" y="7"/>
                    <a:pt x="5" y="5"/>
                  </a:cubicBezTo>
                  <a:cubicBezTo>
                    <a:pt x="7" y="3"/>
                    <a:pt x="9" y="2"/>
                    <a:pt x="11" y="1"/>
                  </a:cubicBezTo>
                  <a:cubicBezTo>
                    <a:pt x="13" y="0"/>
                    <a:pt x="15" y="0"/>
                    <a:pt x="18" y="0"/>
                  </a:cubicBezTo>
                  <a:cubicBezTo>
                    <a:pt x="19" y="0"/>
                    <a:pt x="21" y="0"/>
                    <a:pt x="22" y="0"/>
                  </a:cubicBezTo>
                  <a:cubicBezTo>
                    <a:pt x="23" y="0"/>
                    <a:pt x="24" y="0"/>
                    <a:pt x="25" y="1"/>
                  </a:cubicBezTo>
                  <a:cubicBezTo>
                    <a:pt x="26" y="1"/>
                    <a:pt x="27" y="1"/>
                    <a:pt x="27" y="2"/>
                  </a:cubicBezTo>
                  <a:cubicBezTo>
                    <a:pt x="28" y="2"/>
                    <a:pt x="28" y="2"/>
                    <a:pt x="29" y="2"/>
                  </a:cubicBezTo>
                  <a:cubicBezTo>
                    <a:pt x="27" y="6"/>
                    <a:pt x="27" y="6"/>
                    <a:pt x="27" y="6"/>
                  </a:cubicBezTo>
                  <a:cubicBezTo>
                    <a:pt x="27" y="5"/>
                    <a:pt x="25" y="5"/>
                    <a:pt x="24" y="4"/>
                  </a:cubicBezTo>
                  <a:cubicBezTo>
                    <a:pt x="22" y="3"/>
                    <a:pt x="21" y="3"/>
                    <a:pt x="19" y="3"/>
                  </a:cubicBezTo>
                  <a:cubicBezTo>
                    <a:pt x="16" y="3"/>
                    <a:pt x="14" y="4"/>
                    <a:pt x="12" y="4"/>
                  </a:cubicBezTo>
                  <a:cubicBezTo>
                    <a:pt x="10" y="5"/>
                    <a:pt x="9" y="6"/>
                    <a:pt x="8" y="8"/>
                  </a:cubicBezTo>
                  <a:cubicBezTo>
                    <a:pt x="6" y="9"/>
                    <a:pt x="5" y="11"/>
                    <a:pt x="5" y="13"/>
                  </a:cubicBezTo>
                  <a:cubicBezTo>
                    <a:pt x="4" y="15"/>
                    <a:pt x="4" y="18"/>
                    <a:pt x="4" y="20"/>
                  </a:cubicBezTo>
                  <a:cubicBezTo>
                    <a:pt x="4" y="23"/>
                    <a:pt x="4" y="25"/>
                    <a:pt x="5" y="27"/>
                  </a:cubicBezTo>
                  <a:cubicBezTo>
                    <a:pt x="5" y="29"/>
                    <a:pt x="6" y="31"/>
                    <a:pt x="8" y="32"/>
                  </a:cubicBezTo>
                  <a:cubicBezTo>
                    <a:pt x="9" y="34"/>
                    <a:pt x="10" y="35"/>
                    <a:pt x="12" y="36"/>
                  </a:cubicBezTo>
                  <a:cubicBezTo>
                    <a:pt x="14" y="36"/>
                    <a:pt x="16" y="37"/>
                    <a:pt x="18" y="37"/>
                  </a:cubicBezTo>
                  <a:cubicBezTo>
                    <a:pt x="20" y="37"/>
                    <a:pt x="22" y="37"/>
                    <a:pt x="24" y="36"/>
                  </a:cubicBezTo>
                  <a:cubicBezTo>
                    <a:pt x="26" y="36"/>
                    <a:pt x="27" y="35"/>
                    <a:pt x="28" y="35"/>
                  </a:cubicBezTo>
                  <a:cubicBezTo>
                    <a:pt x="29" y="38"/>
                    <a:pt x="29" y="38"/>
                    <a:pt x="29" y="38"/>
                  </a:cubicBezTo>
                  <a:cubicBezTo>
                    <a:pt x="29" y="38"/>
                    <a:pt x="28" y="38"/>
                    <a:pt x="28" y="39"/>
                  </a:cubicBezTo>
                  <a:cubicBezTo>
                    <a:pt x="27" y="39"/>
                    <a:pt x="26" y="39"/>
                    <a:pt x="25" y="39"/>
                  </a:cubicBezTo>
                  <a:cubicBezTo>
                    <a:pt x="24" y="40"/>
                    <a:pt x="23" y="40"/>
                    <a:pt x="22" y="40"/>
                  </a:cubicBezTo>
                  <a:cubicBezTo>
                    <a:pt x="21" y="40"/>
                    <a:pt x="19" y="40"/>
                    <a:pt x="18" y="4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75"/>
            <p:cNvSpPr>
              <a:spLocks noEditPoints="1"/>
            </p:cNvSpPr>
            <p:nvPr/>
          </p:nvSpPr>
          <p:spPr bwMode="auto">
            <a:xfrm>
              <a:off x="6251577" y="3429034"/>
              <a:ext cx="47625" cy="53976"/>
            </a:xfrm>
            <a:custGeom>
              <a:avLst/>
              <a:gdLst>
                <a:gd name="T0" fmla="*/ 26 w 26"/>
                <a:gd name="T1" fmla="*/ 15 h 30"/>
                <a:gd name="T2" fmla="*/ 25 w 26"/>
                <a:gd name="T3" fmla="*/ 21 h 30"/>
                <a:gd name="T4" fmla="*/ 22 w 26"/>
                <a:gd name="T5" fmla="*/ 26 h 30"/>
                <a:gd name="T6" fmla="*/ 18 w 26"/>
                <a:gd name="T7" fmla="*/ 29 h 30"/>
                <a:gd name="T8" fmla="*/ 13 w 26"/>
                <a:gd name="T9" fmla="*/ 30 h 30"/>
                <a:gd name="T10" fmla="*/ 8 w 26"/>
                <a:gd name="T11" fmla="*/ 29 h 30"/>
                <a:gd name="T12" fmla="*/ 3 w 26"/>
                <a:gd name="T13" fmla="*/ 26 h 30"/>
                <a:gd name="T14" fmla="*/ 1 w 26"/>
                <a:gd name="T15" fmla="*/ 21 h 30"/>
                <a:gd name="T16" fmla="*/ 0 w 26"/>
                <a:gd name="T17" fmla="*/ 15 h 30"/>
                <a:gd name="T18" fmla="*/ 1 w 26"/>
                <a:gd name="T19" fmla="*/ 9 h 30"/>
                <a:gd name="T20" fmla="*/ 3 w 26"/>
                <a:gd name="T21" fmla="*/ 4 h 30"/>
                <a:gd name="T22" fmla="*/ 8 w 26"/>
                <a:gd name="T23" fmla="*/ 1 h 30"/>
                <a:gd name="T24" fmla="*/ 13 w 26"/>
                <a:gd name="T25" fmla="*/ 0 h 30"/>
                <a:gd name="T26" fmla="*/ 18 w 26"/>
                <a:gd name="T27" fmla="*/ 1 h 30"/>
                <a:gd name="T28" fmla="*/ 22 w 26"/>
                <a:gd name="T29" fmla="*/ 4 h 30"/>
                <a:gd name="T30" fmla="*/ 25 w 26"/>
                <a:gd name="T31" fmla="*/ 9 h 30"/>
                <a:gd name="T32" fmla="*/ 26 w 26"/>
                <a:gd name="T33" fmla="*/ 15 h 30"/>
                <a:gd name="T34" fmla="*/ 22 w 26"/>
                <a:gd name="T35" fmla="*/ 15 h 30"/>
                <a:gd name="T36" fmla="*/ 20 w 26"/>
                <a:gd name="T37" fmla="*/ 6 h 30"/>
                <a:gd name="T38" fmla="*/ 13 w 26"/>
                <a:gd name="T39" fmla="*/ 3 h 30"/>
                <a:gd name="T40" fmla="*/ 6 w 26"/>
                <a:gd name="T41" fmla="*/ 6 h 30"/>
                <a:gd name="T42" fmla="*/ 3 w 26"/>
                <a:gd name="T43" fmla="*/ 15 h 30"/>
                <a:gd name="T44" fmla="*/ 6 w 26"/>
                <a:gd name="T45" fmla="*/ 24 h 30"/>
                <a:gd name="T46" fmla="*/ 13 w 26"/>
                <a:gd name="T47" fmla="*/ 27 h 30"/>
                <a:gd name="T48" fmla="*/ 20 w 26"/>
                <a:gd name="T49" fmla="*/ 24 h 30"/>
                <a:gd name="T50" fmla="*/ 22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5" y="21"/>
                  </a:cubicBezTo>
                  <a:cubicBezTo>
                    <a:pt x="24" y="23"/>
                    <a:pt x="24" y="25"/>
                    <a:pt x="22" y="26"/>
                  </a:cubicBezTo>
                  <a:cubicBezTo>
                    <a:pt x="21" y="27"/>
                    <a:pt x="20" y="28"/>
                    <a:pt x="18" y="29"/>
                  </a:cubicBezTo>
                  <a:cubicBezTo>
                    <a:pt x="17" y="30"/>
                    <a:pt x="15" y="30"/>
                    <a:pt x="13" y="30"/>
                  </a:cubicBezTo>
                  <a:cubicBezTo>
                    <a:pt x="11" y="30"/>
                    <a:pt x="9" y="30"/>
                    <a:pt x="8" y="29"/>
                  </a:cubicBezTo>
                  <a:cubicBezTo>
                    <a:pt x="6" y="28"/>
                    <a:pt x="5" y="27"/>
                    <a:pt x="3" y="26"/>
                  </a:cubicBezTo>
                  <a:cubicBezTo>
                    <a:pt x="2" y="25"/>
                    <a:pt x="1" y="23"/>
                    <a:pt x="1" y="21"/>
                  </a:cubicBezTo>
                  <a:cubicBezTo>
                    <a:pt x="0" y="19"/>
                    <a:pt x="0" y="17"/>
                    <a:pt x="0" y="15"/>
                  </a:cubicBezTo>
                  <a:cubicBezTo>
                    <a:pt x="0" y="13"/>
                    <a:pt x="0" y="11"/>
                    <a:pt x="1" y="9"/>
                  </a:cubicBezTo>
                  <a:cubicBezTo>
                    <a:pt x="1" y="7"/>
                    <a:pt x="2" y="5"/>
                    <a:pt x="3" y="4"/>
                  </a:cubicBezTo>
                  <a:cubicBezTo>
                    <a:pt x="5" y="3"/>
                    <a:pt x="6" y="2"/>
                    <a:pt x="8" y="1"/>
                  </a:cubicBezTo>
                  <a:cubicBezTo>
                    <a:pt x="9" y="0"/>
                    <a:pt x="11" y="0"/>
                    <a:pt x="13" y="0"/>
                  </a:cubicBezTo>
                  <a:cubicBezTo>
                    <a:pt x="15" y="0"/>
                    <a:pt x="17" y="0"/>
                    <a:pt x="18" y="1"/>
                  </a:cubicBezTo>
                  <a:cubicBezTo>
                    <a:pt x="20" y="2"/>
                    <a:pt x="21" y="3"/>
                    <a:pt x="22" y="4"/>
                  </a:cubicBezTo>
                  <a:cubicBezTo>
                    <a:pt x="24" y="5"/>
                    <a:pt x="24" y="7"/>
                    <a:pt x="25" y="9"/>
                  </a:cubicBezTo>
                  <a:cubicBezTo>
                    <a:pt x="26" y="11"/>
                    <a:pt x="26" y="13"/>
                    <a:pt x="26" y="15"/>
                  </a:cubicBezTo>
                  <a:close/>
                  <a:moveTo>
                    <a:pt x="22" y="15"/>
                  </a:moveTo>
                  <a:cubicBezTo>
                    <a:pt x="22" y="11"/>
                    <a:pt x="21" y="8"/>
                    <a:pt x="20" y="6"/>
                  </a:cubicBezTo>
                  <a:cubicBezTo>
                    <a:pt x="18" y="4"/>
                    <a:pt x="16" y="3"/>
                    <a:pt x="13" y="3"/>
                  </a:cubicBezTo>
                  <a:cubicBezTo>
                    <a:pt x="10" y="3"/>
                    <a:pt x="8" y="4"/>
                    <a:pt x="6" y="6"/>
                  </a:cubicBezTo>
                  <a:cubicBezTo>
                    <a:pt x="4" y="8"/>
                    <a:pt x="3" y="11"/>
                    <a:pt x="3" y="15"/>
                  </a:cubicBezTo>
                  <a:cubicBezTo>
                    <a:pt x="3" y="19"/>
                    <a:pt x="4" y="21"/>
                    <a:pt x="6" y="24"/>
                  </a:cubicBezTo>
                  <a:cubicBezTo>
                    <a:pt x="8" y="26"/>
                    <a:pt x="10" y="27"/>
                    <a:pt x="13" y="27"/>
                  </a:cubicBezTo>
                  <a:cubicBezTo>
                    <a:pt x="16" y="27"/>
                    <a:pt x="18" y="26"/>
                    <a:pt x="20" y="24"/>
                  </a:cubicBezTo>
                  <a:cubicBezTo>
                    <a:pt x="21" y="21"/>
                    <a:pt x="22" y="19"/>
                    <a:pt x="22"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76"/>
            <p:cNvSpPr>
              <a:spLocks/>
            </p:cNvSpPr>
            <p:nvPr/>
          </p:nvSpPr>
          <p:spPr bwMode="auto">
            <a:xfrm>
              <a:off x="6313490" y="3429034"/>
              <a:ext cx="42863" cy="52388"/>
            </a:xfrm>
            <a:custGeom>
              <a:avLst/>
              <a:gdLst>
                <a:gd name="T0" fmla="*/ 0 w 23"/>
                <a:gd name="T1" fmla="*/ 1 h 29"/>
                <a:gd name="T2" fmla="*/ 4 w 23"/>
                <a:gd name="T3" fmla="*/ 0 h 29"/>
                <a:gd name="T4" fmla="*/ 11 w 23"/>
                <a:gd name="T5" fmla="*/ 0 h 29"/>
                <a:gd name="T6" fmla="*/ 17 w 23"/>
                <a:gd name="T7" fmla="*/ 1 h 29"/>
                <a:gd name="T8" fmla="*/ 20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8 w 23"/>
                <a:gd name="T21" fmla="*/ 9 h 29"/>
                <a:gd name="T22" fmla="*/ 17 w 23"/>
                <a:gd name="T23" fmla="*/ 6 h 29"/>
                <a:gd name="T24" fmla="*/ 14 w 23"/>
                <a:gd name="T25" fmla="*/ 4 h 29"/>
                <a:gd name="T26" fmla="*/ 10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2" y="1"/>
                    <a:pt x="4" y="0"/>
                  </a:cubicBezTo>
                  <a:cubicBezTo>
                    <a:pt x="6" y="0"/>
                    <a:pt x="8" y="0"/>
                    <a:pt x="11" y="0"/>
                  </a:cubicBezTo>
                  <a:cubicBezTo>
                    <a:pt x="13" y="0"/>
                    <a:pt x="15" y="0"/>
                    <a:pt x="17" y="1"/>
                  </a:cubicBezTo>
                  <a:cubicBezTo>
                    <a:pt x="18" y="1"/>
                    <a:pt x="19" y="2"/>
                    <a:pt x="20" y="4"/>
                  </a:cubicBezTo>
                  <a:cubicBezTo>
                    <a:pt x="21" y="5"/>
                    <a:pt x="22" y="6"/>
                    <a:pt x="22" y="8"/>
                  </a:cubicBezTo>
                  <a:cubicBezTo>
                    <a:pt x="22" y="9"/>
                    <a:pt x="23" y="11"/>
                    <a:pt x="23" y="13"/>
                  </a:cubicBezTo>
                  <a:cubicBezTo>
                    <a:pt x="23" y="29"/>
                    <a:pt x="23" y="29"/>
                    <a:pt x="23" y="29"/>
                  </a:cubicBezTo>
                  <a:cubicBezTo>
                    <a:pt x="19" y="29"/>
                    <a:pt x="19" y="29"/>
                    <a:pt x="19" y="29"/>
                  </a:cubicBezTo>
                  <a:cubicBezTo>
                    <a:pt x="19" y="14"/>
                    <a:pt x="19" y="14"/>
                    <a:pt x="19" y="14"/>
                  </a:cubicBezTo>
                  <a:cubicBezTo>
                    <a:pt x="19" y="12"/>
                    <a:pt x="19" y="11"/>
                    <a:pt x="18" y="9"/>
                  </a:cubicBezTo>
                  <a:cubicBezTo>
                    <a:pt x="18" y="8"/>
                    <a:pt x="18" y="7"/>
                    <a:pt x="17" y="6"/>
                  </a:cubicBezTo>
                  <a:cubicBezTo>
                    <a:pt x="16" y="5"/>
                    <a:pt x="16" y="4"/>
                    <a:pt x="14" y="4"/>
                  </a:cubicBezTo>
                  <a:cubicBezTo>
                    <a:pt x="13" y="3"/>
                    <a:pt x="12" y="3"/>
                    <a:pt x="10" y="3"/>
                  </a:cubicBezTo>
                  <a:cubicBezTo>
                    <a:pt x="9" y="3"/>
                    <a:pt x="7" y="3"/>
                    <a:pt x="6" y="3"/>
                  </a:cubicBezTo>
                  <a:cubicBezTo>
                    <a:pt x="5" y="4"/>
                    <a:pt x="4" y="4"/>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77"/>
            <p:cNvSpPr>
              <a:spLocks/>
            </p:cNvSpPr>
            <p:nvPr/>
          </p:nvSpPr>
          <p:spPr bwMode="auto">
            <a:xfrm>
              <a:off x="6364290" y="3429034"/>
              <a:ext cx="46038" cy="52388"/>
            </a:xfrm>
            <a:custGeom>
              <a:avLst/>
              <a:gdLst>
                <a:gd name="T0" fmla="*/ 13 w 25"/>
                <a:gd name="T1" fmla="*/ 26 h 29"/>
                <a:gd name="T2" fmla="*/ 15 w 25"/>
                <a:gd name="T3" fmla="*/ 20 h 29"/>
                <a:gd name="T4" fmla="*/ 17 w 25"/>
                <a:gd name="T5" fmla="*/ 14 h 29"/>
                <a:gd name="T6" fmla="*/ 20 w 25"/>
                <a:gd name="T7" fmla="*/ 7 h 29"/>
                <a:gd name="T8" fmla="*/ 21 w 25"/>
                <a:gd name="T9" fmla="*/ 0 h 29"/>
                <a:gd name="T10" fmla="*/ 25 w 25"/>
                <a:gd name="T11" fmla="*/ 0 h 29"/>
                <a:gd name="T12" fmla="*/ 23 w 25"/>
                <a:gd name="T13" fmla="*/ 8 h 29"/>
                <a:gd name="T14" fmla="*/ 20 w 25"/>
                <a:gd name="T15" fmla="*/ 16 h 29"/>
                <a:gd name="T16" fmla="*/ 17 w 25"/>
                <a:gd name="T17" fmla="*/ 23 h 29"/>
                <a:gd name="T18" fmla="*/ 14 w 25"/>
                <a:gd name="T19" fmla="*/ 29 h 29"/>
                <a:gd name="T20" fmla="*/ 11 w 25"/>
                <a:gd name="T21" fmla="*/ 29 h 29"/>
                <a:gd name="T22" fmla="*/ 8 w 25"/>
                <a:gd name="T23" fmla="*/ 23 h 29"/>
                <a:gd name="T24" fmla="*/ 5 w 25"/>
                <a:gd name="T25" fmla="*/ 16 h 29"/>
                <a:gd name="T26" fmla="*/ 2 w 25"/>
                <a:gd name="T27" fmla="*/ 8 h 29"/>
                <a:gd name="T28" fmla="*/ 0 w 25"/>
                <a:gd name="T29" fmla="*/ 0 h 29"/>
                <a:gd name="T30" fmla="*/ 4 w 25"/>
                <a:gd name="T31" fmla="*/ 0 h 29"/>
                <a:gd name="T32" fmla="*/ 6 w 25"/>
                <a:gd name="T33" fmla="*/ 7 h 29"/>
                <a:gd name="T34" fmla="*/ 8 w 25"/>
                <a:gd name="T35" fmla="*/ 14 h 29"/>
                <a:gd name="T36" fmla="*/ 10 w 25"/>
                <a:gd name="T37" fmla="*/ 20 h 29"/>
                <a:gd name="T38" fmla="*/ 13 w 25"/>
                <a:gd name="T39"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9">
                  <a:moveTo>
                    <a:pt x="13" y="26"/>
                  </a:moveTo>
                  <a:cubicBezTo>
                    <a:pt x="13" y="24"/>
                    <a:pt x="14" y="22"/>
                    <a:pt x="15" y="20"/>
                  </a:cubicBezTo>
                  <a:cubicBezTo>
                    <a:pt x="16" y="18"/>
                    <a:pt x="17" y="16"/>
                    <a:pt x="17" y="14"/>
                  </a:cubicBezTo>
                  <a:cubicBezTo>
                    <a:pt x="18" y="11"/>
                    <a:pt x="19" y="9"/>
                    <a:pt x="20" y="7"/>
                  </a:cubicBezTo>
                  <a:cubicBezTo>
                    <a:pt x="20" y="5"/>
                    <a:pt x="21" y="2"/>
                    <a:pt x="21" y="0"/>
                  </a:cubicBezTo>
                  <a:cubicBezTo>
                    <a:pt x="25" y="0"/>
                    <a:pt x="25" y="0"/>
                    <a:pt x="25" y="0"/>
                  </a:cubicBezTo>
                  <a:cubicBezTo>
                    <a:pt x="24" y="3"/>
                    <a:pt x="23" y="6"/>
                    <a:pt x="23" y="8"/>
                  </a:cubicBezTo>
                  <a:cubicBezTo>
                    <a:pt x="22" y="11"/>
                    <a:pt x="21" y="13"/>
                    <a:pt x="20" y="16"/>
                  </a:cubicBezTo>
                  <a:cubicBezTo>
                    <a:pt x="19" y="18"/>
                    <a:pt x="18" y="21"/>
                    <a:pt x="17" y="23"/>
                  </a:cubicBezTo>
                  <a:cubicBezTo>
                    <a:pt x="16" y="25"/>
                    <a:pt x="15" y="27"/>
                    <a:pt x="14" y="29"/>
                  </a:cubicBezTo>
                  <a:cubicBezTo>
                    <a:pt x="11" y="29"/>
                    <a:pt x="11" y="29"/>
                    <a:pt x="11" y="29"/>
                  </a:cubicBezTo>
                  <a:cubicBezTo>
                    <a:pt x="10" y="27"/>
                    <a:pt x="9" y="25"/>
                    <a:pt x="8" y="23"/>
                  </a:cubicBezTo>
                  <a:cubicBezTo>
                    <a:pt x="7" y="21"/>
                    <a:pt x="6" y="18"/>
                    <a:pt x="5" y="16"/>
                  </a:cubicBezTo>
                  <a:cubicBezTo>
                    <a:pt x="4" y="13"/>
                    <a:pt x="3" y="11"/>
                    <a:pt x="2" y="8"/>
                  </a:cubicBezTo>
                  <a:cubicBezTo>
                    <a:pt x="2" y="6"/>
                    <a:pt x="1" y="3"/>
                    <a:pt x="0" y="0"/>
                  </a:cubicBezTo>
                  <a:cubicBezTo>
                    <a:pt x="4" y="0"/>
                    <a:pt x="4" y="0"/>
                    <a:pt x="4" y="0"/>
                  </a:cubicBezTo>
                  <a:cubicBezTo>
                    <a:pt x="4" y="2"/>
                    <a:pt x="5" y="5"/>
                    <a:pt x="6" y="7"/>
                  </a:cubicBezTo>
                  <a:cubicBezTo>
                    <a:pt x="6" y="9"/>
                    <a:pt x="7" y="11"/>
                    <a:pt x="8" y="14"/>
                  </a:cubicBezTo>
                  <a:cubicBezTo>
                    <a:pt x="9" y="16"/>
                    <a:pt x="9" y="18"/>
                    <a:pt x="10" y="20"/>
                  </a:cubicBezTo>
                  <a:cubicBezTo>
                    <a:pt x="11" y="22"/>
                    <a:pt x="12" y="24"/>
                    <a:pt x="13" y="2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78"/>
            <p:cNvSpPr>
              <a:spLocks noEditPoints="1"/>
            </p:cNvSpPr>
            <p:nvPr/>
          </p:nvSpPr>
          <p:spPr bwMode="auto">
            <a:xfrm>
              <a:off x="6418265"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6" y="1"/>
                    <a:pt x="8" y="1"/>
                  </a:cubicBezTo>
                  <a:cubicBezTo>
                    <a:pt x="9"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6"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9" y="30"/>
                    <a:pt x="8" y="29"/>
                  </a:cubicBezTo>
                  <a:cubicBezTo>
                    <a:pt x="6" y="28"/>
                    <a:pt x="4" y="27"/>
                    <a:pt x="3" y="26"/>
                  </a:cubicBezTo>
                  <a:cubicBezTo>
                    <a:pt x="2" y="24"/>
                    <a:pt x="1" y="23"/>
                    <a:pt x="1" y="21"/>
                  </a:cubicBezTo>
                  <a:cubicBezTo>
                    <a:pt x="0" y="19"/>
                    <a:pt x="0" y="17"/>
                    <a:pt x="0" y="15"/>
                  </a:cubicBezTo>
                  <a:close/>
                  <a:moveTo>
                    <a:pt x="21" y="13"/>
                  </a:moveTo>
                  <a:cubicBezTo>
                    <a:pt x="20" y="10"/>
                    <a:pt x="20" y="7"/>
                    <a:pt x="18" y="6"/>
                  </a:cubicBezTo>
                  <a:cubicBezTo>
                    <a:pt x="17" y="4"/>
                    <a:pt x="15" y="3"/>
                    <a:pt x="13" y="3"/>
                  </a:cubicBezTo>
                  <a:cubicBezTo>
                    <a:pt x="11" y="3"/>
                    <a:pt x="10" y="3"/>
                    <a:pt x="9" y="4"/>
                  </a:cubicBezTo>
                  <a:cubicBezTo>
                    <a:pt x="8" y="4"/>
                    <a:pt x="7" y="5"/>
                    <a:pt x="6"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79"/>
            <p:cNvSpPr>
              <a:spLocks/>
            </p:cNvSpPr>
            <p:nvPr/>
          </p:nvSpPr>
          <p:spPr bwMode="auto">
            <a:xfrm>
              <a:off x="6477002" y="3429034"/>
              <a:ext cx="28575" cy="52388"/>
            </a:xfrm>
            <a:custGeom>
              <a:avLst/>
              <a:gdLst>
                <a:gd name="T0" fmla="*/ 10 w 16"/>
                <a:gd name="T1" fmla="*/ 0 h 29"/>
                <a:gd name="T2" fmla="*/ 14 w 16"/>
                <a:gd name="T3" fmla="*/ 0 h 29"/>
                <a:gd name="T4" fmla="*/ 16 w 16"/>
                <a:gd name="T5" fmla="*/ 1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1"/>
                    <a:pt x="16" y="1"/>
                  </a:cubicBezTo>
                  <a:cubicBezTo>
                    <a:pt x="15" y="4"/>
                    <a:pt x="15" y="4"/>
                    <a:pt x="15" y="4"/>
                  </a:cubicBezTo>
                  <a:cubicBezTo>
                    <a:pt x="15" y="4"/>
                    <a:pt x="14" y="4"/>
                    <a:pt x="13" y="3"/>
                  </a:cubicBezTo>
                  <a:cubicBezTo>
                    <a:pt x="12" y="3"/>
                    <a:pt x="11" y="3"/>
                    <a:pt x="10"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3" y="1"/>
                    <a:pt x="4" y="1"/>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80"/>
            <p:cNvSpPr>
              <a:spLocks/>
            </p:cNvSpPr>
            <p:nvPr/>
          </p:nvSpPr>
          <p:spPr bwMode="auto">
            <a:xfrm>
              <a:off x="6511927" y="3429034"/>
              <a:ext cx="34925" cy="53976"/>
            </a:xfrm>
            <a:custGeom>
              <a:avLst/>
              <a:gdLst>
                <a:gd name="T0" fmla="*/ 8 w 19"/>
                <a:gd name="T1" fmla="*/ 27 h 30"/>
                <a:gd name="T2" fmla="*/ 13 w 19"/>
                <a:gd name="T3" fmla="*/ 26 h 30"/>
                <a:gd name="T4" fmla="*/ 15 w 19"/>
                <a:gd name="T5" fmla="*/ 22 h 30"/>
                <a:gd name="T6" fmla="*/ 15 w 19"/>
                <a:gd name="T7" fmla="*/ 20 h 30"/>
                <a:gd name="T8" fmla="*/ 14 w 19"/>
                <a:gd name="T9" fmla="*/ 19 h 30"/>
                <a:gd name="T10" fmla="*/ 12 w 19"/>
                <a:gd name="T11" fmla="*/ 17 h 30"/>
                <a:gd name="T12" fmla="*/ 8 w 19"/>
                <a:gd name="T13" fmla="*/ 16 h 30"/>
                <a:gd name="T14" fmla="*/ 5 w 19"/>
                <a:gd name="T15" fmla="*/ 15 h 30"/>
                <a:gd name="T16" fmla="*/ 3 w 19"/>
                <a:gd name="T17" fmla="*/ 13 h 30"/>
                <a:gd name="T18" fmla="*/ 1 w 19"/>
                <a:gd name="T19" fmla="*/ 11 h 30"/>
                <a:gd name="T20" fmla="*/ 0 w 19"/>
                <a:gd name="T21" fmla="*/ 8 h 30"/>
                <a:gd name="T22" fmla="*/ 3 w 19"/>
                <a:gd name="T23" fmla="*/ 2 h 30"/>
                <a:gd name="T24" fmla="*/ 10 w 19"/>
                <a:gd name="T25" fmla="*/ 0 h 30"/>
                <a:gd name="T26" fmla="*/ 15 w 19"/>
                <a:gd name="T27" fmla="*/ 0 h 30"/>
                <a:gd name="T28" fmla="*/ 18 w 19"/>
                <a:gd name="T29" fmla="*/ 1 h 30"/>
                <a:gd name="T30" fmla="*/ 17 w 19"/>
                <a:gd name="T31" fmla="*/ 4 h 30"/>
                <a:gd name="T32" fmla="*/ 15 w 19"/>
                <a:gd name="T33" fmla="*/ 4 h 30"/>
                <a:gd name="T34" fmla="*/ 10 w 19"/>
                <a:gd name="T35" fmla="*/ 3 h 30"/>
                <a:gd name="T36" fmla="*/ 8 w 19"/>
                <a:gd name="T37" fmla="*/ 3 h 30"/>
                <a:gd name="T38" fmla="*/ 6 w 19"/>
                <a:gd name="T39" fmla="*/ 4 h 30"/>
                <a:gd name="T40" fmla="*/ 4 w 19"/>
                <a:gd name="T41" fmla="*/ 5 h 30"/>
                <a:gd name="T42" fmla="*/ 4 w 19"/>
                <a:gd name="T43" fmla="*/ 7 h 30"/>
                <a:gd name="T44" fmla="*/ 4 w 19"/>
                <a:gd name="T45" fmla="*/ 9 h 30"/>
                <a:gd name="T46" fmla="*/ 6 w 19"/>
                <a:gd name="T47" fmla="*/ 11 h 30"/>
                <a:gd name="T48" fmla="*/ 8 w 19"/>
                <a:gd name="T49" fmla="*/ 12 h 30"/>
                <a:gd name="T50" fmla="*/ 11 w 19"/>
                <a:gd name="T51" fmla="*/ 13 h 30"/>
                <a:gd name="T52" fmla="*/ 14 w 19"/>
                <a:gd name="T53" fmla="*/ 15 h 30"/>
                <a:gd name="T54" fmla="*/ 17 w 19"/>
                <a:gd name="T55" fmla="*/ 16 h 30"/>
                <a:gd name="T56" fmla="*/ 19 w 19"/>
                <a:gd name="T57" fmla="*/ 19 h 30"/>
                <a:gd name="T58" fmla="*/ 19 w 19"/>
                <a:gd name="T59" fmla="*/ 22 h 30"/>
                <a:gd name="T60" fmla="*/ 16 w 19"/>
                <a:gd name="T61" fmla="*/ 28 h 30"/>
                <a:gd name="T62" fmla="*/ 8 w 19"/>
                <a:gd name="T63" fmla="*/ 30 h 30"/>
                <a:gd name="T64" fmla="*/ 2 w 19"/>
                <a:gd name="T65" fmla="*/ 29 h 30"/>
                <a:gd name="T66" fmla="*/ 0 w 19"/>
                <a:gd name="T67" fmla="*/ 28 h 30"/>
                <a:gd name="T68" fmla="*/ 1 w 19"/>
                <a:gd name="T69" fmla="*/ 25 h 30"/>
                <a:gd name="T70" fmla="*/ 1 w 19"/>
                <a:gd name="T71" fmla="*/ 26 h 30"/>
                <a:gd name="T72" fmla="*/ 3 w 19"/>
                <a:gd name="T73" fmla="*/ 26 h 30"/>
                <a:gd name="T74" fmla="*/ 5 w 19"/>
                <a:gd name="T75" fmla="*/ 27 h 30"/>
                <a:gd name="T76" fmla="*/ 8 w 19"/>
                <a:gd name="T7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0">
                  <a:moveTo>
                    <a:pt x="8" y="27"/>
                  </a:moveTo>
                  <a:cubicBezTo>
                    <a:pt x="10" y="27"/>
                    <a:pt x="12" y="27"/>
                    <a:pt x="13" y="26"/>
                  </a:cubicBezTo>
                  <a:cubicBezTo>
                    <a:pt x="15" y="25"/>
                    <a:pt x="15" y="24"/>
                    <a:pt x="15" y="22"/>
                  </a:cubicBezTo>
                  <a:cubicBezTo>
                    <a:pt x="15" y="22"/>
                    <a:pt x="15" y="21"/>
                    <a:pt x="15" y="20"/>
                  </a:cubicBezTo>
                  <a:cubicBezTo>
                    <a:pt x="15" y="20"/>
                    <a:pt x="14" y="19"/>
                    <a:pt x="14" y="19"/>
                  </a:cubicBezTo>
                  <a:cubicBezTo>
                    <a:pt x="13" y="18"/>
                    <a:pt x="13" y="18"/>
                    <a:pt x="12" y="17"/>
                  </a:cubicBezTo>
                  <a:cubicBezTo>
                    <a:pt x="11" y="17"/>
                    <a:pt x="10" y="17"/>
                    <a:pt x="8" y="16"/>
                  </a:cubicBezTo>
                  <a:cubicBezTo>
                    <a:pt x="7" y="16"/>
                    <a:pt x="6" y="15"/>
                    <a:pt x="5" y="15"/>
                  </a:cubicBezTo>
                  <a:cubicBezTo>
                    <a:pt x="4" y="14"/>
                    <a:pt x="3" y="14"/>
                    <a:pt x="3" y="13"/>
                  </a:cubicBezTo>
                  <a:cubicBezTo>
                    <a:pt x="2" y="12"/>
                    <a:pt x="1" y="12"/>
                    <a:pt x="1" y="11"/>
                  </a:cubicBezTo>
                  <a:cubicBezTo>
                    <a:pt x="0" y="10"/>
                    <a:pt x="0" y="9"/>
                    <a:pt x="0" y="8"/>
                  </a:cubicBezTo>
                  <a:cubicBezTo>
                    <a:pt x="0" y="5"/>
                    <a:pt x="1" y="3"/>
                    <a:pt x="3" y="2"/>
                  </a:cubicBezTo>
                  <a:cubicBezTo>
                    <a:pt x="5" y="1"/>
                    <a:pt x="7" y="0"/>
                    <a:pt x="10" y="0"/>
                  </a:cubicBezTo>
                  <a:cubicBezTo>
                    <a:pt x="12" y="0"/>
                    <a:pt x="14" y="0"/>
                    <a:pt x="15" y="0"/>
                  </a:cubicBezTo>
                  <a:cubicBezTo>
                    <a:pt x="16" y="1"/>
                    <a:pt x="17" y="1"/>
                    <a:pt x="18" y="1"/>
                  </a:cubicBezTo>
                  <a:cubicBezTo>
                    <a:pt x="17" y="4"/>
                    <a:pt x="17" y="4"/>
                    <a:pt x="17" y="4"/>
                  </a:cubicBezTo>
                  <a:cubicBezTo>
                    <a:pt x="16" y="4"/>
                    <a:pt x="16" y="4"/>
                    <a:pt x="15" y="4"/>
                  </a:cubicBezTo>
                  <a:cubicBezTo>
                    <a:pt x="14" y="3"/>
                    <a:pt x="12" y="3"/>
                    <a:pt x="10" y="3"/>
                  </a:cubicBezTo>
                  <a:cubicBezTo>
                    <a:pt x="9" y="3"/>
                    <a:pt x="8" y="3"/>
                    <a:pt x="8" y="3"/>
                  </a:cubicBezTo>
                  <a:cubicBezTo>
                    <a:pt x="7" y="3"/>
                    <a:pt x="6" y="4"/>
                    <a:pt x="6" y="4"/>
                  </a:cubicBezTo>
                  <a:cubicBezTo>
                    <a:pt x="5" y="4"/>
                    <a:pt x="5" y="5"/>
                    <a:pt x="4" y="5"/>
                  </a:cubicBezTo>
                  <a:cubicBezTo>
                    <a:pt x="4" y="6"/>
                    <a:pt x="4" y="7"/>
                    <a:pt x="4" y="7"/>
                  </a:cubicBezTo>
                  <a:cubicBezTo>
                    <a:pt x="4" y="8"/>
                    <a:pt x="4" y="9"/>
                    <a:pt x="4" y="9"/>
                  </a:cubicBezTo>
                  <a:cubicBezTo>
                    <a:pt x="5" y="10"/>
                    <a:pt x="5" y="10"/>
                    <a:pt x="6" y="11"/>
                  </a:cubicBezTo>
                  <a:cubicBezTo>
                    <a:pt x="6" y="11"/>
                    <a:pt x="7" y="12"/>
                    <a:pt x="8" y="12"/>
                  </a:cubicBezTo>
                  <a:cubicBezTo>
                    <a:pt x="9" y="12"/>
                    <a:pt x="10" y="13"/>
                    <a:pt x="11" y="13"/>
                  </a:cubicBezTo>
                  <a:cubicBezTo>
                    <a:pt x="12" y="14"/>
                    <a:pt x="13" y="14"/>
                    <a:pt x="14" y="15"/>
                  </a:cubicBezTo>
                  <a:cubicBezTo>
                    <a:pt x="15" y="15"/>
                    <a:pt x="16" y="16"/>
                    <a:pt x="17" y="16"/>
                  </a:cubicBezTo>
                  <a:cubicBezTo>
                    <a:pt x="17" y="17"/>
                    <a:pt x="18" y="18"/>
                    <a:pt x="19" y="19"/>
                  </a:cubicBezTo>
                  <a:cubicBezTo>
                    <a:pt x="19" y="20"/>
                    <a:pt x="19" y="21"/>
                    <a:pt x="19" y="22"/>
                  </a:cubicBezTo>
                  <a:cubicBezTo>
                    <a:pt x="19" y="25"/>
                    <a:pt x="18" y="27"/>
                    <a:pt x="16" y="28"/>
                  </a:cubicBezTo>
                  <a:cubicBezTo>
                    <a:pt x="14" y="29"/>
                    <a:pt x="12" y="30"/>
                    <a:pt x="8" y="30"/>
                  </a:cubicBezTo>
                  <a:cubicBezTo>
                    <a:pt x="6" y="30"/>
                    <a:pt x="4" y="30"/>
                    <a:pt x="2" y="29"/>
                  </a:cubicBezTo>
                  <a:cubicBezTo>
                    <a:pt x="1" y="29"/>
                    <a:pt x="0" y="29"/>
                    <a:pt x="0" y="28"/>
                  </a:cubicBezTo>
                  <a:cubicBezTo>
                    <a:pt x="1" y="25"/>
                    <a:pt x="1" y="25"/>
                    <a:pt x="1" y="25"/>
                  </a:cubicBezTo>
                  <a:cubicBezTo>
                    <a:pt x="1" y="25"/>
                    <a:pt x="1" y="25"/>
                    <a:pt x="1" y="26"/>
                  </a:cubicBezTo>
                  <a:cubicBezTo>
                    <a:pt x="2" y="26"/>
                    <a:pt x="2" y="26"/>
                    <a:pt x="3" y="26"/>
                  </a:cubicBezTo>
                  <a:cubicBezTo>
                    <a:pt x="4" y="26"/>
                    <a:pt x="4" y="26"/>
                    <a:pt x="5" y="27"/>
                  </a:cubicBezTo>
                  <a:cubicBezTo>
                    <a:pt x="6" y="27"/>
                    <a:pt x="7" y="27"/>
                    <a:pt x="8"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81"/>
            <p:cNvSpPr>
              <a:spLocks noEditPoints="1"/>
            </p:cNvSpPr>
            <p:nvPr/>
          </p:nvSpPr>
          <p:spPr bwMode="auto">
            <a:xfrm>
              <a:off x="6554790" y="3429034"/>
              <a:ext cx="41275"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7 w 22"/>
                <a:gd name="T15" fmla="*/ 30 h 30"/>
                <a:gd name="T16" fmla="*/ 14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7 w 22"/>
                <a:gd name="T33" fmla="*/ 13 h 30"/>
                <a:gd name="T34" fmla="*/ 12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3 w 22"/>
                <a:gd name="T59" fmla="*/ 1 h 30"/>
                <a:gd name="T60" fmla="*/ 6 w 22"/>
                <a:gd name="T61" fmla="*/ 0 h 30"/>
                <a:gd name="T62" fmla="*/ 11 w 22"/>
                <a:gd name="T63" fmla="*/ 0 h 30"/>
                <a:gd name="T64" fmla="*/ 11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9 w 22"/>
                <a:gd name="T77" fmla="*/ 15 h 30"/>
                <a:gd name="T78" fmla="*/ 7 w 22"/>
                <a:gd name="T79" fmla="*/ 16 h 30"/>
                <a:gd name="T80" fmla="*/ 5 w 22"/>
                <a:gd name="T81" fmla="*/ 18 h 30"/>
                <a:gd name="T82" fmla="*/ 4 w 22"/>
                <a:gd name="T83" fmla="*/ 21 h 30"/>
                <a:gd name="T84" fmla="*/ 4 w 22"/>
                <a:gd name="T85" fmla="*/ 24 h 30"/>
                <a:gd name="T86" fmla="*/ 6 w 22"/>
                <a:gd name="T87" fmla="*/ 26 h 30"/>
                <a:gd name="T88" fmla="*/ 8 w 22"/>
                <a:gd name="T89" fmla="*/ 26 h 30"/>
                <a:gd name="T90" fmla="*/ 11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7" y="1"/>
                    <a:pt x="18" y="2"/>
                    <a:pt x="19" y="3"/>
                  </a:cubicBezTo>
                  <a:cubicBezTo>
                    <a:pt x="20" y="4"/>
                    <a:pt x="21" y="5"/>
                    <a:pt x="21" y="6"/>
                  </a:cubicBezTo>
                  <a:cubicBezTo>
                    <a:pt x="21" y="8"/>
                    <a:pt x="22" y="9"/>
                    <a:pt x="22" y="10"/>
                  </a:cubicBezTo>
                  <a:cubicBezTo>
                    <a:pt x="22" y="29"/>
                    <a:pt x="22" y="29"/>
                    <a:pt x="22" y="29"/>
                  </a:cubicBezTo>
                  <a:cubicBezTo>
                    <a:pt x="21" y="29"/>
                    <a:pt x="21" y="29"/>
                    <a:pt x="20" y="29"/>
                  </a:cubicBezTo>
                  <a:cubicBezTo>
                    <a:pt x="19" y="29"/>
                    <a:pt x="18" y="29"/>
                    <a:pt x="17" y="30"/>
                  </a:cubicBezTo>
                  <a:cubicBezTo>
                    <a:pt x="16" y="30"/>
                    <a:pt x="15" y="30"/>
                    <a:pt x="14" y="30"/>
                  </a:cubicBezTo>
                  <a:cubicBezTo>
                    <a:pt x="13" y="30"/>
                    <a:pt x="12" y="30"/>
                    <a:pt x="11" y="30"/>
                  </a:cubicBezTo>
                  <a:cubicBezTo>
                    <a:pt x="9" y="30"/>
                    <a:pt x="8" y="30"/>
                    <a:pt x="7" y="30"/>
                  </a:cubicBezTo>
                  <a:cubicBezTo>
                    <a:pt x="5" y="29"/>
                    <a:pt x="4" y="29"/>
                    <a:pt x="3" y="28"/>
                  </a:cubicBezTo>
                  <a:cubicBezTo>
                    <a:pt x="2" y="27"/>
                    <a:pt x="2" y="26"/>
                    <a:pt x="1" y="25"/>
                  </a:cubicBezTo>
                  <a:cubicBezTo>
                    <a:pt x="0" y="24"/>
                    <a:pt x="0" y="23"/>
                    <a:pt x="0" y="21"/>
                  </a:cubicBezTo>
                  <a:cubicBezTo>
                    <a:pt x="0" y="19"/>
                    <a:pt x="0" y="18"/>
                    <a:pt x="1" y="17"/>
                  </a:cubicBezTo>
                  <a:cubicBezTo>
                    <a:pt x="2" y="16"/>
                    <a:pt x="2" y="15"/>
                    <a:pt x="4" y="14"/>
                  </a:cubicBezTo>
                  <a:cubicBezTo>
                    <a:pt x="5" y="13"/>
                    <a:pt x="6" y="13"/>
                    <a:pt x="7" y="13"/>
                  </a:cubicBezTo>
                  <a:cubicBezTo>
                    <a:pt x="9" y="12"/>
                    <a:pt x="11" y="12"/>
                    <a:pt x="12" y="12"/>
                  </a:cubicBezTo>
                  <a:cubicBezTo>
                    <a:pt x="13" y="12"/>
                    <a:pt x="13" y="12"/>
                    <a:pt x="14" y="12"/>
                  </a:cubicBezTo>
                  <a:cubicBezTo>
                    <a:pt x="15" y="12"/>
                    <a:pt x="15" y="12"/>
                    <a:pt x="16" y="12"/>
                  </a:cubicBezTo>
                  <a:cubicBezTo>
                    <a:pt x="16" y="12"/>
                    <a:pt x="17" y="13"/>
                    <a:pt x="17" y="13"/>
                  </a:cubicBezTo>
                  <a:cubicBezTo>
                    <a:pt x="17" y="13"/>
                    <a:pt x="18" y="13"/>
                    <a:pt x="18" y="13"/>
                  </a:cubicBezTo>
                  <a:cubicBezTo>
                    <a:pt x="18" y="11"/>
                    <a:pt x="18" y="11"/>
                    <a:pt x="18" y="11"/>
                  </a:cubicBezTo>
                  <a:cubicBezTo>
                    <a:pt x="18" y="10"/>
                    <a:pt x="18" y="9"/>
                    <a:pt x="18" y="8"/>
                  </a:cubicBezTo>
                  <a:cubicBezTo>
                    <a:pt x="17" y="7"/>
                    <a:pt x="17" y="6"/>
                    <a:pt x="17" y="6"/>
                  </a:cubicBezTo>
                  <a:cubicBezTo>
                    <a:pt x="16" y="5"/>
                    <a:pt x="15" y="4"/>
                    <a:pt x="15" y="4"/>
                  </a:cubicBezTo>
                  <a:cubicBezTo>
                    <a:pt x="14" y="3"/>
                    <a:pt x="12" y="3"/>
                    <a:pt x="11" y="3"/>
                  </a:cubicBezTo>
                  <a:cubicBezTo>
                    <a:pt x="9" y="3"/>
                    <a:pt x="7" y="3"/>
                    <a:pt x="6" y="3"/>
                  </a:cubicBezTo>
                  <a:cubicBezTo>
                    <a:pt x="5" y="4"/>
                    <a:pt x="4" y="4"/>
                    <a:pt x="4" y="4"/>
                  </a:cubicBezTo>
                  <a:cubicBezTo>
                    <a:pt x="3" y="1"/>
                    <a:pt x="3" y="1"/>
                    <a:pt x="3" y="1"/>
                  </a:cubicBezTo>
                  <a:cubicBezTo>
                    <a:pt x="4" y="1"/>
                    <a:pt x="5" y="0"/>
                    <a:pt x="6" y="0"/>
                  </a:cubicBezTo>
                  <a:cubicBezTo>
                    <a:pt x="8" y="0"/>
                    <a:pt x="9" y="0"/>
                    <a:pt x="11" y="0"/>
                  </a:cubicBezTo>
                  <a:close/>
                  <a:moveTo>
                    <a:pt x="11" y="27"/>
                  </a:moveTo>
                  <a:cubicBezTo>
                    <a:pt x="13" y="27"/>
                    <a:pt x="14" y="27"/>
                    <a:pt x="15" y="27"/>
                  </a:cubicBezTo>
                  <a:cubicBezTo>
                    <a:pt x="16" y="27"/>
                    <a:pt x="17" y="26"/>
                    <a:pt x="18" y="26"/>
                  </a:cubicBezTo>
                  <a:cubicBezTo>
                    <a:pt x="18" y="16"/>
                    <a:pt x="18" y="16"/>
                    <a:pt x="18" y="16"/>
                  </a:cubicBezTo>
                  <a:cubicBezTo>
                    <a:pt x="17" y="16"/>
                    <a:pt x="17" y="16"/>
                    <a:pt x="16" y="16"/>
                  </a:cubicBezTo>
                  <a:cubicBezTo>
                    <a:pt x="15" y="15"/>
                    <a:pt x="14" y="15"/>
                    <a:pt x="12" y="15"/>
                  </a:cubicBezTo>
                  <a:cubicBezTo>
                    <a:pt x="11" y="15"/>
                    <a:pt x="10" y="15"/>
                    <a:pt x="9" y="15"/>
                  </a:cubicBezTo>
                  <a:cubicBezTo>
                    <a:pt x="8" y="16"/>
                    <a:pt x="8" y="16"/>
                    <a:pt x="7" y="16"/>
                  </a:cubicBezTo>
                  <a:cubicBezTo>
                    <a:pt x="6" y="17"/>
                    <a:pt x="5" y="17"/>
                    <a:pt x="5" y="18"/>
                  </a:cubicBezTo>
                  <a:cubicBezTo>
                    <a:pt x="4" y="19"/>
                    <a:pt x="4" y="20"/>
                    <a:pt x="4" y="21"/>
                  </a:cubicBezTo>
                  <a:cubicBezTo>
                    <a:pt x="4" y="22"/>
                    <a:pt x="4" y="23"/>
                    <a:pt x="4" y="24"/>
                  </a:cubicBezTo>
                  <a:cubicBezTo>
                    <a:pt x="5" y="24"/>
                    <a:pt x="5" y="25"/>
                    <a:pt x="6" y="26"/>
                  </a:cubicBezTo>
                  <a:cubicBezTo>
                    <a:pt x="7" y="26"/>
                    <a:pt x="7" y="26"/>
                    <a:pt x="8" y="26"/>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82"/>
            <p:cNvSpPr>
              <a:spLocks/>
            </p:cNvSpPr>
            <p:nvPr/>
          </p:nvSpPr>
          <p:spPr bwMode="auto">
            <a:xfrm>
              <a:off x="6611940" y="3411571"/>
              <a:ext cx="30163" cy="71438"/>
            </a:xfrm>
            <a:custGeom>
              <a:avLst/>
              <a:gdLst>
                <a:gd name="T0" fmla="*/ 3 w 16"/>
                <a:gd name="T1" fmla="*/ 9 h 39"/>
                <a:gd name="T2" fmla="*/ 15 w 16"/>
                <a:gd name="T3" fmla="*/ 9 h 39"/>
                <a:gd name="T4" fmla="*/ 15 w 16"/>
                <a:gd name="T5" fmla="*/ 13 h 39"/>
                <a:gd name="T6" fmla="*/ 3 w 16"/>
                <a:gd name="T7" fmla="*/ 13 h 39"/>
                <a:gd name="T8" fmla="*/ 3 w 16"/>
                <a:gd name="T9" fmla="*/ 28 h 39"/>
                <a:gd name="T10" fmla="*/ 4 w 16"/>
                <a:gd name="T11" fmla="*/ 32 h 39"/>
                <a:gd name="T12" fmla="*/ 5 w 16"/>
                <a:gd name="T13" fmla="*/ 34 h 39"/>
                <a:gd name="T14" fmla="*/ 7 w 16"/>
                <a:gd name="T15" fmla="*/ 35 h 39"/>
                <a:gd name="T16" fmla="*/ 9 w 16"/>
                <a:gd name="T17" fmla="*/ 36 h 39"/>
                <a:gd name="T18" fmla="*/ 13 w 16"/>
                <a:gd name="T19" fmla="*/ 35 h 39"/>
                <a:gd name="T20" fmla="*/ 15 w 16"/>
                <a:gd name="T21" fmla="*/ 34 h 39"/>
                <a:gd name="T22" fmla="*/ 16 w 16"/>
                <a:gd name="T23" fmla="*/ 37 h 39"/>
                <a:gd name="T24" fmla="*/ 13 w 16"/>
                <a:gd name="T25" fmla="*/ 38 h 39"/>
                <a:gd name="T26" fmla="*/ 9 w 16"/>
                <a:gd name="T27" fmla="*/ 39 h 39"/>
                <a:gd name="T28" fmla="*/ 4 w 16"/>
                <a:gd name="T29" fmla="*/ 38 h 39"/>
                <a:gd name="T30" fmla="*/ 2 w 16"/>
                <a:gd name="T31" fmla="*/ 36 h 39"/>
                <a:gd name="T32" fmla="*/ 0 w 16"/>
                <a:gd name="T33" fmla="*/ 33 h 39"/>
                <a:gd name="T34" fmla="*/ 0 w 16"/>
                <a:gd name="T35" fmla="*/ 28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3"/>
                    <a:pt x="15" y="13"/>
                    <a:pt x="15" y="13"/>
                  </a:cubicBezTo>
                  <a:cubicBezTo>
                    <a:pt x="3" y="13"/>
                    <a:pt x="3" y="13"/>
                    <a:pt x="3" y="13"/>
                  </a:cubicBezTo>
                  <a:cubicBezTo>
                    <a:pt x="3" y="28"/>
                    <a:pt x="3" y="28"/>
                    <a:pt x="3" y="28"/>
                  </a:cubicBezTo>
                  <a:cubicBezTo>
                    <a:pt x="3" y="30"/>
                    <a:pt x="3" y="31"/>
                    <a:pt x="4" y="32"/>
                  </a:cubicBezTo>
                  <a:cubicBezTo>
                    <a:pt x="4" y="33"/>
                    <a:pt x="4" y="34"/>
                    <a:pt x="5" y="34"/>
                  </a:cubicBezTo>
                  <a:cubicBezTo>
                    <a:pt x="5" y="35"/>
                    <a:pt x="6" y="35"/>
                    <a:pt x="7" y="35"/>
                  </a:cubicBezTo>
                  <a:cubicBezTo>
                    <a:pt x="7" y="36"/>
                    <a:pt x="8" y="36"/>
                    <a:pt x="9" y="36"/>
                  </a:cubicBezTo>
                  <a:cubicBezTo>
                    <a:pt x="11" y="36"/>
                    <a:pt x="12" y="36"/>
                    <a:pt x="13" y="35"/>
                  </a:cubicBezTo>
                  <a:cubicBezTo>
                    <a:pt x="14" y="35"/>
                    <a:pt x="15" y="35"/>
                    <a:pt x="15" y="34"/>
                  </a:cubicBezTo>
                  <a:cubicBezTo>
                    <a:pt x="16" y="37"/>
                    <a:pt x="16" y="37"/>
                    <a:pt x="16" y="37"/>
                  </a:cubicBezTo>
                  <a:cubicBezTo>
                    <a:pt x="15" y="38"/>
                    <a:pt x="15" y="38"/>
                    <a:pt x="13" y="38"/>
                  </a:cubicBezTo>
                  <a:cubicBezTo>
                    <a:pt x="12" y="39"/>
                    <a:pt x="11" y="39"/>
                    <a:pt x="9" y="39"/>
                  </a:cubicBezTo>
                  <a:cubicBezTo>
                    <a:pt x="7" y="39"/>
                    <a:pt x="6" y="39"/>
                    <a:pt x="4" y="38"/>
                  </a:cubicBezTo>
                  <a:cubicBezTo>
                    <a:pt x="3" y="38"/>
                    <a:pt x="2" y="37"/>
                    <a:pt x="2" y="36"/>
                  </a:cubicBezTo>
                  <a:cubicBezTo>
                    <a:pt x="1" y="35"/>
                    <a:pt x="0" y="34"/>
                    <a:pt x="0" y="33"/>
                  </a:cubicBezTo>
                  <a:cubicBezTo>
                    <a:pt x="0" y="31"/>
                    <a:pt x="0" y="30"/>
                    <a:pt x="0" y="28"/>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83"/>
            <p:cNvSpPr>
              <a:spLocks noEditPoints="1"/>
            </p:cNvSpPr>
            <p:nvPr/>
          </p:nvSpPr>
          <p:spPr bwMode="auto">
            <a:xfrm>
              <a:off x="6650040" y="3408396"/>
              <a:ext cx="9525" cy="73026"/>
            </a:xfrm>
            <a:custGeom>
              <a:avLst/>
              <a:gdLst>
                <a:gd name="T0" fmla="*/ 5 w 5"/>
                <a:gd name="T1" fmla="*/ 3 h 40"/>
                <a:gd name="T2" fmla="*/ 4 w 5"/>
                <a:gd name="T3" fmla="*/ 5 h 40"/>
                <a:gd name="T4" fmla="*/ 2 w 5"/>
                <a:gd name="T5" fmla="*/ 6 h 40"/>
                <a:gd name="T6" fmla="*/ 0 w 5"/>
                <a:gd name="T7" fmla="*/ 5 h 40"/>
                <a:gd name="T8" fmla="*/ 0 w 5"/>
                <a:gd name="T9" fmla="*/ 3 h 40"/>
                <a:gd name="T10" fmla="*/ 0 w 5"/>
                <a:gd name="T11" fmla="*/ 1 h 40"/>
                <a:gd name="T12" fmla="*/ 2 w 5"/>
                <a:gd name="T13" fmla="*/ 0 h 40"/>
                <a:gd name="T14" fmla="*/ 4 w 5"/>
                <a:gd name="T15" fmla="*/ 1 h 40"/>
                <a:gd name="T16" fmla="*/ 5 w 5"/>
                <a:gd name="T17" fmla="*/ 3 h 40"/>
                <a:gd name="T18" fmla="*/ 4 w 5"/>
                <a:gd name="T19" fmla="*/ 40 h 40"/>
                <a:gd name="T20" fmla="*/ 0 w 5"/>
                <a:gd name="T21" fmla="*/ 40 h 40"/>
                <a:gd name="T22" fmla="*/ 0 w 5"/>
                <a:gd name="T23" fmla="*/ 11 h 40"/>
                <a:gd name="T24" fmla="*/ 4 w 5"/>
                <a:gd name="T25" fmla="*/ 11 h 40"/>
                <a:gd name="T26" fmla="*/ 4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3"/>
                  </a:moveTo>
                  <a:cubicBezTo>
                    <a:pt x="5" y="4"/>
                    <a:pt x="5" y="4"/>
                    <a:pt x="4" y="5"/>
                  </a:cubicBezTo>
                  <a:cubicBezTo>
                    <a:pt x="4" y="5"/>
                    <a:pt x="3" y="6"/>
                    <a:pt x="2" y="6"/>
                  </a:cubicBezTo>
                  <a:cubicBezTo>
                    <a:pt x="2" y="6"/>
                    <a:pt x="1" y="5"/>
                    <a:pt x="0" y="5"/>
                  </a:cubicBezTo>
                  <a:cubicBezTo>
                    <a:pt x="0" y="4"/>
                    <a:pt x="0" y="4"/>
                    <a:pt x="0" y="3"/>
                  </a:cubicBezTo>
                  <a:cubicBezTo>
                    <a:pt x="0" y="2"/>
                    <a:pt x="0" y="1"/>
                    <a:pt x="0" y="1"/>
                  </a:cubicBezTo>
                  <a:cubicBezTo>
                    <a:pt x="1" y="0"/>
                    <a:pt x="2" y="0"/>
                    <a:pt x="2" y="0"/>
                  </a:cubicBezTo>
                  <a:cubicBezTo>
                    <a:pt x="3" y="0"/>
                    <a:pt x="4" y="0"/>
                    <a:pt x="4" y="1"/>
                  </a:cubicBezTo>
                  <a:cubicBezTo>
                    <a:pt x="5" y="1"/>
                    <a:pt x="5" y="2"/>
                    <a:pt x="5" y="3"/>
                  </a:cubicBezTo>
                  <a:close/>
                  <a:moveTo>
                    <a:pt x="4" y="40"/>
                  </a:moveTo>
                  <a:cubicBezTo>
                    <a:pt x="0" y="40"/>
                    <a:pt x="0" y="40"/>
                    <a:pt x="0" y="40"/>
                  </a:cubicBezTo>
                  <a:cubicBezTo>
                    <a:pt x="0" y="11"/>
                    <a:pt x="0" y="11"/>
                    <a:pt x="0" y="11"/>
                  </a:cubicBezTo>
                  <a:cubicBezTo>
                    <a:pt x="4" y="11"/>
                    <a:pt x="4" y="11"/>
                    <a:pt x="4" y="11"/>
                  </a:cubicBezTo>
                  <a:lnTo>
                    <a:pt x="4"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84"/>
            <p:cNvSpPr>
              <a:spLocks noEditPoints="1"/>
            </p:cNvSpPr>
            <p:nvPr/>
          </p:nvSpPr>
          <p:spPr bwMode="auto">
            <a:xfrm>
              <a:off x="6672265" y="3429034"/>
              <a:ext cx="47625" cy="53976"/>
            </a:xfrm>
            <a:custGeom>
              <a:avLst/>
              <a:gdLst>
                <a:gd name="T0" fmla="*/ 26 w 26"/>
                <a:gd name="T1" fmla="*/ 15 h 30"/>
                <a:gd name="T2" fmla="*/ 25 w 26"/>
                <a:gd name="T3" fmla="*/ 21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1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5 w 26"/>
                <a:gd name="T31" fmla="*/ 9 h 30"/>
                <a:gd name="T32" fmla="*/ 26 w 26"/>
                <a:gd name="T33" fmla="*/ 15 h 30"/>
                <a:gd name="T34" fmla="*/ 23 w 26"/>
                <a:gd name="T35" fmla="*/ 15 h 30"/>
                <a:gd name="T36" fmla="*/ 20 w 26"/>
                <a:gd name="T37" fmla="*/ 6 h 30"/>
                <a:gd name="T38" fmla="*/ 13 w 26"/>
                <a:gd name="T39" fmla="*/ 3 h 30"/>
                <a:gd name="T40" fmla="*/ 6 w 26"/>
                <a:gd name="T41" fmla="*/ 6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7"/>
                    <a:pt x="26" y="19"/>
                    <a:pt x="25" y="21"/>
                  </a:cubicBezTo>
                  <a:cubicBezTo>
                    <a:pt x="25" y="23"/>
                    <a:pt x="24" y="25"/>
                    <a:pt x="23" y="26"/>
                  </a:cubicBezTo>
                  <a:cubicBezTo>
                    <a:pt x="22" y="27"/>
                    <a:pt x="20" y="28"/>
                    <a:pt x="19" y="29"/>
                  </a:cubicBezTo>
                  <a:cubicBezTo>
                    <a:pt x="17" y="30"/>
                    <a:pt x="15" y="30"/>
                    <a:pt x="13" y="30"/>
                  </a:cubicBezTo>
                  <a:cubicBezTo>
                    <a:pt x="11" y="30"/>
                    <a:pt x="10" y="30"/>
                    <a:pt x="8" y="29"/>
                  </a:cubicBezTo>
                  <a:cubicBezTo>
                    <a:pt x="6" y="28"/>
                    <a:pt x="5" y="27"/>
                    <a:pt x="4" y="26"/>
                  </a:cubicBezTo>
                  <a:cubicBezTo>
                    <a:pt x="3" y="25"/>
                    <a:pt x="2" y="23"/>
                    <a:pt x="1" y="21"/>
                  </a:cubicBezTo>
                  <a:cubicBezTo>
                    <a:pt x="0" y="19"/>
                    <a:pt x="0" y="17"/>
                    <a:pt x="0" y="15"/>
                  </a:cubicBezTo>
                  <a:cubicBezTo>
                    <a:pt x="0" y="13"/>
                    <a:pt x="0" y="11"/>
                    <a:pt x="1" y="9"/>
                  </a:cubicBezTo>
                  <a:cubicBezTo>
                    <a:pt x="2" y="7"/>
                    <a:pt x="3" y="5"/>
                    <a:pt x="4" y="4"/>
                  </a:cubicBezTo>
                  <a:cubicBezTo>
                    <a:pt x="5" y="3"/>
                    <a:pt x="6" y="2"/>
                    <a:pt x="8" y="1"/>
                  </a:cubicBezTo>
                  <a:cubicBezTo>
                    <a:pt x="10" y="0"/>
                    <a:pt x="11" y="0"/>
                    <a:pt x="13" y="0"/>
                  </a:cubicBezTo>
                  <a:cubicBezTo>
                    <a:pt x="15" y="0"/>
                    <a:pt x="17" y="0"/>
                    <a:pt x="19" y="1"/>
                  </a:cubicBezTo>
                  <a:cubicBezTo>
                    <a:pt x="20" y="2"/>
                    <a:pt x="22" y="3"/>
                    <a:pt x="23" y="4"/>
                  </a:cubicBezTo>
                  <a:cubicBezTo>
                    <a:pt x="24" y="5"/>
                    <a:pt x="25" y="7"/>
                    <a:pt x="25" y="9"/>
                  </a:cubicBezTo>
                  <a:cubicBezTo>
                    <a:pt x="26" y="11"/>
                    <a:pt x="26" y="13"/>
                    <a:pt x="26" y="15"/>
                  </a:cubicBezTo>
                  <a:close/>
                  <a:moveTo>
                    <a:pt x="23" y="15"/>
                  </a:moveTo>
                  <a:cubicBezTo>
                    <a:pt x="23" y="11"/>
                    <a:pt x="22" y="8"/>
                    <a:pt x="20" y="6"/>
                  </a:cubicBezTo>
                  <a:cubicBezTo>
                    <a:pt x="18" y="4"/>
                    <a:pt x="16" y="3"/>
                    <a:pt x="13" y="3"/>
                  </a:cubicBezTo>
                  <a:cubicBezTo>
                    <a:pt x="10" y="3"/>
                    <a:pt x="8" y="4"/>
                    <a:pt x="6" y="6"/>
                  </a:cubicBezTo>
                  <a:cubicBezTo>
                    <a:pt x="5" y="8"/>
                    <a:pt x="4" y="11"/>
                    <a:pt x="4" y="15"/>
                  </a:cubicBezTo>
                  <a:cubicBezTo>
                    <a:pt x="4" y="19"/>
                    <a:pt x="5" y="21"/>
                    <a:pt x="6" y="24"/>
                  </a:cubicBezTo>
                  <a:cubicBezTo>
                    <a:pt x="8" y="26"/>
                    <a:pt x="10" y="27"/>
                    <a:pt x="13" y="27"/>
                  </a:cubicBezTo>
                  <a:cubicBezTo>
                    <a:pt x="16" y="27"/>
                    <a:pt x="18" y="26"/>
                    <a:pt x="20" y="24"/>
                  </a:cubicBezTo>
                  <a:cubicBezTo>
                    <a:pt x="22" y="21"/>
                    <a:pt x="23" y="19"/>
                    <a:pt x="23"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85"/>
            <p:cNvSpPr>
              <a:spLocks/>
            </p:cNvSpPr>
            <p:nvPr/>
          </p:nvSpPr>
          <p:spPr bwMode="auto">
            <a:xfrm>
              <a:off x="6735765" y="3429034"/>
              <a:ext cx="41275" cy="52388"/>
            </a:xfrm>
            <a:custGeom>
              <a:avLst/>
              <a:gdLst>
                <a:gd name="T0" fmla="*/ 0 w 23"/>
                <a:gd name="T1" fmla="*/ 1 h 29"/>
                <a:gd name="T2" fmla="*/ 5 w 23"/>
                <a:gd name="T3" fmla="*/ 0 h 29"/>
                <a:gd name="T4" fmla="*/ 11 w 23"/>
                <a:gd name="T5" fmla="*/ 0 h 29"/>
                <a:gd name="T6" fmla="*/ 17 w 23"/>
                <a:gd name="T7" fmla="*/ 1 h 29"/>
                <a:gd name="T8" fmla="*/ 20 w 23"/>
                <a:gd name="T9" fmla="*/ 4 h 29"/>
                <a:gd name="T10" fmla="*/ 22 w 23"/>
                <a:gd name="T11" fmla="*/ 8 h 29"/>
                <a:gd name="T12" fmla="*/ 23 w 23"/>
                <a:gd name="T13" fmla="*/ 13 h 29"/>
                <a:gd name="T14" fmla="*/ 23 w 23"/>
                <a:gd name="T15" fmla="*/ 29 h 29"/>
                <a:gd name="T16" fmla="*/ 19 w 23"/>
                <a:gd name="T17" fmla="*/ 29 h 29"/>
                <a:gd name="T18" fmla="*/ 19 w 23"/>
                <a:gd name="T19" fmla="*/ 14 h 29"/>
                <a:gd name="T20" fmla="*/ 19 w 23"/>
                <a:gd name="T21" fmla="*/ 9 h 29"/>
                <a:gd name="T22" fmla="*/ 17 w 23"/>
                <a:gd name="T23" fmla="*/ 6 h 29"/>
                <a:gd name="T24" fmla="*/ 15 w 23"/>
                <a:gd name="T25" fmla="*/ 4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1"/>
                    <a:pt x="5" y="0"/>
                  </a:cubicBezTo>
                  <a:cubicBezTo>
                    <a:pt x="7" y="0"/>
                    <a:pt x="9" y="0"/>
                    <a:pt x="11" y="0"/>
                  </a:cubicBezTo>
                  <a:cubicBezTo>
                    <a:pt x="14" y="0"/>
                    <a:pt x="15" y="0"/>
                    <a:pt x="17" y="1"/>
                  </a:cubicBezTo>
                  <a:cubicBezTo>
                    <a:pt x="18" y="1"/>
                    <a:pt x="20" y="2"/>
                    <a:pt x="20" y="4"/>
                  </a:cubicBezTo>
                  <a:cubicBezTo>
                    <a:pt x="21" y="5"/>
                    <a:pt x="22" y="6"/>
                    <a:pt x="22" y="8"/>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1"/>
                    <a:pt x="19" y="9"/>
                  </a:cubicBezTo>
                  <a:cubicBezTo>
                    <a:pt x="19" y="8"/>
                    <a:pt x="18" y="7"/>
                    <a:pt x="17" y="6"/>
                  </a:cubicBezTo>
                  <a:cubicBezTo>
                    <a:pt x="17" y="5"/>
                    <a:pt x="16" y="4"/>
                    <a:pt x="15" y="4"/>
                  </a:cubicBezTo>
                  <a:cubicBezTo>
                    <a:pt x="14" y="3"/>
                    <a:pt x="12" y="3"/>
                    <a:pt x="11" y="3"/>
                  </a:cubicBezTo>
                  <a:cubicBezTo>
                    <a:pt x="9" y="3"/>
                    <a:pt x="8" y="3"/>
                    <a:pt x="6" y="3"/>
                  </a:cubicBezTo>
                  <a:cubicBezTo>
                    <a:pt x="5" y="4"/>
                    <a:pt x="4" y="4"/>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7" name="Group 556"/>
          <p:cNvGrpSpPr/>
          <p:nvPr/>
        </p:nvGrpSpPr>
        <p:grpSpPr>
          <a:xfrm>
            <a:off x="9080703" y="3125510"/>
            <a:ext cx="273050" cy="98426"/>
            <a:chOff x="8659816" y="3403634"/>
            <a:chExt cx="273050" cy="98426"/>
          </a:xfrm>
        </p:grpSpPr>
        <p:sp>
          <p:nvSpPr>
            <p:cNvPr id="427" name="Freeform 86"/>
            <p:cNvSpPr>
              <a:spLocks/>
            </p:cNvSpPr>
            <p:nvPr/>
          </p:nvSpPr>
          <p:spPr bwMode="auto">
            <a:xfrm>
              <a:off x="8659816" y="3409984"/>
              <a:ext cx="46038" cy="73026"/>
            </a:xfrm>
            <a:custGeom>
              <a:avLst/>
              <a:gdLst>
                <a:gd name="T0" fmla="*/ 11 w 25"/>
                <a:gd name="T1" fmla="*/ 37 h 40"/>
                <a:gd name="T2" fmla="*/ 18 w 25"/>
                <a:gd name="T3" fmla="*/ 35 h 40"/>
                <a:gd name="T4" fmla="*/ 21 w 25"/>
                <a:gd name="T5" fmla="*/ 30 h 40"/>
                <a:gd name="T6" fmla="*/ 20 w 25"/>
                <a:gd name="T7" fmla="*/ 26 h 40"/>
                <a:gd name="T8" fmla="*/ 18 w 25"/>
                <a:gd name="T9" fmla="*/ 24 h 40"/>
                <a:gd name="T10" fmla="*/ 15 w 25"/>
                <a:gd name="T11" fmla="*/ 22 h 40"/>
                <a:gd name="T12" fmla="*/ 11 w 25"/>
                <a:gd name="T13" fmla="*/ 21 h 40"/>
                <a:gd name="T14" fmla="*/ 7 w 25"/>
                <a:gd name="T15" fmla="*/ 19 h 40"/>
                <a:gd name="T16" fmla="*/ 3 w 25"/>
                <a:gd name="T17" fmla="*/ 17 h 40"/>
                <a:gd name="T18" fmla="*/ 1 w 25"/>
                <a:gd name="T19" fmla="*/ 14 h 40"/>
                <a:gd name="T20" fmla="*/ 1 w 25"/>
                <a:gd name="T21" fmla="*/ 10 h 40"/>
                <a:gd name="T22" fmla="*/ 4 w 25"/>
                <a:gd name="T23" fmla="*/ 2 h 40"/>
                <a:gd name="T24" fmla="*/ 13 w 25"/>
                <a:gd name="T25" fmla="*/ 0 h 40"/>
                <a:gd name="T26" fmla="*/ 16 w 25"/>
                <a:gd name="T27" fmla="*/ 0 h 40"/>
                <a:gd name="T28" fmla="*/ 19 w 25"/>
                <a:gd name="T29" fmla="*/ 1 h 40"/>
                <a:gd name="T30" fmla="*/ 22 w 25"/>
                <a:gd name="T31" fmla="*/ 1 h 40"/>
                <a:gd name="T32" fmla="*/ 23 w 25"/>
                <a:gd name="T33" fmla="*/ 2 h 40"/>
                <a:gd name="T34" fmla="*/ 22 w 25"/>
                <a:gd name="T35" fmla="*/ 6 h 40"/>
                <a:gd name="T36" fmla="*/ 18 w 25"/>
                <a:gd name="T37" fmla="*/ 4 h 40"/>
                <a:gd name="T38" fmla="*/ 13 w 25"/>
                <a:gd name="T39" fmla="*/ 3 h 40"/>
                <a:gd name="T40" fmla="*/ 10 w 25"/>
                <a:gd name="T41" fmla="*/ 3 h 40"/>
                <a:gd name="T42" fmla="*/ 7 w 25"/>
                <a:gd name="T43" fmla="*/ 5 h 40"/>
                <a:gd name="T44" fmla="*/ 5 w 25"/>
                <a:gd name="T45" fmla="*/ 7 h 40"/>
                <a:gd name="T46" fmla="*/ 5 w 25"/>
                <a:gd name="T47" fmla="*/ 10 h 40"/>
                <a:gd name="T48" fmla="*/ 5 w 25"/>
                <a:gd name="T49" fmla="*/ 13 h 40"/>
                <a:gd name="T50" fmla="*/ 7 w 25"/>
                <a:gd name="T51" fmla="*/ 15 h 40"/>
                <a:gd name="T52" fmla="*/ 10 w 25"/>
                <a:gd name="T53" fmla="*/ 16 h 40"/>
                <a:gd name="T54" fmla="*/ 13 w 25"/>
                <a:gd name="T55" fmla="*/ 18 h 40"/>
                <a:gd name="T56" fmla="*/ 18 w 25"/>
                <a:gd name="T57" fmla="*/ 20 h 40"/>
                <a:gd name="T58" fmla="*/ 21 w 25"/>
                <a:gd name="T59" fmla="*/ 22 h 40"/>
                <a:gd name="T60" fmla="*/ 24 w 25"/>
                <a:gd name="T61" fmla="*/ 25 h 40"/>
                <a:gd name="T62" fmla="*/ 25 w 25"/>
                <a:gd name="T63" fmla="*/ 30 h 40"/>
                <a:gd name="T64" fmla="*/ 21 w 25"/>
                <a:gd name="T65" fmla="*/ 38 h 40"/>
                <a:gd name="T66" fmla="*/ 11 w 25"/>
                <a:gd name="T67" fmla="*/ 40 h 40"/>
                <a:gd name="T68" fmla="*/ 7 w 25"/>
                <a:gd name="T69" fmla="*/ 40 h 40"/>
                <a:gd name="T70" fmla="*/ 4 w 25"/>
                <a:gd name="T71" fmla="*/ 39 h 40"/>
                <a:gd name="T72" fmla="*/ 1 w 25"/>
                <a:gd name="T73" fmla="*/ 38 h 40"/>
                <a:gd name="T74" fmla="*/ 0 w 25"/>
                <a:gd name="T75" fmla="*/ 38 h 40"/>
                <a:gd name="T76" fmla="*/ 1 w 25"/>
                <a:gd name="T77" fmla="*/ 34 h 40"/>
                <a:gd name="T78" fmla="*/ 2 w 25"/>
                <a:gd name="T79" fmla="*/ 35 h 40"/>
                <a:gd name="T80" fmla="*/ 5 w 25"/>
                <a:gd name="T81" fmla="*/ 36 h 40"/>
                <a:gd name="T82" fmla="*/ 8 w 25"/>
                <a:gd name="T83" fmla="*/ 37 h 40"/>
                <a:gd name="T84" fmla="*/ 11 w 25"/>
                <a:gd name="T8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0">
                  <a:moveTo>
                    <a:pt x="11" y="37"/>
                  </a:moveTo>
                  <a:cubicBezTo>
                    <a:pt x="14" y="37"/>
                    <a:pt x="16" y="36"/>
                    <a:pt x="18" y="35"/>
                  </a:cubicBezTo>
                  <a:cubicBezTo>
                    <a:pt x="20" y="34"/>
                    <a:pt x="21" y="32"/>
                    <a:pt x="21" y="30"/>
                  </a:cubicBezTo>
                  <a:cubicBezTo>
                    <a:pt x="21" y="29"/>
                    <a:pt x="20" y="27"/>
                    <a:pt x="20" y="26"/>
                  </a:cubicBezTo>
                  <a:cubicBezTo>
                    <a:pt x="19" y="25"/>
                    <a:pt x="19" y="25"/>
                    <a:pt x="18" y="24"/>
                  </a:cubicBezTo>
                  <a:cubicBezTo>
                    <a:pt x="17" y="23"/>
                    <a:pt x="16" y="23"/>
                    <a:pt x="15" y="22"/>
                  </a:cubicBezTo>
                  <a:cubicBezTo>
                    <a:pt x="13" y="22"/>
                    <a:pt x="12" y="21"/>
                    <a:pt x="11" y="21"/>
                  </a:cubicBezTo>
                  <a:cubicBezTo>
                    <a:pt x="9" y="20"/>
                    <a:pt x="8" y="20"/>
                    <a:pt x="7" y="19"/>
                  </a:cubicBezTo>
                  <a:cubicBezTo>
                    <a:pt x="5" y="18"/>
                    <a:pt x="4" y="17"/>
                    <a:pt x="3" y="17"/>
                  </a:cubicBezTo>
                  <a:cubicBezTo>
                    <a:pt x="3" y="16"/>
                    <a:pt x="2" y="15"/>
                    <a:pt x="1" y="14"/>
                  </a:cubicBezTo>
                  <a:cubicBezTo>
                    <a:pt x="1" y="13"/>
                    <a:pt x="1" y="11"/>
                    <a:pt x="1" y="10"/>
                  </a:cubicBezTo>
                  <a:cubicBezTo>
                    <a:pt x="1" y="7"/>
                    <a:pt x="2" y="4"/>
                    <a:pt x="4" y="2"/>
                  </a:cubicBezTo>
                  <a:cubicBezTo>
                    <a:pt x="6" y="1"/>
                    <a:pt x="9" y="0"/>
                    <a:pt x="13" y="0"/>
                  </a:cubicBezTo>
                  <a:cubicBezTo>
                    <a:pt x="14" y="0"/>
                    <a:pt x="15" y="0"/>
                    <a:pt x="16" y="0"/>
                  </a:cubicBezTo>
                  <a:cubicBezTo>
                    <a:pt x="17" y="0"/>
                    <a:pt x="18" y="0"/>
                    <a:pt x="19" y="1"/>
                  </a:cubicBezTo>
                  <a:cubicBezTo>
                    <a:pt x="20" y="1"/>
                    <a:pt x="21" y="1"/>
                    <a:pt x="22" y="1"/>
                  </a:cubicBezTo>
                  <a:cubicBezTo>
                    <a:pt x="22" y="2"/>
                    <a:pt x="23" y="2"/>
                    <a:pt x="23" y="2"/>
                  </a:cubicBezTo>
                  <a:cubicBezTo>
                    <a:pt x="22" y="6"/>
                    <a:pt x="22" y="6"/>
                    <a:pt x="22" y="6"/>
                  </a:cubicBezTo>
                  <a:cubicBezTo>
                    <a:pt x="21" y="5"/>
                    <a:pt x="20" y="4"/>
                    <a:pt x="18" y="4"/>
                  </a:cubicBezTo>
                  <a:cubicBezTo>
                    <a:pt x="16" y="3"/>
                    <a:pt x="15" y="3"/>
                    <a:pt x="13" y="3"/>
                  </a:cubicBezTo>
                  <a:cubicBezTo>
                    <a:pt x="12" y="3"/>
                    <a:pt x="11" y="3"/>
                    <a:pt x="10" y="3"/>
                  </a:cubicBezTo>
                  <a:cubicBezTo>
                    <a:pt x="9" y="4"/>
                    <a:pt x="8" y="4"/>
                    <a:pt x="7" y="5"/>
                  </a:cubicBezTo>
                  <a:cubicBezTo>
                    <a:pt x="6" y="5"/>
                    <a:pt x="6" y="6"/>
                    <a:pt x="5" y="7"/>
                  </a:cubicBezTo>
                  <a:cubicBezTo>
                    <a:pt x="5" y="7"/>
                    <a:pt x="5" y="8"/>
                    <a:pt x="5" y="10"/>
                  </a:cubicBezTo>
                  <a:cubicBezTo>
                    <a:pt x="5" y="11"/>
                    <a:pt x="5" y="12"/>
                    <a:pt x="5" y="13"/>
                  </a:cubicBezTo>
                  <a:cubicBezTo>
                    <a:pt x="6" y="13"/>
                    <a:pt x="6" y="14"/>
                    <a:pt x="7" y="15"/>
                  </a:cubicBezTo>
                  <a:cubicBezTo>
                    <a:pt x="8" y="15"/>
                    <a:pt x="9" y="16"/>
                    <a:pt x="10" y="16"/>
                  </a:cubicBezTo>
                  <a:cubicBezTo>
                    <a:pt x="11" y="17"/>
                    <a:pt x="12" y="17"/>
                    <a:pt x="13" y="18"/>
                  </a:cubicBezTo>
                  <a:cubicBezTo>
                    <a:pt x="15" y="19"/>
                    <a:pt x="16" y="19"/>
                    <a:pt x="18" y="20"/>
                  </a:cubicBezTo>
                  <a:cubicBezTo>
                    <a:pt x="19" y="20"/>
                    <a:pt x="20" y="21"/>
                    <a:pt x="21" y="22"/>
                  </a:cubicBezTo>
                  <a:cubicBezTo>
                    <a:pt x="22" y="23"/>
                    <a:pt x="23" y="24"/>
                    <a:pt x="24" y="25"/>
                  </a:cubicBezTo>
                  <a:cubicBezTo>
                    <a:pt x="24" y="26"/>
                    <a:pt x="25" y="28"/>
                    <a:pt x="25" y="30"/>
                  </a:cubicBezTo>
                  <a:cubicBezTo>
                    <a:pt x="25" y="33"/>
                    <a:pt x="23" y="36"/>
                    <a:pt x="21" y="38"/>
                  </a:cubicBezTo>
                  <a:cubicBezTo>
                    <a:pt x="19" y="39"/>
                    <a:pt x="15" y="40"/>
                    <a:pt x="11" y="40"/>
                  </a:cubicBezTo>
                  <a:cubicBezTo>
                    <a:pt x="10" y="40"/>
                    <a:pt x="8" y="40"/>
                    <a:pt x="7" y="40"/>
                  </a:cubicBezTo>
                  <a:cubicBezTo>
                    <a:pt x="6" y="40"/>
                    <a:pt x="5" y="40"/>
                    <a:pt x="4" y="39"/>
                  </a:cubicBezTo>
                  <a:cubicBezTo>
                    <a:pt x="3" y="39"/>
                    <a:pt x="2" y="39"/>
                    <a:pt x="1" y="38"/>
                  </a:cubicBezTo>
                  <a:cubicBezTo>
                    <a:pt x="1" y="38"/>
                    <a:pt x="0" y="38"/>
                    <a:pt x="0" y="38"/>
                  </a:cubicBezTo>
                  <a:cubicBezTo>
                    <a:pt x="1" y="34"/>
                    <a:pt x="1" y="34"/>
                    <a:pt x="1" y="34"/>
                  </a:cubicBezTo>
                  <a:cubicBezTo>
                    <a:pt x="1" y="35"/>
                    <a:pt x="2" y="35"/>
                    <a:pt x="2" y="35"/>
                  </a:cubicBezTo>
                  <a:cubicBezTo>
                    <a:pt x="3" y="35"/>
                    <a:pt x="4" y="36"/>
                    <a:pt x="5" y="36"/>
                  </a:cubicBezTo>
                  <a:cubicBezTo>
                    <a:pt x="5" y="36"/>
                    <a:pt x="6" y="36"/>
                    <a:pt x="8" y="37"/>
                  </a:cubicBezTo>
                  <a:cubicBezTo>
                    <a:pt x="9" y="37"/>
                    <a:pt x="10" y="37"/>
                    <a:pt x="11" y="3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87"/>
            <p:cNvSpPr>
              <a:spLocks noEditPoints="1"/>
            </p:cNvSpPr>
            <p:nvPr/>
          </p:nvSpPr>
          <p:spPr bwMode="auto">
            <a:xfrm>
              <a:off x="8718553" y="3429034"/>
              <a:ext cx="44450" cy="73026"/>
            </a:xfrm>
            <a:custGeom>
              <a:avLst/>
              <a:gdLst>
                <a:gd name="T0" fmla="*/ 3 w 24"/>
                <a:gd name="T1" fmla="*/ 40 h 40"/>
                <a:gd name="T2" fmla="*/ 0 w 24"/>
                <a:gd name="T3" fmla="*/ 40 h 40"/>
                <a:gd name="T4" fmla="*/ 0 w 24"/>
                <a:gd name="T5" fmla="*/ 1 h 40"/>
                <a:gd name="T6" fmla="*/ 4 w 24"/>
                <a:gd name="T7" fmla="*/ 0 h 40"/>
                <a:gd name="T8" fmla="*/ 10 w 24"/>
                <a:gd name="T9" fmla="*/ 0 h 40"/>
                <a:gd name="T10" fmla="*/ 16 w 24"/>
                <a:gd name="T11" fmla="*/ 1 h 40"/>
                <a:gd name="T12" fmla="*/ 20 w 24"/>
                <a:gd name="T13" fmla="*/ 4 h 40"/>
                <a:gd name="T14" fmla="*/ 23 w 24"/>
                <a:gd name="T15" fmla="*/ 9 h 40"/>
                <a:gd name="T16" fmla="*/ 24 w 24"/>
                <a:gd name="T17" fmla="*/ 15 h 40"/>
                <a:gd name="T18" fmla="*/ 23 w 24"/>
                <a:gd name="T19" fmla="*/ 21 h 40"/>
                <a:gd name="T20" fmla="*/ 21 w 24"/>
                <a:gd name="T21" fmla="*/ 26 h 40"/>
                <a:gd name="T22" fmla="*/ 17 w 24"/>
                <a:gd name="T23" fmla="*/ 29 h 40"/>
                <a:gd name="T24" fmla="*/ 11 w 24"/>
                <a:gd name="T25" fmla="*/ 30 h 40"/>
                <a:gd name="T26" fmla="*/ 6 w 24"/>
                <a:gd name="T27" fmla="*/ 29 h 40"/>
                <a:gd name="T28" fmla="*/ 3 w 24"/>
                <a:gd name="T29" fmla="*/ 28 h 40"/>
                <a:gd name="T30" fmla="*/ 3 w 24"/>
                <a:gd name="T31" fmla="*/ 40 h 40"/>
                <a:gd name="T32" fmla="*/ 3 w 24"/>
                <a:gd name="T33" fmla="*/ 24 h 40"/>
                <a:gd name="T34" fmla="*/ 4 w 24"/>
                <a:gd name="T35" fmla="*/ 25 h 40"/>
                <a:gd name="T36" fmla="*/ 6 w 24"/>
                <a:gd name="T37" fmla="*/ 26 h 40"/>
                <a:gd name="T38" fmla="*/ 8 w 24"/>
                <a:gd name="T39" fmla="*/ 27 h 40"/>
                <a:gd name="T40" fmla="*/ 11 w 24"/>
                <a:gd name="T41" fmla="*/ 27 h 40"/>
                <a:gd name="T42" fmla="*/ 15 w 24"/>
                <a:gd name="T43" fmla="*/ 26 h 40"/>
                <a:gd name="T44" fmla="*/ 18 w 24"/>
                <a:gd name="T45" fmla="*/ 23 h 40"/>
                <a:gd name="T46" fmla="*/ 20 w 24"/>
                <a:gd name="T47" fmla="*/ 20 h 40"/>
                <a:gd name="T48" fmla="*/ 20 w 24"/>
                <a:gd name="T49" fmla="*/ 15 h 40"/>
                <a:gd name="T50" fmla="*/ 18 w 24"/>
                <a:gd name="T51" fmla="*/ 6 h 40"/>
                <a:gd name="T52" fmla="*/ 10 w 24"/>
                <a:gd name="T53" fmla="*/ 3 h 40"/>
                <a:gd name="T54" fmla="*/ 6 w 24"/>
                <a:gd name="T55" fmla="*/ 3 h 40"/>
                <a:gd name="T56" fmla="*/ 3 w 24"/>
                <a:gd name="T57" fmla="*/ 4 h 40"/>
                <a:gd name="T58" fmla="*/ 3 w 24"/>
                <a:gd name="T59"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0">
                  <a:moveTo>
                    <a:pt x="3" y="40"/>
                  </a:moveTo>
                  <a:cubicBezTo>
                    <a:pt x="0" y="40"/>
                    <a:pt x="0" y="40"/>
                    <a:pt x="0" y="40"/>
                  </a:cubicBezTo>
                  <a:cubicBezTo>
                    <a:pt x="0" y="1"/>
                    <a:pt x="0" y="1"/>
                    <a:pt x="0" y="1"/>
                  </a:cubicBezTo>
                  <a:cubicBezTo>
                    <a:pt x="1" y="1"/>
                    <a:pt x="2" y="1"/>
                    <a:pt x="4" y="0"/>
                  </a:cubicBezTo>
                  <a:cubicBezTo>
                    <a:pt x="5" y="0"/>
                    <a:pt x="7" y="0"/>
                    <a:pt x="10" y="0"/>
                  </a:cubicBezTo>
                  <a:cubicBezTo>
                    <a:pt x="12" y="0"/>
                    <a:pt x="14" y="0"/>
                    <a:pt x="16" y="1"/>
                  </a:cubicBezTo>
                  <a:cubicBezTo>
                    <a:pt x="18" y="2"/>
                    <a:pt x="19" y="3"/>
                    <a:pt x="20" y="4"/>
                  </a:cubicBezTo>
                  <a:cubicBezTo>
                    <a:pt x="22" y="5"/>
                    <a:pt x="23" y="7"/>
                    <a:pt x="23" y="9"/>
                  </a:cubicBezTo>
                  <a:cubicBezTo>
                    <a:pt x="24" y="11"/>
                    <a:pt x="24" y="13"/>
                    <a:pt x="24" y="15"/>
                  </a:cubicBezTo>
                  <a:cubicBezTo>
                    <a:pt x="24" y="17"/>
                    <a:pt x="24" y="19"/>
                    <a:pt x="23" y="21"/>
                  </a:cubicBezTo>
                  <a:cubicBezTo>
                    <a:pt x="23" y="23"/>
                    <a:pt x="22" y="25"/>
                    <a:pt x="21" y="26"/>
                  </a:cubicBezTo>
                  <a:cubicBezTo>
                    <a:pt x="20" y="27"/>
                    <a:pt x="18" y="28"/>
                    <a:pt x="17" y="29"/>
                  </a:cubicBezTo>
                  <a:cubicBezTo>
                    <a:pt x="15" y="30"/>
                    <a:pt x="13" y="30"/>
                    <a:pt x="11" y="30"/>
                  </a:cubicBezTo>
                  <a:cubicBezTo>
                    <a:pt x="9" y="30"/>
                    <a:pt x="8" y="30"/>
                    <a:pt x="6" y="29"/>
                  </a:cubicBezTo>
                  <a:cubicBezTo>
                    <a:pt x="5" y="29"/>
                    <a:pt x="4" y="28"/>
                    <a:pt x="3" y="28"/>
                  </a:cubicBezTo>
                  <a:lnTo>
                    <a:pt x="3" y="40"/>
                  </a:lnTo>
                  <a:close/>
                  <a:moveTo>
                    <a:pt x="3" y="24"/>
                  </a:moveTo>
                  <a:cubicBezTo>
                    <a:pt x="3" y="24"/>
                    <a:pt x="4" y="25"/>
                    <a:pt x="4" y="25"/>
                  </a:cubicBezTo>
                  <a:cubicBezTo>
                    <a:pt x="5" y="25"/>
                    <a:pt x="5" y="26"/>
                    <a:pt x="6" y="26"/>
                  </a:cubicBezTo>
                  <a:cubicBezTo>
                    <a:pt x="7" y="26"/>
                    <a:pt x="8" y="26"/>
                    <a:pt x="8" y="27"/>
                  </a:cubicBezTo>
                  <a:cubicBezTo>
                    <a:pt x="9" y="27"/>
                    <a:pt x="10" y="27"/>
                    <a:pt x="11" y="27"/>
                  </a:cubicBezTo>
                  <a:cubicBezTo>
                    <a:pt x="13" y="27"/>
                    <a:pt x="14" y="26"/>
                    <a:pt x="15" y="26"/>
                  </a:cubicBezTo>
                  <a:cubicBezTo>
                    <a:pt x="17" y="25"/>
                    <a:pt x="18" y="24"/>
                    <a:pt x="18" y="23"/>
                  </a:cubicBezTo>
                  <a:cubicBezTo>
                    <a:pt x="19" y="22"/>
                    <a:pt x="20" y="21"/>
                    <a:pt x="20" y="20"/>
                  </a:cubicBezTo>
                  <a:cubicBezTo>
                    <a:pt x="20" y="18"/>
                    <a:pt x="20" y="17"/>
                    <a:pt x="20" y="15"/>
                  </a:cubicBezTo>
                  <a:cubicBezTo>
                    <a:pt x="20" y="11"/>
                    <a:pt x="19" y="8"/>
                    <a:pt x="18" y="6"/>
                  </a:cubicBezTo>
                  <a:cubicBezTo>
                    <a:pt x="16" y="4"/>
                    <a:pt x="13" y="3"/>
                    <a:pt x="10" y="3"/>
                  </a:cubicBezTo>
                  <a:cubicBezTo>
                    <a:pt x="8" y="3"/>
                    <a:pt x="7" y="3"/>
                    <a:pt x="6" y="3"/>
                  </a:cubicBezTo>
                  <a:cubicBezTo>
                    <a:pt x="5" y="4"/>
                    <a:pt x="4" y="4"/>
                    <a:pt x="3" y="4"/>
                  </a:cubicBezTo>
                  <a:lnTo>
                    <a:pt x="3"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88"/>
            <p:cNvSpPr>
              <a:spLocks noEditPoints="1"/>
            </p:cNvSpPr>
            <p:nvPr/>
          </p:nvSpPr>
          <p:spPr bwMode="auto">
            <a:xfrm>
              <a:off x="8774116" y="3429034"/>
              <a:ext cx="46038" cy="53976"/>
            </a:xfrm>
            <a:custGeom>
              <a:avLst/>
              <a:gdLst>
                <a:gd name="T0" fmla="*/ 0 w 25"/>
                <a:gd name="T1" fmla="*/ 15 h 30"/>
                <a:gd name="T2" fmla="*/ 2 w 25"/>
                <a:gd name="T3" fmla="*/ 8 h 30"/>
                <a:gd name="T4" fmla="*/ 4 w 25"/>
                <a:gd name="T5" fmla="*/ 4 h 30"/>
                <a:gd name="T6" fmla="*/ 8 w 25"/>
                <a:gd name="T7" fmla="*/ 1 h 30"/>
                <a:gd name="T8" fmla="*/ 13 w 25"/>
                <a:gd name="T9" fmla="*/ 0 h 30"/>
                <a:gd name="T10" fmla="*/ 22 w 25"/>
                <a:gd name="T11" fmla="*/ 3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6 h 30"/>
                <a:gd name="T26" fmla="*/ 22 w 25"/>
                <a:gd name="T27" fmla="*/ 25 h 30"/>
                <a:gd name="T28" fmla="*/ 23 w 25"/>
                <a:gd name="T29" fmla="*/ 28 h 30"/>
                <a:gd name="T30" fmla="*/ 20 w 25"/>
                <a:gd name="T31" fmla="*/ 29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2"/>
                    <a:pt x="1" y="10"/>
                    <a:pt x="2" y="8"/>
                  </a:cubicBezTo>
                  <a:cubicBezTo>
                    <a:pt x="2" y="6"/>
                    <a:pt x="3" y="5"/>
                    <a:pt x="4" y="4"/>
                  </a:cubicBezTo>
                  <a:cubicBezTo>
                    <a:pt x="6" y="2"/>
                    <a:pt x="7" y="1"/>
                    <a:pt x="8" y="1"/>
                  </a:cubicBezTo>
                  <a:cubicBezTo>
                    <a:pt x="10" y="0"/>
                    <a:pt x="11" y="0"/>
                    <a:pt x="13" y="0"/>
                  </a:cubicBezTo>
                  <a:cubicBezTo>
                    <a:pt x="17" y="0"/>
                    <a:pt x="19" y="1"/>
                    <a:pt x="22" y="3"/>
                  </a:cubicBezTo>
                  <a:cubicBezTo>
                    <a:pt x="24" y="6"/>
                    <a:pt x="25" y="9"/>
                    <a:pt x="25" y="14"/>
                  </a:cubicBezTo>
                  <a:cubicBezTo>
                    <a:pt x="25" y="14"/>
                    <a:pt x="25" y="15"/>
                    <a:pt x="25" y="15"/>
                  </a:cubicBezTo>
                  <a:cubicBezTo>
                    <a:pt x="25" y="15"/>
                    <a:pt x="25" y="15"/>
                    <a:pt x="25" y="16"/>
                  </a:cubicBezTo>
                  <a:cubicBezTo>
                    <a:pt x="4" y="16"/>
                    <a:pt x="4" y="16"/>
                    <a:pt x="4" y="16"/>
                  </a:cubicBezTo>
                  <a:cubicBezTo>
                    <a:pt x="4" y="19"/>
                    <a:pt x="5" y="22"/>
                    <a:pt x="7" y="24"/>
                  </a:cubicBezTo>
                  <a:cubicBezTo>
                    <a:pt x="9" y="26"/>
                    <a:pt x="11" y="27"/>
                    <a:pt x="15" y="27"/>
                  </a:cubicBezTo>
                  <a:cubicBezTo>
                    <a:pt x="17" y="27"/>
                    <a:pt x="18" y="27"/>
                    <a:pt x="19" y="26"/>
                  </a:cubicBezTo>
                  <a:cubicBezTo>
                    <a:pt x="21" y="26"/>
                    <a:pt x="21" y="25"/>
                    <a:pt x="22" y="25"/>
                  </a:cubicBezTo>
                  <a:cubicBezTo>
                    <a:pt x="23" y="28"/>
                    <a:pt x="23" y="28"/>
                    <a:pt x="23" y="28"/>
                  </a:cubicBezTo>
                  <a:cubicBezTo>
                    <a:pt x="22" y="29"/>
                    <a:pt x="21" y="29"/>
                    <a:pt x="20" y="29"/>
                  </a:cubicBezTo>
                  <a:cubicBezTo>
                    <a:pt x="18" y="30"/>
                    <a:pt x="17" y="30"/>
                    <a:pt x="15" y="30"/>
                  </a:cubicBezTo>
                  <a:cubicBezTo>
                    <a:pt x="12" y="30"/>
                    <a:pt x="10" y="30"/>
                    <a:pt x="8" y="29"/>
                  </a:cubicBezTo>
                  <a:cubicBezTo>
                    <a:pt x="6" y="28"/>
                    <a:pt x="5" y="27"/>
                    <a:pt x="4" y="26"/>
                  </a:cubicBezTo>
                  <a:cubicBezTo>
                    <a:pt x="3" y="24"/>
                    <a:pt x="2" y="23"/>
                    <a:pt x="1" y="21"/>
                  </a:cubicBezTo>
                  <a:cubicBezTo>
                    <a:pt x="1" y="19"/>
                    <a:pt x="0" y="17"/>
                    <a:pt x="0" y="15"/>
                  </a:cubicBezTo>
                  <a:close/>
                  <a:moveTo>
                    <a:pt x="21" y="13"/>
                  </a:moveTo>
                  <a:cubicBezTo>
                    <a:pt x="21" y="10"/>
                    <a:pt x="20" y="7"/>
                    <a:pt x="19" y="6"/>
                  </a:cubicBezTo>
                  <a:cubicBezTo>
                    <a:pt x="17" y="4"/>
                    <a:pt x="16" y="3"/>
                    <a:pt x="13" y="3"/>
                  </a:cubicBezTo>
                  <a:cubicBezTo>
                    <a:pt x="12" y="3"/>
                    <a:pt x="11" y="3"/>
                    <a:pt x="10" y="4"/>
                  </a:cubicBezTo>
                  <a:cubicBezTo>
                    <a:pt x="9" y="4"/>
                    <a:pt x="8" y="5"/>
                    <a:pt x="7" y="6"/>
                  </a:cubicBezTo>
                  <a:cubicBezTo>
                    <a:pt x="6" y="7"/>
                    <a:pt x="6" y="8"/>
                    <a:pt x="5" y="9"/>
                  </a:cubicBezTo>
                  <a:cubicBezTo>
                    <a:pt x="5" y="10"/>
                    <a:pt x="4" y="11"/>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89"/>
            <p:cNvSpPr>
              <a:spLocks noEditPoints="1"/>
            </p:cNvSpPr>
            <p:nvPr/>
          </p:nvSpPr>
          <p:spPr bwMode="auto">
            <a:xfrm>
              <a:off x="8829678" y="3429034"/>
              <a:ext cx="44450"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9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7"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5" y="27"/>
                    <a:pt x="3" y="26"/>
                  </a:cubicBezTo>
                  <a:cubicBezTo>
                    <a:pt x="2" y="24"/>
                    <a:pt x="1" y="23"/>
                    <a:pt x="1" y="21"/>
                  </a:cubicBezTo>
                  <a:cubicBezTo>
                    <a:pt x="0" y="19"/>
                    <a:pt x="0" y="17"/>
                    <a:pt x="0" y="15"/>
                  </a:cubicBezTo>
                  <a:close/>
                  <a:moveTo>
                    <a:pt x="21" y="13"/>
                  </a:moveTo>
                  <a:cubicBezTo>
                    <a:pt x="21" y="10"/>
                    <a:pt x="20" y="7"/>
                    <a:pt x="19" y="6"/>
                  </a:cubicBezTo>
                  <a:cubicBezTo>
                    <a:pt x="17" y="4"/>
                    <a:pt x="15" y="3"/>
                    <a:pt x="13" y="3"/>
                  </a:cubicBezTo>
                  <a:cubicBezTo>
                    <a:pt x="12"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90"/>
            <p:cNvSpPr>
              <a:spLocks noEditPoints="1"/>
            </p:cNvSpPr>
            <p:nvPr/>
          </p:nvSpPr>
          <p:spPr bwMode="auto">
            <a:xfrm>
              <a:off x="8886828" y="3403634"/>
              <a:ext cx="46038" cy="79376"/>
            </a:xfrm>
            <a:custGeom>
              <a:avLst/>
              <a:gdLst>
                <a:gd name="T0" fmla="*/ 25 w 25"/>
                <a:gd name="T1" fmla="*/ 43 h 44"/>
                <a:gd name="T2" fmla="*/ 20 w 25"/>
                <a:gd name="T3" fmla="*/ 44 h 44"/>
                <a:gd name="T4" fmla="*/ 14 w 25"/>
                <a:gd name="T5" fmla="*/ 44 h 44"/>
                <a:gd name="T6" fmla="*/ 8 w 25"/>
                <a:gd name="T7" fmla="*/ 43 h 44"/>
                <a:gd name="T8" fmla="*/ 4 w 25"/>
                <a:gd name="T9" fmla="*/ 40 h 44"/>
                <a:gd name="T10" fmla="*/ 1 w 25"/>
                <a:gd name="T11" fmla="*/ 35 h 44"/>
                <a:gd name="T12" fmla="*/ 0 w 25"/>
                <a:gd name="T13" fmla="*/ 29 h 44"/>
                <a:gd name="T14" fmla="*/ 1 w 25"/>
                <a:gd name="T15" fmla="*/ 23 h 44"/>
                <a:gd name="T16" fmla="*/ 3 w 25"/>
                <a:gd name="T17" fmla="*/ 18 h 44"/>
                <a:gd name="T18" fmla="*/ 7 w 25"/>
                <a:gd name="T19" fmla="*/ 15 h 44"/>
                <a:gd name="T20" fmla="*/ 13 w 25"/>
                <a:gd name="T21" fmla="*/ 14 h 44"/>
                <a:gd name="T22" fmla="*/ 18 w 25"/>
                <a:gd name="T23" fmla="*/ 15 h 44"/>
                <a:gd name="T24" fmla="*/ 21 w 25"/>
                <a:gd name="T25" fmla="*/ 16 h 44"/>
                <a:gd name="T26" fmla="*/ 21 w 25"/>
                <a:gd name="T27" fmla="*/ 1 h 44"/>
                <a:gd name="T28" fmla="*/ 25 w 25"/>
                <a:gd name="T29" fmla="*/ 0 h 44"/>
                <a:gd name="T30" fmla="*/ 25 w 25"/>
                <a:gd name="T31" fmla="*/ 43 h 44"/>
                <a:gd name="T32" fmla="*/ 21 w 25"/>
                <a:gd name="T33" fmla="*/ 20 h 44"/>
                <a:gd name="T34" fmla="*/ 20 w 25"/>
                <a:gd name="T35" fmla="*/ 19 h 44"/>
                <a:gd name="T36" fmla="*/ 18 w 25"/>
                <a:gd name="T37" fmla="*/ 18 h 44"/>
                <a:gd name="T38" fmla="*/ 16 w 25"/>
                <a:gd name="T39" fmla="*/ 17 h 44"/>
                <a:gd name="T40" fmla="*/ 13 w 25"/>
                <a:gd name="T41" fmla="*/ 17 h 44"/>
                <a:gd name="T42" fmla="*/ 9 w 25"/>
                <a:gd name="T43" fmla="*/ 18 h 44"/>
                <a:gd name="T44" fmla="*/ 6 w 25"/>
                <a:gd name="T45" fmla="*/ 21 h 44"/>
                <a:gd name="T46" fmla="*/ 4 w 25"/>
                <a:gd name="T47" fmla="*/ 24 h 44"/>
                <a:gd name="T48" fmla="*/ 4 w 25"/>
                <a:gd name="T49" fmla="*/ 29 h 44"/>
                <a:gd name="T50" fmla="*/ 7 w 25"/>
                <a:gd name="T51" fmla="*/ 38 h 44"/>
                <a:gd name="T52" fmla="*/ 14 w 25"/>
                <a:gd name="T53" fmla="*/ 41 h 44"/>
                <a:gd name="T54" fmla="*/ 18 w 25"/>
                <a:gd name="T55" fmla="*/ 41 h 44"/>
                <a:gd name="T56" fmla="*/ 21 w 25"/>
                <a:gd name="T57" fmla="*/ 40 h 44"/>
                <a:gd name="T58" fmla="*/ 21 w 25"/>
                <a:gd name="T5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3"/>
                  </a:moveTo>
                  <a:cubicBezTo>
                    <a:pt x="23" y="43"/>
                    <a:pt x="22" y="43"/>
                    <a:pt x="20" y="44"/>
                  </a:cubicBezTo>
                  <a:cubicBezTo>
                    <a:pt x="19" y="44"/>
                    <a:pt x="17" y="44"/>
                    <a:pt x="14" y="44"/>
                  </a:cubicBezTo>
                  <a:cubicBezTo>
                    <a:pt x="12" y="44"/>
                    <a:pt x="10" y="44"/>
                    <a:pt x="8" y="43"/>
                  </a:cubicBezTo>
                  <a:cubicBezTo>
                    <a:pt x="6" y="42"/>
                    <a:pt x="5" y="41"/>
                    <a:pt x="4" y="40"/>
                  </a:cubicBezTo>
                  <a:cubicBezTo>
                    <a:pt x="2" y="39"/>
                    <a:pt x="2" y="37"/>
                    <a:pt x="1" y="35"/>
                  </a:cubicBezTo>
                  <a:cubicBezTo>
                    <a:pt x="0" y="33"/>
                    <a:pt x="0" y="31"/>
                    <a:pt x="0" y="29"/>
                  </a:cubicBezTo>
                  <a:cubicBezTo>
                    <a:pt x="0" y="27"/>
                    <a:pt x="0" y="25"/>
                    <a:pt x="1" y="23"/>
                  </a:cubicBezTo>
                  <a:cubicBezTo>
                    <a:pt x="1" y="21"/>
                    <a:pt x="2" y="19"/>
                    <a:pt x="3" y="18"/>
                  </a:cubicBezTo>
                  <a:cubicBezTo>
                    <a:pt x="4" y="17"/>
                    <a:pt x="6" y="16"/>
                    <a:pt x="7" y="15"/>
                  </a:cubicBezTo>
                  <a:cubicBezTo>
                    <a:pt x="9" y="14"/>
                    <a:pt x="11" y="14"/>
                    <a:pt x="13" y="14"/>
                  </a:cubicBezTo>
                  <a:cubicBezTo>
                    <a:pt x="15" y="14"/>
                    <a:pt x="16" y="14"/>
                    <a:pt x="18" y="15"/>
                  </a:cubicBezTo>
                  <a:cubicBezTo>
                    <a:pt x="19" y="15"/>
                    <a:pt x="20" y="16"/>
                    <a:pt x="21" y="16"/>
                  </a:cubicBezTo>
                  <a:cubicBezTo>
                    <a:pt x="21" y="1"/>
                    <a:pt x="21" y="1"/>
                    <a:pt x="21" y="1"/>
                  </a:cubicBezTo>
                  <a:cubicBezTo>
                    <a:pt x="25" y="0"/>
                    <a:pt x="25" y="0"/>
                    <a:pt x="25" y="0"/>
                  </a:cubicBezTo>
                  <a:lnTo>
                    <a:pt x="25" y="43"/>
                  </a:lnTo>
                  <a:close/>
                  <a:moveTo>
                    <a:pt x="21" y="20"/>
                  </a:moveTo>
                  <a:cubicBezTo>
                    <a:pt x="21" y="19"/>
                    <a:pt x="20" y="19"/>
                    <a:pt x="20" y="19"/>
                  </a:cubicBezTo>
                  <a:cubicBezTo>
                    <a:pt x="19" y="19"/>
                    <a:pt x="19" y="18"/>
                    <a:pt x="18" y="18"/>
                  </a:cubicBezTo>
                  <a:cubicBezTo>
                    <a:pt x="17" y="18"/>
                    <a:pt x="16" y="18"/>
                    <a:pt x="16" y="17"/>
                  </a:cubicBezTo>
                  <a:cubicBezTo>
                    <a:pt x="15" y="17"/>
                    <a:pt x="14" y="17"/>
                    <a:pt x="13" y="17"/>
                  </a:cubicBezTo>
                  <a:cubicBezTo>
                    <a:pt x="11" y="17"/>
                    <a:pt x="10" y="17"/>
                    <a:pt x="9" y="18"/>
                  </a:cubicBezTo>
                  <a:cubicBezTo>
                    <a:pt x="8" y="19"/>
                    <a:pt x="7" y="20"/>
                    <a:pt x="6" y="21"/>
                  </a:cubicBezTo>
                  <a:cubicBezTo>
                    <a:pt x="5" y="22"/>
                    <a:pt x="4" y="23"/>
                    <a:pt x="4" y="24"/>
                  </a:cubicBezTo>
                  <a:cubicBezTo>
                    <a:pt x="4" y="26"/>
                    <a:pt x="4" y="27"/>
                    <a:pt x="4" y="29"/>
                  </a:cubicBezTo>
                  <a:cubicBezTo>
                    <a:pt x="4" y="33"/>
                    <a:pt x="5" y="36"/>
                    <a:pt x="7" y="38"/>
                  </a:cubicBezTo>
                  <a:cubicBezTo>
                    <a:pt x="8" y="40"/>
                    <a:pt x="11" y="41"/>
                    <a:pt x="14" y="41"/>
                  </a:cubicBezTo>
                  <a:cubicBezTo>
                    <a:pt x="16" y="41"/>
                    <a:pt x="17" y="41"/>
                    <a:pt x="18" y="41"/>
                  </a:cubicBezTo>
                  <a:cubicBezTo>
                    <a:pt x="20" y="40"/>
                    <a:pt x="20" y="40"/>
                    <a:pt x="21" y="40"/>
                  </a:cubicBezTo>
                  <a:lnTo>
                    <a:pt x="21"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6" name="Group 555"/>
          <p:cNvGrpSpPr/>
          <p:nvPr/>
        </p:nvGrpSpPr>
        <p:grpSpPr>
          <a:xfrm>
            <a:off x="7825195" y="3125510"/>
            <a:ext cx="374651" cy="79376"/>
            <a:chOff x="7523165" y="3403634"/>
            <a:chExt cx="374651" cy="79376"/>
          </a:xfrm>
        </p:grpSpPr>
        <p:sp>
          <p:nvSpPr>
            <p:cNvPr id="438" name="Freeform 97"/>
            <p:cNvSpPr>
              <a:spLocks/>
            </p:cNvSpPr>
            <p:nvPr/>
          </p:nvSpPr>
          <p:spPr bwMode="auto">
            <a:xfrm>
              <a:off x="7523165" y="3409984"/>
              <a:ext cx="46038" cy="73026"/>
            </a:xfrm>
            <a:custGeom>
              <a:avLst/>
              <a:gdLst>
                <a:gd name="T0" fmla="*/ 11 w 25"/>
                <a:gd name="T1" fmla="*/ 37 h 40"/>
                <a:gd name="T2" fmla="*/ 19 w 25"/>
                <a:gd name="T3" fmla="*/ 35 h 40"/>
                <a:gd name="T4" fmla="*/ 21 w 25"/>
                <a:gd name="T5" fmla="*/ 30 h 40"/>
                <a:gd name="T6" fmla="*/ 20 w 25"/>
                <a:gd name="T7" fmla="*/ 26 h 40"/>
                <a:gd name="T8" fmla="*/ 18 w 25"/>
                <a:gd name="T9" fmla="*/ 24 h 40"/>
                <a:gd name="T10" fmla="*/ 15 w 25"/>
                <a:gd name="T11" fmla="*/ 22 h 40"/>
                <a:gd name="T12" fmla="*/ 11 w 25"/>
                <a:gd name="T13" fmla="*/ 21 h 40"/>
                <a:gd name="T14" fmla="*/ 7 w 25"/>
                <a:gd name="T15" fmla="*/ 19 h 40"/>
                <a:gd name="T16" fmla="*/ 4 w 25"/>
                <a:gd name="T17" fmla="*/ 17 h 40"/>
                <a:gd name="T18" fmla="*/ 2 w 25"/>
                <a:gd name="T19" fmla="*/ 14 h 40"/>
                <a:gd name="T20" fmla="*/ 1 w 25"/>
                <a:gd name="T21" fmla="*/ 10 h 40"/>
                <a:gd name="T22" fmla="*/ 4 w 25"/>
                <a:gd name="T23" fmla="*/ 2 h 40"/>
                <a:gd name="T24" fmla="*/ 14 w 25"/>
                <a:gd name="T25" fmla="*/ 0 h 40"/>
                <a:gd name="T26" fmla="*/ 17 w 25"/>
                <a:gd name="T27" fmla="*/ 0 h 40"/>
                <a:gd name="T28" fmla="*/ 19 w 25"/>
                <a:gd name="T29" fmla="*/ 1 h 40"/>
                <a:gd name="T30" fmla="*/ 22 w 25"/>
                <a:gd name="T31" fmla="*/ 1 h 40"/>
                <a:gd name="T32" fmla="*/ 24 w 25"/>
                <a:gd name="T33" fmla="*/ 2 h 40"/>
                <a:gd name="T34" fmla="*/ 22 w 25"/>
                <a:gd name="T35" fmla="*/ 6 h 40"/>
                <a:gd name="T36" fmla="*/ 18 w 25"/>
                <a:gd name="T37" fmla="*/ 4 h 40"/>
                <a:gd name="T38" fmla="*/ 13 w 25"/>
                <a:gd name="T39" fmla="*/ 3 h 40"/>
                <a:gd name="T40" fmla="*/ 10 w 25"/>
                <a:gd name="T41" fmla="*/ 3 h 40"/>
                <a:gd name="T42" fmla="*/ 7 w 25"/>
                <a:gd name="T43" fmla="*/ 5 h 40"/>
                <a:gd name="T44" fmla="*/ 6 w 25"/>
                <a:gd name="T45" fmla="*/ 7 h 40"/>
                <a:gd name="T46" fmla="*/ 5 w 25"/>
                <a:gd name="T47" fmla="*/ 10 h 40"/>
                <a:gd name="T48" fmla="*/ 6 w 25"/>
                <a:gd name="T49" fmla="*/ 13 h 40"/>
                <a:gd name="T50" fmla="*/ 7 w 25"/>
                <a:gd name="T51" fmla="*/ 15 h 40"/>
                <a:gd name="T52" fmla="*/ 10 w 25"/>
                <a:gd name="T53" fmla="*/ 16 h 40"/>
                <a:gd name="T54" fmla="*/ 14 w 25"/>
                <a:gd name="T55" fmla="*/ 18 h 40"/>
                <a:gd name="T56" fmla="*/ 18 w 25"/>
                <a:gd name="T57" fmla="*/ 20 h 40"/>
                <a:gd name="T58" fmla="*/ 22 w 25"/>
                <a:gd name="T59" fmla="*/ 22 h 40"/>
                <a:gd name="T60" fmla="*/ 24 w 25"/>
                <a:gd name="T61" fmla="*/ 25 h 40"/>
                <a:gd name="T62" fmla="*/ 25 w 25"/>
                <a:gd name="T63" fmla="*/ 30 h 40"/>
                <a:gd name="T64" fmla="*/ 21 w 25"/>
                <a:gd name="T65" fmla="*/ 38 h 40"/>
                <a:gd name="T66" fmla="*/ 11 w 25"/>
                <a:gd name="T67" fmla="*/ 40 h 40"/>
                <a:gd name="T68" fmla="*/ 7 w 25"/>
                <a:gd name="T69" fmla="*/ 40 h 40"/>
                <a:gd name="T70" fmla="*/ 4 w 25"/>
                <a:gd name="T71" fmla="*/ 39 h 40"/>
                <a:gd name="T72" fmla="*/ 2 w 25"/>
                <a:gd name="T73" fmla="*/ 38 h 40"/>
                <a:gd name="T74" fmla="*/ 0 w 25"/>
                <a:gd name="T75" fmla="*/ 38 h 40"/>
                <a:gd name="T76" fmla="*/ 1 w 25"/>
                <a:gd name="T77" fmla="*/ 34 h 40"/>
                <a:gd name="T78" fmla="*/ 3 w 25"/>
                <a:gd name="T79" fmla="*/ 35 h 40"/>
                <a:gd name="T80" fmla="*/ 5 w 25"/>
                <a:gd name="T81" fmla="*/ 36 h 40"/>
                <a:gd name="T82" fmla="*/ 8 w 25"/>
                <a:gd name="T83" fmla="*/ 37 h 40"/>
                <a:gd name="T84" fmla="*/ 11 w 25"/>
                <a:gd name="T8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0">
                  <a:moveTo>
                    <a:pt x="11" y="37"/>
                  </a:moveTo>
                  <a:cubicBezTo>
                    <a:pt x="14" y="37"/>
                    <a:pt x="17" y="36"/>
                    <a:pt x="19" y="35"/>
                  </a:cubicBezTo>
                  <a:cubicBezTo>
                    <a:pt x="20" y="34"/>
                    <a:pt x="21" y="32"/>
                    <a:pt x="21" y="30"/>
                  </a:cubicBezTo>
                  <a:cubicBezTo>
                    <a:pt x="21" y="29"/>
                    <a:pt x="21" y="27"/>
                    <a:pt x="20" y="26"/>
                  </a:cubicBezTo>
                  <a:cubicBezTo>
                    <a:pt x="20" y="25"/>
                    <a:pt x="19" y="25"/>
                    <a:pt x="18" y="24"/>
                  </a:cubicBezTo>
                  <a:cubicBezTo>
                    <a:pt x="17" y="23"/>
                    <a:pt x="16" y="23"/>
                    <a:pt x="15" y="22"/>
                  </a:cubicBezTo>
                  <a:cubicBezTo>
                    <a:pt x="14" y="22"/>
                    <a:pt x="13" y="21"/>
                    <a:pt x="11" y="21"/>
                  </a:cubicBezTo>
                  <a:cubicBezTo>
                    <a:pt x="10" y="20"/>
                    <a:pt x="8" y="20"/>
                    <a:pt x="7" y="19"/>
                  </a:cubicBezTo>
                  <a:cubicBezTo>
                    <a:pt x="6" y="18"/>
                    <a:pt x="5" y="17"/>
                    <a:pt x="4" y="17"/>
                  </a:cubicBezTo>
                  <a:cubicBezTo>
                    <a:pt x="3" y="16"/>
                    <a:pt x="2" y="15"/>
                    <a:pt x="2" y="14"/>
                  </a:cubicBezTo>
                  <a:cubicBezTo>
                    <a:pt x="1" y="13"/>
                    <a:pt x="1" y="11"/>
                    <a:pt x="1" y="10"/>
                  </a:cubicBezTo>
                  <a:cubicBezTo>
                    <a:pt x="1" y="7"/>
                    <a:pt x="2" y="4"/>
                    <a:pt x="4" y="2"/>
                  </a:cubicBezTo>
                  <a:cubicBezTo>
                    <a:pt x="7" y="1"/>
                    <a:pt x="10" y="0"/>
                    <a:pt x="14" y="0"/>
                  </a:cubicBezTo>
                  <a:cubicBezTo>
                    <a:pt x="15" y="0"/>
                    <a:pt x="16" y="0"/>
                    <a:pt x="17" y="0"/>
                  </a:cubicBezTo>
                  <a:cubicBezTo>
                    <a:pt x="18" y="0"/>
                    <a:pt x="19" y="0"/>
                    <a:pt x="19" y="1"/>
                  </a:cubicBezTo>
                  <a:cubicBezTo>
                    <a:pt x="20" y="1"/>
                    <a:pt x="21" y="1"/>
                    <a:pt x="22" y="1"/>
                  </a:cubicBezTo>
                  <a:cubicBezTo>
                    <a:pt x="23" y="2"/>
                    <a:pt x="23" y="2"/>
                    <a:pt x="24" y="2"/>
                  </a:cubicBezTo>
                  <a:cubicBezTo>
                    <a:pt x="22" y="6"/>
                    <a:pt x="22" y="6"/>
                    <a:pt x="22" y="6"/>
                  </a:cubicBezTo>
                  <a:cubicBezTo>
                    <a:pt x="21" y="5"/>
                    <a:pt x="20" y="4"/>
                    <a:pt x="18" y="4"/>
                  </a:cubicBezTo>
                  <a:cubicBezTo>
                    <a:pt x="17" y="3"/>
                    <a:pt x="15" y="3"/>
                    <a:pt x="13" y="3"/>
                  </a:cubicBezTo>
                  <a:cubicBezTo>
                    <a:pt x="12" y="3"/>
                    <a:pt x="11" y="3"/>
                    <a:pt x="10" y="3"/>
                  </a:cubicBezTo>
                  <a:cubicBezTo>
                    <a:pt x="9" y="4"/>
                    <a:pt x="8" y="4"/>
                    <a:pt x="7" y="5"/>
                  </a:cubicBezTo>
                  <a:cubicBezTo>
                    <a:pt x="7" y="5"/>
                    <a:pt x="6" y="6"/>
                    <a:pt x="6" y="7"/>
                  </a:cubicBezTo>
                  <a:cubicBezTo>
                    <a:pt x="5" y="7"/>
                    <a:pt x="5" y="8"/>
                    <a:pt x="5" y="10"/>
                  </a:cubicBezTo>
                  <a:cubicBezTo>
                    <a:pt x="5" y="11"/>
                    <a:pt x="5" y="12"/>
                    <a:pt x="6" y="13"/>
                  </a:cubicBezTo>
                  <a:cubicBezTo>
                    <a:pt x="6" y="13"/>
                    <a:pt x="7" y="14"/>
                    <a:pt x="7" y="15"/>
                  </a:cubicBezTo>
                  <a:cubicBezTo>
                    <a:pt x="8" y="15"/>
                    <a:pt x="9" y="16"/>
                    <a:pt x="10" y="16"/>
                  </a:cubicBezTo>
                  <a:cubicBezTo>
                    <a:pt x="11" y="17"/>
                    <a:pt x="13" y="17"/>
                    <a:pt x="14" y="18"/>
                  </a:cubicBezTo>
                  <a:cubicBezTo>
                    <a:pt x="15" y="19"/>
                    <a:pt x="17" y="19"/>
                    <a:pt x="18" y="20"/>
                  </a:cubicBezTo>
                  <a:cubicBezTo>
                    <a:pt x="20" y="20"/>
                    <a:pt x="21" y="21"/>
                    <a:pt x="22" y="22"/>
                  </a:cubicBezTo>
                  <a:cubicBezTo>
                    <a:pt x="23" y="23"/>
                    <a:pt x="24" y="24"/>
                    <a:pt x="24" y="25"/>
                  </a:cubicBezTo>
                  <a:cubicBezTo>
                    <a:pt x="25" y="26"/>
                    <a:pt x="25" y="28"/>
                    <a:pt x="25" y="30"/>
                  </a:cubicBezTo>
                  <a:cubicBezTo>
                    <a:pt x="25" y="33"/>
                    <a:pt x="24" y="36"/>
                    <a:pt x="21" y="38"/>
                  </a:cubicBezTo>
                  <a:cubicBezTo>
                    <a:pt x="19" y="39"/>
                    <a:pt x="16" y="40"/>
                    <a:pt x="11" y="40"/>
                  </a:cubicBezTo>
                  <a:cubicBezTo>
                    <a:pt x="10" y="40"/>
                    <a:pt x="9" y="40"/>
                    <a:pt x="7" y="40"/>
                  </a:cubicBezTo>
                  <a:cubicBezTo>
                    <a:pt x="6" y="40"/>
                    <a:pt x="5" y="40"/>
                    <a:pt x="4" y="39"/>
                  </a:cubicBezTo>
                  <a:cubicBezTo>
                    <a:pt x="3" y="39"/>
                    <a:pt x="2" y="39"/>
                    <a:pt x="2" y="38"/>
                  </a:cubicBezTo>
                  <a:cubicBezTo>
                    <a:pt x="1" y="38"/>
                    <a:pt x="0" y="38"/>
                    <a:pt x="0" y="38"/>
                  </a:cubicBezTo>
                  <a:cubicBezTo>
                    <a:pt x="1" y="34"/>
                    <a:pt x="1" y="34"/>
                    <a:pt x="1" y="34"/>
                  </a:cubicBezTo>
                  <a:cubicBezTo>
                    <a:pt x="2" y="35"/>
                    <a:pt x="2" y="35"/>
                    <a:pt x="3" y="35"/>
                  </a:cubicBezTo>
                  <a:cubicBezTo>
                    <a:pt x="3" y="35"/>
                    <a:pt x="4" y="36"/>
                    <a:pt x="5" y="36"/>
                  </a:cubicBezTo>
                  <a:cubicBezTo>
                    <a:pt x="6" y="36"/>
                    <a:pt x="7" y="36"/>
                    <a:pt x="8" y="37"/>
                  </a:cubicBezTo>
                  <a:cubicBezTo>
                    <a:pt x="9" y="37"/>
                    <a:pt x="10" y="37"/>
                    <a:pt x="11" y="3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98"/>
            <p:cNvSpPr>
              <a:spLocks noEditPoints="1"/>
            </p:cNvSpPr>
            <p:nvPr/>
          </p:nvSpPr>
          <p:spPr bwMode="auto">
            <a:xfrm>
              <a:off x="7578728" y="3429034"/>
              <a:ext cx="42863" cy="53976"/>
            </a:xfrm>
            <a:custGeom>
              <a:avLst/>
              <a:gdLst>
                <a:gd name="T0" fmla="*/ 0 w 24"/>
                <a:gd name="T1" fmla="*/ 15 h 30"/>
                <a:gd name="T2" fmla="*/ 1 w 24"/>
                <a:gd name="T3" fmla="*/ 8 h 30"/>
                <a:gd name="T4" fmla="*/ 4 w 24"/>
                <a:gd name="T5" fmla="*/ 4 h 30"/>
                <a:gd name="T6" fmla="*/ 8 w 24"/>
                <a:gd name="T7" fmla="*/ 1 h 30"/>
                <a:gd name="T8" fmla="*/ 13 w 24"/>
                <a:gd name="T9" fmla="*/ 0 h 30"/>
                <a:gd name="T10" fmla="*/ 21 w 24"/>
                <a:gd name="T11" fmla="*/ 3 h 30"/>
                <a:gd name="T12" fmla="*/ 24 w 24"/>
                <a:gd name="T13" fmla="*/ 14 h 30"/>
                <a:gd name="T14" fmla="*/ 24 w 24"/>
                <a:gd name="T15" fmla="*/ 15 h 30"/>
                <a:gd name="T16" fmla="*/ 24 w 24"/>
                <a:gd name="T17" fmla="*/ 16 h 30"/>
                <a:gd name="T18" fmla="*/ 4 w 24"/>
                <a:gd name="T19" fmla="*/ 16 h 30"/>
                <a:gd name="T20" fmla="*/ 7 w 24"/>
                <a:gd name="T21" fmla="*/ 24 h 30"/>
                <a:gd name="T22" fmla="*/ 14 w 24"/>
                <a:gd name="T23" fmla="*/ 27 h 30"/>
                <a:gd name="T24" fmla="*/ 19 w 24"/>
                <a:gd name="T25" fmla="*/ 26 h 30"/>
                <a:gd name="T26" fmla="*/ 22 w 24"/>
                <a:gd name="T27" fmla="*/ 25 h 30"/>
                <a:gd name="T28" fmla="*/ 22 w 24"/>
                <a:gd name="T29" fmla="*/ 28 h 30"/>
                <a:gd name="T30" fmla="*/ 19 w 24"/>
                <a:gd name="T31" fmla="*/ 29 h 30"/>
                <a:gd name="T32" fmla="*/ 14 w 24"/>
                <a:gd name="T33" fmla="*/ 30 h 30"/>
                <a:gd name="T34" fmla="*/ 8 w 24"/>
                <a:gd name="T35" fmla="*/ 29 h 30"/>
                <a:gd name="T36" fmla="*/ 3 w 24"/>
                <a:gd name="T37" fmla="*/ 26 h 30"/>
                <a:gd name="T38" fmla="*/ 1 w 24"/>
                <a:gd name="T39" fmla="*/ 21 h 30"/>
                <a:gd name="T40" fmla="*/ 0 w 24"/>
                <a:gd name="T41" fmla="*/ 15 h 30"/>
                <a:gd name="T42" fmla="*/ 21 w 24"/>
                <a:gd name="T43" fmla="*/ 13 h 30"/>
                <a:gd name="T44" fmla="*/ 19 w 24"/>
                <a:gd name="T45" fmla="*/ 6 h 30"/>
                <a:gd name="T46" fmla="*/ 13 w 24"/>
                <a:gd name="T47" fmla="*/ 3 h 30"/>
                <a:gd name="T48" fmla="*/ 9 w 24"/>
                <a:gd name="T49" fmla="*/ 4 h 30"/>
                <a:gd name="T50" fmla="*/ 7 w 24"/>
                <a:gd name="T51" fmla="*/ 6 h 30"/>
                <a:gd name="T52" fmla="*/ 5 w 24"/>
                <a:gd name="T53" fmla="*/ 9 h 30"/>
                <a:gd name="T54" fmla="*/ 4 w 24"/>
                <a:gd name="T55" fmla="*/ 13 h 30"/>
                <a:gd name="T56" fmla="*/ 21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2"/>
                    <a:pt x="0" y="10"/>
                    <a:pt x="1" y="8"/>
                  </a:cubicBezTo>
                  <a:cubicBezTo>
                    <a:pt x="2" y="6"/>
                    <a:pt x="3" y="5"/>
                    <a:pt x="4" y="4"/>
                  </a:cubicBezTo>
                  <a:cubicBezTo>
                    <a:pt x="5" y="2"/>
                    <a:pt x="7" y="1"/>
                    <a:pt x="8" y="1"/>
                  </a:cubicBezTo>
                  <a:cubicBezTo>
                    <a:pt x="10" y="0"/>
                    <a:pt x="11" y="0"/>
                    <a:pt x="13" y="0"/>
                  </a:cubicBezTo>
                  <a:cubicBezTo>
                    <a:pt x="16" y="0"/>
                    <a:pt x="19" y="1"/>
                    <a:pt x="21" y="3"/>
                  </a:cubicBezTo>
                  <a:cubicBezTo>
                    <a:pt x="23" y="6"/>
                    <a:pt x="24" y="9"/>
                    <a:pt x="24" y="14"/>
                  </a:cubicBezTo>
                  <a:cubicBezTo>
                    <a:pt x="24" y="14"/>
                    <a:pt x="24" y="15"/>
                    <a:pt x="24" y="15"/>
                  </a:cubicBezTo>
                  <a:cubicBezTo>
                    <a:pt x="24" y="15"/>
                    <a:pt x="24" y="15"/>
                    <a:pt x="24" y="16"/>
                  </a:cubicBezTo>
                  <a:cubicBezTo>
                    <a:pt x="4" y="16"/>
                    <a:pt x="4" y="16"/>
                    <a:pt x="4" y="16"/>
                  </a:cubicBezTo>
                  <a:cubicBezTo>
                    <a:pt x="4" y="19"/>
                    <a:pt x="5" y="22"/>
                    <a:pt x="7" y="24"/>
                  </a:cubicBezTo>
                  <a:cubicBezTo>
                    <a:pt x="8" y="26"/>
                    <a:pt x="11" y="27"/>
                    <a:pt x="14" y="27"/>
                  </a:cubicBezTo>
                  <a:cubicBezTo>
                    <a:pt x="16" y="27"/>
                    <a:pt x="18" y="27"/>
                    <a:pt x="19" y="26"/>
                  </a:cubicBezTo>
                  <a:cubicBezTo>
                    <a:pt x="20" y="26"/>
                    <a:pt x="21" y="25"/>
                    <a:pt x="22" y="25"/>
                  </a:cubicBezTo>
                  <a:cubicBezTo>
                    <a:pt x="22" y="28"/>
                    <a:pt x="22" y="28"/>
                    <a:pt x="22" y="28"/>
                  </a:cubicBezTo>
                  <a:cubicBezTo>
                    <a:pt x="22" y="29"/>
                    <a:pt x="21" y="29"/>
                    <a:pt x="19" y="29"/>
                  </a:cubicBezTo>
                  <a:cubicBezTo>
                    <a:pt x="18" y="30"/>
                    <a:pt x="16" y="30"/>
                    <a:pt x="14" y="30"/>
                  </a:cubicBezTo>
                  <a:cubicBezTo>
                    <a:pt x="12" y="30"/>
                    <a:pt x="10" y="30"/>
                    <a:pt x="8" y="29"/>
                  </a:cubicBezTo>
                  <a:cubicBezTo>
                    <a:pt x="6" y="28"/>
                    <a:pt x="5" y="27"/>
                    <a:pt x="3" y="26"/>
                  </a:cubicBezTo>
                  <a:cubicBezTo>
                    <a:pt x="2" y="24"/>
                    <a:pt x="1" y="23"/>
                    <a:pt x="1" y="21"/>
                  </a:cubicBezTo>
                  <a:cubicBezTo>
                    <a:pt x="0" y="19"/>
                    <a:pt x="0" y="17"/>
                    <a:pt x="0" y="15"/>
                  </a:cubicBezTo>
                  <a:close/>
                  <a:moveTo>
                    <a:pt x="21" y="13"/>
                  </a:moveTo>
                  <a:cubicBezTo>
                    <a:pt x="21" y="10"/>
                    <a:pt x="20" y="7"/>
                    <a:pt x="19" y="6"/>
                  </a:cubicBezTo>
                  <a:cubicBezTo>
                    <a:pt x="17" y="4"/>
                    <a:pt x="15" y="3"/>
                    <a:pt x="13" y="3"/>
                  </a:cubicBezTo>
                  <a:cubicBezTo>
                    <a:pt x="12" y="3"/>
                    <a:pt x="10" y="3"/>
                    <a:pt x="9" y="4"/>
                  </a:cubicBezTo>
                  <a:cubicBezTo>
                    <a:pt x="8" y="4"/>
                    <a:pt x="7" y="5"/>
                    <a:pt x="7" y="6"/>
                  </a:cubicBezTo>
                  <a:cubicBezTo>
                    <a:pt x="6" y="7"/>
                    <a:pt x="5" y="8"/>
                    <a:pt x="5" y="9"/>
                  </a:cubicBezTo>
                  <a:cubicBezTo>
                    <a:pt x="4" y="10"/>
                    <a:pt x="4" y="11"/>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99"/>
            <p:cNvSpPr>
              <a:spLocks noEditPoints="1"/>
            </p:cNvSpPr>
            <p:nvPr/>
          </p:nvSpPr>
          <p:spPr bwMode="auto">
            <a:xfrm>
              <a:off x="7632703" y="3429034"/>
              <a:ext cx="41275" cy="53976"/>
            </a:xfrm>
            <a:custGeom>
              <a:avLst/>
              <a:gdLst>
                <a:gd name="T0" fmla="*/ 11 w 22"/>
                <a:gd name="T1" fmla="*/ 0 h 30"/>
                <a:gd name="T2" fmla="*/ 16 w 22"/>
                <a:gd name="T3" fmla="*/ 1 h 30"/>
                <a:gd name="T4" fmla="*/ 19 w 22"/>
                <a:gd name="T5" fmla="*/ 3 h 30"/>
                <a:gd name="T6" fmla="*/ 21 w 22"/>
                <a:gd name="T7" fmla="*/ 6 h 30"/>
                <a:gd name="T8" fmla="*/ 22 w 22"/>
                <a:gd name="T9" fmla="*/ 10 h 30"/>
                <a:gd name="T10" fmla="*/ 22 w 22"/>
                <a:gd name="T11" fmla="*/ 29 h 30"/>
                <a:gd name="T12" fmla="*/ 20 w 22"/>
                <a:gd name="T13" fmla="*/ 29 h 30"/>
                <a:gd name="T14" fmla="*/ 18 w 22"/>
                <a:gd name="T15" fmla="*/ 30 h 30"/>
                <a:gd name="T16" fmla="*/ 15 w 22"/>
                <a:gd name="T17" fmla="*/ 30 h 30"/>
                <a:gd name="T18" fmla="*/ 11 w 22"/>
                <a:gd name="T19" fmla="*/ 30 h 30"/>
                <a:gd name="T20" fmla="*/ 7 w 22"/>
                <a:gd name="T21" fmla="*/ 30 h 30"/>
                <a:gd name="T22" fmla="*/ 3 w 22"/>
                <a:gd name="T23" fmla="*/ 28 h 30"/>
                <a:gd name="T24" fmla="*/ 1 w 22"/>
                <a:gd name="T25" fmla="*/ 25 h 30"/>
                <a:gd name="T26" fmla="*/ 0 w 22"/>
                <a:gd name="T27" fmla="*/ 21 h 30"/>
                <a:gd name="T28" fmla="*/ 1 w 22"/>
                <a:gd name="T29" fmla="*/ 17 h 30"/>
                <a:gd name="T30" fmla="*/ 4 w 22"/>
                <a:gd name="T31" fmla="*/ 14 h 30"/>
                <a:gd name="T32" fmla="*/ 8 w 22"/>
                <a:gd name="T33" fmla="*/ 13 h 30"/>
                <a:gd name="T34" fmla="*/ 13 w 22"/>
                <a:gd name="T35" fmla="*/ 12 h 30"/>
                <a:gd name="T36" fmla="*/ 14 w 22"/>
                <a:gd name="T37" fmla="*/ 12 h 30"/>
                <a:gd name="T38" fmla="*/ 16 w 22"/>
                <a:gd name="T39" fmla="*/ 12 h 30"/>
                <a:gd name="T40" fmla="*/ 17 w 22"/>
                <a:gd name="T41" fmla="*/ 13 h 30"/>
                <a:gd name="T42" fmla="*/ 18 w 22"/>
                <a:gd name="T43" fmla="*/ 13 h 30"/>
                <a:gd name="T44" fmla="*/ 18 w 22"/>
                <a:gd name="T45" fmla="*/ 11 h 30"/>
                <a:gd name="T46" fmla="*/ 18 w 22"/>
                <a:gd name="T47" fmla="*/ 8 h 30"/>
                <a:gd name="T48" fmla="*/ 17 w 22"/>
                <a:gd name="T49" fmla="*/ 6 h 30"/>
                <a:gd name="T50" fmla="*/ 15 w 22"/>
                <a:gd name="T51" fmla="*/ 4 h 30"/>
                <a:gd name="T52" fmla="*/ 11 w 22"/>
                <a:gd name="T53" fmla="*/ 3 h 30"/>
                <a:gd name="T54" fmla="*/ 6 w 22"/>
                <a:gd name="T55" fmla="*/ 3 h 30"/>
                <a:gd name="T56" fmla="*/ 4 w 22"/>
                <a:gd name="T57" fmla="*/ 4 h 30"/>
                <a:gd name="T58" fmla="*/ 4 w 22"/>
                <a:gd name="T59" fmla="*/ 1 h 30"/>
                <a:gd name="T60" fmla="*/ 7 w 22"/>
                <a:gd name="T61" fmla="*/ 0 h 30"/>
                <a:gd name="T62" fmla="*/ 11 w 22"/>
                <a:gd name="T63" fmla="*/ 0 h 30"/>
                <a:gd name="T64" fmla="*/ 12 w 22"/>
                <a:gd name="T65" fmla="*/ 27 h 30"/>
                <a:gd name="T66" fmla="*/ 15 w 22"/>
                <a:gd name="T67" fmla="*/ 27 h 30"/>
                <a:gd name="T68" fmla="*/ 18 w 22"/>
                <a:gd name="T69" fmla="*/ 26 h 30"/>
                <a:gd name="T70" fmla="*/ 18 w 22"/>
                <a:gd name="T71" fmla="*/ 16 h 30"/>
                <a:gd name="T72" fmla="*/ 16 w 22"/>
                <a:gd name="T73" fmla="*/ 16 h 30"/>
                <a:gd name="T74" fmla="*/ 12 w 22"/>
                <a:gd name="T75" fmla="*/ 15 h 30"/>
                <a:gd name="T76" fmla="*/ 10 w 22"/>
                <a:gd name="T77" fmla="*/ 15 h 30"/>
                <a:gd name="T78" fmla="*/ 7 w 22"/>
                <a:gd name="T79" fmla="*/ 16 h 30"/>
                <a:gd name="T80" fmla="*/ 5 w 22"/>
                <a:gd name="T81" fmla="*/ 18 h 30"/>
                <a:gd name="T82" fmla="*/ 4 w 22"/>
                <a:gd name="T83" fmla="*/ 21 h 30"/>
                <a:gd name="T84" fmla="*/ 5 w 22"/>
                <a:gd name="T85" fmla="*/ 24 h 30"/>
                <a:gd name="T86" fmla="*/ 6 w 22"/>
                <a:gd name="T87" fmla="*/ 26 h 30"/>
                <a:gd name="T88" fmla="*/ 9 w 22"/>
                <a:gd name="T89" fmla="*/ 26 h 30"/>
                <a:gd name="T90" fmla="*/ 12 w 22"/>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0">
                  <a:moveTo>
                    <a:pt x="11" y="0"/>
                  </a:moveTo>
                  <a:cubicBezTo>
                    <a:pt x="13" y="0"/>
                    <a:pt x="15" y="0"/>
                    <a:pt x="16" y="1"/>
                  </a:cubicBezTo>
                  <a:cubicBezTo>
                    <a:pt x="18" y="1"/>
                    <a:pt x="19" y="2"/>
                    <a:pt x="19" y="3"/>
                  </a:cubicBezTo>
                  <a:cubicBezTo>
                    <a:pt x="20" y="4"/>
                    <a:pt x="21" y="5"/>
                    <a:pt x="21" y="6"/>
                  </a:cubicBezTo>
                  <a:cubicBezTo>
                    <a:pt x="22" y="8"/>
                    <a:pt x="22" y="9"/>
                    <a:pt x="22" y="10"/>
                  </a:cubicBezTo>
                  <a:cubicBezTo>
                    <a:pt x="22" y="29"/>
                    <a:pt x="22" y="29"/>
                    <a:pt x="22" y="29"/>
                  </a:cubicBezTo>
                  <a:cubicBezTo>
                    <a:pt x="21" y="29"/>
                    <a:pt x="21" y="29"/>
                    <a:pt x="20" y="29"/>
                  </a:cubicBezTo>
                  <a:cubicBezTo>
                    <a:pt x="19" y="29"/>
                    <a:pt x="19" y="29"/>
                    <a:pt x="18" y="30"/>
                  </a:cubicBezTo>
                  <a:cubicBezTo>
                    <a:pt x="17" y="30"/>
                    <a:pt x="16" y="30"/>
                    <a:pt x="15" y="30"/>
                  </a:cubicBezTo>
                  <a:cubicBezTo>
                    <a:pt x="13" y="30"/>
                    <a:pt x="12" y="30"/>
                    <a:pt x="11" y="30"/>
                  </a:cubicBezTo>
                  <a:cubicBezTo>
                    <a:pt x="10" y="30"/>
                    <a:pt x="8" y="30"/>
                    <a:pt x="7" y="30"/>
                  </a:cubicBezTo>
                  <a:cubicBezTo>
                    <a:pt x="6" y="29"/>
                    <a:pt x="4" y="29"/>
                    <a:pt x="3" y="28"/>
                  </a:cubicBezTo>
                  <a:cubicBezTo>
                    <a:pt x="3" y="27"/>
                    <a:pt x="2" y="26"/>
                    <a:pt x="1" y="25"/>
                  </a:cubicBezTo>
                  <a:cubicBezTo>
                    <a:pt x="1" y="24"/>
                    <a:pt x="0" y="23"/>
                    <a:pt x="0" y="21"/>
                  </a:cubicBezTo>
                  <a:cubicBezTo>
                    <a:pt x="0" y="19"/>
                    <a:pt x="1" y="18"/>
                    <a:pt x="1" y="17"/>
                  </a:cubicBezTo>
                  <a:cubicBezTo>
                    <a:pt x="2" y="16"/>
                    <a:pt x="3" y="15"/>
                    <a:pt x="4" y="14"/>
                  </a:cubicBezTo>
                  <a:cubicBezTo>
                    <a:pt x="5" y="13"/>
                    <a:pt x="6" y="13"/>
                    <a:pt x="8" y="13"/>
                  </a:cubicBezTo>
                  <a:cubicBezTo>
                    <a:pt x="9" y="12"/>
                    <a:pt x="11" y="12"/>
                    <a:pt x="13" y="12"/>
                  </a:cubicBezTo>
                  <a:cubicBezTo>
                    <a:pt x="13" y="12"/>
                    <a:pt x="14" y="12"/>
                    <a:pt x="14" y="12"/>
                  </a:cubicBezTo>
                  <a:cubicBezTo>
                    <a:pt x="15" y="12"/>
                    <a:pt x="15" y="12"/>
                    <a:pt x="16" y="12"/>
                  </a:cubicBezTo>
                  <a:cubicBezTo>
                    <a:pt x="16" y="12"/>
                    <a:pt x="17" y="13"/>
                    <a:pt x="17" y="13"/>
                  </a:cubicBezTo>
                  <a:cubicBezTo>
                    <a:pt x="18" y="13"/>
                    <a:pt x="18" y="13"/>
                    <a:pt x="18" y="13"/>
                  </a:cubicBezTo>
                  <a:cubicBezTo>
                    <a:pt x="18" y="11"/>
                    <a:pt x="18" y="11"/>
                    <a:pt x="18" y="11"/>
                  </a:cubicBezTo>
                  <a:cubicBezTo>
                    <a:pt x="18" y="10"/>
                    <a:pt x="18" y="9"/>
                    <a:pt x="18" y="8"/>
                  </a:cubicBezTo>
                  <a:cubicBezTo>
                    <a:pt x="18" y="7"/>
                    <a:pt x="17" y="6"/>
                    <a:pt x="17" y="6"/>
                  </a:cubicBezTo>
                  <a:cubicBezTo>
                    <a:pt x="16" y="5"/>
                    <a:pt x="16" y="4"/>
                    <a:pt x="15" y="4"/>
                  </a:cubicBezTo>
                  <a:cubicBezTo>
                    <a:pt x="14" y="3"/>
                    <a:pt x="13" y="3"/>
                    <a:pt x="11" y="3"/>
                  </a:cubicBezTo>
                  <a:cubicBezTo>
                    <a:pt x="9" y="3"/>
                    <a:pt x="7" y="3"/>
                    <a:pt x="6" y="3"/>
                  </a:cubicBezTo>
                  <a:cubicBezTo>
                    <a:pt x="5" y="4"/>
                    <a:pt x="5" y="4"/>
                    <a:pt x="4" y="4"/>
                  </a:cubicBezTo>
                  <a:cubicBezTo>
                    <a:pt x="4" y="1"/>
                    <a:pt x="4" y="1"/>
                    <a:pt x="4" y="1"/>
                  </a:cubicBezTo>
                  <a:cubicBezTo>
                    <a:pt x="4" y="1"/>
                    <a:pt x="5" y="0"/>
                    <a:pt x="7" y="0"/>
                  </a:cubicBezTo>
                  <a:cubicBezTo>
                    <a:pt x="8" y="0"/>
                    <a:pt x="9" y="0"/>
                    <a:pt x="11" y="0"/>
                  </a:cubicBezTo>
                  <a:close/>
                  <a:moveTo>
                    <a:pt x="12" y="27"/>
                  </a:moveTo>
                  <a:cubicBezTo>
                    <a:pt x="13" y="27"/>
                    <a:pt x="14" y="27"/>
                    <a:pt x="15" y="27"/>
                  </a:cubicBezTo>
                  <a:cubicBezTo>
                    <a:pt x="16" y="27"/>
                    <a:pt x="17" y="26"/>
                    <a:pt x="18" y="26"/>
                  </a:cubicBezTo>
                  <a:cubicBezTo>
                    <a:pt x="18" y="16"/>
                    <a:pt x="18" y="16"/>
                    <a:pt x="18" y="16"/>
                  </a:cubicBezTo>
                  <a:cubicBezTo>
                    <a:pt x="18" y="16"/>
                    <a:pt x="17" y="16"/>
                    <a:pt x="16" y="16"/>
                  </a:cubicBezTo>
                  <a:cubicBezTo>
                    <a:pt x="15" y="15"/>
                    <a:pt x="14" y="15"/>
                    <a:pt x="12" y="15"/>
                  </a:cubicBezTo>
                  <a:cubicBezTo>
                    <a:pt x="12" y="15"/>
                    <a:pt x="11" y="15"/>
                    <a:pt x="10" y="15"/>
                  </a:cubicBezTo>
                  <a:cubicBezTo>
                    <a:pt x="9" y="16"/>
                    <a:pt x="8" y="16"/>
                    <a:pt x="7" y="16"/>
                  </a:cubicBezTo>
                  <a:cubicBezTo>
                    <a:pt x="6" y="17"/>
                    <a:pt x="5" y="17"/>
                    <a:pt x="5" y="18"/>
                  </a:cubicBezTo>
                  <a:cubicBezTo>
                    <a:pt x="4" y="19"/>
                    <a:pt x="4" y="20"/>
                    <a:pt x="4" y="21"/>
                  </a:cubicBezTo>
                  <a:cubicBezTo>
                    <a:pt x="4" y="22"/>
                    <a:pt x="4" y="23"/>
                    <a:pt x="5" y="24"/>
                  </a:cubicBezTo>
                  <a:cubicBezTo>
                    <a:pt x="5" y="24"/>
                    <a:pt x="6" y="25"/>
                    <a:pt x="6" y="26"/>
                  </a:cubicBezTo>
                  <a:cubicBezTo>
                    <a:pt x="7" y="26"/>
                    <a:pt x="8" y="26"/>
                    <a:pt x="9" y="26"/>
                  </a:cubicBezTo>
                  <a:cubicBezTo>
                    <a:pt x="9" y="27"/>
                    <a:pt x="11" y="27"/>
                    <a:pt x="12"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100"/>
            <p:cNvSpPr>
              <a:spLocks/>
            </p:cNvSpPr>
            <p:nvPr/>
          </p:nvSpPr>
          <p:spPr bwMode="auto">
            <a:xfrm>
              <a:off x="7689853" y="3429034"/>
              <a:ext cx="30163" cy="52388"/>
            </a:xfrm>
            <a:custGeom>
              <a:avLst/>
              <a:gdLst>
                <a:gd name="T0" fmla="*/ 10 w 16"/>
                <a:gd name="T1" fmla="*/ 0 h 29"/>
                <a:gd name="T2" fmla="*/ 13 w 16"/>
                <a:gd name="T3" fmla="*/ 0 h 29"/>
                <a:gd name="T4" fmla="*/ 16 w 16"/>
                <a:gd name="T5" fmla="*/ 1 h 29"/>
                <a:gd name="T6" fmla="*/ 15 w 16"/>
                <a:gd name="T7" fmla="*/ 4 h 29"/>
                <a:gd name="T8" fmla="*/ 13 w 16"/>
                <a:gd name="T9" fmla="*/ 3 h 29"/>
                <a:gd name="T10" fmla="*/ 9 w 16"/>
                <a:gd name="T11" fmla="*/ 3 h 29"/>
                <a:gd name="T12" fmla="*/ 6 w 16"/>
                <a:gd name="T13" fmla="*/ 3 h 29"/>
                <a:gd name="T14" fmla="*/ 4 w 16"/>
                <a:gd name="T15" fmla="*/ 4 h 29"/>
                <a:gd name="T16" fmla="*/ 4 w 16"/>
                <a:gd name="T17" fmla="*/ 29 h 29"/>
                <a:gd name="T18" fmla="*/ 0 w 16"/>
                <a:gd name="T19" fmla="*/ 29 h 29"/>
                <a:gd name="T20" fmla="*/ 0 w 16"/>
                <a:gd name="T21" fmla="*/ 2 h 29"/>
                <a:gd name="T22" fmla="*/ 4 w 16"/>
                <a:gd name="T23" fmla="*/ 1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3" y="0"/>
                  </a:cubicBezTo>
                  <a:cubicBezTo>
                    <a:pt x="14" y="0"/>
                    <a:pt x="15" y="1"/>
                    <a:pt x="16" y="1"/>
                  </a:cubicBezTo>
                  <a:cubicBezTo>
                    <a:pt x="15" y="4"/>
                    <a:pt x="15" y="4"/>
                    <a:pt x="15" y="4"/>
                  </a:cubicBezTo>
                  <a:cubicBezTo>
                    <a:pt x="14" y="4"/>
                    <a:pt x="14" y="4"/>
                    <a:pt x="13" y="3"/>
                  </a:cubicBezTo>
                  <a:cubicBezTo>
                    <a:pt x="12" y="3"/>
                    <a:pt x="11" y="3"/>
                    <a:pt x="9" y="3"/>
                  </a:cubicBezTo>
                  <a:cubicBezTo>
                    <a:pt x="8" y="3"/>
                    <a:pt x="7" y="3"/>
                    <a:pt x="6" y="3"/>
                  </a:cubicBezTo>
                  <a:cubicBezTo>
                    <a:pt x="5" y="4"/>
                    <a:pt x="4" y="4"/>
                    <a:pt x="4" y="4"/>
                  </a:cubicBezTo>
                  <a:cubicBezTo>
                    <a:pt x="4" y="29"/>
                    <a:pt x="4" y="29"/>
                    <a:pt x="4" y="29"/>
                  </a:cubicBezTo>
                  <a:cubicBezTo>
                    <a:pt x="0" y="29"/>
                    <a:pt x="0" y="29"/>
                    <a:pt x="0" y="29"/>
                  </a:cubicBezTo>
                  <a:cubicBezTo>
                    <a:pt x="0" y="2"/>
                    <a:pt x="0" y="2"/>
                    <a:pt x="0" y="2"/>
                  </a:cubicBezTo>
                  <a:cubicBezTo>
                    <a:pt x="1" y="1"/>
                    <a:pt x="2" y="1"/>
                    <a:pt x="4" y="1"/>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101"/>
            <p:cNvSpPr>
              <a:spLocks/>
            </p:cNvSpPr>
            <p:nvPr/>
          </p:nvSpPr>
          <p:spPr bwMode="auto">
            <a:xfrm>
              <a:off x="7724778" y="3429034"/>
              <a:ext cx="41275" cy="53976"/>
            </a:xfrm>
            <a:custGeom>
              <a:avLst/>
              <a:gdLst>
                <a:gd name="T0" fmla="*/ 14 w 22"/>
                <a:gd name="T1" fmla="*/ 30 h 30"/>
                <a:gd name="T2" fmla="*/ 8 w 22"/>
                <a:gd name="T3" fmla="*/ 29 h 30"/>
                <a:gd name="T4" fmla="*/ 4 w 22"/>
                <a:gd name="T5" fmla="*/ 26 h 30"/>
                <a:gd name="T6" fmla="*/ 1 w 22"/>
                <a:gd name="T7" fmla="*/ 21 h 30"/>
                <a:gd name="T8" fmla="*/ 0 w 22"/>
                <a:gd name="T9" fmla="*/ 15 h 30"/>
                <a:gd name="T10" fmla="*/ 1 w 22"/>
                <a:gd name="T11" fmla="*/ 9 h 30"/>
                <a:gd name="T12" fmla="*/ 4 w 22"/>
                <a:gd name="T13" fmla="*/ 4 h 30"/>
                <a:gd name="T14" fmla="*/ 8 w 22"/>
                <a:gd name="T15" fmla="*/ 1 h 30"/>
                <a:gd name="T16" fmla="*/ 14 w 22"/>
                <a:gd name="T17" fmla="*/ 0 h 30"/>
                <a:gd name="T18" fmla="*/ 18 w 22"/>
                <a:gd name="T19" fmla="*/ 0 h 30"/>
                <a:gd name="T20" fmla="*/ 21 w 22"/>
                <a:gd name="T21" fmla="*/ 1 h 30"/>
                <a:gd name="T22" fmla="*/ 20 w 22"/>
                <a:gd name="T23" fmla="*/ 4 h 30"/>
                <a:gd name="T24" fmla="*/ 18 w 22"/>
                <a:gd name="T25" fmla="*/ 3 h 30"/>
                <a:gd name="T26" fmla="*/ 14 w 22"/>
                <a:gd name="T27" fmla="*/ 3 h 30"/>
                <a:gd name="T28" fmla="*/ 7 w 22"/>
                <a:gd name="T29" fmla="*/ 6 h 30"/>
                <a:gd name="T30" fmla="*/ 4 w 22"/>
                <a:gd name="T31" fmla="*/ 15 h 30"/>
                <a:gd name="T32" fmla="*/ 5 w 22"/>
                <a:gd name="T33" fmla="*/ 20 h 30"/>
                <a:gd name="T34" fmla="*/ 7 w 22"/>
                <a:gd name="T35" fmla="*/ 23 h 30"/>
                <a:gd name="T36" fmla="*/ 10 w 22"/>
                <a:gd name="T37" fmla="*/ 26 h 30"/>
                <a:gd name="T38" fmla="*/ 15 w 22"/>
                <a:gd name="T39" fmla="*/ 27 h 30"/>
                <a:gd name="T40" fmla="*/ 19 w 22"/>
                <a:gd name="T41" fmla="*/ 26 h 30"/>
                <a:gd name="T42" fmla="*/ 21 w 22"/>
                <a:gd name="T43" fmla="*/ 25 h 30"/>
                <a:gd name="T44" fmla="*/ 22 w 22"/>
                <a:gd name="T45" fmla="*/ 28 h 30"/>
                <a:gd name="T46" fmla="*/ 18 w 22"/>
                <a:gd name="T47" fmla="*/ 30 h 30"/>
                <a:gd name="T48" fmla="*/ 14 w 22"/>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4" y="30"/>
                  </a:moveTo>
                  <a:cubicBezTo>
                    <a:pt x="12" y="30"/>
                    <a:pt x="10" y="30"/>
                    <a:pt x="8" y="29"/>
                  </a:cubicBezTo>
                  <a:cubicBezTo>
                    <a:pt x="6" y="28"/>
                    <a:pt x="5" y="27"/>
                    <a:pt x="4" y="26"/>
                  </a:cubicBezTo>
                  <a:cubicBezTo>
                    <a:pt x="3" y="25"/>
                    <a:pt x="2" y="23"/>
                    <a:pt x="1" y="21"/>
                  </a:cubicBezTo>
                  <a:cubicBezTo>
                    <a:pt x="1" y="19"/>
                    <a:pt x="0" y="17"/>
                    <a:pt x="0" y="15"/>
                  </a:cubicBezTo>
                  <a:cubicBezTo>
                    <a:pt x="0" y="13"/>
                    <a:pt x="1" y="11"/>
                    <a:pt x="1" y="9"/>
                  </a:cubicBezTo>
                  <a:cubicBezTo>
                    <a:pt x="2" y="7"/>
                    <a:pt x="3" y="5"/>
                    <a:pt x="4" y="4"/>
                  </a:cubicBezTo>
                  <a:cubicBezTo>
                    <a:pt x="5" y="3"/>
                    <a:pt x="6" y="2"/>
                    <a:pt x="8" y="1"/>
                  </a:cubicBezTo>
                  <a:cubicBezTo>
                    <a:pt x="10" y="0"/>
                    <a:pt x="12" y="0"/>
                    <a:pt x="14" y="0"/>
                  </a:cubicBezTo>
                  <a:cubicBezTo>
                    <a:pt x="15" y="0"/>
                    <a:pt x="17" y="0"/>
                    <a:pt x="18" y="0"/>
                  </a:cubicBezTo>
                  <a:cubicBezTo>
                    <a:pt x="19" y="0"/>
                    <a:pt x="20" y="1"/>
                    <a:pt x="21" y="1"/>
                  </a:cubicBezTo>
                  <a:cubicBezTo>
                    <a:pt x="20" y="4"/>
                    <a:pt x="20" y="4"/>
                    <a:pt x="20" y="4"/>
                  </a:cubicBezTo>
                  <a:cubicBezTo>
                    <a:pt x="19" y="4"/>
                    <a:pt x="19" y="4"/>
                    <a:pt x="18" y="3"/>
                  </a:cubicBezTo>
                  <a:cubicBezTo>
                    <a:pt x="17" y="3"/>
                    <a:pt x="15" y="3"/>
                    <a:pt x="14" y="3"/>
                  </a:cubicBezTo>
                  <a:cubicBezTo>
                    <a:pt x="11" y="3"/>
                    <a:pt x="8" y="4"/>
                    <a:pt x="7" y="6"/>
                  </a:cubicBezTo>
                  <a:cubicBezTo>
                    <a:pt x="5" y="8"/>
                    <a:pt x="4" y="11"/>
                    <a:pt x="4" y="15"/>
                  </a:cubicBezTo>
                  <a:cubicBezTo>
                    <a:pt x="4" y="17"/>
                    <a:pt x="4" y="18"/>
                    <a:pt x="5" y="20"/>
                  </a:cubicBezTo>
                  <a:cubicBezTo>
                    <a:pt x="5" y="21"/>
                    <a:pt x="6" y="22"/>
                    <a:pt x="7" y="23"/>
                  </a:cubicBezTo>
                  <a:cubicBezTo>
                    <a:pt x="7" y="24"/>
                    <a:pt x="8" y="25"/>
                    <a:pt x="10" y="26"/>
                  </a:cubicBezTo>
                  <a:cubicBezTo>
                    <a:pt x="11" y="26"/>
                    <a:pt x="13" y="27"/>
                    <a:pt x="15" y="27"/>
                  </a:cubicBezTo>
                  <a:cubicBezTo>
                    <a:pt x="16" y="27"/>
                    <a:pt x="17" y="27"/>
                    <a:pt x="19" y="26"/>
                  </a:cubicBezTo>
                  <a:cubicBezTo>
                    <a:pt x="20" y="26"/>
                    <a:pt x="20" y="26"/>
                    <a:pt x="21" y="25"/>
                  </a:cubicBezTo>
                  <a:cubicBezTo>
                    <a:pt x="22" y="28"/>
                    <a:pt x="22" y="28"/>
                    <a:pt x="22" y="28"/>
                  </a:cubicBezTo>
                  <a:cubicBezTo>
                    <a:pt x="21" y="29"/>
                    <a:pt x="20" y="29"/>
                    <a:pt x="18" y="30"/>
                  </a:cubicBezTo>
                  <a:cubicBezTo>
                    <a:pt x="17" y="30"/>
                    <a:pt x="16" y="30"/>
                    <a:pt x="14" y="3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102"/>
            <p:cNvSpPr>
              <a:spLocks/>
            </p:cNvSpPr>
            <p:nvPr/>
          </p:nvSpPr>
          <p:spPr bwMode="auto">
            <a:xfrm>
              <a:off x="7775578" y="3403634"/>
              <a:ext cx="41275" cy="77788"/>
            </a:xfrm>
            <a:custGeom>
              <a:avLst/>
              <a:gdLst>
                <a:gd name="T0" fmla="*/ 0 w 22"/>
                <a:gd name="T1" fmla="*/ 43 h 43"/>
                <a:gd name="T2" fmla="*/ 0 w 22"/>
                <a:gd name="T3" fmla="*/ 1 h 43"/>
                <a:gd name="T4" fmla="*/ 3 w 22"/>
                <a:gd name="T5" fmla="*/ 0 h 43"/>
                <a:gd name="T6" fmla="*/ 3 w 22"/>
                <a:gd name="T7" fmla="*/ 15 h 43"/>
                <a:gd name="T8" fmla="*/ 7 w 22"/>
                <a:gd name="T9" fmla="*/ 14 h 43"/>
                <a:gd name="T10" fmla="*/ 11 w 22"/>
                <a:gd name="T11" fmla="*/ 14 h 43"/>
                <a:gd name="T12" fmla="*/ 16 w 22"/>
                <a:gd name="T13" fmla="*/ 15 h 43"/>
                <a:gd name="T14" fmla="*/ 20 w 22"/>
                <a:gd name="T15" fmla="*/ 18 h 43"/>
                <a:gd name="T16" fmla="*/ 22 w 22"/>
                <a:gd name="T17" fmla="*/ 22 h 43"/>
                <a:gd name="T18" fmla="*/ 22 w 22"/>
                <a:gd name="T19" fmla="*/ 27 h 43"/>
                <a:gd name="T20" fmla="*/ 22 w 22"/>
                <a:gd name="T21" fmla="*/ 43 h 43"/>
                <a:gd name="T22" fmla="*/ 19 w 22"/>
                <a:gd name="T23" fmla="*/ 43 h 43"/>
                <a:gd name="T24" fmla="*/ 19 w 22"/>
                <a:gd name="T25" fmla="*/ 28 h 43"/>
                <a:gd name="T26" fmla="*/ 18 w 22"/>
                <a:gd name="T27" fmla="*/ 23 h 43"/>
                <a:gd name="T28" fmla="*/ 17 w 22"/>
                <a:gd name="T29" fmla="*/ 20 h 43"/>
                <a:gd name="T30" fmla="*/ 14 w 22"/>
                <a:gd name="T31" fmla="*/ 18 h 43"/>
                <a:gd name="T32" fmla="*/ 10 w 22"/>
                <a:gd name="T33" fmla="*/ 17 h 43"/>
                <a:gd name="T34" fmla="*/ 8 w 22"/>
                <a:gd name="T35" fmla="*/ 17 h 43"/>
                <a:gd name="T36" fmla="*/ 6 w 22"/>
                <a:gd name="T37" fmla="*/ 18 h 43"/>
                <a:gd name="T38" fmla="*/ 4 w 22"/>
                <a:gd name="T39" fmla="*/ 18 h 43"/>
                <a:gd name="T40" fmla="*/ 3 w 22"/>
                <a:gd name="T41" fmla="*/ 18 h 43"/>
                <a:gd name="T42" fmla="*/ 3 w 22"/>
                <a:gd name="T43" fmla="*/ 43 h 43"/>
                <a:gd name="T44" fmla="*/ 0 w 2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3">
                  <a:moveTo>
                    <a:pt x="0" y="43"/>
                  </a:moveTo>
                  <a:cubicBezTo>
                    <a:pt x="0" y="1"/>
                    <a:pt x="0" y="1"/>
                    <a:pt x="0" y="1"/>
                  </a:cubicBezTo>
                  <a:cubicBezTo>
                    <a:pt x="3" y="0"/>
                    <a:pt x="3" y="0"/>
                    <a:pt x="3" y="0"/>
                  </a:cubicBezTo>
                  <a:cubicBezTo>
                    <a:pt x="3" y="15"/>
                    <a:pt x="3" y="15"/>
                    <a:pt x="3" y="15"/>
                  </a:cubicBezTo>
                  <a:cubicBezTo>
                    <a:pt x="5" y="15"/>
                    <a:pt x="6" y="15"/>
                    <a:pt x="7" y="14"/>
                  </a:cubicBezTo>
                  <a:cubicBezTo>
                    <a:pt x="8" y="14"/>
                    <a:pt x="9" y="14"/>
                    <a:pt x="11" y="14"/>
                  </a:cubicBezTo>
                  <a:cubicBezTo>
                    <a:pt x="13" y="14"/>
                    <a:pt x="15" y="14"/>
                    <a:pt x="16" y="15"/>
                  </a:cubicBezTo>
                  <a:cubicBezTo>
                    <a:pt x="18" y="15"/>
                    <a:pt x="19" y="16"/>
                    <a:pt x="20" y="18"/>
                  </a:cubicBezTo>
                  <a:cubicBezTo>
                    <a:pt x="21" y="19"/>
                    <a:pt x="21" y="20"/>
                    <a:pt x="22" y="22"/>
                  </a:cubicBezTo>
                  <a:cubicBezTo>
                    <a:pt x="22" y="23"/>
                    <a:pt x="22" y="25"/>
                    <a:pt x="22" y="27"/>
                  </a:cubicBezTo>
                  <a:cubicBezTo>
                    <a:pt x="22" y="43"/>
                    <a:pt x="22" y="43"/>
                    <a:pt x="22" y="43"/>
                  </a:cubicBezTo>
                  <a:cubicBezTo>
                    <a:pt x="19" y="43"/>
                    <a:pt x="19" y="43"/>
                    <a:pt x="19" y="43"/>
                  </a:cubicBezTo>
                  <a:cubicBezTo>
                    <a:pt x="19" y="28"/>
                    <a:pt x="19" y="28"/>
                    <a:pt x="19" y="28"/>
                  </a:cubicBezTo>
                  <a:cubicBezTo>
                    <a:pt x="19" y="26"/>
                    <a:pt x="19" y="25"/>
                    <a:pt x="18" y="23"/>
                  </a:cubicBezTo>
                  <a:cubicBezTo>
                    <a:pt x="18" y="22"/>
                    <a:pt x="18" y="21"/>
                    <a:pt x="17" y="20"/>
                  </a:cubicBezTo>
                  <a:cubicBezTo>
                    <a:pt x="16" y="19"/>
                    <a:pt x="15" y="18"/>
                    <a:pt x="14" y="18"/>
                  </a:cubicBezTo>
                  <a:cubicBezTo>
                    <a:pt x="13" y="17"/>
                    <a:pt x="12" y="17"/>
                    <a:pt x="10" y="17"/>
                  </a:cubicBezTo>
                  <a:cubicBezTo>
                    <a:pt x="10" y="17"/>
                    <a:pt x="9" y="17"/>
                    <a:pt x="8" y="17"/>
                  </a:cubicBezTo>
                  <a:cubicBezTo>
                    <a:pt x="7" y="17"/>
                    <a:pt x="7" y="18"/>
                    <a:pt x="6" y="18"/>
                  </a:cubicBezTo>
                  <a:cubicBezTo>
                    <a:pt x="5" y="18"/>
                    <a:pt x="5" y="18"/>
                    <a:pt x="4" y="18"/>
                  </a:cubicBezTo>
                  <a:cubicBezTo>
                    <a:pt x="4" y="18"/>
                    <a:pt x="4" y="18"/>
                    <a:pt x="3" y="18"/>
                  </a:cubicBezTo>
                  <a:cubicBezTo>
                    <a:pt x="3" y="43"/>
                    <a:pt x="3" y="43"/>
                    <a:pt x="3" y="43"/>
                  </a:cubicBezTo>
                  <a:lnTo>
                    <a:pt x="0" y="4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103"/>
            <p:cNvSpPr>
              <a:spLocks/>
            </p:cNvSpPr>
            <p:nvPr/>
          </p:nvSpPr>
          <p:spPr bwMode="auto">
            <a:xfrm>
              <a:off x="7854953" y="3409984"/>
              <a:ext cx="42863" cy="71438"/>
            </a:xfrm>
            <a:custGeom>
              <a:avLst/>
              <a:gdLst>
                <a:gd name="T0" fmla="*/ 22 w 23"/>
                <a:gd name="T1" fmla="*/ 10 h 39"/>
                <a:gd name="T2" fmla="*/ 21 w 23"/>
                <a:gd name="T3" fmla="*/ 14 h 39"/>
                <a:gd name="T4" fmla="*/ 19 w 23"/>
                <a:gd name="T5" fmla="*/ 18 h 39"/>
                <a:gd name="T6" fmla="*/ 16 w 23"/>
                <a:gd name="T7" fmla="*/ 22 h 39"/>
                <a:gd name="T8" fmla="*/ 13 w 23"/>
                <a:gd name="T9" fmla="*/ 25 h 39"/>
                <a:gd name="T10" fmla="*/ 10 w 23"/>
                <a:gd name="T11" fmla="*/ 28 h 39"/>
                <a:gd name="T12" fmla="*/ 8 w 23"/>
                <a:gd name="T13" fmla="*/ 31 h 39"/>
                <a:gd name="T14" fmla="*/ 6 w 23"/>
                <a:gd name="T15" fmla="*/ 33 h 39"/>
                <a:gd name="T16" fmla="*/ 5 w 23"/>
                <a:gd name="T17" fmla="*/ 36 h 39"/>
                <a:gd name="T18" fmla="*/ 5 w 23"/>
                <a:gd name="T19" fmla="*/ 36 h 39"/>
                <a:gd name="T20" fmla="*/ 23 w 23"/>
                <a:gd name="T21" fmla="*/ 36 h 39"/>
                <a:gd name="T22" fmla="*/ 23 w 23"/>
                <a:gd name="T23" fmla="*/ 39 h 39"/>
                <a:gd name="T24" fmla="*/ 1 w 23"/>
                <a:gd name="T25" fmla="*/ 39 h 39"/>
                <a:gd name="T26" fmla="*/ 1 w 23"/>
                <a:gd name="T27" fmla="*/ 39 h 39"/>
                <a:gd name="T28" fmla="*/ 1 w 23"/>
                <a:gd name="T29" fmla="*/ 38 h 39"/>
                <a:gd name="T30" fmla="*/ 2 w 23"/>
                <a:gd name="T31" fmla="*/ 33 h 39"/>
                <a:gd name="T32" fmla="*/ 4 w 23"/>
                <a:gd name="T33" fmla="*/ 29 h 39"/>
                <a:gd name="T34" fmla="*/ 8 w 23"/>
                <a:gd name="T35" fmla="*/ 25 h 39"/>
                <a:gd name="T36" fmla="*/ 11 w 23"/>
                <a:gd name="T37" fmla="*/ 22 h 39"/>
                <a:gd name="T38" fmla="*/ 14 w 23"/>
                <a:gd name="T39" fmla="*/ 19 h 39"/>
                <a:gd name="T40" fmla="*/ 16 w 23"/>
                <a:gd name="T41" fmla="*/ 17 h 39"/>
                <a:gd name="T42" fmla="*/ 18 w 23"/>
                <a:gd name="T43" fmla="*/ 14 h 39"/>
                <a:gd name="T44" fmla="*/ 18 w 23"/>
                <a:gd name="T45" fmla="*/ 10 h 39"/>
                <a:gd name="T46" fmla="*/ 16 w 23"/>
                <a:gd name="T47" fmla="*/ 5 h 39"/>
                <a:gd name="T48" fmla="*/ 11 w 23"/>
                <a:gd name="T49" fmla="*/ 3 h 39"/>
                <a:gd name="T50" fmla="*/ 8 w 23"/>
                <a:gd name="T51" fmla="*/ 4 h 39"/>
                <a:gd name="T52" fmla="*/ 5 w 23"/>
                <a:gd name="T53" fmla="*/ 5 h 39"/>
                <a:gd name="T54" fmla="*/ 3 w 23"/>
                <a:gd name="T55" fmla="*/ 6 h 39"/>
                <a:gd name="T56" fmla="*/ 2 w 23"/>
                <a:gd name="T57" fmla="*/ 7 h 39"/>
                <a:gd name="T58" fmla="*/ 0 w 23"/>
                <a:gd name="T59" fmla="*/ 4 h 39"/>
                <a:gd name="T60" fmla="*/ 2 w 23"/>
                <a:gd name="T61" fmla="*/ 3 h 39"/>
                <a:gd name="T62" fmla="*/ 4 w 23"/>
                <a:gd name="T63" fmla="*/ 2 h 39"/>
                <a:gd name="T64" fmla="*/ 7 w 23"/>
                <a:gd name="T65" fmla="*/ 0 h 39"/>
                <a:gd name="T66" fmla="*/ 11 w 23"/>
                <a:gd name="T67" fmla="*/ 0 h 39"/>
                <a:gd name="T68" fmla="*/ 19 w 23"/>
                <a:gd name="T69" fmla="*/ 3 h 39"/>
                <a:gd name="T70" fmla="*/ 22 w 23"/>
                <a:gd name="T71"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39">
                  <a:moveTo>
                    <a:pt x="22" y="10"/>
                  </a:moveTo>
                  <a:cubicBezTo>
                    <a:pt x="22" y="12"/>
                    <a:pt x="22" y="13"/>
                    <a:pt x="21" y="14"/>
                  </a:cubicBezTo>
                  <a:cubicBezTo>
                    <a:pt x="21" y="16"/>
                    <a:pt x="20" y="17"/>
                    <a:pt x="19" y="18"/>
                  </a:cubicBezTo>
                  <a:cubicBezTo>
                    <a:pt x="18" y="19"/>
                    <a:pt x="17" y="20"/>
                    <a:pt x="16" y="22"/>
                  </a:cubicBezTo>
                  <a:cubicBezTo>
                    <a:pt x="15" y="23"/>
                    <a:pt x="14" y="24"/>
                    <a:pt x="13" y="25"/>
                  </a:cubicBezTo>
                  <a:cubicBezTo>
                    <a:pt x="12" y="26"/>
                    <a:pt x="11" y="27"/>
                    <a:pt x="10" y="28"/>
                  </a:cubicBezTo>
                  <a:cubicBezTo>
                    <a:pt x="9" y="29"/>
                    <a:pt x="8" y="30"/>
                    <a:pt x="8" y="31"/>
                  </a:cubicBezTo>
                  <a:cubicBezTo>
                    <a:pt x="7" y="32"/>
                    <a:pt x="6" y="32"/>
                    <a:pt x="6" y="33"/>
                  </a:cubicBezTo>
                  <a:cubicBezTo>
                    <a:pt x="5" y="34"/>
                    <a:pt x="5" y="35"/>
                    <a:pt x="5" y="36"/>
                  </a:cubicBezTo>
                  <a:cubicBezTo>
                    <a:pt x="5" y="36"/>
                    <a:pt x="5" y="36"/>
                    <a:pt x="5" y="36"/>
                  </a:cubicBezTo>
                  <a:cubicBezTo>
                    <a:pt x="23" y="36"/>
                    <a:pt x="23" y="36"/>
                    <a:pt x="23" y="36"/>
                  </a:cubicBezTo>
                  <a:cubicBezTo>
                    <a:pt x="23" y="39"/>
                    <a:pt x="23" y="39"/>
                    <a:pt x="23" y="39"/>
                  </a:cubicBezTo>
                  <a:cubicBezTo>
                    <a:pt x="1" y="39"/>
                    <a:pt x="1" y="39"/>
                    <a:pt x="1" y="39"/>
                  </a:cubicBezTo>
                  <a:cubicBezTo>
                    <a:pt x="1" y="39"/>
                    <a:pt x="1" y="39"/>
                    <a:pt x="1" y="39"/>
                  </a:cubicBezTo>
                  <a:cubicBezTo>
                    <a:pt x="1" y="39"/>
                    <a:pt x="1" y="38"/>
                    <a:pt x="1" y="38"/>
                  </a:cubicBezTo>
                  <a:cubicBezTo>
                    <a:pt x="1" y="36"/>
                    <a:pt x="1" y="35"/>
                    <a:pt x="2" y="33"/>
                  </a:cubicBezTo>
                  <a:cubicBezTo>
                    <a:pt x="3" y="32"/>
                    <a:pt x="3" y="30"/>
                    <a:pt x="4" y="29"/>
                  </a:cubicBezTo>
                  <a:cubicBezTo>
                    <a:pt x="5" y="28"/>
                    <a:pt x="7" y="26"/>
                    <a:pt x="8" y="25"/>
                  </a:cubicBezTo>
                  <a:cubicBezTo>
                    <a:pt x="9" y="24"/>
                    <a:pt x="10" y="23"/>
                    <a:pt x="11" y="22"/>
                  </a:cubicBezTo>
                  <a:cubicBezTo>
                    <a:pt x="12" y="21"/>
                    <a:pt x="13" y="20"/>
                    <a:pt x="14" y="19"/>
                  </a:cubicBezTo>
                  <a:cubicBezTo>
                    <a:pt x="15" y="18"/>
                    <a:pt x="15" y="18"/>
                    <a:pt x="16" y="17"/>
                  </a:cubicBezTo>
                  <a:cubicBezTo>
                    <a:pt x="17" y="16"/>
                    <a:pt x="17" y="15"/>
                    <a:pt x="18" y="14"/>
                  </a:cubicBezTo>
                  <a:cubicBezTo>
                    <a:pt x="18" y="13"/>
                    <a:pt x="18" y="12"/>
                    <a:pt x="18" y="10"/>
                  </a:cubicBezTo>
                  <a:cubicBezTo>
                    <a:pt x="18" y="8"/>
                    <a:pt x="17" y="6"/>
                    <a:pt x="16" y="5"/>
                  </a:cubicBezTo>
                  <a:cubicBezTo>
                    <a:pt x="15" y="4"/>
                    <a:pt x="13" y="3"/>
                    <a:pt x="11" y="3"/>
                  </a:cubicBezTo>
                  <a:cubicBezTo>
                    <a:pt x="10" y="3"/>
                    <a:pt x="9" y="3"/>
                    <a:pt x="8" y="4"/>
                  </a:cubicBezTo>
                  <a:cubicBezTo>
                    <a:pt x="7" y="4"/>
                    <a:pt x="6" y="4"/>
                    <a:pt x="5" y="5"/>
                  </a:cubicBezTo>
                  <a:cubicBezTo>
                    <a:pt x="4" y="5"/>
                    <a:pt x="4" y="5"/>
                    <a:pt x="3" y="6"/>
                  </a:cubicBezTo>
                  <a:cubicBezTo>
                    <a:pt x="3" y="6"/>
                    <a:pt x="3" y="6"/>
                    <a:pt x="2" y="7"/>
                  </a:cubicBezTo>
                  <a:cubicBezTo>
                    <a:pt x="0" y="4"/>
                    <a:pt x="0" y="4"/>
                    <a:pt x="0" y="4"/>
                  </a:cubicBezTo>
                  <a:cubicBezTo>
                    <a:pt x="1" y="4"/>
                    <a:pt x="1" y="4"/>
                    <a:pt x="2" y="3"/>
                  </a:cubicBezTo>
                  <a:cubicBezTo>
                    <a:pt x="2" y="3"/>
                    <a:pt x="3" y="2"/>
                    <a:pt x="4" y="2"/>
                  </a:cubicBezTo>
                  <a:cubicBezTo>
                    <a:pt x="5" y="1"/>
                    <a:pt x="6" y="1"/>
                    <a:pt x="7" y="0"/>
                  </a:cubicBezTo>
                  <a:cubicBezTo>
                    <a:pt x="8" y="0"/>
                    <a:pt x="9" y="0"/>
                    <a:pt x="11" y="0"/>
                  </a:cubicBezTo>
                  <a:cubicBezTo>
                    <a:pt x="15" y="0"/>
                    <a:pt x="17" y="1"/>
                    <a:pt x="19" y="3"/>
                  </a:cubicBezTo>
                  <a:cubicBezTo>
                    <a:pt x="21" y="4"/>
                    <a:pt x="22" y="7"/>
                    <a:pt x="22"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7" name="Group 566"/>
          <p:cNvGrpSpPr/>
          <p:nvPr/>
        </p:nvGrpSpPr>
        <p:grpSpPr>
          <a:xfrm>
            <a:off x="373064" y="3347625"/>
            <a:ext cx="835025" cy="784225"/>
            <a:chOff x="361951" y="3562350"/>
            <a:chExt cx="835025" cy="784225"/>
          </a:xfrm>
        </p:grpSpPr>
        <p:sp>
          <p:nvSpPr>
            <p:cNvPr id="136" name="Freeform 87"/>
            <p:cNvSpPr>
              <a:spLocks/>
            </p:cNvSpPr>
            <p:nvPr/>
          </p:nvSpPr>
          <p:spPr bwMode="auto">
            <a:xfrm>
              <a:off x="361951" y="3562350"/>
              <a:ext cx="835025" cy="784225"/>
            </a:xfrm>
            <a:custGeom>
              <a:avLst/>
              <a:gdLst>
                <a:gd name="T0" fmla="*/ 62 w 433"/>
                <a:gd name="T1" fmla="*/ 316 h 404"/>
                <a:gd name="T2" fmla="*/ 104 w 433"/>
                <a:gd name="T3" fmla="*/ 60 h 404"/>
                <a:gd name="T4" fmla="*/ 371 w 433"/>
                <a:gd name="T5" fmla="*/ 98 h 404"/>
                <a:gd name="T6" fmla="*/ 322 w 433"/>
                <a:gd name="T7" fmla="*/ 344 h 404"/>
                <a:gd name="T8" fmla="*/ 62 w 433"/>
                <a:gd name="T9" fmla="*/ 316 h 404"/>
              </a:gdLst>
              <a:ahLst/>
              <a:cxnLst>
                <a:cxn ang="0">
                  <a:pos x="T0" y="T1"/>
                </a:cxn>
                <a:cxn ang="0">
                  <a:pos x="T2" y="T3"/>
                </a:cxn>
                <a:cxn ang="0">
                  <a:pos x="T4" y="T5"/>
                </a:cxn>
                <a:cxn ang="0">
                  <a:pos x="T6" y="T7"/>
                </a:cxn>
                <a:cxn ang="0">
                  <a:pos x="T8" y="T9"/>
                </a:cxn>
              </a:cxnLst>
              <a:rect l="0" t="0" r="r" b="b"/>
              <a:pathLst>
                <a:path w="433" h="404">
                  <a:moveTo>
                    <a:pt x="62" y="316"/>
                  </a:moveTo>
                  <a:cubicBezTo>
                    <a:pt x="0" y="235"/>
                    <a:pt x="18" y="120"/>
                    <a:pt x="104" y="60"/>
                  </a:cubicBezTo>
                  <a:cubicBezTo>
                    <a:pt x="189" y="0"/>
                    <a:pt x="308" y="17"/>
                    <a:pt x="371" y="98"/>
                  </a:cubicBezTo>
                  <a:cubicBezTo>
                    <a:pt x="433" y="179"/>
                    <a:pt x="407" y="284"/>
                    <a:pt x="322" y="344"/>
                  </a:cubicBezTo>
                  <a:cubicBezTo>
                    <a:pt x="237" y="404"/>
                    <a:pt x="124" y="397"/>
                    <a:pt x="62" y="31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8"/>
            <p:cNvSpPr>
              <a:spLocks/>
            </p:cNvSpPr>
            <p:nvPr/>
          </p:nvSpPr>
          <p:spPr bwMode="auto">
            <a:xfrm>
              <a:off x="558801" y="3800475"/>
              <a:ext cx="461962" cy="292100"/>
            </a:xfrm>
            <a:custGeom>
              <a:avLst/>
              <a:gdLst>
                <a:gd name="T0" fmla="*/ 233 w 240"/>
                <a:gd name="T1" fmla="*/ 70 h 150"/>
                <a:gd name="T2" fmla="*/ 171 w 240"/>
                <a:gd name="T3" fmla="*/ 41 h 150"/>
                <a:gd name="T4" fmla="*/ 111 w 240"/>
                <a:gd name="T5" fmla="*/ 2 h 150"/>
                <a:gd name="T6" fmla="*/ 48 w 240"/>
                <a:gd name="T7" fmla="*/ 52 h 150"/>
                <a:gd name="T8" fmla="*/ 1 w 240"/>
                <a:gd name="T9" fmla="*/ 90 h 150"/>
                <a:gd name="T10" fmla="*/ 1 w 240"/>
                <a:gd name="T11" fmla="*/ 90 h 150"/>
                <a:gd name="T12" fmla="*/ 95 w 240"/>
                <a:gd name="T13" fmla="*/ 138 h 150"/>
                <a:gd name="T14" fmla="*/ 95 w 240"/>
                <a:gd name="T15" fmla="*/ 138 h 150"/>
                <a:gd name="T16" fmla="*/ 207 w 240"/>
                <a:gd name="T17" fmla="*/ 115 h 150"/>
                <a:gd name="T18" fmla="*/ 231 w 240"/>
                <a:gd name="T19" fmla="*/ 118 h 150"/>
                <a:gd name="T20" fmla="*/ 233 w 240"/>
                <a:gd name="T21" fmla="*/ 7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150">
                  <a:moveTo>
                    <a:pt x="233" y="70"/>
                  </a:moveTo>
                  <a:cubicBezTo>
                    <a:pt x="223" y="47"/>
                    <a:pt x="200" y="34"/>
                    <a:pt x="171" y="41"/>
                  </a:cubicBezTo>
                  <a:cubicBezTo>
                    <a:pt x="171" y="41"/>
                    <a:pt x="157" y="0"/>
                    <a:pt x="111" y="2"/>
                  </a:cubicBezTo>
                  <a:cubicBezTo>
                    <a:pt x="73" y="4"/>
                    <a:pt x="52" y="30"/>
                    <a:pt x="48" y="52"/>
                  </a:cubicBezTo>
                  <a:cubicBezTo>
                    <a:pt x="30" y="47"/>
                    <a:pt x="0" y="61"/>
                    <a:pt x="1" y="90"/>
                  </a:cubicBezTo>
                  <a:cubicBezTo>
                    <a:pt x="1" y="90"/>
                    <a:pt x="1" y="90"/>
                    <a:pt x="1" y="90"/>
                  </a:cubicBezTo>
                  <a:cubicBezTo>
                    <a:pt x="2" y="150"/>
                    <a:pt x="78" y="141"/>
                    <a:pt x="95" y="138"/>
                  </a:cubicBezTo>
                  <a:cubicBezTo>
                    <a:pt x="95" y="138"/>
                    <a:pt x="95" y="138"/>
                    <a:pt x="95" y="138"/>
                  </a:cubicBezTo>
                  <a:cubicBezTo>
                    <a:pt x="120" y="135"/>
                    <a:pt x="162" y="115"/>
                    <a:pt x="207" y="115"/>
                  </a:cubicBezTo>
                  <a:cubicBezTo>
                    <a:pt x="216" y="115"/>
                    <a:pt x="224" y="116"/>
                    <a:pt x="231" y="118"/>
                  </a:cubicBezTo>
                  <a:cubicBezTo>
                    <a:pt x="236" y="106"/>
                    <a:pt x="240" y="89"/>
                    <a:pt x="233" y="7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8" name="Group 567"/>
          <p:cNvGrpSpPr/>
          <p:nvPr/>
        </p:nvGrpSpPr>
        <p:grpSpPr>
          <a:xfrm>
            <a:off x="1598051" y="3369850"/>
            <a:ext cx="796925" cy="746125"/>
            <a:chOff x="1584326" y="3584575"/>
            <a:chExt cx="796925" cy="746125"/>
          </a:xfrm>
        </p:grpSpPr>
        <p:sp>
          <p:nvSpPr>
            <p:cNvPr id="138" name="Freeform 89"/>
            <p:cNvSpPr>
              <a:spLocks/>
            </p:cNvSpPr>
            <p:nvPr/>
          </p:nvSpPr>
          <p:spPr bwMode="auto">
            <a:xfrm>
              <a:off x="1584326" y="3584575"/>
              <a:ext cx="796925" cy="746125"/>
            </a:xfrm>
            <a:custGeom>
              <a:avLst/>
              <a:gdLst>
                <a:gd name="T0" fmla="*/ 23 w 414"/>
                <a:gd name="T1" fmla="*/ 234 h 385"/>
                <a:gd name="T2" fmla="*/ 165 w 414"/>
                <a:gd name="T3" fmla="*/ 20 h 385"/>
                <a:gd name="T4" fmla="*/ 391 w 414"/>
                <a:gd name="T5" fmla="*/ 163 h 385"/>
                <a:gd name="T6" fmla="*/ 247 w 414"/>
                <a:gd name="T7" fmla="*/ 365 h 385"/>
                <a:gd name="T8" fmla="*/ 23 w 414"/>
                <a:gd name="T9" fmla="*/ 234 h 385"/>
              </a:gdLst>
              <a:ahLst/>
              <a:cxnLst>
                <a:cxn ang="0">
                  <a:pos x="T0" y="T1"/>
                </a:cxn>
                <a:cxn ang="0">
                  <a:pos x="T2" y="T3"/>
                </a:cxn>
                <a:cxn ang="0">
                  <a:pos x="T4" y="T5"/>
                </a:cxn>
                <a:cxn ang="0">
                  <a:pos x="T6" y="T7"/>
                </a:cxn>
                <a:cxn ang="0">
                  <a:pos x="T8" y="T9"/>
                </a:cxn>
              </a:cxnLst>
              <a:rect l="0" t="0" r="r" b="b"/>
              <a:pathLst>
                <a:path w="414" h="385">
                  <a:moveTo>
                    <a:pt x="23" y="234"/>
                  </a:moveTo>
                  <a:cubicBezTo>
                    <a:pt x="0" y="136"/>
                    <a:pt x="64" y="40"/>
                    <a:pt x="165" y="20"/>
                  </a:cubicBezTo>
                  <a:cubicBezTo>
                    <a:pt x="267" y="0"/>
                    <a:pt x="368" y="64"/>
                    <a:pt x="391" y="163"/>
                  </a:cubicBezTo>
                  <a:cubicBezTo>
                    <a:pt x="414" y="261"/>
                    <a:pt x="349" y="346"/>
                    <a:pt x="247" y="365"/>
                  </a:cubicBezTo>
                  <a:cubicBezTo>
                    <a:pt x="145" y="385"/>
                    <a:pt x="47" y="333"/>
                    <a:pt x="23" y="234"/>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90"/>
            <p:cNvSpPr>
              <a:spLocks/>
            </p:cNvSpPr>
            <p:nvPr/>
          </p:nvSpPr>
          <p:spPr bwMode="auto">
            <a:xfrm>
              <a:off x="1712913" y="3821113"/>
              <a:ext cx="125412" cy="134938"/>
            </a:xfrm>
            <a:custGeom>
              <a:avLst/>
              <a:gdLst>
                <a:gd name="T0" fmla="*/ 26 w 65"/>
                <a:gd name="T1" fmla="*/ 67 h 70"/>
                <a:gd name="T2" fmla="*/ 3 w 65"/>
                <a:gd name="T3" fmla="*/ 29 h 70"/>
                <a:gd name="T4" fmla="*/ 37 w 65"/>
                <a:gd name="T5" fmla="*/ 3 h 70"/>
                <a:gd name="T6" fmla="*/ 62 w 65"/>
                <a:gd name="T7" fmla="*/ 41 h 70"/>
                <a:gd name="T8" fmla="*/ 26 w 65"/>
                <a:gd name="T9" fmla="*/ 67 h 70"/>
              </a:gdLst>
              <a:ahLst/>
              <a:cxnLst>
                <a:cxn ang="0">
                  <a:pos x="T0" y="T1"/>
                </a:cxn>
                <a:cxn ang="0">
                  <a:pos x="T2" y="T3"/>
                </a:cxn>
                <a:cxn ang="0">
                  <a:pos x="T4" y="T5"/>
                </a:cxn>
                <a:cxn ang="0">
                  <a:pos x="T6" y="T7"/>
                </a:cxn>
                <a:cxn ang="0">
                  <a:pos x="T8" y="T9"/>
                </a:cxn>
              </a:cxnLst>
              <a:rect l="0" t="0" r="r" b="b"/>
              <a:pathLst>
                <a:path w="65" h="70">
                  <a:moveTo>
                    <a:pt x="26" y="67"/>
                  </a:moveTo>
                  <a:cubicBezTo>
                    <a:pt x="9" y="63"/>
                    <a:pt x="0" y="47"/>
                    <a:pt x="3" y="29"/>
                  </a:cubicBezTo>
                  <a:cubicBezTo>
                    <a:pt x="5" y="11"/>
                    <a:pt x="20" y="0"/>
                    <a:pt x="37" y="3"/>
                  </a:cubicBezTo>
                  <a:cubicBezTo>
                    <a:pt x="54" y="6"/>
                    <a:pt x="65" y="23"/>
                    <a:pt x="62" y="41"/>
                  </a:cubicBezTo>
                  <a:cubicBezTo>
                    <a:pt x="60" y="59"/>
                    <a:pt x="43" y="70"/>
                    <a:pt x="26" y="67"/>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91"/>
            <p:cNvSpPr>
              <a:spLocks/>
            </p:cNvSpPr>
            <p:nvPr/>
          </p:nvSpPr>
          <p:spPr bwMode="auto">
            <a:xfrm>
              <a:off x="1665288" y="3956050"/>
              <a:ext cx="222250" cy="147638"/>
            </a:xfrm>
            <a:custGeom>
              <a:avLst/>
              <a:gdLst>
                <a:gd name="T0" fmla="*/ 18 w 116"/>
                <a:gd name="T1" fmla="*/ 69 h 76"/>
                <a:gd name="T2" fmla="*/ 3 w 116"/>
                <a:gd name="T3" fmla="*/ 44 h 76"/>
                <a:gd name="T4" fmla="*/ 72 w 116"/>
                <a:gd name="T5" fmla="*/ 8 h 76"/>
                <a:gd name="T6" fmla="*/ 114 w 116"/>
                <a:gd name="T7" fmla="*/ 51 h 76"/>
                <a:gd name="T8" fmla="*/ 115 w 116"/>
                <a:gd name="T9" fmla="*/ 65 h 76"/>
                <a:gd name="T10" fmla="*/ 18 w 116"/>
                <a:gd name="T11" fmla="*/ 69 h 76"/>
              </a:gdLst>
              <a:ahLst/>
              <a:cxnLst>
                <a:cxn ang="0">
                  <a:pos x="T0" y="T1"/>
                </a:cxn>
                <a:cxn ang="0">
                  <a:pos x="T2" y="T3"/>
                </a:cxn>
                <a:cxn ang="0">
                  <a:pos x="T4" y="T5"/>
                </a:cxn>
                <a:cxn ang="0">
                  <a:pos x="T6" y="T7"/>
                </a:cxn>
                <a:cxn ang="0">
                  <a:pos x="T8" y="T9"/>
                </a:cxn>
                <a:cxn ang="0">
                  <a:pos x="T10" y="T11"/>
                </a:cxn>
              </a:cxnLst>
              <a:rect l="0" t="0" r="r" b="b"/>
              <a:pathLst>
                <a:path w="116" h="76">
                  <a:moveTo>
                    <a:pt x="18" y="69"/>
                  </a:moveTo>
                  <a:cubicBezTo>
                    <a:pt x="7" y="67"/>
                    <a:pt x="0" y="55"/>
                    <a:pt x="3" y="44"/>
                  </a:cubicBezTo>
                  <a:cubicBezTo>
                    <a:pt x="9" y="22"/>
                    <a:pt x="32" y="0"/>
                    <a:pt x="72" y="8"/>
                  </a:cubicBezTo>
                  <a:cubicBezTo>
                    <a:pt x="93" y="13"/>
                    <a:pt x="109" y="30"/>
                    <a:pt x="114" y="51"/>
                  </a:cubicBezTo>
                  <a:cubicBezTo>
                    <a:pt x="115" y="55"/>
                    <a:pt x="116" y="60"/>
                    <a:pt x="115" y="65"/>
                  </a:cubicBezTo>
                  <a:cubicBezTo>
                    <a:pt x="89" y="63"/>
                    <a:pt x="63" y="76"/>
                    <a:pt x="18" y="69"/>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92"/>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93"/>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94"/>
            <p:cNvSpPr>
              <a:spLocks/>
            </p:cNvSpPr>
            <p:nvPr/>
          </p:nvSpPr>
          <p:spPr bwMode="auto">
            <a:xfrm>
              <a:off x="1885951" y="3821113"/>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5"/>
            <p:cNvSpPr>
              <a:spLocks/>
            </p:cNvSpPr>
            <p:nvPr/>
          </p:nvSpPr>
          <p:spPr bwMode="auto">
            <a:xfrm>
              <a:off x="1814513" y="4006850"/>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9" name="Group 568"/>
          <p:cNvGrpSpPr/>
          <p:nvPr/>
        </p:nvGrpSpPr>
        <p:grpSpPr>
          <a:xfrm>
            <a:off x="2763485" y="3353975"/>
            <a:ext cx="827087" cy="774700"/>
            <a:chOff x="2776538" y="3568700"/>
            <a:chExt cx="827087" cy="774700"/>
          </a:xfrm>
        </p:grpSpPr>
        <p:sp>
          <p:nvSpPr>
            <p:cNvPr id="145" name="Freeform 96"/>
            <p:cNvSpPr>
              <a:spLocks/>
            </p:cNvSpPr>
            <p:nvPr/>
          </p:nvSpPr>
          <p:spPr bwMode="auto">
            <a:xfrm>
              <a:off x="2776538" y="3568700"/>
              <a:ext cx="827087" cy="774700"/>
            </a:xfrm>
            <a:custGeom>
              <a:avLst/>
              <a:gdLst>
                <a:gd name="T0" fmla="*/ 38 w 429"/>
                <a:gd name="T1" fmla="*/ 269 h 400"/>
                <a:gd name="T2" fmla="*/ 146 w 429"/>
                <a:gd name="T3" fmla="*/ 35 h 400"/>
                <a:gd name="T4" fmla="*/ 392 w 429"/>
                <a:gd name="T5" fmla="*/ 143 h 400"/>
                <a:gd name="T6" fmla="*/ 279 w 429"/>
                <a:gd name="T7" fmla="*/ 365 h 400"/>
                <a:gd name="T8" fmla="*/ 38 w 429"/>
                <a:gd name="T9" fmla="*/ 269 h 400"/>
              </a:gdLst>
              <a:ahLst/>
              <a:cxnLst>
                <a:cxn ang="0">
                  <a:pos x="T0" y="T1"/>
                </a:cxn>
                <a:cxn ang="0">
                  <a:pos x="T2" y="T3"/>
                </a:cxn>
                <a:cxn ang="0">
                  <a:pos x="T4" y="T5"/>
                </a:cxn>
                <a:cxn ang="0">
                  <a:pos x="T6" y="T7"/>
                </a:cxn>
                <a:cxn ang="0">
                  <a:pos x="T8" y="T9"/>
                </a:cxn>
              </a:cxnLst>
              <a:rect l="0" t="0" r="r" b="b"/>
              <a:pathLst>
                <a:path w="429" h="400">
                  <a:moveTo>
                    <a:pt x="38" y="269"/>
                  </a:moveTo>
                  <a:cubicBezTo>
                    <a:pt x="0" y="174"/>
                    <a:pt x="48" y="70"/>
                    <a:pt x="146" y="35"/>
                  </a:cubicBezTo>
                  <a:cubicBezTo>
                    <a:pt x="244" y="0"/>
                    <a:pt x="354" y="48"/>
                    <a:pt x="392" y="143"/>
                  </a:cubicBezTo>
                  <a:cubicBezTo>
                    <a:pt x="429" y="237"/>
                    <a:pt x="377" y="331"/>
                    <a:pt x="279" y="365"/>
                  </a:cubicBezTo>
                  <a:cubicBezTo>
                    <a:pt x="181" y="400"/>
                    <a:pt x="75" y="363"/>
                    <a:pt x="38" y="269"/>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7"/>
            <p:cNvSpPr>
              <a:spLocks/>
            </p:cNvSpPr>
            <p:nvPr/>
          </p:nvSpPr>
          <p:spPr bwMode="auto">
            <a:xfrm>
              <a:off x="3175001" y="3625850"/>
              <a:ext cx="147637" cy="198438"/>
            </a:xfrm>
            <a:custGeom>
              <a:avLst/>
              <a:gdLst>
                <a:gd name="T0" fmla="*/ 76 w 76"/>
                <a:gd name="T1" fmla="*/ 2 h 102"/>
                <a:gd name="T2" fmla="*/ 75 w 76"/>
                <a:gd name="T3" fmla="*/ 4 h 102"/>
                <a:gd name="T4" fmla="*/ 43 w 76"/>
                <a:gd name="T5" fmla="*/ 36 h 102"/>
                <a:gd name="T6" fmla="*/ 33 w 76"/>
                <a:gd name="T7" fmla="*/ 36 h 102"/>
                <a:gd name="T8" fmla="*/ 5 w 76"/>
                <a:gd name="T9" fmla="*/ 64 h 102"/>
                <a:gd name="T10" fmla="*/ 5 w 76"/>
                <a:gd name="T11" fmla="*/ 102 h 102"/>
                <a:gd name="T12" fmla="*/ 0 w 76"/>
                <a:gd name="T13" fmla="*/ 102 h 102"/>
                <a:gd name="T14" fmla="*/ 0 w 76"/>
                <a:gd name="T15" fmla="*/ 64 h 102"/>
                <a:gd name="T16" fmla="*/ 33 w 76"/>
                <a:gd name="T17" fmla="*/ 31 h 102"/>
                <a:gd name="T18" fmla="*/ 43 w 76"/>
                <a:gd name="T19" fmla="*/ 31 h 102"/>
                <a:gd name="T20" fmla="*/ 70 w 76"/>
                <a:gd name="T21" fmla="*/ 2 h 102"/>
                <a:gd name="T22" fmla="*/ 70 w 76"/>
                <a:gd name="T23" fmla="*/ 0 h 102"/>
                <a:gd name="T24" fmla="*/ 73 w 76"/>
                <a:gd name="T25" fmla="*/ 1 h 102"/>
                <a:gd name="T26" fmla="*/ 74 w 76"/>
                <a:gd name="T27" fmla="*/ 2 h 102"/>
                <a:gd name="T28" fmla="*/ 76 w 76"/>
                <a:gd name="T29" fmla="*/ 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02">
                  <a:moveTo>
                    <a:pt x="76" y="2"/>
                  </a:moveTo>
                  <a:cubicBezTo>
                    <a:pt x="75" y="4"/>
                    <a:pt x="75" y="4"/>
                    <a:pt x="75" y="4"/>
                  </a:cubicBezTo>
                  <a:cubicBezTo>
                    <a:pt x="75" y="22"/>
                    <a:pt x="61" y="36"/>
                    <a:pt x="43" y="36"/>
                  </a:cubicBezTo>
                  <a:cubicBezTo>
                    <a:pt x="33" y="36"/>
                    <a:pt x="33" y="36"/>
                    <a:pt x="33" y="36"/>
                  </a:cubicBezTo>
                  <a:cubicBezTo>
                    <a:pt x="18" y="36"/>
                    <a:pt x="5" y="49"/>
                    <a:pt x="5" y="64"/>
                  </a:cubicBezTo>
                  <a:cubicBezTo>
                    <a:pt x="5" y="102"/>
                    <a:pt x="5" y="102"/>
                    <a:pt x="5" y="102"/>
                  </a:cubicBezTo>
                  <a:cubicBezTo>
                    <a:pt x="0" y="102"/>
                    <a:pt x="0" y="102"/>
                    <a:pt x="0" y="102"/>
                  </a:cubicBezTo>
                  <a:cubicBezTo>
                    <a:pt x="0" y="64"/>
                    <a:pt x="0" y="64"/>
                    <a:pt x="0" y="64"/>
                  </a:cubicBezTo>
                  <a:cubicBezTo>
                    <a:pt x="0" y="46"/>
                    <a:pt x="15" y="31"/>
                    <a:pt x="33" y="31"/>
                  </a:cubicBezTo>
                  <a:cubicBezTo>
                    <a:pt x="43" y="31"/>
                    <a:pt x="43" y="31"/>
                    <a:pt x="43" y="31"/>
                  </a:cubicBezTo>
                  <a:cubicBezTo>
                    <a:pt x="58" y="31"/>
                    <a:pt x="70" y="18"/>
                    <a:pt x="70" y="2"/>
                  </a:cubicBezTo>
                  <a:cubicBezTo>
                    <a:pt x="70" y="0"/>
                    <a:pt x="70" y="0"/>
                    <a:pt x="70" y="0"/>
                  </a:cubicBezTo>
                  <a:cubicBezTo>
                    <a:pt x="71" y="0"/>
                    <a:pt x="72" y="1"/>
                    <a:pt x="73" y="1"/>
                  </a:cubicBezTo>
                  <a:cubicBezTo>
                    <a:pt x="73" y="1"/>
                    <a:pt x="74" y="2"/>
                    <a:pt x="74" y="2"/>
                  </a:cubicBezTo>
                  <a:cubicBezTo>
                    <a:pt x="75" y="2"/>
                    <a:pt x="75" y="2"/>
                    <a:pt x="76"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98"/>
            <p:cNvSpPr>
              <a:spLocks/>
            </p:cNvSpPr>
            <p:nvPr/>
          </p:nvSpPr>
          <p:spPr bwMode="auto">
            <a:xfrm>
              <a:off x="3063876" y="3787775"/>
              <a:ext cx="122237" cy="401638"/>
            </a:xfrm>
            <a:custGeom>
              <a:avLst/>
              <a:gdLst>
                <a:gd name="T0" fmla="*/ 63 w 63"/>
                <a:gd name="T1" fmla="*/ 157 h 207"/>
                <a:gd name="T2" fmla="*/ 63 w 63"/>
                <a:gd name="T3" fmla="*/ 125 h 207"/>
                <a:gd name="T4" fmla="*/ 63 w 63"/>
                <a:gd name="T5" fmla="*/ 0 h 207"/>
                <a:gd name="T6" fmla="*/ 63 w 63"/>
                <a:gd name="T7" fmla="*/ 0 h 207"/>
                <a:gd name="T8" fmla="*/ 3 w 63"/>
                <a:gd name="T9" fmla="*/ 56 h 207"/>
                <a:gd name="T10" fmla="*/ 3 w 63"/>
                <a:gd name="T11" fmla="*/ 156 h 207"/>
                <a:gd name="T12" fmla="*/ 63 w 63"/>
                <a:gd name="T13" fmla="*/ 206 h 207"/>
                <a:gd name="T14" fmla="*/ 63 w 63"/>
                <a:gd name="T15" fmla="*/ 206 h 207"/>
                <a:gd name="T16" fmla="*/ 63 w 63"/>
                <a:gd name="T17" fmla="*/ 15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07">
                  <a:moveTo>
                    <a:pt x="63" y="157"/>
                  </a:moveTo>
                  <a:cubicBezTo>
                    <a:pt x="63" y="125"/>
                    <a:pt x="63" y="125"/>
                    <a:pt x="63" y="125"/>
                  </a:cubicBezTo>
                  <a:cubicBezTo>
                    <a:pt x="63" y="0"/>
                    <a:pt x="63" y="0"/>
                    <a:pt x="63" y="0"/>
                  </a:cubicBezTo>
                  <a:cubicBezTo>
                    <a:pt x="63" y="0"/>
                    <a:pt x="63" y="0"/>
                    <a:pt x="63" y="0"/>
                  </a:cubicBezTo>
                  <a:cubicBezTo>
                    <a:pt x="23" y="0"/>
                    <a:pt x="0" y="26"/>
                    <a:pt x="3" y="56"/>
                  </a:cubicBezTo>
                  <a:cubicBezTo>
                    <a:pt x="7" y="115"/>
                    <a:pt x="3" y="115"/>
                    <a:pt x="3" y="156"/>
                  </a:cubicBezTo>
                  <a:cubicBezTo>
                    <a:pt x="2" y="192"/>
                    <a:pt x="25" y="207"/>
                    <a:pt x="63" y="206"/>
                  </a:cubicBezTo>
                  <a:cubicBezTo>
                    <a:pt x="63" y="206"/>
                    <a:pt x="63" y="206"/>
                    <a:pt x="63" y="206"/>
                  </a:cubicBezTo>
                  <a:lnTo>
                    <a:pt x="63" y="15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9"/>
            <p:cNvSpPr>
              <a:spLocks/>
            </p:cNvSpPr>
            <p:nvPr/>
          </p:nvSpPr>
          <p:spPr bwMode="auto">
            <a:xfrm>
              <a:off x="3179763" y="3787775"/>
              <a:ext cx="120650" cy="401638"/>
            </a:xfrm>
            <a:custGeom>
              <a:avLst/>
              <a:gdLst>
                <a:gd name="T0" fmla="*/ 59 w 63"/>
                <a:gd name="T1" fmla="*/ 74 h 207"/>
                <a:gd name="T2" fmla="*/ 59 w 63"/>
                <a:gd name="T3" fmla="*/ 112 h 207"/>
                <a:gd name="T4" fmla="*/ 60 w 63"/>
                <a:gd name="T5" fmla="*/ 156 h 207"/>
                <a:gd name="T6" fmla="*/ 0 w 63"/>
                <a:gd name="T7" fmla="*/ 206 h 207"/>
                <a:gd name="T8" fmla="*/ 0 w 63"/>
                <a:gd name="T9" fmla="*/ 0 h 207"/>
                <a:gd name="T10" fmla="*/ 60 w 63"/>
                <a:gd name="T11" fmla="*/ 56 h 207"/>
                <a:gd name="T12" fmla="*/ 59 w 63"/>
                <a:gd name="T13" fmla="*/ 74 h 207"/>
              </a:gdLst>
              <a:ahLst/>
              <a:cxnLst>
                <a:cxn ang="0">
                  <a:pos x="T0" y="T1"/>
                </a:cxn>
                <a:cxn ang="0">
                  <a:pos x="T2" y="T3"/>
                </a:cxn>
                <a:cxn ang="0">
                  <a:pos x="T4" y="T5"/>
                </a:cxn>
                <a:cxn ang="0">
                  <a:pos x="T6" y="T7"/>
                </a:cxn>
                <a:cxn ang="0">
                  <a:pos x="T8" y="T9"/>
                </a:cxn>
                <a:cxn ang="0">
                  <a:pos x="T10" y="T11"/>
                </a:cxn>
                <a:cxn ang="0">
                  <a:pos x="T12" y="T13"/>
                </a:cxn>
              </a:cxnLst>
              <a:rect l="0" t="0" r="r" b="b"/>
              <a:pathLst>
                <a:path w="63" h="207">
                  <a:moveTo>
                    <a:pt x="59" y="74"/>
                  </a:moveTo>
                  <a:cubicBezTo>
                    <a:pt x="58" y="91"/>
                    <a:pt x="58" y="102"/>
                    <a:pt x="59" y="112"/>
                  </a:cubicBezTo>
                  <a:cubicBezTo>
                    <a:pt x="59" y="125"/>
                    <a:pt x="60" y="135"/>
                    <a:pt x="60" y="156"/>
                  </a:cubicBezTo>
                  <a:cubicBezTo>
                    <a:pt x="61" y="192"/>
                    <a:pt x="38" y="207"/>
                    <a:pt x="0" y="206"/>
                  </a:cubicBezTo>
                  <a:cubicBezTo>
                    <a:pt x="0" y="0"/>
                    <a:pt x="0" y="0"/>
                    <a:pt x="0" y="0"/>
                  </a:cubicBezTo>
                  <a:cubicBezTo>
                    <a:pt x="40" y="0"/>
                    <a:pt x="63" y="26"/>
                    <a:pt x="60" y="56"/>
                  </a:cubicBezTo>
                  <a:cubicBezTo>
                    <a:pt x="60" y="63"/>
                    <a:pt x="59" y="69"/>
                    <a:pt x="59" y="7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00"/>
            <p:cNvSpPr>
              <a:spLocks/>
            </p:cNvSpPr>
            <p:nvPr/>
          </p:nvSpPr>
          <p:spPr bwMode="auto">
            <a:xfrm>
              <a:off x="3067051" y="3787775"/>
              <a:ext cx="115887" cy="144463"/>
            </a:xfrm>
            <a:custGeom>
              <a:avLst/>
              <a:gdLst>
                <a:gd name="T0" fmla="*/ 60 w 60"/>
                <a:gd name="T1" fmla="*/ 0 h 75"/>
                <a:gd name="T2" fmla="*/ 60 w 60"/>
                <a:gd name="T3" fmla="*/ 75 h 75"/>
                <a:gd name="T4" fmla="*/ 8 w 60"/>
                <a:gd name="T5" fmla="*/ 75 h 75"/>
                <a:gd name="T6" fmla="*/ 2 w 60"/>
                <a:gd name="T7" fmla="*/ 75 h 75"/>
                <a:gd name="T8" fmla="*/ 1 w 60"/>
                <a:gd name="T9" fmla="*/ 56 h 75"/>
                <a:gd name="T10" fmla="*/ 1 w 60"/>
                <a:gd name="T11" fmla="*/ 53 h 75"/>
                <a:gd name="T12" fmla="*/ 44 w 60"/>
                <a:gd name="T13" fmla="*/ 2 h 75"/>
                <a:gd name="T14" fmla="*/ 44 w 60"/>
                <a:gd name="T15" fmla="*/ 2 h 75"/>
                <a:gd name="T16" fmla="*/ 47 w 60"/>
                <a:gd name="T17" fmla="*/ 1 h 75"/>
                <a:gd name="T18" fmla="*/ 50 w 60"/>
                <a:gd name="T19" fmla="*/ 1 h 75"/>
                <a:gd name="T20" fmla="*/ 50 w 60"/>
                <a:gd name="T21" fmla="*/ 1 h 75"/>
                <a:gd name="T22" fmla="*/ 57 w 60"/>
                <a:gd name="T23" fmla="*/ 0 h 75"/>
                <a:gd name="T24" fmla="*/ 60 w 60"/>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75">
                  <a:moveTo>
                    <a:pt x="60" y="0"/>
                  </a:moveTo>
                  <a:cubicBezTo>
                    <a:pt x="60" y="75"/>
                    <a:pt x="60" y="75"/>
                    <a:pt x="60" y="75"/>
                  </a:cubicBezTo>
                  <a:cubicBezTo>
                    <a:pt x="8" y="75"/>
                    <a:pt x="8" y="75"/>
                    <a:pt x="8" y="75"/>
                  </a:cubicBezTo>
                  <a:cubicBezTo>
                    <a:pt x="2" y="75"/>
                    <a:pt x="2" y="75"/>
                    <a:pt x="2" y="75"/>
                  </a:cubicBezTo>
                  <a:cubicBezTo>
                    <a:pt x="2" y="69"/>
                    <a:pt x="2" y="63"/>
                    <a:pt x="1" y="56"/>
                  </a:cubicBezTo>
                  <a:cubicBezTo>
                    <a:pt x="1" y="55"/>
                    <a:pt x="1" y="54"/>
                    <a:pt x="1" y="53"/>
                  </a:cubicBezTo>
                  <a:cubicBezTo>
                    <a:pt x="0" y="28"/>
                    <a:pt x="16" y="7"/>
                    <a:pt x="44" y="2"/>
                  </a:cubicBezTo>
                  <a:cubicBezTo>
                    <a:pt x="44" y="2"/>
                    <a:pt x="44" y="2"/>
                    <a:pt x="44" y="2"/>
                  </a:cubicBezTo>
                  <a:cubicBezTo>
                    <a:pt x="45" y="2"/>
                    <a:pt x="46" y="1"/>
                    <a:pt x="47" y="1"/>
                  </a:cubicBezTo>
                  <a:cubicBezTo>
                    <a:pt x="48" y="1"/>
                    <a:pt x="49" y="1"/>
                    <a:pt x="50" y="1"/>
                  </a:cubicBezTo>
                  <a:cubicBezTo>
                    <a:pt x="50" y="1"/>
                    <a:pt x="50" y="1"/>
                    <a:pt x="50" y="1"/>
                  </a:cubicBezTo>
                  <a:cubicBezTo>
                    <a:pt x="52" y="0"/>
                    <a:pt x="55" y="0"/>
                    <a:pt x="57" y="0"/>
                  </a:cubicBezTo>
                  <a:lnTo>
                    <a:pt x="6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1"/>
            <p:cNvSpPr>
              <a:spLocks/>
            </p:cNvSpPr>
            <p:nvPr/>
          </p:nvSpPr>
          <p:spPr bwMode="auto">
            <a:xfrm>
              <a:off x="3182938" y="3787775"/>
              <a:ext cx="115887" cy="144463"/>
            </a:xfrm>
            <a:custGeom>
              <a:avLst/>
              <a:gdLst>
                <a:gd name="T0" fmla="*/ 59 w 60"/>
                <a:gd name="T1" fmla="*/ 56 h 75"/>
                <a:gd name="T2" fmla="*/ 57 w 60"/>
                <a:gd name="T3" fmla="*/ 75 h 75"/>
                <a:gd name="T4" fmla="*/ 0 w 60"/>
                <a:gd name="T5" fmla="*/ 75 h 75"/>
                <a:gd name="T6" fmla="*/ 0 w 60"/>
                <a:gd name="T7" fmla="*/ 0 h 75"/>
                <a:gd name="T8" fmla="*/ 2 w 60"/>
                <a:gd name="T9" fmla="*/ 0 h 75"/>
                <a:gd name="T10" fmla="*/ 10 w 60"/>
                <a:gd name="T11" fmla="*/ 1 h 75"/>
                <a:gd name="T12" fmla="*/ 49 w 60"/>
                <a:gd name="T13" fmla="*/ 22 h 75"/>
                <a:gd name="T14" fmla="*/ 59 w 60"/>
                <a:gd name="T15" fmla="*/ 56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75">
                  <a:moveTo>
                    <a:pt x="59" y="56"/>
                  </a:moveTo>
                  <a:cubicBezTo>
                    <a:pt x="58" y="63"/>
                    <a:pt x="57" y="69"/>
                    <a:pt x="57" y="75"/>
                  </a:cubicBezTo>
                  <a:cubicBezTo>
                    <a:pt x="0" y="75"/>
                    <a:pt x="0" y="75"/>
                    <a:pt x="0" y="75"/>
                  </a:cubicBezTo>
                  <a:cubicBezTo>
                    <a:pt x="0" y="0"/>
                    <a:pt x="0" y="0"/>
                    <a:pt x="0" y="0"/>
                  </a:cubicBezTo>
                  <a:cubicBezTo>
                    <a:pt x="2" y="0"/>
                    <a:pt x="2" y="0"/>
                    <a:pt x="2" y="0"/>
                  </a:cubicBezTo>
                  <a:cubicBezTo>
                    <a:pt x="5" y="0"/>
                    <a:pt x="7" y="0"/>
                    <a:pt x="10" y="1"/>
                  </a:cubicBezTo>
                  <a:cubicBezTo>
                    <a:pt x="27" y="3"/>
                    <a:pt x="41" y="11"/>
                    <a:pt x="49" y="22"/>
                  </a:cubicBezTo>
                  <a:cubicBezTo>
                    <a:pt x="56" y="31"/>
                    <a:pt x="60" y="43"/>
                    <a:pt x="59" y="5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2"/>
            <p:cNvSpPr>
              <a:spLocks/>
            </p:cNvSpPr>
            <p:nvPr/>
          </p:nvSpPr>
          <p:spPr bwMode="auto">
            <a:xfrm>
              <a:off x="3160713" y="3787775"/>
              <a:ext cx="38100" cy="138113"/>
            </a:xfrm>
            <a:custGeom>
              <a:avLst/>
              <a:gdLst>
                <a:gd name="T0" fmla="*/ 20 w 20"/>
                <a:gd name="T1" fmla="*/ 1 h 71"/>
                <a:gd name="T2" fmla="*/ 20 w 20"/>
                <a:gd name="T3" fmla="*/ 61 h 71"/>
                <a:gd name="T4" fmla="*/ 11 w 20"/>
                <a:gd name="T5" fmla="*/ 71 h 71"/>
                <a:gd name="T6" fmla="*/ 10 w 20"/>
                <a:gd name="T7" fmla="*/ 71 h 71"/>
                <a:gd name="T8" fmla="*/ 0 w 20"/>
                <a:gd name="T9" fmla="*/ 61 h 71"/>
                <a:gd name="T10" fmla="*/ 0 w 20"/>
                <a:gd name="T11" fmla="*/ 1 h 71"/>
                <a:gd name="T12" fmla="*/ 8 w 20"/>
                <a:gd name="T13" fmla="*/ 0 h 71"/>
                <a:gd name="T14" fmla="*/ 13 w 20"/>
                <a:gd name="T15" fmla="*/ 0 h 71"/>
                <a:gd name="T16" fmla="*/ 14 w 20"/>
                <a:gd name="T17" fmla="*/ 0 h 71"/>
                <a:gd name="T18" fmla="*/ 20 w 20"/>
                <a:gd name="T19"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71">
                  <a:moveTo>
                    <a:pt x="20" y="1"/>
                  </a:moveTo>
                  <a:cubicBezTo>
                    <a:pt x="20" y="61"/>
                    <a:pt x="20" y="61"/>
                    <a:pt x="20" y="61"/>
                  </a:cubicBezTo>
                  <a:cubicBezTo>
                    <a:pt x="20" y="66"/>
                    <a:pt x="16" y="71"/>
                    <a:pt x="11" y="71"/>
                  </a:cubicBezTo>
                  <a:cubicBezTo>
                    <a:pt x="10" y="71"/>
                    <a:pt x="10" y="71"/>
                    <a:pt x="10" y="71"/>
                  </a:cubicBezTo>
                  <a:cubicBezTo>
                    <a:pt x="4" y="71"/>
                    <a:pt x="0" y="66"/>
                    <a:pt x="0" y="61"/>
                  </a:cubicBezTo>
                  <a:cubicBezTo>
                    <a:pt x="0" y="1"/>
                    <a:pt x="0" y="1"/>
                    <a:pt x="0" y="1"/>
                  </a:cubicBezTo>
                  <a:cubicBezTo>
                    <a:pt x="3" y="0"/>
                    <a:pt x="5" y="0"/>
                    <a:pt x="8" y="0"/>
                  </a:cubicBezTo>
                  <a:cubicBezTo>
                    <a:pt x="13" y="0"/>
                    <a:pt x="13" y="0"/>
                    <a:pt x="13" y="0"/>
                  </a:cubicBezTo>
                  <a:cubicBezTo>
                    <a:pt x="13" y="0"/>
                    <a:pt x="13" y="0"/>
                    <a:pt x="14" y="0"/>
                  </a:cubicBezTo>
                  <a:cubicBezTo>
                    <a:pt x="16" y="0"/>
                    <a:pt x="19" y="0"/>
                    <a:pt x="20" y="1"/>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03"/>
            <p:cNvSpPr>
              <a:spLocks/>
            </p:cNvSpPr>
            <p:nvPr/>
          </p:nvSpPr>
          <p:spPr bwMode="auto">
            <a:xfrm>
              <a:off x="3171826" y="3821113"/>
              <a:ext cx="17462" cy="66675"/>
            </a:xfrm>
            <a:custGeom>
              <a:avLst/>
              <a:gdLst>
                <a:gd name="T0" fmla="*/ 9 w 9"/>
                <a:gd name="T1" fmla="*/ 31 h 35"/>
                <a:gd name="T2" fmla="*/ 5 w 9"/>
                <a:gd name="T3" fmla="*/ 35 h 35"/>
                <a:gd name="T4" fmla="*/ 4 w 9"/>
                <a:gd name="T5" fmla="*/ 35 h 35"/>
                <a:gd name="T6" fmla="*/ 0 w 9"/>
                <a:gd name="T7" fmla="*/ 31 h 35"/>
                <a:gd name="T8" fmla="*/ 0 w 9"/>
                <a:gd name="T9" fmla="*/ 3 h 35"/>
                <a:gd name="T10" fmla="*/ 4 w 9"/>
                <a:gd name="T11" fmla="*/ 0 h 35"/>
                <a:gd name="T12" fmla="*/ 5 w 9"/>
                <a:gd name="T13" fmla="*/ 0 h 35"/>
                <a:gd name="T14" fmla="*/ 9 w 9"/>
                <a:gd name="T15" fmla="*/ 3 h 35"/>
                <a:gd name="T16" fmla="*/ 9 w 9"/>
                <a:gd name="T1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5">
                  <a:moveTo>
                    <a:pt x="9" y="31"/>
                  </a:moveTo>
                  <a:cubicBezTo>
                    <a:pt x="9" y="33"/>
                    <a:pt x="7" y="35"/>
                    <a:pt x="5" y="35"/>
                  </a:cubicBezTo>
                  <a:cubicBezTo>
                    <a:pt x="4" y="35"/>
                    <a:pt x="4" y="35"/>
                    <a:pt x="4" y="35"/>
                  </a:cubicBezTo>
                  <a:cubicBezTo>
                    <a:pt x="2" y="35"/>
                    <a:pt x="0" y="33"/>
                    <a:pt x="0" y="31"/>
                  </a:cubicBezTo>
                  <a:cubicBezTo>
                    <a:pt x="0" y="3"/>
                    <a:pt x="0" y="3"/>
                    <a:pt x="0" y="3"/>
                  </a:cubicBezTo>
                  <a:cubicBezTo>
                    <a:pt x="0" y="1"/>
                    <a:pt x="2" y="0"/>
                    <a:pt x="4" y="0"/>
                  </a:cubicBezTo>
                  <a:cubicBezTo>
                    <a:pt x="5" y="0"/>
                    <a:pt x="5" y="0"/>
                    <a:pt x="5" y="0"/>
                  </a:cubicBezTo>
                  <a:cubicBezTo>
                    <a:pt x="7" y="0"/>
                    <a:pt x="9" y="1"/>
                    <a:pt x="9" y="3"/>
                  </a:cubicBezTo>
                  <a:lnTo>
                    <a:pt x="9" y="31"/>
                  </a:lnTo>
                  <a:close/>
                </a:path>
              </a:pathLst>
            </a:custGeom>
            <a:solidFill>
              <a:srgbClr val="F2642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1" name="Group 570"/>
          <p:cNvGrpSpPr/>
          <p:nvPr/>
        </p:nvGrpSpPr>
        <p:grpSpPr>
          <a:xfrm>
            <a:off x="5175647" y="3330163"/>
            <a:ext cx="868362" cy="819150"/>
            <a:chOff x="5170488" y="3544888"/>
            <a:chExt cx="868362" cy="819150"/>
          </a:xfrm>
        </p:grpSpPr>
        <p:sp>
          <p:nvSpPr>
            <p:cNvPr id="156" name="Freeform 104"/>
            <p:cNvSpPr>
              <a:spLocks/>
            </p:cNvSpPr>
            <p:nvPr/>
          </p:nvSpPr>
          <p:spPr bwMode="auto">
            <a:xfrm>
              <a:off x="5170488" y="3544888"/>
              <a:ext cx="868362" cy="819150"/>
            </a:xfrm>
            <a:custGeom>
              <a:avLst/>
              <a:gdLst>
                <a:gd name="T0" fmla="*/ 65 w 451"/>
                <a:gd name="T1" fmla="*/ 330 h 422"/>
                <a:gd name="T2" fmla="*/ 108 w 451"/>
                <a:gd name="T3" fmla="*/ 63 h 422"/>
                <a:gd name="T4" fmla="*/ 386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6" y="102"/>
                  </a:cubicBezTo>
                  <a:cubicBezTo>
                    <a:pt x="451" y="187"/>
                    <a:pt x="425" y="296"/>
                    <a:pt x="336" y="359"/>
                  </a:cubicBezTo>
                  <a:cubicBezTo>
                    <a:pt x="247" y="422"/>
                    <a:pt x="130" y="414"/>
                    <a:pt x="65" y="33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5"/>
            <p:cNvSpPr>
              <a:spLocks/>
            </p:cNvSpPr>
            <p:nvPr/>
          </p:nvSpPr>
          <p:spPr bwMode="auto">
            <a:xfrm>
              <a:off x="5426076" y="3894138"/>
              <a:ext cx="323850" cy="212725"/>
            </a:xfrm>
            <a:custGeom>
              <a:avLst/>
              <a:gdLst>
                <a:gd name="T0" fmla="*/ 88 w 168"/>
                <a:gd name="T1" fmla="*/ 0 h 110"/>
                <a:gd name="T2" fmla="*/ 119 w 168"/>
                <a:gd name="T3" fmla="*/ 16 h 110"/>
                <a:gd name="T4" fmla="*/ 154 w 168"/>
                <a:gd name="T5" fmla="*/ 26 h 110"/>
                <a:gd name="T6" fmla="*/ 159 w 168"/>
                <a:gd name="T7" fmla="*/ 25 h 110"/>
                <a:gd name="T8" fmla="*/ 161 w 168"/>
                <a:gd name="T9" fmla="*/ 26 h 110"/>
                <a:gd name="T10" fmla="*/ 124 w 168"/>
                <a:gd name="T11" fmla="*/ 82 h 110"/>
                <a:gd name="T12" fmla="*/ 26 w 168"/>
                <a:gd name="T13" fmla="*/ 106 h 110"/>
                <a:gd name="T14" fmla="*/ 12 w 168"/>
                <a:gd name="T15" fmla="*/ 110 h 110"/>
                <a:gd name="T16" fmla="*/ 2 w 168"/>
                <a:gd name="T17" fmla="*/ 105 h 110"/>
                <a:gd name="T18" fmla="*/ 3 w 168"/>
                <a:gd name="T19" fmla="*/ 95 h 110"/>
                <a:gd name="T20" fmla="*/ 11 w 168"/>
                <a:gd name="T21" fmla="*/ 87 h 110"/>
                <a:gd name="T22" fmla="*/ 37 w 168"/>
                <a:gd name="T23" fmla="*/ 69 h 110"/>
                <a:gd name="T24" fmla="*/ 55 w 168"/>
                <a:gd name="T25" fmla="*/ 45 h 110"/>
                <a:gd name="T26" fmla="*/ 56 w 168"/>
                <a:gd name="T27" fmla="*/ 43 h 110"/>
                <a:gd name="T28" fmla="*/ 88 w 168"/>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10">
                  <a:moveTo>
                    <a:pt x="88" y="0"/>
                  </a:moveTo>
                  <a:cubicBezTo>
                    <a:pt x="99" y="5"/>
                    <a:pt x="109" y="11"/>
                    <a:pt x="119" y="16"/>
                  </a:cubicBezTo>
                  <a:cubicBezTo>
                    <a:pt x="130" y="22"/>
                    <a:pt x="141" y="27"/>
                    <a:pt x="154" y="26"/>
                  </a:cubicBezTo>
                  <a:cubicBezTo>
                    <a:pt x="155" y="25"/>
                    <a:pt x="157" y="25"/>
                    <a:pt x="159" y="25"/>
                  </a:cubicBezTo>
                  <a:cubicBezTo>
                    <a:pt x="159" y="25"/>
                    <a:pt x="160" y="26"/>
                    <a:pt x="161" y="26"/>
                  </a:cubicBezTo>
                  <a:cubicBezTo>
                    <a:pt x="163" y="44"/>
                    <a:pt x="168" y="80"/>
                    <a:pt x="124" y="82"/>
                  </a:cubicBezTo>
                  <a:cubicBezTo>
                    <a:pt x="107" y="83"/>
                    <a:pt x="75" y="78"/>
                    <a:pt x="26" y="106"/>
                  </a:cubicBezTo>
                  <a:cubicBezTo>
                    <a:pt x="22" y="108"/>
                    <a:pt x="17" y="109"/>
                    <a:pt x="12" y="110"/>
                  </a:cubicBezTo>
                  <a:cubicBezTo>
                    <a:pt x="8" y="110"/>
                    <a:pt x="4" y="108"/>
                    <a:pt x="2" y="105"/>
                  </a:cubicBezTo>
                  <a:cubicBezTo>
                    <a:pt x="0" y="101"/>
                    <a:pt x="1" y="98"/>
                    <a:pt x="3" y="95"/>
                  </a:cubicBezTo>
                  <a:cubicBezTo>
                    <a:pt x="6" y="92"/>
                    <a:pt x="8" y="89"/>
                    <a:pt x="11" y="87"/>
                  </a:cubicBezTo>
                  <a:cubicBezTo>
                    <a:pt x="20" y="81"/>
                    <a:pt x="29" y="76"/>
                    <a:pt x="37" y="69"/>
                  </a:cubicBezTo>
                  <a:cubicBezTo>
                    <a:pt x="46" y="63"/>
                    <a:pt x="53" y="56"/>
                    <a:pt x="55" y="45"/>
                  </a:cubicBezTo>
                  <a:cubicBezTo>
                    <a:pt x="55" y="44"/>
                    <a:pt x="55" y="43"/>
                    <a:pt x="56" y="43"/>
                  </a:cubicBezTo>
                  <a:cubicBezTo>
                    <a:pt x="66" y="29"/>
                    <a:pt x="77" y="14"/>
                    <a:pt x="88"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6"/>
            <p:cNvSpPr>
              <a:spLocks noEditPoints="1"/>
            </p:cNvSpPr>
            <p:nvPr/>
          </p:nvSpPr>
          <p:spPr bwMode="auto">
            <a:xfrm>
              <a:off x="5748338" y="3897313"/>
              <a:ext cx="134937" cy="198438"/>
            </a:xfrm>
            <a:custGeom>
              <a:avLst/>
              <a:gdLst>
                <a:gd name="T0" fmla="*/ 70 w 70"/>
                <a:gd name="T1" fmla="*/ 90 h 102"/>
                <a:gd name="T2" fmla="*/ 16 w 70"/>
                <a:gd name="T3" fmla="*/ 94 h 102"/>
                <a:gd name="T4" fmla="*/ 7 w 70"/>
                <a:gd name="T5" fmla="*/ 86 h 102"/>
                <a:gd name="T6" fmla="*/ 2 w 70"/>
                <a:gd name="T7" fmla="*/ 30 h 102"/>
                <a:gd name="T8" fmla="*/ 0 w 70"/>
                <a:gd name="T9" fmla="*/ 17 h 102"/>
                <a:gd name="T10" fmla="*/ 5 w 70"/>
                <a:gd name="T11" fmla="*/ 10 h 102"/>
                <a:gd name="T12" fmla="*/ 60 w 70"/>
                <a:gd name="T13" fmla="*/ 0 h 102"/>
                <a:gd name="T14" fmla="*/ 70 w 70"/>
                <a:gd name="T15" fmla="*/ 90 h 102"/>
                <a:gd name="T16" fmla="*/ 48 w 70"/>
                <a:gd name="T17" fmla="*/ 20 h 102"/>
                <a:gd name="T18" fmla="*/ 42 w 70"/>
                <a:gd name="T19" fmla="*/ 14 h 102"/>
                <a:gd name="T20" fmla="*/ 37 w 70"/>
                <a:gd name="T21" fmla="*/ 19 h 102"/>
                <a:gd name="T22" fmla="*/ 43 w 70"/>
                <a:gd name="T23" fmla="*/ 25 h 102"/>
                <a:gd name="T24" fmla="*/ 48 w 70"/>
                <a:gd name="T25"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2">
                  <a:moveTo>
                    <a:pt x="70" y="90"/>
                  </a:moveTo>
                  <a:cubicBezTo>
                    <a:pt x="55" y="86"/>
                    <a:pt x="41" y="102"/>
                    <a:pt x="16" y="94"/>
                  </a:cubicBezTo>
                  <a:cubicBezTo>
                    <a:pt x="13" y="93"/>
                    <a:pt x="8" y="89"/>
                    <a:pt x="7" y="86"/>
                  </a:cubicBezTo>
                  <a:cubicBezTo>
                    <a:pt x="5" y="67"/>
                    <a:pt x="3" y="48"/>
                    <a:pt x="2" y="30"/>
                  </a:cubicBezTo>
                  <a:cubicBezTo>
                    <a:pt x="1" y="26"/>
                    <a:pt x="1" y="22"/>
                    <a:pt x="0" y="17"/>
                  </a:cubicBezTo>
                  <a:cubicBezTo>
                    <a:pt x="0" y="14"/>
                    <a:pt x="1" y="11"/>
                    <a:pt x="5" y="10"/>
                  </a:cubicBezTo>
                  <a:cubicBezTo>
                    <a:pt x="23" y="7"/>
                    <a:pt x="41" y="4"/>
                    <a:pt x="60" y="0"/>
                  </a:cubicBezTo>
                  <a:cubicBezTo>
                    <a:pt x="63" y="30"/>
                    <a:pt x="66" y="60"/>
                    <a:pt x="70" y="90"/>
                  </a:cubicBezTo>
                  <a:close/>
                  <a:moveTo>
                    <a:pt x="48" y="20"/>
                  </a:moveTo>
                  <a:cubicBezTo>
                    <a:pt x="48" y="16"/>
                    <a:pt x="46" y="13"/>
                    <a:pt x="42" y="14"/>
                  </a:cubicBezTo>
                  <a:cubicBezTo>
                    <a:pt x="39" y="14"/>
                    <a:pt x="37" y="16"/>
                    <a:pt x="37" y="19"/>
                  </a:cubicBezTo>
                  <a:cubicBezTo>
                    <a:pt x="37" y="23"/>
                    <a:pt x="39" y="25"/>
                    <a:pt x="43" y="25"/>
                  </a:cubicBezTo>
                  <a:cubicBezTo>
                    <a:pt x="46" y="24"/>
                    <a:pt x="48" y="22"/>
                    <a:pt x="48"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07"/>
            <p:cNvSpPr>
              <a:spLocks/>
            </p:cNvSpPr>
            <p:nvPr/>
          </p:nvSpPr>
          <p:spPr bwMode="auto">
            <a:xfrm>
              <a:off x="5386388" y="3825875"/>
              <a:ext cx="233362" cy="292100"/>
            </a:xfrm>
            <a:custGeom>
              <a:avLst/>
              <a:gdLst>
                <a:gd name="T0" fmla="*/ 104 w 121"/>
                <a:gd name="T1" fmla="*/ 0 h 150"/>
                <a:gd name="T2" fmla="*/ 121 w 121"/>
                <a:gd name="T3" fmla="*/ 13 h 150"/>
                <a:gd name="T4" fmla="*/ 100 w 121"/>
                <a:gd name="T5" fmla="*/ 41 h 150"/>
                <a:gd name="T6" fmla="*/ 54 w 121"/>
                <a:gd name="T7" fmla="*/ 102 h 150"/>
                <a:gd name="T8" fmla="*/ 47 w 121"/>
                <a:gd name="T9" fmla="*/ 108 h 150"/>
                <a:gd name="T10" fmla="*/ 30 w 121"/>
                <a:gd name="T11" fmla="*/ 120 h 150"/>
                <a:gd name="T12" fmla="*/ 26 w 121"/>
                <a:gd name="T13" fmla="*/ 123 h 150"/>
                <a:gd name="T14" fmla="*/ 22 w 121"/>
                <a:gd name="T15" fmla="*/ 144 h 150"/>
                <a:gd name="T16" fmla="*/ 18 w 121"/>
                <a:gd name="T17" fmla="*/ 150 h 150"/>
                <a:gd name="T18" fmla="*/ 0 w 121"/>
                <a:gd name="T19" fmla="*/ 137 h 150"/>
                <a:gd name="T20" fmla="*/ 104 w 121"/>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0">
                  <a:moveTo>
                    <a:pt x="104" y="0"/>
                  </a:moveTo>
                  <a:cubicBezTo>
                    <a:pt x="107" y="8"/>
                    <a:pt x="113" y="12"/>
                    <a:pt x="121" y="13"/>
                  </a:cubicBezTo>
                  <a:cubicBezTo>
                    <a:pt x="114" y="23"/>
                    <a:pt x="107" y="32"/>
                    <a:pt x="100" y="41"/>
                  </a:cubicBezTo>
                  <a:cubicBezTo>
                    <a:pt x="85" y="62"/>
                    <a:pt x="69" y="82"/>
                    <a:pt x="54" y="102"/>
                  </a:cubicBezTo>
                  <a:cubicBezTo>
                    <a:pt x="52" y="104"/>
                    <a:pt x="50" y="106"/>
                    <a:pt x="47" y="108"/>
                  </a:cubicBezTo>
                  <a:cubicBezTo>
                    <a:pt x="41" y="112"/>
                    <a:pt x="36" y="116"/>
                    <a:pt x="30" y="120"/>
                  </a:cubicBezTo>
                  <a:cubicBezTo>
                    <a:pt x="29" y="121"/>
                    <a:pt x="27" y="122"/>
                    <a:pt x="26" y="123"/>
                  </a:cubicBezTo>
                  <a:cubicBezTo>
                    <a:pt x="19" y="129"/>
                    <a:pt x="17" y="136"/>
                    <a:pt x="22" y="144"/>
                  </a:cubicBezTo>
                  <a:cubicBezTo>
                    <a:pt x="21" y="146"/>
                    <a:pt x="19" y="148"/>
                    <a:pt x="18" y="150"/>
                  </a:cubicBezTo>
                  <a:cubicBezTo>
                    <a:pt x="12" y="146"/>
                    <a:pt x="6" y="142"/>
                    <a:pt x="0" y="137"/>
                  </a:cubicBezTo>
                  <a:cubicBezTo>
                    <a:pt x="35" y="91"/>
                    <a:pt x="69" y="46"/>
                    <a:pt x="10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08"/>
            <p:cNvSpPr>
              <a:spLocks/>
            </p:cNvSpPr>
            <p:nvPr/>
          </p:nvSpPr>
          <p:spPr bwMode="auto">
            <a:xfrm>
              <a:off x="5368926" y="3848100"/>
              <a:ext cx="177800" cy="222250"/>
            </a:xfrm>
            <a:custGeom>
              <a:avLst/>
              <a:gdLst>
                <a:gd name="T0" fmla="*/ 92 w 92"/>
                <a:gd name="T1" fmla="*/ 11 h 115"/>
                <a:gd name="T2" fmla="*/ 73 w 92"/>
                <a:gd name="T3" fmla="*/ 37 h 115"/>
                <a:gd name="T4" fmla="*/ 17 w 92"/>
                <a:gd name="T5" fmla="*/ 111 h 115"/>
                <a:gd name="T6" fmla="*/ 9 w 92"/>
                <a:gd name="T7" fmla="*/ 115 h 115"/>
                <a:gd name="T8" fmla="*/ 2 w 92"/>
                <a:gd name="T9" fmla="*/ 102 h 115"/>
                <a:gd name="T10" fmla="*/ 4 w 92"/>
                <a:gd name="T11" fmla="*/ 98 h 115"/>
                <a:gd name="T12" fmla="*/ 25 w 92"/>
                <a:gd name="T13" fmla="*/ 60 h 115"/>
                <a:gd name="T14" fmla="*/ 29 w 92"/>
                <a:gd name="T15" fmla="*/ 55 h 115"/>
                <a:gd name="T16" fmla="*/ 48 w 92"/>
                <a:gd name="T17" fmla="*/ 33 h 115"/>
                <a:gd name="T18" fmla="*/ 58 w 92"/>
                <a:gd name="T19" fmla="*/ 16 h 115"/>
                <a:gd name="T20" fmla="*/ 92 w 92"/>
                <a:gd name="T21" fmla="*/ 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11"/>
                  </a:moveTo>
                  <a:cubicBezTo>
                    <a:pt x="86" y="20"/>
                    <a:pt x="79" y="28"/>
                    <a:pt x="73" y="37"/>
                  </a:cubicBezTo>
                  <a:cubicBezTo>
                    <a:pt x="54" y="62"/>
                    <a:pt x="35" y="86"/>
                    <a:pt x="17" y="111"/>
                  </a:cubicBezTo>
                  <a:cubicBezTo>
                    <a:pt x="15" y="114"/>
                    <a:pt x="13" y="115"/>
                    <a:pt x="9" y="115"/>
                  </a:cubicBezTo>
                  <a:cubicBezTo>
                    <a:pt x="3" y="114"/>
                    <a:pt x="0" y="109"/>
                    <a:pt x="2" y="102"/>
                  </a:cubicBezTo>
                  <a:cubicBezTo>
                    <a:pt x="2" y="101"/>
                    <a:pt x="3" y="99"/>
                    <a:pt x="4" y="98"/>
                  </a:cubicBezTo>
                  <a:cubicBezTo>
                    <a:pt x="11" y="85"/>
                    <a:pt x="18" y="73"/>
                    <a:pt x="25" y="60"/>
                  </a:cubicBezTo>
                  <a:cubicBezTo>
                    <a:pt x="26" y="58"/>
                    <a:pt x="28" y="56"/>
                    <a:pt x="29" y="55"/>
                  </a:cubicBezTo>
                  <a:cubicBezTo>
                    <a:pt x="38" y="50"/>
                    <a:pt x="43" y="41"/>
                    <a:pt x="48" y="33"/>
                  </a:cubicBezTo>
                  <a:cubicBezTo>
                    <a:pt x="51" y="27"/>
                    <a:pt x="54" y="21"/>
                    <a:pt x="58" y="16"/>
                  </a:cubicBezTo>
                  <a:cubicBezTo>
                    <a:pt x="68" y="1"/>
                    <a:pt x="78" y="0"/>
                    <a:pt x="92" y="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9"/>
            <p:cNvSpPr>
              <a:spLocks/>
            </p:cNvSpPr>
            <p:nvPr/>
          </p:nvSpPr>
          <p:spPr bwMode="auto">
            <a:xfrm>
              <a:off x="5595938" y="3683000"/>
              <a:ext cx="122237" cy="157163"/>
            </a:xfrm>
            <a:custGeom>
              <a:avLst/>
              <a:gdLst>
                <a:gd name="T0" fmla="*/ 61 w 63"/>
                <a:gd name="T1" fmla="*/ 11 h 81"/>
                <a:gd name="T2" fmla="*/ 22 w 63"/>
                <a:gd name="T3" fmla="*/ 74 h 81"/>
                <a:gd name="T4" fmla="*/ 6 w 63"/>
                <a:gd name="T5" fmla="*/ 77 h 81"/>
                <a:gd name="T6" fmla="*/ 4 w 63"/>
                <a:gd name="T7" fmla="*/ 62 h 81"/>
                <a:gd name="T8" fmla="*/ 43 w 63"/>
                <a:gd name="T9" fmla="*/ 11 h 81"/>
                <a:gd name="T10" fmla="*/ 61 w 63"/>
                <a:gd name="T11" fmla="*/ 11 h 81"/>
              </a:gdLst>
              <a:ahLst/>
              <a:cxnLst>
                <a:cxn ang="0">
                  <a:pos x="T0" y="T1"/>
                </a:cxn>
                <a:cxn ang="0">
                  <a:pos x="T2" y="T3"/>
                </a:cxn>
                <a:cxn ang="0">
                  <a:pos x="T4" y="T5"/>
                </a:cxn>
                <a:cxn ang="0">
                  <a:pos x="T6" y="T7"/>
                </a:cxn>
                <a:cxn ang="0">
                  <a:pos x="T8" y="T9"/>
                </a:cxn>
                <a:cxn ang="0">
                  <a:pos x="T10" y="T11"/>
                </a:cxn>
              </a:cxnLst>
              <a:rect l="0" t="0" r="r" b="b"/>
              <a:pathLst>
                <a:path w="63" h="81">
                  <a:moveTo>
                    <a:pt x="61" y="11"/>
                  </a:moveTo>
                  <a:cubicBezTo>
                    <a:pt x="63" y="34"/>
                    <a:pt x="38" y="40"/>
                    <a:pt x="22" y="74"/>
                  </a:cubicBezTo>
                  <a:cubicBezTo>
                    <a:pt x="17" y="80"/>
                    <a:pt x="11" y="81"/>
                    <a:pt x="6" y="77"/>
                  </a:cubicBezTo>
                  <a:cubicBezTo>
                    <a:pt x="1" y="74"/>
                    <a:pt x="0" y="67"/>
                    <a:pt x="4" y="62"/>
                  </a:cubicBezTo>
                  <a:cubicBezTo>
                    <a:pt x="17" y="45"/>
                    <a:pt x="30" y="28"/>
                    <a:pt x="43" y="11"/>
                  </a:cubicBezTo>
                  <a:cubicBezTo>
                    <a:pt x="45" y="8"/>
                    <a:pt x="61" y="0"/>
                    <a:pt x="61"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10"/>
            <p:cNvSpPr>
              <a:spLocks/>
            </p:cNvSpPr>
            <p:nvPr/>
          </p:nvSpPr>
          <p:spPr bwMode="auto">
            <a:xfrm>
              <a:off x="5365751" y="4097338"/>
              <a:ext cx="50800" cy="53975"/>
            </a:xfrm>
            <a:custGeom>
              <a:avLst/>
              <a:gdLst>
                <a:gd name="T0" fmla="*/ 27 w 27"/>
                <a:gd name="T1" fmla="*/ 13 h 28"/>
                <a:gd name="T2" fmla="*/ 5 w 27"/>
                <a:gd name="T3" fmla="*/ 27 h 28"/>
                <a:gd name="T4" fmla="*/ 0 w 27"/>
                <a:gd name="T5" fmla="*/ 28 h 28"/>
                <a:gd name="T6" fmla="*/ 9 w 27"/>
                <a:gd name="T7" fmla="*/ 0 h 28"/>
                <a:gd name="T8" fmla="*/ 27 w 27"/>
                <a:gd name="T9" fmla="*/ 13 h 28"/>
              </a:gdLst>
              <a:ahLst/>
              <a:cxnLst>
                <a:cxn ang="0">
                  <a:pos x="T0" y="T1"/>
                </a:cxn>
                <a:cxn ang="0">
                  <a:pos x="T2" y="T3"/>
                </a:cxn>
                <a:cxn ang="0">
                  <a:pos x="T4" y="T5"/>
                </a:cxn>
                <a:cxn ang="0">
                  <a:pos x="T6" y="T7"/>
                </a:cxn>
                <a:cxn ang="0">
                  <a:pos x="T8" y="T9"/>
                </a:cxn>
              </a:cxnLst>
              <a:rect l="0" t="0" r="r" b="b"/>
              <a:pathLst>
                <a:path w="27" h="28">
                  <a:moveTo>
                    <a:pt x="27" y="13"/>
                  </a:moveTo>
                  <a:cubicBezTo>
                    <a:pt x="23" y="19"/>
                    <a:pt x="12" y="20"/>
                    <a:pt x="5" y="27"/>
                  </a:cubicBezTo>
                  <a:cubicBezTo>
                    <a:pt x="5" y="27"/>
                    <a:pt x="5" y="28"/>
                    <a:pt x="0" y="28"/>
                  </a:cubicBezTo>
                  <a:cubicBezTo>
                    <a:pt x="3" y="19"/>
                    <a:pt x="6" y="9"/>
                    <a:pt x="9" y="0"/>
                  </a:cubicBezTo>
                  <a:cubicBezTo>
                    <a:pt x="15" y="4"/>
                    <a:pt x="21" y="8"/>
                    <a:pt x="27"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0" name="Group 569"/>
          <p:cNvGrpSpPr/>
          <p:nvPr/>
        </p:nvGrpSpPr>
        <p:grpSpPr>
          <a:xfrm>
            <a:off x="3948609" y="3330163"/>
            <a:ext cx="868362" cy="819150"/>
            <a:chOff x="3963988" y="3544888"/>
            <a:chExt cx="868362" cy="819150"/>
          </a:xfrm>
        </p:grpSpPr>
        <p:sp>
          <p:nvSpPr>
            <p:cNvPr id="195" name="Freeform 111"/>
            <p:cNvSpPr>
              <a:spLocks/>
            </p:cNvSpPr>
            <p:nvPr/>
          </p:nvSpPr>
          <p:spPr bwMode="auto">
            <a:xfrm>
              <a:off x="3963988" y="3544888"/>
              <a:ext cx="868362" cy="819150"/>
            </a:xfrm>
            <a:custGeom>
              <a:avLst/>
              <a:gdLst>
                <a:gd name="T0" fmla="*/ 65 w 451"/>
                <a:gd name="T1" fmla="*/ 330 h 422"/>
                <a:gd name="T2" fmla="*/ 108 w 451"/>
                <a:gd name="T3" fmla="*/ 63 h 422"/>
                <a:gd name="T4" fmla="*/ 386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6" y="102"/>
                  </a:cubicBezTo>
                  <a:cubicBezTo>
                    <a:pt x="451" y="187"/>
                    <a:pt x="425" y="296"/>
                    <a:pt x="336" y="359"/>
                  </a:cubicBezTo>
                  <a:cubicBezTo>
                    <a:pt x="247" y="422"/>
                    <a:pt x="130" y="414"/>
                    <a:pt x="65" y="33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12"/>
            <p:cNvSpPr>
              <a:spLocks/>
            </p:cNvSpPr>
            <p:nvPr/>
          </p:nvSpPr>
          <p:spPr bwMode="auto">
            <a:xfrm>
              <a:off x="4308476" y="3736975"/>
              <a:ext cx="325437" cy="385763"/>
            </a:xfrm>
            <a:custGeom>
              <a:avLst/>
              <a:gdLst>
                <a:gd name="T0" fmla="*/ 127 w 169"/>
                <a:gd name="T1" fmla="*/ 188 h 199"/>
                <a:gd name="T2" fmla="*/ 133 w 169"/>
                <a:gd name="T3" fmla="*/ 199 h 199"/>
                <a:gd name="T4" fmla="*/ 3 w 169"/>
                <a:gd name="T5" fmla="*/ 140 h 199"/>
                <a:gd name="T6" fmla="*/ 3 w 169"/>
                <a:gd name="T7" fmla="*/ 59 h 199"/>
                <a:gd name="T8" fmla="*/ 0 w 169"/>
                <a:gd name="T9" fmla="*/ 53 h 199"/>
                <a:gd name="T10" fmla="*/ 0 w 169"/>
                <a:gd name="T11" fmla="*/ 53 h 199"/>
                <a:gd name="T12" fmla="*/ 115 w 169"/>
                <a:gd name="T13" fmla="*/ 8 h 199"/>
                <a:gd name="T14" fmla="*/ 133 w 169"/>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99">
                  <a:moveTo>
                    <a:pt x="127" y="188"/>
                  </a:moveTo>
                  <a:cubicBezTo>
                    <a:pt x="133" y="199"/>
                    <a:pt x="133" y="199"/>
                    <a:pt x="133" y="199"/>
                  </a:cubicBezTo>
                  <a:cubicBezTo>
                    <a:pt x="133" y="199"/>
                    <a:pt x="23" y="166"/>
                    <a:pt x="3" y="140"/>
                  </a:cubicBezTo>
                  <a:cubicBezTo>
                    <a:pt x="3" y="59"/>
                    <a:pt x="3" y="59"/>
                    <a:pt x="3" y="59"/>
                  </a:cubicBezTo>
                  <a:cubicBezTo>
                    <a:pt x="3" y="57"/>
                    <a:pt x="2" y="54"/>
                    <a:pt x="0" y="53"/>
                  </a:cubicBezTo>
                  <a:cubicBezTo>
                    <a:pt x="0" y="53"/>
                    <a:pt x="0" y="53"/>
                    <a:pt x="0" y="53"/>
                  </a:cubicBezTo>
                  <a:cubicBezTo>
                    <a:pt x="115" y="8"/>
                    <a:pt x="115" y="8"/>
                    <a:pt x="115" y="8"/>
                  </a:cubicBezTo>
                  <a:cubicBezTo>
                    <a:pt x="169" y="0"/>
                    <a:pt x="108" y="154"/>
                    <a:pt x="133" y="19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3"/>
            <p:cNvSpPr>
              <a:spLocks/>
            </p:cNvSpPr>
            <p:nvPr/>
          </p:nvSpPr>
          <p:spPr bwMode="auto">
            <a:xfrm>
              <a:off x="4135438" y="3844925"/>
              <a:ext cx="168275" cy="171450"/>
            </a:xfrm>
            <a:custGeom>
              <a:avLst/>
              <a:gdLst>
                <a:gd name="T0" fmla="*/ 41 w 87"/>
                <a:gd name="T1" fmla="*/ 0 h 88"/>
                <a:gd name="T2" fmla="*/ 83 w 87"/>
                <a:gd name="T3" fmla="*/ 0 h 88"/>
                <a:gd name="T4" fmla="*/ 87 w 87"/>
                <a:gd name="T5" fmla="*/ 3 h 88"/>
                <a:gd name="T6" fmla="*/ 87 w 87"/>
                <a:gd name="T7" fmla="*/ 84 h 88"/>
                <a:gd name="T8" fmla="*/ 83 w 87"/>
                <a:gd name="T9" fmla="*/ 88 h 88"/>
                <a:gd name="T10" fmla="*/ 41 w 87"/>
                <a:gd name="T11" fmla="*/ 88 h 88"/>
                <a:gd name="T12" fmla="*/ 20 w 87"/>
                <a:gd name="T13" fmla="*/ 11 h 88"/>
                <a:gd name="T14" fmla="*/ 41 w 87"/>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8">
                  <a:moveTo>
                    <a:pt x="41" y="0"/>
                  </a:moveTo>
                  <a:cubicBezTo>
                    <a:pt x="83" y="0"/>
                    <a:pt x="83" y="0"/>
                    <a:pt x="83" y="0"/>
                  </a:cubicBezTo>
                  <a:cubicBezTo>
                    <a:pt x="86" y="0"/>
                    <a:pt x="87" y="1"/>
                    <a:pt x="87" y="3"/>
                  </a:cubicBezTo>
                  <a:cubicBezTo>
                    <a:pt x="87" y="84"/>
                    <a:pt x="87" y="84"/>
                    <a:pt x="87" y="84"/>
                  </a:cubicBezTo>
                  <a:cubicBezTo>
                    <a:pt x="87" y="86"/>
                    <a:pt x="86" y="88"/>
                    <a:pt x="83" y="88"/>
                  </a:cubicBezTo>
                  <a:cubicBezTo>
                    <a:pt x="41" y="88"/>
                    <a:pt x="41" y="88"/>
                    <a:pt x="41" y="88"/>
                  </a:cubicBezTo>
                  <a:cubicBezTo>
                    <a:pt x="0" y="78"/>
                    <a:pt x="32" y="36"/>
                    <a:pt x="20" y="11"/>
                  </a:cubicBezTo>
                  <a:cubicBezTo>
                    <a:pt x="22" y="0"/>
                    <a:pt x="32" y="0"/>
                    <a:pt x="41"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14"/>
            <p:cNvSpPr>
              <a:spLocks/>
            </p:cNvSpPr>
            <p:nvPr/>
          </p:nvSpPr>
          <p:spPr bwMode="auto">
            <a:xfrm>
              <a:off x="4210051" y="4025900"/>
              <a:ext cx="68262" cy="131763"/>
            </a:xfrm>
            <a:custGeom>
              <a:avLst/>
              <a:gdLst>
                <a:gd name="T0" fmla="*/ 35 w 35"/>
                <a:gd name="T1" fmla="*/ 0 h 68"/>
                <a:gd name="T2" fmla="*/ 35 w 35"/>
                <a:gd name="T3" fmla="*/ 57 h 68"/>
                <a:gd name="T4" fmla="*/ 17 w 35"/>
                <a:gd name="T5" fmla="*/ 61 h 68"/>
                <a:gd name="T6" fmla="*/ 0 w 35"/>
                <a:gd name="T7" fmla="*/ 57 h 68"/>
                <a:gd name="T8" fmla="*/ 0 w 35"/>
                <a:gd name="T9" fmla="*/ 0 h 68"/>
                <a:gd name="T10" fmla="*/ 2 w 35"/>
                <a:gd name="T11" fmla="*/ 0 h 68"/>
                <a:gd name="T12" fmla="*/ 35 w 35"/>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35" h="68">
                  <a:moveTo>
                    <a:pt x="35" y="0"/>
                  </a:moveTo>
                  <a:cubicBezTo>
                    <a:pt x="35" y="57"/>
                    <a:pt x="35" y="57"/>
                    <a:pt x="35" y="57"/>
                  </a:cubicBezTo>
                  <a:cubicBezTo>
                    <a:pt x="25" y="56"/>
                    <a:pt x="17" y="61"/>
                    <a:pt x="17" y="61"/>
                  </a:cubicBezTo>
                  <a:cubicBezTo>
                    <a:pt x="4" y="68"/>
                    <a:pt x="0" y="59"/>
                    <a:pt x="0" y="57"/>
                  </a:cubicBezTo>
                  <a:cubicBezTo>
                    <a:pt x="0" y="0"/>
                    <a:pt x="0" y="0"/>
                    <a:pt x="0" y="0"/>
                  </a:cubicBezTo>
                  <a:cubicBezTo>
                    <a:pt x="1" y="0"/>
                    <a:pt x="1" y="0"/>
                    <a:pt x="2" y="0"/>
                  </a:cubicBezTo>
                  <a:cubicBezTo>
                    <a:pt x="35" y="0"/>
                    <a:pt x="35" y="0"/>
                    <a:pt x="3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5"/>
            <p:cNvSpPr>
              <a:spLocks/>
            </p:cNvSpPr>
            <p:nvPr/>
          </p:nvSpPr>
          <p:spPr bwMode="auto">
            <a:xfrm>
              <a:off x="4567238" y="3897313"/>
              <a:ext cx="60325" cy="107950"/>
            </a:xfrm>
            <a:custGeom>
              <a:avLst/>
              <a:gdLst>
                <a:gd name="T0" fmla="*/ 7 w 31"/>
                <a:gd name="T1" fmla="*/ 0 h 55"/>
                <a:gd name="T2" fmla="*/ 0 w 31"/>
                <a:gd name="T3" fmla="*/ 55 h 55"/>
                <a:gd name="T4" fmla="*/ 27 w 31"/>
                <a:gd name="T5" fmla="*/ 32 h 55"/>
                <a:gd name="T6" fmla="*/ 7 w 31"/>
                <a:gd name="T7" fmla="*/ 0 h 55"/>
              </a:gdLst>
              <a:ahLst/>
              <a:cxnLst>
                <a:cxn ang="0">
                  <a:pos x="T0" y="T1"/>
                </a:cxn>
                <a:cxn ang="0">
                  <a:pos x="T2" y="T3"/>
                </a:cxn>
                <a:cxn ang="0">
                  <a:pos x="T4" y="T5"/>
                </a:cxn>
                <a:cxn ang="0">
                  <a:pos x="T6" y="T7"/>
                </a:cxn>
              </a:cxnLst>
              <a:rect l="0" t="0" r="r" b="b"/>
              <a:pathLst>
                <a:path w="31" h="55">
                  <a:moveTo>
                    <a:pt x="7" y="0"/>
                  </a:moveTo>
                  <a:cubicBezTo>
                    <a:pt x="7" y="0"/>
                    <a:pt x="7" y="29"/>
                    <a:pt x="0" y="55"/>
                  </a:cubicBezTo>
                  <a:cubicBezTo>
                    <a:pt x="0" y="55"/>
                    <a:pt x="25" y="50"/>
                    <a:pt x="27" y="32"/>
                  </a:cubicBezTo>
                  <a:cubicBezTo>
                    <a:pt x="27" y="32"/>
                    <a:pt x="31" y="7"/>
                    <a:pt x="7"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2" name="Group 571"/>
          <p:cNvGrpSpPr/>
          <p:nvPr/>
        </p:nvGrpSpPr>
        <p:grpSpPr>
          <a:xfrm>
            <a:off x="6375004" y="3330163"/>
            <a:ext cx="868362" cy="819150"/>
            <a:chOff x="6376988" y="3544888"/>
            <a:chExt cx="868362" cy="819150"/>
          </a:xfrm>
        </p:grpSpPr>
        <p:sp>
          <p:nvSpPr>
            <p:cNvPr id="224" name="Freeform 116"/>
            <p:cNvSpPr>
              <a:spLocks/>
            </p:cNvSpPr>
            <p:nvPr/>
          </p:nvSpPr>
          <p:spPr bwMode="auto">
            <a:xfrm>
              <a:off x="6376988" y="3544888"/>
              <a:ext cx="868362" cy="819150"/>
            </a:xfrm>
            <a:custGeom>
              <a:avLst/>
              <a:gdLst>
                <a:gd name="T0" fmla="*/ 65 w 451"/>
                <a:gd name="T1" fmla="*/ 330 h 422"/>
                <a:gd name="T2" fmla="*/ 108 w 451"/>
                <a:gd name="T3" fmla="*/ 63 h 422"/>
                <a:gd name="T4" fmla="*/ 387 w 451"/>
                <a:gd name="T5" fmla="*/ 102 h 422"/>
                <a:gd name="T6" fmla="*/ 336 w 451"/>
                <a:gd name="T7" fmla="*/ 359 h 422"/>
                <a:gd name="T8" fmla="*/ 65 w 451"/>
                <a:gd name="T9" fmla="*/ 330 h 422"/>
              </a:gdLst>
              <a:ahLst/>
              <a:cxnLst>
                <a:cxn ang="0">
                  <a:pos x="T0" y="T1"/>
                </a:cxn>
                <a:cxn ang="0">
                  <a:pos x="T2" y="T3"/>
                </a:cxn>
                <a:cxn ang="0">
                  <a:pos x="T4" y="T5"/>
                </a:cxn>
                <a:cxn ang="0">
                  <a:pos x="T6" y="T7"/>
                </a:cxn>
                <a:cxn ang="0">
                  <a:pos x="T8" y="T9"/>
                </a:cxn>
              </a:cxnLst>
              <a:rect l="0" t="0" r="r" b="b"/>
              <a:pathLst>
                <a:path w="451" h="422">
                  <a:moveTo>
                    <a:pt x="65" y="330"/>
                  </a:moveTo>
                  <a:cubicBezTo>
                    <a:pt x="0" y="245"/>
                    <a:pt x="19" y="126"/>
                    <a:pt x="108" y="63"/>
                  </a:cubicBezTo>
                  <a:cubicBezTo>
                    <a:pt x="197" y="0"/>
                    <a:pt x="322" y="18"/>
                    <a:pt x="387" y="102"/>
                  </a:cubicBezTo>
                  <a:cubicBezTo>
                    <a:pt x="451" y="187"/>
                    <a:pt x="425" y="296"/>
                    <a:pt x="336" y="359"/>
                  </a:cubicBezTo>
                  <a:cubicBezTo>
                    <a:pt x="247" y="422"/>
                    <a:pt x="130" y="414"/>
                    <a:pt x="65" y="33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7"/>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18"/>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19"/>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3" name="Group 572"/>
          <p:cNvGrpSpPr/>
          <p:nvPr/>
        </p:nvGrpSpPr>
        <p:grpSpPr>
          <a:xfrm>
            <a:off x="7588658" y="3341275"/>
            <a:ext cx="847725" cy="798513"/>
            <a:chOff x="7573963" y="3556000"/>
            <a:chExt cx="847725" cy="798513"/>
          </a:xfrm>
        </p:grpSpPr>
        <p:sp>
          <p:nvSpPr>
            <p:cNvPr id="228" name="Freeform 120"/>
            <p:cNvSpPr>
              <a:spLocks/>
            </p:cNvSpPr>
            <p:nvPr/>
          </p:nvSpPr>
          <p:spPr bwMode="auto">
            <a:xfrm>
              <a:off x="7573963" y="3556000"/>
              <a:ext cx="847725" cy="798513"/>
            </a:xfrm>
            <a:custGeom>
              <a:avLst/>
              <a:gdLst>
                <a:gd name="T0" fmla="*/ 51 w 440"/>
                <a:gd name="T1" fmla="*/ 299 h 411"/>
                <a:gd name="T2" fmla="*/ 127 w 440"/>
                <a:gd name="T3" fmla="*/ 49 h 411"/>
                <a:gd name="T4" fmla="*/ 389 w 440"/>
                <a:gd name="T5" fmla="*/ 123 h 411"/>
                <a:gd name="T6" fmla="*/ 306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6" y="362"/>
                  </a:cubicBezTo>
                  <a:cubicBezTo>
                    <a:pt x="213" y="411"/>
                    <a:pt x="102" y="388"/>
                    <a:pt x="51" y="299"/>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21"/>
            <p:cNvSpPr>
              <a:spLocks/>
            </p:cNvSpPr>
            <p:nvPr/>
          </p:nvSpPr>
          <p:spPr bwMode="auto">
            <a:xfrm>
              <a:off x="7812088" y="3794125"/>
              <a:ext cx="385762" cy="355600"/>
            </a:xfrm>
            <a:custGeom>
              <a:avLst/>
              <a:gdLst>
                <a:gd name="T0" fmla="*/ 133 w 200"/>
                <a:gd name="T1" fmla="*/ 2 h 184"/>
                <a:gd name="T2" fmla="*/ 9 w 200"/>
                <a:gd name="T3" fmla="*/ 2 h 184"/>
                <a:gd name="T4" fmla="*/ 0 w 200"/>
                <a:gd name="T5" fmla="*/ 44 h 184"/>
                <a:gd name="T6" fmla="*/ 7 w 200"/>
                <a:gd name="T7" fmla="*/ 170 h 184"/>
                <a:gd name="T8" fmla="*/ 180 w 200"/>
                <a:gd name="T9" fmla="*/ 165 h 184"/>
                <a:gd name="T10" fmla="*/ 177 w 200"/>
                <a:gd name="T11" fmla="*/ 61 h 184"/>
                <a:gd name="T12" fmla="*/ 174 w 200"/>
                <a:gd name="T13" fmla="*/ 15 h 184"/>
                <a:gd name="T14" fmla="*/ 171 w 200"/>
                <a:gd name="T15" fmla="*/ 0 h 184"/>
                <a:gd name="T16" fmla="*/ 133 w 200"/>
                <a:gd name="T17"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4">
                  <a:moveTo>
                    <a:pt x="133" y="2"/>
                  </a:moveTo>
                  <a:cubicBezTo>
                    <a:pt x="133" y="2"/>
                    <a:pt x="39" y="21"/>
                    <a:pt x="9" y="2"/>
                  </a:cubicBezTo>
                  <a:cubicBezTo>
                    <a:pt x="0" y="44"/>
                    <a:pt x="0" y="44"/>
                    <a:pt x="0" y="44"/>
                  </a:cubicBezTo>
                  <a:cubicBezTo>
                    <a:pt x="7" y="170"/>
                    <a:pt x="7" y="170"/>
                    <a:pt x="7" y="170"/>
                  </a:cubicBezTo>
                  <a:cubicBezTo>
                    <a:pt x="7" y="170"/>
                    <a:pt x="161" y="184"/>
                    <a:pt x="180" y="165"/>
                  </a:cubicBezTo>
                  <a:cubicBezTo>
                    <a:pt x="200" y="145"/>
                    <a:pt x="177" y="61"/>
                    <a:pt x="177" y="61"/>
                  </a:cubicBezTo>
                  <a:cubicBezTo>
                    <a:pt x="174" y="15"/>
                    <a:pt x="174" y="15"/>
                    <a:pt x="174" y="15"/>
                  </a:cubicBezTo>
                  <a:cubicBezTo>
                    <a:pt x="171" y="0"/>
                    <a:pt x="171" y="0"/>
                    <a:pt x="171" y="0"/>
                  </a:cubicBezTo>
                  <a:lnTo>
                    <a:pt x="133" y="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22"/>
            <p:cNvSpPr>
              <a:spLocks/>
            </p:cNvSpPr>
            <p:nvPr/>
          </p:nvSpPr>
          <p:spPr bwMode="auto">
            <a:xfrm>
              <a:off x="7893051" y="3738563"/>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23"/>
            <p:cNvSpPr>
              <a:spLocks/>
            </p:cNvSpPr>
            <p:nvPr/>
          </p:nvSpPr>
          <p:spPr bwMode="auto">
            <a:xfrm>
              <a:off x="7797801" y="3781425"/>
              <a:ext cx="381000" cy="365125"/>
            </a:xfrm>
            <a:custGeom>
              <a:avLst/>
              <a:gdLst>
                <a:gd name="T0" fmla="*/ 77 w 198"/>
                <a:gd name="T1" fmla="*/ 188 h 188"/>
                <a:gd name="T2" fmla="*/ 16 w 198"/>
                <a:gd name="T3" fmla="*/ 187 h 188"/>
                <a:gd name="T4" fmla="*/ 9 w 198"/>
                <a:gd name="T5" fmla="*/ 187 h 188"/>
                <a:gd name="T6" fmla="*/ 8 w 198"/>
                <a:gd name="T7" fmla="*/ 180 h 188"/>
                <a:gd name="T8" fmla="*/ 3 w 198"/>
                <a:gd name="T9" fmla="*/ 98 h 188"/>
                <a:gd name="T10" fmla="*/ 13 w 198"/>
                <a:gd name="T11" fmla="*/ 4 h 188"/>
                <a:gd name="T12" fmla="*/ 25 w 198"/>
                <a:gd name="T13" fmla="*/ 5 h 188"/>
                <a:gd name="T14" fmla="*/ 177 w 198"/>
                <a:gd name="T15" fmla="*/ 0 h 188"/>
                <a:gd name="T16" fmla="*/ 163 w 198"/>
                <a:gd name="T17" fmla="*/ 19 h 188"/>
                <a:gd name="T18" fmla="*/ 21 w 198"/>
                <a:gd name="T19" fmla="*/ 21 h 188"/>
                <a:gd name="T20" fmla="*/ 24 w 198"/>
                <a:gd name="T21" fmla="*/ 171 h 188"/>
                <a:gd name="T22" fmla="*/ 181 w 198"/>
                <a:gd name="T23" fmla="*/ 165 h 188"/>
                <a:gd name="T24" fmla="*/ 176 w 198"/>
                <a:gd name="T25" fmla="*/ 44 h 188"/>
                <a:gd name="T26" fmla="*/ 192 w 198"/>
                <a:gd name="T27" fmla="*/ 16 h 188"/>
                <a:gd name="T28" fmla="*/ 198 w 198"/>
                <a:gd name="T29" fmla="*/ 176 h 188"/>
                <a:gd name="T30" fmla="*/ 192 w 198"/>
                <a:gd name="T31" fmla="*/ 178 h 188"/>
                <a:gd name="T32" fmla="*/ 77 w 198"/>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88">
                  <a:moveTo>
                    <a:pt x="77" y="188"/>
                  </a:moveTo>
                  <a:cubicBezTo>
                    <a:pt x="45" y="188"/>
                    <a:pt x="19" y="187"/>
                    <a:pt x="16" y="187"/>
                  </a:cubicBezTo>
                  <a:cubicBezTo>
                    <a:pt x="9" y="187"/>
                    <a:pt x="9" y="187"/>
                    <a:pt x="9" y="187"/>
                  </a:cubicBezTo>
                  <a:cubicBezTo>
                    <a:pt x="8" y="180"/>
                    <a:pt x="8" y="180"/>
                    <a:pt x="8" y="180"/>
                  </a:cubicBezTo>
                  <a:cubicBezTo>
                    <a:pt x="8" y="179"/>
                    <a:pt x="5" y="139"/>
                    <a:pt x="3" y="98"/>
                  </a:cubicBezTo>
                  <a:cubicBezTo>
                    <a:pt x="0" y="11"/>
                    <a:pt x="7" y="7"/>
                    <a:pt x="13" y="4"/>
                  </a:cubicBezTo>
                  <a:cubicBezTo>
                    <a:pt x="17" y="2"/>
                    <a:pt x="21" y="2"/>
                    <a:pt x="25" y="5"/>
                  </a:cubicBezTo>
                  <a:cubicBezTo>
                    <a:pt x="36" y="14"/>
                    <a:pt x="140" y="5"/>
                    <a:pt x="177" y="0"/>
                  </a:cubicBezTo>
                  <a:cubicBezTo>
                    <a:pt x="163" y="19"/>
                    <a:pt x="163" y="19"/>
                    <a:pt x="163" y="19"/>
                  </a:cubicBezTo>
                  <a:cubicBezTo>
                    <a:pt x="148" y="21"/>
                    <a:pt x="48" y="32"/>
                    <a:pt x="21" y="21"/>
                  </a:cubicBezTo>
                  <a:cubicBezTo>
                    <a:pt x="17" y="41"/>
                    <a:pt x="19" y="109"/>
                    <a:pt x="24" y="171"/>
                  </a:cubicBezTo>
                  <a:cubicBezTo>
                    <a:pt x="64" y="172"/>
                    <a:pt x="150" y="173"/>
                    <a:pt x="181" y="165"/>
                  </a:cubicBezTo>
                  <a:cubicBezTo>
                    <a:pt x="176" y="44"/>
                    <a:pt x="176" y="44"/>
                    <a:pt x="176" y="44"/>
                  </a:cubicBezTo>
                  <a:cubicBezTo>
                    <a:pt x="192" y="16"/>
                    <a:pt x="192" y="16"/>
                    <a:pt x="192" y="16"/>
                  </a:cubicBezTo>
                  <a:cubicBezTo>
                    <a:pt x="198" y="176"/>
                    <a:pt x="198" y="176"/>
                    <a:pt x="198" y="176"/>
                  </a:cubicBezTo>
                  <a:cubicBezTo>
                    <a:pt x="192" y="178"/>
                    <a:pt x="192" y="178"/>
                    <a:pt x="192" y="178"/>
                  </a:cubicBezTo>
                  <a:cubicBezTo>
                    <a:pt x="173" y="186"/>
                    <a:pt x="120" y="188"/>
                    <a:pt x="77" y="18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6" name="Group 575"/>
          <p:cNvGrpSpPr/>
          <p:nvPr/>
        </p:nvGrpSpPr>
        <p:grpSpPr>
          <a:xfrm>
            <a:off x="10024854" y="3284125"/>
            <a:ext cx="844550" cy="795338"/>
            <a:chOff x="10006013" y="3498850"/>
            <a:chExt cx="844550" cy="795338"/>
          </a:xfrm>
        </p:grpSpPr>
        <p:sp>
          <p:nvSpPr>
            <p:cNvPr id="232" name="Freeform 124"/>
            <p:cNvSpPr>
              <a:spLocks/>
            </p:cNvSpPr>
            <p:nvPr/>
          </p:nvSpPr>
          <p:spPr bwMode="auto">
            <a:xfrm>
              <a:off x="10006013" y="3498850"/>
              <a:ext cx="844550" cy="795338"/>
            </a:xfrm>
            <a:custGeom>
              <a:avLst/>
              <a:gdLst>
                <a:gd name="T0" fmla="*/ 63 w 438"/>
                <a:gd name="T1" fmla="*/ 320 h 410"/>
                <a:gd name="T2" fmla="*/ 105 w 438"/>
                <a:gd name="T3" fmla="*/ 61 h 410"/>
                <a:gd name="T4" fmla="*/ 375 w 438"/>
                <a:gd name="T5" fmla="*/ 99 h 410"/>
                <a:gd name="T6" fmla="*/ 326 w 438"/>
                <a:gd name="T7" fmla="*/ 348 h 410"/>
                <a:gd name="T8" fmla="*/ 63 w 438"/>
                <a:gd name="T9" fmla="*/ 320 h 410"/>
              </a:gdLst>
              <a:ahLst/>
              <a:cxnLst>
                <a:cxn ang="0">
                  <a:pos x="T0" y="T1"/>
                </a:cxn>
                <a:cxn ang="0">
                  <a:pos x="T2" y="T3"/>
                </a:cxn>
                <a:cxn ang="0">
                  <a:pos x="T4" y="T5"/>
                </a:cxn>
                <a:cxn ang="0">
                  <a:pos x="T6" y="T7"/>
                </a:cxn>
                <a:cxn ang="0">
                  <a:pos x="T8" y="T9"/>
                </a:cxn>
              </a:cxnLst>
              <a:rect l="0" t="0" r="r" b="b"/>
              <a:pathLst>
                <a:path w="438" h="410">
                  <a:moveTo>
                    <a:pt x="63" y="320"/>
                  </a:moveTo>
                  <a:cubicBezTo>
                    <a:pt x="0" y="238"/>
                    <a:pt x="19" y="122"/>
                    <a:pt x="105" y="61"/>
                  </a:cubicBezTo>
                  <a:cubicBezTo>
                    <a:pt x="191" y="0"/>
                    <a:pt x="312" y="17"/>
                    <a:pt x="375" y="99"/>
                  </a:cubicBezTo>
                  <a:cubicBezTo>
                    <a:pt x="438" y="181"/>
                    <a:pt x="412" y="287"/>
                    <a:pt x="326" y="348"/>
                  </a:cubicBezTo>
                  <a:cubicBezTo>
                    <a:pt x="240" y="410"/>
                    <a:pt x="126" y="402"/>
                    <a:pt x="63" y="32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25"/>
            <p:cNvSpPr>
              <a:spLocks/>
            </p:cNvSpPr>
            <p:nvPr/>
          </p:nvSpPr>
          <p:spPr bwMode="auto">
            <a:xfrm>
              <a:off x="10350501" y="3695700"/>
              <a:ext cx="336550" cy="396875"/>
            </a:xfrm>
            <a:custGeom>
              <a:avLst/>
              <a:gdLst>
                <a:gd name="T0" fmla="*/ 171 w 174"/>
                <a:gd name="T1" fmla="*/ 9 h 204"/>
                <a:gd name="T2" fmla="*/ 171 w 174"/>
                <a:gd name="T3" fmla="*/ 3 h 204"/>
                <a:gd name="T4" fmla="*/ 167 w 174"/>
                <a:gd name="T5" fmla="*/ 0 h 204"/>
                <a:gd name="T6" fmla="*/ 84 w 174"/>
                <a:gd name="T7" fmla="*/ 0 h 204"/>
                <a:gd name="T8" fmla="*/ 6 w 174"/>
                <a:gd name="T9" fmla="*/ 78 h 204"/>
                <a:gd name="T10" fmla="*/ 6 w 174"/>
                <a:gd name="T11" fmla="*/ 79 h 204"/>
                <a:gd name="T12" fmla="*/ 6 w 174"/>
                <a:gd name="T13" fmla="*/ 116 h 204"/>
                <a:gd name="T14" fmla="*/ 6 w 174"/>
                <a:gd name="T15" fmla="*/ 116 h 204"/>
                <a:gd name="T16" fmla="*/ 6 w 174"/>
                <a:gd name="T17" fmla="*/ 200 h 204"/>
                <a:gd name="T18" fmla="*/ 9 w 174"/>
                <a:gd name="T19" fmla="*/ 204 h 204"/>
                <a:gd name="T20" fmla="*/ 13 w 174"/>
                <a:gd name="T21" fmla="*/ 204 h 204"/>
                <a:gd name="T22" fmla="*/ 16 w 174"/>
                <a:gd name="T23" fmla="*/ 200 h 204"/>
                <a:gd name="T24" fmla="*/ 16 w 174"/>
                <a:gd name="T25" fmla="*/ 124 h 204"/>
                <a:gd name="T26" fmla="*/ 20 w 174"/>
                <a:gd name="T27" fmla="*/ 121 h 204"/>
                <a:gd name="T28" fmla="*/ 80 w 174"/>
                <a:gd name="T29" fmla="*/ 121 h 204"/>
                <a:gd name="T30" fmla="*/ 82 w 174"/>
                <a:gd name="T31" fmla="*/ 121 h 204"/>
                <a:gd name="T32" fmla="*/ 82 w 174"/>
                <a:gd name="T33" fmla="*/ 121 h 204"/>
                <a:gd name="T34" fmla="*/ 171 w 174"/>
                <a:gd name="T35" fmla="*/ 23 h 204"/>
                <a:gd name="T36" fmla="*/ 171 w 174"/>
                <a:gd name="T37" fmla="*/ 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204">
                  <a:moveTo>
                    <a:pt x="171" y="9"/>
                  </a:moveTo>
                  <a:cubicBezTo>
                    <a:pt x="171" y="3"/>
                    <a:pt x="171" y="3"/>
                    <a:pt x="171" y="3"/>
                  </a:cubicBezTo>
                  <a:cubicBezTo>
                    <a:pt x="171" y="1"/>
                    <a:pt x="169" y="0"/>
                    <a:pt x="167" y="0"/>
                  </a:cubicBezTo>
                  <a:cubicBezTo>
                    <a:pt x="84" y="0"/>
                    <a:pt x="84" y="0"/>
                    <a:pt x="84" y="0"/>
                  </a:cubicBezTo>
                  <a:cubicBezTo>
                    <a:pt x="0" y="0"/>
                    <a:pt x="5" y="75"/>
                    <a:pt x="6" y="78"/>
                  </a:cubicBezTo>
                  <a:cubicBezTo>
                    <a:pt x="6" y="78"/>
                    <a:pt x="6" y="78"/>
                    <a:pt x="6" y="79"/>
                  </a:cubicBezTo>
                  <a:cubicBezTo>
                    <a:pt x="6" y="116"/>
                    <a:pt x="6" y="116"/>
                    <a:pt x="6" y="116"/>
                  </a:cubicBezTo>
                  <a:cubicBezTo>
                    <a:pt x="6" y="116"/>
                    <a:pt x="6" y="116"/>
                    <a:pt x="6" y="116"/>
                  </a:cubicBezTo>
                  <a:cubicBezTo>
                    <a:pt x="6" y="200"/>
                    <a:pt x="6" y="200"/>
                    <a:pt x="6" y="200"/>
                  </a:cubicBezTo>
                  <a:cubicBezTo>
                    <a:pt x="6" y="202"/>
                    <a:pt x="7" y="204"/>
                    <a:pt x="9" y="204"/>
                  </a:cubicBezTo>
                  <a:cubicBezTo>
                    <a:pt x="13" y="204"/>
                    <a:pt x="13" y="204"/>
                    <a:pt x="13" y="204"/>
                  </a:cubicBezTo>
                  <a:cubicBezTo>
                    <a:pt x="14" y="204"/>
                    <a:pt x="16" y="202"/>
                    <a:pt x="16" y="200"/>
                  </a:cubicBezTo>
                  <a:cubicBezTo>
                    <a:pt x="16" y="124"/>
                    <a:pt x="16" y="124"/>
                    <a:pt x="16" y="124"/>
                  </a:cubicBezTo>
                  <a:cubicBezTo>
                    <a:pt x="16" y="122"/>
                    <a:pt x="18" y="121"/>
                    <a:pt x="20" y="121"/>
                  </a:cubicBezTo>
                  <a:cubicBezTo>
                    <a:pt x="80" y="121"/>
                    <a:pt x="80" y="121"/>
                    <a:pt x="80" y="121"/>
                  </a:cubicBezTo>
                  <a:cubicBezTo>
                    <a:pt x="81" y="121"/>
                    <a:pt x="81" y="121"/>
                    <a:pt x="82" y="121"/>
                  </a:cubicBezTo>
                  <a:cubicBezTo>
                    <a:pt x="82" y="121"/>
                    <a:pt x="82" y="121"/>
                    <a:pt x="82" y="121"/>
                  </a:cubicBezTo>
                  <a:cubicBezTo>
                    <a:pt x="174" y="121"/>
                    <a:pt x="171" y="23"/>
                    <a:pt x="171" y="23"/>
                  </a:cubicBezTo>
                  <a:cubicBezTo>
                    <a:pt x="171" y="9"/>
                    <a:pt x="171" y="9"/>
                    <a:pt x="171" y="9"/>
                  </a:cubicBez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26"/>
            <p:cNvSpPr>
              <a:spLocks/>
            </p:cNvSpPr>
            <p:nvPr/>
          </p:nvSpPr>
          <p:spPr bwMode="auto">
            <a:xfrm>
              <a:off x="10147301" y="3911600"/>
              <a:ext cx="217487" cy="296863"/>
            </a:xfrm>
            <a:custGeom>
              <a:avLst/>
              <a:gdLst>
                <a:gd name="T0" fmla="*/ 58 w 113"/>
                <a:gd name="T1" fmla="*/ 0 h 153"/>
                <a:gd name="T2" fmla="*/ 3 w 113"/>
                <a:gd name="T3" fmla="*/ 0 h 153"/>
                <a:gd name="T4" fmla="*/ 2 w 113"/>
                <a:gd name="T5" fmla="*/ 0 h 153"/>
                <a:gd name="T6" fmla="*/ 2 w 113"/>
                <a:gd name="T7" fmla="*/ 6 h 153"/>
                <a:gd name="T8" fmla="*/ 2 w 113"/>
                <a:gd name="T9" fmla="*/ 6 h 153"/>
                <a:gd name="T10" fmla="*/ 2 w 113"/>
                <a:gd name="T11" fmla="*/ 14 h 153"/>
                <a:gd name="T12" fmla="*/ 59 w 113"/>
                <a:gd name="T13" fmla="*/ 77 h 153"/>
                <a:gd name="T14" fmla="*/ 59 w 113"/>
                <a:gd name="T15" fmla="*/ 77 h 153"/>
                <a:gd name="T16" fmla="*/ 61 w 113"/>
                <a:gd name="T17" fmla="*/ 77 h 153"/>
                <a:gd name="T18" fmla="*/ 97 w 113"/>
                <a:gd name="T19" fmla="*/ 77 h 153"/>
                <a:gd name="T20" fmla="*/ 98 w 113"/>
                <a:gd name="T21" fmla="*/ 78 h 153"/>
                <a:gd name="T22" fmla="*/ 98 w 113"/>
                <a:gd name="T23" fmla="*/ 152 h 153"/>
                <a:gd name="T24" fmla="*/ 98 w 113"/>
                <a:gd name="T25" fmla="*/ 153 h 153"/>
                <a:gd name="T26" fmla="*/ 102 w 113"/>
                <a:gd name="T27" fmla="*/ 153 h 153"/>
                <a:gd name="T28" fmla="*/ 108 w 113"/>
                <a:gd name="T29" fmla="*/ 147 h 153"/>
                <a:gd name="T30" fmla="*/ 108 w 113"/>
                <a:gd name="T31" fmla="*/ 77 h 153"/>
                <a:gd name="T32" fmla="*/ 108 w 113"/>
                <a:gd name="T33" fmla="*/ 65 h 153"/>
                <a:gd name="T34" fmla="*/ 108 w 113"/>
                <a:gd name="T35" fmla="*/ 50 h 153"/>
                <a:gd name="T36" fmla="*/ 58 w 113"/>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53">
                  <a:moveTo>
                    <a:pt x="58" y="0"/>
                  </a:moveTo>
                  <a:cubicBezTo>
                    <a:pt x="3" y="0"/>
                    <a:pt x="3" y="0"/>
                    <a:pt x="3" y="0"/>
                  </a:cubicBezTo>
                  <a:cubicBezTo>
                    <a:pt x="3" y="0"/>
                    <a:pt x="2" y="0"/>
                    <a:pt x="2" y="0"/>
                  </a:cubicBezTo>
                  <a:cubicBezTo>
                    <a:pt x="2" y="6"/>
                    <a:pt x="2" y="6"/>
                    <a:pt x="2" y="6"/>
                  </a:cubicBezTo>
                  <a:cubicBezTo>
                    <a:pt x="2" y="6"/>
                    <a:pt x="2" y="6"/>
                    <a:pt x="2" y="6"/>
                  </a:cubicBezTo>
                  <a:cubicBezTo>
                    <a:pt x="2" y="14"/>
                    <a:pt x="2" y="14"/>
                    <a:pt x="2" y="14"/>
                  </a:cubicBezTo>
                  <a:cubicBezTo>
                    <a:pt x="2" y="14"/>
                    <a:pt x="0" y="77"/>
                    <a:pt x="59" y="77"/>
                  </a:cubicBezTo>
                  <a:cubicBezTo>
                    <a:pt x="59" y="77"/>
                    <a:pt x="59" y="77"/>
                    <a:pt x="59" y="77"/>
                  </a:cubicBezTo>
                  <a:cubicBezTo>
                    <a:pt x="60" y="77"/>
                    <a:pt x="60" y="77"/>
                    <a:pt x="61" y="77"/>
                  </a:cubicBezTo>
                  <a:cubicBezTo>
                    <a:pt x="97" y="77"/>
                    <a:pt x="97" y="77"/>
                    <a:pt x="97" y="77"/>
                  </a:cubicBezTo>
                  <a:cubicBezTo>
                    <a:pt x="97" y="77"/>
                    <a:pt x="98" y="78"/>
                    <a:pt x="98" y="78"/>
                  </a:cubicBezTo>
                  <a:cubicBezTo>
                    <a:pt x="98" y="152"/>
                    <a:pt x="98" y="152"/>
                    <a:pt x="98" y="152"/>
                  </a:cubicBezTo>
                  <a:cubicBezTo>
                    <a:pt x="98" y="152"/>
                    <a:pt x="98" y="153"/>
                    <a:pt x="98" y="153"/>
                  </a:cubicBezTo>
                  <a:cubicBezTo>
                    <a:pt x="102" y="153"/>
                    <a:pt x="102" y="153"/>
                    <a:pt x="102" y="153"/>
                  </a:cubicBezTo>
                  <a:cubicBezTo>
                    <a:pt x="105" y="153"/>
                    <a:pt x="108" y="150"/>
                    <a:pt x="108" y="147"/>
                  </a:cubicBezTo>
                  <a:cubicBezTo>
                    <a:pt x="108" y="77"/>
                    <a:pt x="108" y="77"/>
                    <a:pt x="108" y="77"/>
                  </a:cubicBezTo>
                  <a:cubicBezTo>
                    <a:pt x="108" y="65"/>
                    <a:pt x="108" y="65"/>
                    <a:pt x="108" y="65"/>
                  </a:cubicBezTo>
                  <a:cubicBezTo>
                    <a:pt x="108" y="50"/>
                    <a:pt x="108" y="50"/>
                    <a:pt x="108" y="50"/>
                  </a:cubicBezTo>
                  <a:cubicBezTo>
                    <a:pt x="108" y="50"/>
                    <a:pt x="113" y="0"/>
                    <a:pt x="58"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5" name="Group 574"/>
          <p:cNvGrpSpPr/>
          <p:nvPr/>
        </p:nvGrpSpPr>
        <p:grpSpPr>
          <a:xfrm>
            <a:off x="8794953" y="3341275"/>
            <a:ext cx="844550" cy="795338"/>
            <a:chOff x="8820151" y="3556000"/>
            <a:chExt cx="844550" cy="795338"/>
          </a:xfrm>
        </p:grpSpPr>
        <p:sp>
          <p:nvSpPr>
            <p:cNvPr id="235" name="Freeform 127"/>
            <p:cNvSpPr>
              <a:spLocks/>
            </p:cNvSpPr>
            <p:nvPr/>
          </p:nvSpPr>
          <p:spPr bwMode="auto">
            <a:xfrm>
              <a:off x="8820151" y="3556000"/>
              <a:ext cx="844550" cy="795338"/>
            </a:xfrm>
            <a:custGeom>
              <a:avLst/>
              <a:gdLst>
                <a:gd name="T0" fmla="*/ 63 w 438"/>
                <a:gd name="T1" fmla="*/ 320 h 410"/>
                <a:gd name="T2" fmla="*/ 105 w 438"/>
                <a:gd name="T3" fmla="*/ 61 h 410"/>
                <a:gd name="T4" fmla="*/ 375 w 438"/>
                <a:gd name="T5" fmla="*/ 99 h 410"/>
                <a:gd name="T6" fmla="*/ 326 w 438"/>
                <a:gd name="T7" fmla="*/ 349 h 410"/>
                <a:gd name="T8" fmla="*/ 63 w 438"/>
                <a:gd name="T9" fmla="*/ 320 h 410"/>
              </a:gdLst>
              <a:ahLst/>
              <a:cxnLst>
                <a:cxn ang="0">
                  <a:pos x="T0" y="T1"/>
                </a:cxn>
                <a:cxn ang="0">
                  <a:pos x="T2" y="T3"/>
                </a:cxn>
                <a:cxn ang="0">
                  <a:pos x="T4" y="T5"/>
                </a:cxn>
                <a:cxn ang="0">
                  <a:pos x="T6" y="T7"/>
                </a:cxn>
                <a:cxn ang="0">
                  <a:pos x="T8" y="T9"/>
                </a:cxn>
              </a:cxnLst>
              <a:rect l="0" t="0" r="r" b="b"/>
              <a:pathLst>
                <a:path w="438" h="410">
                  <a:moveTo>
                    <a:pt x="63" y="320"/>
                  </a:moveTo>
                  <a:cubicBezTo>
                    <a:pt x="0" y="238"/>
                    <a:pt x="18" y="122"/>
                    <a:pt x="105" y="61"/>
                  </a:cubicBezTo>
                  <a:cubicBezTo>
                    <a:pt x="191" y="0"/>
                    <a:pt x="312" y="17"/>
                    <a:pt x="375" y="99"/>
                  </a:cubicBezTo>
                  <a:cubicBezTo>
                    <a:pt x="438" y="182"/>
                    <a:pt x="412" y="288"/>
                    <a:pt x="326" y="349"/>
                  </a:cubicBezTo>
                  <a:cubicBezTo>
                    <a:pt x="240" y="410"/>
                    <a:pt x="126" y="403"/>
                    <a:pt x="63" y="320"/>
                  </a:cubicBezTo>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74" name="Group 573"/>
            <p:cNvGrpSpPr/>
            <p:nvPr/>
          </p:nvGrpSpPr>
          <p:grpSpPr>
            <a:xfrm>
              <a:off x="9067801" y="3706813"/>
              <a:ext cx="344487" cy="527050"/>
              <a:chOff x="9067801" y="3706813"/>
              <a:chExt cx="344487" cy="527050"/>
            </a:xfrm>
          </p:grpSpPr>
          <p:sp>
            <p:nvSpPr>
              <p:cNvPr id="236" name="Freeform 128"/>
              <p:cNvSpPr>
                <a:spLocks/>
              </p:cNvSpPr>
              <p:nvPr/>
            </p:nvSpPr>
            <p:spPr bwMode="auto">
              <a:xfrm>
                <a:off x="9217026" y="4211638"/>
                <a:ext cx="77787" cy="22225"/>
              </a:xfrm>
              <a:custGeom>
                <a:avLst/>
                <a:gdLst>
                  <a:gd name="T0" fmla="*/ 0 w 40"/>
                  <a:gd name="T1" fmla="*/ 0 h 11"/>
                  <a:gd name="T2" fmla="*/ 12 w 40"/>
                  <a:gd name="T3" fmla="*/ 11 h 11"/>
                  <a:gd name="T4" fmla="*/ 40 w 40"/>
                  <a:gd name="T5" fmla="*/ 0 h 11"/>
                  <a:gd name="T6" fmla="*/ 0 w 40"/>
                  <a:gd name="T7" fmla="*/ 0 h 11"/>
                </a:gdLst>
                <a:ahLst/>
                <a:cxnLst>
                  <a:cxn ang="0">
                    <a:pos x="T0" y="T1"/>
                  </a:cxn>
                  <a:cxn ang="0">
                    <a:pos x="T2" y="T3"/>
                  </a:cxn>
                  <a:cxn ang="0">
                    <a:pos x="T4" y="T5"/>
                  </a:cxn>
                  <a:cxn ang="0">
                    <a:pos x="T6" y="T7"/>
                  </a:cxn>
                </a:cxnLst>
                <a:rect l="0" t="0" r="r" b="b"/>
                <a:pathLst>
                  <a:path w="40" h="11">
                    <a:moveTo>
                      <a:pt x="0" y="0"/>
                    </a:moveTo>
                    <a:cubicBezTo>
                      <a:pt x="7" y="6"/>
                      <a:pt x="12" y="11"/>
                      <a:pt x="12" y="11"/>
                    </a:cubicBezTo>
                    <a:cubicBezTo>
                      <a:pt x="24" y="11"/>
                      <a:pt x="34" y="6"/>
                      <a:pt x="40" y="0"/>
                    </a:cubicBez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29"/>
              <p:cNvSpPr>
                <a:spLocks/>
              </p:cNvSpPr>
              <p:nvPr/>
            </p:nvSpPr>
            <p:spPr bwMode="auto">
              <a:xfrm>
                <a:off x="9169401" y="4102100"/>
                <a:ext cx="141287" cy="26988"/>
              </a:xfrm>
              <a:custGeom>
                <a:avLst/>
                <a:gdLst>
                  <a:gd name="T0" fmla="*/ 73 w 73"/>
                  <a:gd name="T1" fmla="*/ 8 h 14"/>
                  <a:gd name="T2" fmla="*/ 68 w 73"/>
                  <a:gd name="T3" fmla="*/ 14 h 14"/>
                  <a:gd name="T4" fmla="*/ 5 w 73"/>
                  <a:gd name="T5" fmla="*/ 14 h 14"/>
                  <a:gd name="T6" fmla="*/ 0 w 73"/>
                  <a:gd name="T7" fmla="*/ 8 h 14"/>
                  <a:gd name="T8" fmla="*/ 0 w 73"/>
                  <a:gd name="T9" fmla="*/ 5 h 14"/>
                  <a:gd name="T10" fmla="*/ 5 w 73"/>
                  <a:gd name="T11" fmla="*/ 0 h 14"/>
                  <a:gd name="T12" fmla="*/ 68 w 73"/>
                  <a:gd name="T13" fmla="*/ 0 h 14"/>
                  <a:gd name="T14" fmla="*/ 73 w 73"/>
                  <a:gd name="T15" fmla="*/ 5 h 14"/>
                  <a:gd name="T16" fmla="*/ 73 w 73"/>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8"/>
                    </a:moveTo>
                    <a:cubicBezTo>
                      <a:pt x="73" y="11"/>
                      <a:pt x="71" y="14"/>
                      <a:pt x="68" y="14"/>
                    </a:cubicBezTo>
                    <a:cubicBezTo>
                      <a:pt x="5" y="14"/>
                      <a:pt x="5" y="14"/>
                      <a:pt x="5" y="14"/>
                    </a:cubicBezTo>
                    <a:cubicBezTo>
                      <a:pt x="2" y="14"/>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30"/>
              <p:cNvSpPr>
                <a:spLocks/>
              </p:cNvSpPr>
              <p:nvPr/>
            </p:nvSpPr>
            <p:spPr bwMode="auto">
              <a:xfrm>
                <a:off x="9169401" y="4138613"/>
                <a:ext cx="141287" cy="25400"/>
              </a:xfrm>
              <a:custGeom>
                <a:avLst/>
                <a:gdLst>
                  <a:gd name="T0" fmla="*/ 73 w 73"/>
                  <a:gd name="T1" fmla="*/ 8 h 13"/>
                  <a:gd name="T2" fmla="*/ 68 w 73"/>
                  <a:gd name="T3" fmla="*/ 13 h 13"/>
                  <a:gd name="T4" fmla="*/ 5 w 73"/>
                  <a:gd name="T5" fmla="*/ 13 h 13"/>
                  <a:gd name="T6" fmla="*/ 0 w 73"/>
                  <a:gd name="T7" fmla="*/ 8 h 13"/>
                  <a:gd name="T8" fmla="*/ 0 w 73"/>
                  <a:gd name="T9" fmla="*/ 5 h 13"/>
                  <a:gd name="T10" fmla="*/ 5 w 73"/>
                  <a:gd name="T11" fmla="*/ 0 h 13"/>
                  <a:gd name="T12" fmla="*/ 68 w 73"/>
                  <a:gd name="T13" fmla="*/ 0 h 13"/>
                  <a:gd name="T14" fmla="*/ 73 w 73"/>
                  <a:gd name="T15" fmla="*/ 5 h 13"/>
                  <a:gd name="T16" fmla="*/ 73 w 7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
                    <a:moveTo>
                      <a:pt x="73" y="8"/>
                    </a:moveTo>
                    <a:cubicBezTo>
                      <a:pt x="73" y="11"/>
                      <a:pt x="71" y="13"/>
                      <a:pt x="68" y="13"/>
                    </a:cubicBezTo>
                    <a:cubicBezTo>
                      <a:pt x="5" y="13"/>
                      <a:pt x="5" y="13"/>
                      <a:pt x="5" y="13"/>
                    </a:cubicBezTo>
                    <a:cubicBezTo>
                      <a:pt x="2" y="13"/>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31"/>
              <p:cNvSpPr>
                <a:spLocks/>
              </p:cNvSpPr>
              <p:nvPr/>
            </p:nvSpPr>
            <p:spPr bwMode="auto">
              <a:xfrm>
                <a:off x="9169401" y="4173538"/>
                <a:ext cx="141287" cy="26988"/>
              </a:xfrm>
              <a:custGeom>
                <a:avLst/>
                <a:gdLst>
                  <a:gd name="T0" fmla="*/ 73 w 73"/>
                  <a:gd name="T1" fmla="*/ 9 h 14"/>
                  <a:gd name="T2" fmla="*/ 68 w 73"/>
                  <a:gd name="T3" fmla="*/ 14 h 14"/>
                  <a:gd name="T4" fmla="*/ 5 w 73"/>
                  <a:gd name="T5" fmla="*/ 14 h 14"/>
                  <a:gd name="T6" fmla="*/ 0 w 73"/>
                  <a:gd name="T7" fmla="*/ 9 h 14"/>
                  <a:gd name="T8" fmla="*/ 0 w 73"/>
                  <a:gd name="T9" fmla="*/ 6 h 14"/>
                  <a:gd name="T10" fmla="*/ 5 w 73"/>
                  <a:gd name="T11" fmla="*/ 0 h 14"/>
                  <a:gd name="T12" fmla="*/ 68 w 73"/>
                  <a:gd name="T13" fmla="*/ 0 h 14"/>
                  <a:gd name="T14" fmla="*/ 73 w 73"/>
                  <a:gd name="T15" fmla="*/ 6 h 14"/>
                  <a:gd name="T16" fmla="*/ 73 w 73"/>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9"/>
                    </a:moveTo>
                    <a:cubicBezTo>
                      <a:pt x="73" y="12"/>
                      <a:pt x="71" y="14"/>
                      <a:pt x="68" y="14"/>
                    </a:cubicBezTo>
                    <a:cubicBezTo>
                      <a:pt x="5" y="14"/>
                      <a:pt x="5" y="14"/>
                      <a:pt x="5" y="14"/>
                    </a:cubicBezTo>
                    <a:cubicBezTo>
                      <a:pt x="2" y="14"/>
                      <a:pt x="0" y="12"/>
                      <a:pt x="0" y="9"/>
                    </a:cubicBezTo>
                    <a:cubicBezTo>
                      <a:pt x="0" y="6"/>
                      <a:pt x="0" y="6"/>
                      <a:pt x="0" y="6"/>
                    </a:cubicBezTo>
                    <a:cubicBezTo>
                      <a:pt x="0" y="3"/>
                      <a:pt x="2" y="0"/>
                      <a:pt x="5" y="0"/>
                    </a:cubicBezTo>
                    <a:cubicBezTo>
                      <a:pt x="68" y="0"/>
                      <a:pt x="68" y="0"/>
                      <a:pt x="68" y="0"/>
                    </a:cubicBezTo>
                    <a:cubicBezTo>
                      <a:pt x="71" y="0"/>
                      <a:pt x="73" y="3"/>
                      <a:pt x="73" y="6"/>
                    </a:cubicBezTo>
                    <a:lnTo>
                      <a:pt x="73" y="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32"/>
              <p:cNvSpPr>
                <a:spLocks/>
              </p:cNvSpPr>
              <p:nvPr/>
            </p:nvSpPr>
            <p:spPr bwMode="auto">
              <a:xfrm>
                <a:off x="9067801" y="3706813"/>
                <a:ext cx="344487" cy="373063"/>
              </a:xfrm>
              <a:custGeom>
                <a:avLst/>
                <a:gdLst>
                  <a:gd name="T0" fmla="*/ 177 w 179"/>
                  <a:gd name="T1" fmla="*/ 87 h 193"/>
                  <a:gd name="T2" fmla="*/ 177 w 179"/>
                  <a:gd name="T3" fmla="*/ 87 h 193"/>
                  <a:gd name="T4" fmla="*/ 90 w 179"/>
                  <a:gd name="T5" fmla="*/ 0 h 193"/>
                  <a:gd name="T6" fmla="*/ 2 w 179"/>
                  <a:gd name="T7" fmla="*/ 87 h 193"/>
                  <a:gd name="T8" fmla="*/ 27 w 179"/>
                  <a:gd name="T9" fmla="*/ 151 h 193"/>
                  <a:gd name="T10" fmla="*/ 53 w 179"/>
                  <a:gd name="T11" fmla="*/ 193 h 193"/>
                  <a:gd name="T12" fmla="*/ 90 w 179"/>
                  <a:gd name="T13" fmla="*/ 193 h 193"/>
                  <a:gd name="T14" fmla="*/ 126 w 179"/>
                  <a:gd name="T15" fmla="*/ 193 h 193"/>
                  <a:gd name="T16" fmla="*/ 152 w 179"/>
                  <a:gd name="T17" fmla="*/ 151 h 193"/>
                  <a:gd name="T18" fmla="*/ 177 w 179"/>
                  <a:gd name="T19" fmla="*/ 8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93">
                    <a:moveTo>
                      <a:pt x="177" y="87"/>
                    </a:moveTo>
                    <a:cubicBezTo>
                      <a:pt x="177" y="87"/>
                      <a:pt x="177" y="87"/>
                      <a:pt x="177" y="87"/>
                    </a:cubicBezTo>
                    <a:cubicBezTo>
                      <a:pt x="177" y="39"/>
                      <a:pt x="138" y="0"/>
                      <a:pt x="90" y="0"/>
                    </a:cubicBezTo>
                    <a:cubicBezTo>
                      <a:pt x="41" y="0"/>
                      <a:pt x="2" y="39"/>
                      <a:pt x="2" y="87"/>
                    </a:cubicBezTo>
                    <a:cubicBezTo>
                      <a:pt x="2" y="87"/>
                      <a:pt x="0" y="124"/>
                      <a:pt x="27" y="151"/>
                    </a:cubicBezTo>
                    <a:cubicBezTo>
                      <a:pt x="54" y="178"/>
                      <a:pt x="53" y="193"/>
                      <a:pt x="53" y="193"/>
                    </a:cubicBezTo>
                    <a:cubicBezTo>
                      <a:pt x="90" y="193"/>
                      <a:pt x="90" y="193"/>
                      <a:pt x="90" y="193"/>
                    </a:cubicBezTo>
                    <a:cubicBezTo>
                      <a:pt x="126" y="193"/>
                      <a:pt x="126" y="193"/>
                      <a:pt x="126" y="193"/>
                    </a:cubicBezTo>
                    <a:cubicBezTo>
                      <a:pt x="126" y="193"/>
                      <a:pt x="126" y="178"/>
                      <a:pt x="152" y="151"/>
                    </a:cubicBezTo>
                    <a:cubicBezTo>
                      <a:pt x="179" y="124"/>
                      <a:pt x="177" y="87"/>
                      <a:pt x="177" y="87"/>
                    </a:cubicBez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Line 133"/>
              <p:cNvSpPr>
                <a:spLocks noChangeShapeType="1"/>
              </p:cNvSpPr>
              <p:nvPr/>
            </p:nvSpPr>
            <p:spPr bwMode="auto">
              <a:xfrm>
                <a:off x="9240838" y="4079875"/>
                <a:ext cx="0" cy="0"/>
              </a:xfrm>
              <a:prstGeom prst="line">
                <a:avLst/>
              </a:prstGeom>
              <a:noFill/>
              <a:ln w="4763" cap="flat">
                <a:solidFill>
                  <a:srgbClr val="231F2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Freeform 134"/>
              <p:cNvSpPr>
                <a:spLocks noEditPoints="1"/>
              </p:cNvSpPr>
              <p:nvPr/>
            </p:nvSpPr>
            <p:spPr bwMode="auto">
              <a:xfrm>
                <a:off x="9151938" y="3890963"/>
                <a:ext cx="177800" cy="188913"/>
              </a:xfrm>
              <a:custGeom>
                <a:avLst/>
                <a:gdLst>
                  <a:gd name="T0" fmla="*/ 71 w 92"/>
                  <a:gd name="T1" fmla="*/ 0 h 98"/>
                  <a:gd name="T2" fmla="*/ 46 w 92"/>
                  <a:gd name="T3" fmla="*/ 14 h 98"/>
                  <a:gd name="T4" fmla="*/ 20 w 92"/>
                  <a:gd name="T5" fmla="*/ 0 h 98"/>
                  <a:gd name="T6" fmla="*/ 0 w 92"/>
                  <a:gd name="T7" fmla="*/ 20 h 98"/>
                  <a:gd name="T8" fmla="*/ 20 w 92"/>
                  <a:gd name="T9" fmla="*/ 41 h 98"/>
                  <a:gd name="T10" fmla="*/ 20 w 92"/>
                  <a:gd name="T11" fmla="*/ 41 h 98"/>
                  <a:gd name="T12" fmla="*/ 31 w 92"/>
                  <a:gd name="T13" fmla="*/ 38 h 98"/>
                  <a:gd name="T14" fmla="*/ 31 w 92"/>
                  <a:gd name="T15" fmla="*/ 98 h 98"/>
                  <a:gd name="T16" fmla="*/ 39 w 92"/>
                  <a:gd name="T17" fmla="*/ 98 h 98"/>
                  <a:gd name="T18" fmla="*/ 39 w 92"/>
                  <a:gd name="T19" fmla="*/ 33 h 98"/>
                  <a:gd name="T20" fmla="*/ 46 w 92"/>
                  <a:gd name="T21" fmla="*/ 26 h 98"/>
                  <a:gd name="T22" fmla="*/ 53 w 92"/>
                  <a:gd name="T23" fmla="*/ 33 h 98"/>
                  <a:gd name="T24" fmla="*/ 53 w 92"/>
                  <a:gd name="T25" fmla="*/ 98 h 98"/>
                  <a:gd name="T26" fmla="*/ 60 w 92"/>
                  <a:gd name="T27" fmla="*/ 98 h 98"/>
                  <a:gd name="T28" fmla="*/ 60 w 92"/>
                  <a:gd name="T29" fmla="*/ 38 h 98"/>
                  <a:gd name="T30" fmla="*/ 71 w 92"/>
                  <a:gd name="T31" fmla="*/ 41 h 98"/>
                  <a:gd name="T32" fmla="*/ 72 w 92"/>
                  <a:gd name="T33" fmla="*/ 41 h 98"/>
                  <a:gd name="T34" fmla="*/ 86 w 92"/>
                  <a:gd name="T35" fmla="*/ 35 h 98"/>
                  <a:gd name="T36" fmla="*/ 92 w 92"/>
                  <a:gd name="T37" fmla="*/ 20 h 98"/>
                  <a:gd name="T38" fmla="*/ 71 w 92"/>
                  <a:gd name="T39" fmla="*/ 0 h 98"/>
                  <a:gd name="T40" fmla="*/ 20 w 92"/>
                  <a:gd name="T41" fmla="*/ 33 h 98"/>
                  <a:gd name="T42" fmla="*/ 20 w 92"/>
                  <a:gd name="T43" fmla="*/ 33 h 98"/>
                  <a:gd name="T44" fmla="*/ 7 w 92"/>
                  <a:gd name="T45" fmla="*/ 20 h 98"/>
                  <a:gd name="T46" fmla="*/ 20 w 92"/>
                  <a:gd name="T47" fmla="*/ 8 h 98"/>
                  <a:gd name="T48" fmla="*/ 41 w 92"/>
                  <a:gd name="T49" fmla="*/ 20 h 98"/>
                  <a:gd name="T50" fmla="*/ 20 w 92"/>
                  <a:gd name="T51" fmla="*/ 33 h 98"/>
                  <a:gd name="T52" fmla="*/ 80 w 92"/>
                  <a:gd name="T53" fmla="*/ 29 h 98"/>
                  <a:gd name="T54" fmla="*/ 72 w 92"/>
                  <a:gd name="T55" fmla="*/ 33 h 98"/>
                  <a:gd name="T56" fmla="*/ 71 w 92"/>
                  <a:gd name="T57" fmla="*/ 33 h 98"/>
                  <a:gd name="T58" fmla="*/ 51 w 92"/>
                  <a:gd name="T59" fmla="*/ 20 h 98"/>
                  <a:gd name="T60" fmla="*/ 71 w 92"/>
                  <a:gd name="T61" fmla="*/ 8 h 98"/>
                  <a:gd name="T62" fmla="*/ 84 w 92"/>
                  <a:gd name="T63" fmla="*/ 20 h 98"/>
                  <a:gd name="T64" fmla="*/ 80 w 92"/>
                  <a:gd name="T65" fmla="*/ 2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8">
                    <a:moveTo>
                      <a:pt x="71" y="0"/>
                    </a:moveTo>
                    <a:cubicBezTo>
                      <a:pt x="71" y="0"/>
                      <a:pt x="58" y="0"/>
                      <a:pt x="46" y="14"/>
                    </a:cubicBezTo>
                    <a:cubicBezTo>
                      <a:pt x="33" y="0"/>
                      <a:pt x="21" y="0"/>
                      <a:pt x="20" y="0"/>
                    </a:cubicBezTo>
                    <a:cubicBezTo>
                      <a:pt x="9" y="0"/>
                      <a:pt x="0" y="9"/>
                      <a:pt x="0" y="20"/>
                    </a:cubicBezTo>
                    <a:cubicBezTo>
                      <a:pt x="0" y="32"/>
                      <a:pt x="9" y="41"/>
                      <a:pt x="20" y="41"/>
                    </a:cubicBezTo>
                    <a:cubicBezTo>
                      <a:pt x="20" y="41"/>
                      <a:pt x="20" y="41"/>
                      <a:pt x="20" y="41"/>
                    </a:cubicBezTo>
                    <a:cubicBezTo>
                      <a:pt x="24" y="41"/>
                      <a:pt x="28" y="40"/>
                      <a:pt x="31" y="38"/>
                    </a:cubicBezTo>
                    <a:cubicBezTo>
                      <a:pt x="31" y="98"/>
                      <a:pt x="31" y="98"/>
                      <a:pt x="31" y="98"/>
                    </a:cubicBezTo>
                    <a:cubicBezTo>
                      <a:pt x="39" y="98"/>
                      <a:pt x="39" y="98"/>
                      <a:pt x="39" y="98"/>
                    </a:cubicBezTo>
                    <a:cubicBezTo>
                      <a:pt x="39" y="33"/>
                      <a:pt x="39" y="33"/>
                      <a:pt x="39" y="33"/>
                    </a:cubicBezTo>
                    <a:cubicBezTo>
                      <a:pt x="42" y="31"/>
                      <a:pt x="44" y="28"/>
                      <a:pt x="46" y="26"/>
                    </a:cubicBezTo>
                    <a:cubicBezTo>
                      <a:pt x="47" y="28"/>
                      <a:pt x="50" y="31"/>
                      <a:pt x="53" y="33"/>
                    </a:cubicBezTo>
                    <a:cubicBezTo>
                      <a:pt x="53" y="98"/>
                      <a:pt x="53" y="98"/>
                      <a:pt x="53" y="98"/>
                    </a:cubicBezTo>
                    <a:cubicBezTo>
                      <a:pt x="60" y="98"/>
                      <a:pt x="60" y="98"/>
                      <a:pt x="60" y="98"/>
                    </a:cubicBezTo>
                    <a:cubicBezTo>
                      <a:pt x="60" y="38"/>
                      <a:pt x="60" y="38"/>
                      <a:pt x="60" y="38"/>
                    </a:cubicBezTo>
                    <a:cubicBezTo>
                      <a:pt x="64" y="40"/>
                      <a:pt x="67" y="41"/>
                      <a:pt x="71" y="41"/>
                    </a:cubicBezTo>
                    <a:cubicBezTo>
                      <a:pt x="72" y="41"/>
                      <a:pt x="72" y="41"/>
                      <a:pt x="72" y="41"/>
                    </a:cubicBezTo>
                    <a:cubicBezTo>
                      <a:pt x="77" y="41"/>
                      <a:pt x="82" y="39"/>
                      <a:pt x="86" y="35"/>
                    </a:cubicBezTo>
                    <a:cubicBezTo>
                      <a:pt x="90" y="31"/>
                      <a:pt x="92" y="26"/>
                      <a:pt x="92" y="20"/>
                    </a:cubicBezTo>
                    <a:cubicBezTo>
                      <a:pt x="92" y="9"/>
                      <a:pt x="83" y="0"/>
                      <a:pt x="71" y="0"/>
                    </a:cubicBezTo>
                    <a:close/>
                    <a:moveTo>
                      <a:pt x="20" y="33"/>
                    </a:moveTo>
                    <a:cubicBezTo>
                      <a:pt x="20" y="33"/>
                      <a:pt x="20" y="33"/>
                      <a:pt x="20" y="33"/>
                    </a:cubicBezTo>
                    <a:cubicBezTo>
                      <a:pt x="13" y="33"/>
                      <a:pt x="7" y="27"/>
                      <a:pt x="7" y="20"/>
                    </a:cubicBezTo>
                    <a:cubicBezTo>
                      <a:pt x="7" y="13"/>
                      <a:pt x="13" y="8"/>
                      <a:pt x="20" y="8"/>
                    </a:cubicBezTo>
                    <a:cubicBezTo>
                      <a:pt x="21" y="8"/>
                      <a:pt x="31" y="8"/>
                      <a:pt x="41" y="20"/>
                    </a:cubicBezTo>
                    <a:cubicBezTo>
                      <a:pt x="38" y="24"/>
                      <a:pt x="30" y="33"/>
                      <a:pt x="20" y="33"/>
                    </a:cubicBezTo>
                    <a:close/>
                    <a:moveTo>
                      <a:pt x="80" y="29"/>
                    </a:moveTo>
                    <a:cubicBezTo>
                      <a:pt x="78" y="32"/>
                      <a:pt x="75" y="33"/>
                      <a:pt x="72" y="33"/>
                    </a:cubicBezTo>
                    <a:cubicBezTo>
                      <a:pt x="71" y="33"/>
                      <a:pt x="71" y="33"/>
                      <a:pt x="71" y="33"/>
                    </a:cubicBezTo>
                    <a:cubicBezTo>
                      <a:pt x="62" y="33"/>
                      <a:pt x="54" y="24"/>
                      <a:pt x="51" y="20"/>
                    </a:cubicBezTo>
                    <a:cubicBezTo>
                      <a:pt x="61" y="8"/>
                      <a:pt x="71" y="8"/>
                      <a:pt x="71" y="8"/>
                    </a:cubicBezTo>
                    <a:cubicBezTo>
                      <a:pt x="78" y="8"/>
                      <a:pt x="84" y="13"/>
                      <a:pt x="84" y="20"/>
                    </a:cubicBezTo>
                    <a:cubicBezTo>
                      <a:pt x="84" y="24"/>
                      <a:pt x="83" y="27"/>
                      <a:pt x="80" y="2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66" name="Group 565"/>
          <p:cNvGrpSpPr/>
          <p:nvPr/>
        </p:nvGrpSpPr>
        <p:grpSpPr>
          <a:xfrm>
            <a:off x="10282823" y="4190316"/>
            <a:ext cx="328612" cy="80964"/>
            <a:chOff x="9771066" y="4626021"/>
            <a:chExt cx="328612" cy="80964"/>
          </a:xfrm>
        </p:grpSpPr>
        <p:sp>
          <p:nvSpPr>
            <p:cNvPr id="432" name="Freeform 91"/>
            <p:cNvSpPr>
              <a:spLocks/>
            </p:cNvSpPr>
            <p:nvPr/>
          </p:nvSpPr>
          <p:spPr bwMode="auto">
            <a:xfrm>
              <a:off x="9771066" y="4633959"/>
              <a:ext cx="52388" cy="73026"/>
            </a:xfrm>
            <a:custGeom>
              <a:avLst/>
              <a:gdLst>
                <a:gd name="T0" fmla="*/ 26 w 29"/>
                <a:gd name="T1" fmla="*/ 21 h 40"/>
                <a:gd name="T2" fmla="*/ 29 w 29"/>
                <a:gd name="T3" fmla="*/ 21 h 40"/>
                <a:gd name="T4" fmla="*/ 29 w 29"/>
                <a:gd name="T5" fmla="*/ 39 h 40"/>
                <a:gd name="T6" fmla="*/ 25 w 29"/>
                <a:gd name="T7" fmla="*/ 40 h 40"/>
                <a:gd name="T8" fmla="*/ 17 w 29"/>
                <a:gd name="T9" fmla="*/ 40 h 40"/>
                <a:gd name="T10" fmla="*/ 10 w 29"/>
                <a:gd name="T11" fmla="*/ 39 h 40"/>
                <a:gd name="T12" fmla="*/ 5 w 29"/>
                <a:gd name="T13" fmla="*/ 35 h 40"/>
                <a:gd name="T14" fmla="*/ 1 w 29"/>
                <a:gd name="T15" fmla="*/ 29 h 40"/>
                <a:gd name="T16" fmla="*/ 0 w 29"/>
                <a:gd name="T17" fmla="*/ 20 h 40"/>
                <a:gd name="T18" fmla="*/ 1 w 29"/>
                <a:gd name="T19" fmla="*/ 12 h 40"/>
                <a:gd name="T20" fmla="*/ 5 w 29"/>
                <a:gd name="T21" fmla="*/ 5 h 40"/>
                <a:gd name="T22" fmla="*/ 11 w 29"/>
                <a:gd name="T23" fmla="*/ 1 h 40"/>
                <a:gd name="T24" fmla="*/ 18 w 29"/>
                <a:gd name="T25" fmla="*/ 0 h 40"/>
                <a:gd name="T26" fmla="*/ 25 w 29"/>
                <a:gd name="T27" fmla="*/ 1 h 40"/>
                <a:gd name="T28" fmla="*/ 29 w 29"/>
                <a:gd name="T29" fmla="*/ 3 h 40"/>
                <a:gd name="T30" fmla="*/ 28 w 29"/>
                <a:gd name="T31" fmla="*/ 6 h 40"/>
                <a:gd name="T32" fmla="*/ 24 w 29"/>
                <a:gd name="T33" fmla="*/ 4 h 40"/>
                <a:gd name="T34" fmla="*/ 18 w 29"/>
                <a:gd name="T35" fmla="*/ 3 h 40"/>
                <a:gd name="T36" fmla="*/ 12 w 29"/>
                <a:gd name="T37" fmla="*/ 5 h 40"/>
                <a:gd name="T38" fmla="*/ 8 w 29"/>
                <a:gd name="T39" fmla="*/ 8 h 40"/>
                <a:gd name="T40" fmla="*/ 5 w 29"/>
                <a:gd name="T41" fmla="*/ 13 h 40"/>
                <a:gd name="T42" fmla="*/ 4 w 29"/>
                <a:gd name="T43" fmla="*/ 20 h 40"/>
                <a:gd name="T44" fmla="*/ 5 w 29"/>
                <a:gd name="T45" fmla="*/ 27 h 40"/>
                <a:gd name="T46" fmla="*/ 7 w 29"/>
                <a:gd name="T47" fmla="*/ 33 h 40"/>
                <a:gd name="T48" fmla="*/ 12 w 29"/>
                <a:gd name="T49" fmla="*/ 36 h 40"/>
                <a:gd name="T50" fmla="*/ 18 w 29"/>
                <a:gd name="T51" fmla="*/ 37 h 40"/>
                <a:gd name="T52" fmla="*/ 23 w 29"/>
                <a:gd name="T53" fmla="*/ 37 h 40"/>
                <a:gd name="T54" fmla="*/ 26 w 29"/>
                <a:gd name="T55" fmla="*/ 36 h 40"/>
                <a:gd name="T56" fmla="*/ 26 w 29"/>
                <a:gd name="T5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40">
                  <a:moveTo>
                    <a:pt x="26" y="21"/>
                  </a:moveTo>
                  <a:cubicBezTo>
                    <a:pt x="29" y="21"/>
                    <a:pt x="29" y="21"/>
                    <a:pt x="29" y="21"/>
                  </a:cubicBezTo>
                  <a:cubicBezTo>
                    <a:pt x="29" y="39"/>
                    <a:pt x="29" y="39"/>
                    <a:pt x="29" y="39"/>
                  </a:cubicBezTo>
                  <a:cubicBezTo>
                    <a:pt x="29" y="39"/>
                    <a:pt x="27" y="39"/>
                    <a:pt x="25" y="40"/>
                  </a:cubicBezTo>
                  <a:cubicBezTo>
                    <a:pt x="23" y="40"/>
                    <a:pt x="21" y="40"/>
                    <a:pt x="17" y="40"/>
                  </a:cubicBezTo>
                  <a:cubicBezTo>
                    <a:pt x="15" y="40"/>
                    <a:pt x="13" y="40"/>
                    <a:pt x="10" y="39"/>
                  </a:cubicBezTo>
                  <a:cubicBezTo>
                    <a:pt x="8" y="38"/>
                    <a:pt x="6" y="37"/>
                    <a:pt x="5" y="35"/>
                  </a:cubicBezTo>
                  <a:cubicBezTo>
                    <a:pt x="3" y="34"/>
                    <a:pt x="2" y="31"/>
                    <a:pt x="1" y="29"/>
                  </a:cubicBezTo>
                  <a:cubicBezTo>
                    <a:pt x="0" y="26"/>
                    <a:pt x="0" y="24"/>
                    <a:pt x="0" y="20"/>
                  </a:cubicBezTo>
                  <a:cubicBezTo>
                    <a:pt x="0" y="17"/>
                    <a:pt x="0" y="14"/>
                    <a:pt x="1" y="12"/>
                  </a:cubicBezTo>
                  <a:cubicBezTo>
                    <a:pt x="2" y="9"/>
                    <a:pt x="3" y="7"/>
                    <a:pt x="5" y="5"/>
                  </a:cubicBezTo>
                  <a:cubicBezTo>
                    <a:pt x="7" y="4"/>
                    <a:pt x="9" y="2"/>
                    <a:pt x="11" y="1"/>
                  </a:cubicBezTo>
                  <a:cubicBezTo>
                    <a:pt x="13" y="0"/>
                    <a:pt x="15" y="0"/>
                    <a:pt x="18" y="0"/>
                  </a:cubicBezTo>
                  <a:cubicBezTo>
                    <a:pt x="21" y="0"/>
                    <a:pt x="23" y="0"/>
                    <a:pt x="25" y="1"/>
                  </a:cubicBezTo>
                  <a:cubicBezTo>
                    <a:pt x="27" y="2"/>
                    <a:pt x="28" y="2"/>
                    <a:pt x="29" y="3"/>
                  </a:cubicBezTo>
                  <a:cubicBezTo>
                    <a:pt x="28" y="6"/>
                    <a:pt x="28" y="6"/>
                    <a:pt x="28" y="6"/>
                  </a:cubicBezTo>
                  <a:cubicBezTo>
                    <a:pt x="27" y="5"/>
                    <a:pt x="25" y="5"/>
                    <a:pt x="24" y="4"/>
                  </a:cubicBezTo>
                  <a:cubicBezTo>
                    <a:pt x="22" y="4"/>
                    <a:pt x="20" y="3"/>
                    <a:pt x="18" y="3"/>
                  </a:cubicBezTo>
                  <a:cubicBezTo>
                    <a:pt x="16" y="3"/>
                    <a:pt x="14" y="4"/>
                    <a:pt x="12" y="5"/>
                  </a:cubicBezTo>
                  <a:cubicBezTo>
                    <a:pt x="11" y="5"/>
                    <a:pt x="9" y="6"/>
                    <a:pt x="8" y="8"/>
                  </a:cubicBezTo>
                  <a:cubicBezTo>
                    <a:pt x="7" y="9"/>
                    <a:pt x="6" y="11"/>
                    <a:pt x="5" y="13"/>
                  </a:cubicBezTo>
                  <a:cubicBezTo>
                    <a:pt x="4" y="15"/>
                    <a:pt x="4" y="18"/>
                    <a:pt x="4" y="20"/>
                  </a:cubicBezTo>
                  <a:cubicBezTo>
                    <a:pt x="4" y="23"/>
                    <a:pt x="4" y="25"/>
                    <a:pt x="5" y="27"/>
                  </a:cubicBezTo>
                  <a:cubicBezTo>
                    <a:pt x="5" y="29"/>
                    <a:pt x="6" y="31"/>
                    <a:pt x="7" y="33"/>
                  </a:cubicBezTo>
                  <a:cubicBezTo>
                    <a:pt x="9" y="34"/>
                    <a:pt x="10" y="35"/>
                    <a:pt x="12" y="36"/>
                  </a:cubicBezTo>
                  <a:cubicBezTo>
                    <a:pt x="14" y="37"/>
                    <a:pt x="16" y="37"/>
                    <a:pt x="18" y="37"/>
                  </a:cubicBezTo>
                  <a:cubicBezTo>
                    <a:pt x="20" y="37"/>
                    <a:pt x="22" y="37"/>
                    <a:pt x="23" y="37"/>
                  </a:cubicBezTo>
                  <a:cubicBezTo>
                    <a:pt x="24" y="37"/>
                    <a:pt x="25" y="36"/>
                    <a:pt x="26" y="36"/>
                  </a:cubicBezTo>
                  <a:lnTo>
                    <a:pt x="26" y="2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92"/>
            <p:cNvSpPr>
              <a:spLocks/>
            </p:cNvSpPr>
            <p:nvPr/>
          </p:nvSpPr>
          <p:spPr bwMode="auto">
            <a:xfrm>
              <a:off x="9840916" y="4651421"/>
              <a:ext cx="26988" cy="55563"/>
            </a:xfrm>
            <a:custGeom>
              <a:avLst/>
              <a:gdLst>
                <a:gd name="T0" fmla="*/ 10 w 15"/>
                <a:gd name="T1" fmla="*/ 0 h 30"/>
                <a:gd name="T2" fmla="*/ 13 w 15"/>
                <a:gd name="T3" fmla="*/ 0 h 30"/>
                <a:gd name="T4" fmla="*/ 15 w 15"/>
                <a:gd name="T5" fmla="*/ 1 h 30"/>
                <a:gd name="T6" fmla="*/ 15 w 15"/>
                <a:gd name="T7" fmla="*/ 4 h 30"/>
                <a:gd name="T8" fmla="*/ 13 w 15"/>
                <a:gd name="T9" fmla="*/ 4 h 30"/>
                <a:gd name="T10" fmla="*/ 9 w 15"/>
                <a:gd name="T11" fmla="*/ 3 h 30"/>
                <a:gd name="T12" fmla="*/ 5 w 15"/>
                <a:gd name="T13" fmla="*/ 4 h 30"/>
                <a:gd name="T14" fmla="*/ 4 w 15"/>
                <a:gd name="T15" fmla="*/ 4 h 30"/>
                <a:gd name="T16" fmla="*/ 4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0"/>
                  </a:cubicBezTo>
                  <a:cubicBezTo>
                    <a:pt x="14" y="1"/>
                    <a:pt x="15" y="1"/>
                    <a:pt x="15" y="1"/>
                  </a:cubicBezTo>
                  <a:cubicBezTo>
                    <a:pt x="15" y="4"/>
                    <a:pt x="15" y="4"/>
                    <a:pt x="15" y="4"/>
                  </a:cubicBezTo>
                  <a:cubicBezTo>
                    <a:pt x="14" y="4"/>
                    <a:pt x="14" y="4"/>
                    <a:pt x="13" y="4"/>
                  </a:cubicBezTo>
                  <a:cubicBezTo>
                    <a:pt x="12" y="4"/>
                    <a:pt x="11" y="3"/>
                    <a:pt x="9" y="3"/>
                  </a:cubicBezTo>
                  <a:cubicBezTo>
                    <a:pt x="8" y="3"/>
                    <a:pt x="6" y="4"/>
                    <a:pt x="5" y="4"/>
                  </a:cubicBezTo>
                  <a:cubicBezTo>
                    <a:pt x="5" y="4"/>
                    <a:pt x="4" y="4"/>
                    <a:pt x="4" y="4"/>
                  </a:cubicBezTo>
                  <a:cubicBezTo>
                    <a:pt x="4" y="30"/>
                    <a:pt x="4" y="30"/>
                    <a:pt x="4"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93"/>
            <p:cNvSpPr>
              <a:spLocks noEditPoints="1"/>
            </p:cNvSpPr>
            <p:nvPr/>
          </p:nvSpPr>
          <p:spPr bwMode="auto">
            <a:xfrm>
              <a:off x="9875841" y="4651421"/>
              <a:ext cx="49213" cy="55563"/>
            </a:xfrm>
            <a:custGeom>
              <a:avLst/>
              <a:gdLst>
                <a:gd name="T0" fmla="*/ 27 w 27"/>
                <a:gd name="T1" fmla="*/ 15 h 30"/>
                <a:gd name="T2" fmla="*/ 26 w 27"/>
                <a:gd name="T3" fmla="*/ 21 h 30"/>
                <a:gd name="T4" fmla="*/ 23 w 27"/>
                <a:gd name="T5" fmla="*/ 26 h 30"/>
                <a:gd name="T6" fmla="*/ 19 w 27"/>
                <a:gd name="T7" fmla="*/ 29 h 30"/>
                <a:gd name="T8" fmla="*/ 13 w 27"/>
                <a:gd name="T9" fmla="*/ 30 h 30"/>
                <a:gd name="T10" fmla="*/ 8 w 27"/>
                <a:gd name="T11" fmla="*/ 29 h 30"/>
                <a:gd name="T12" fmla="*/ 4 w 27"/>
                <a:gd name="T13" fmla="*/ 26 h 30"/>
                <a:gd name="T14" fmla="*/ 1 w 27"/>
                <a:gd name="T15" fmla="*/ 21 h 30"/>
                <a:gd name="T16" fmla="*/ 0 w 27"/>
                <a:gd name="T17" fmla="*/ 15 h 30"/>
                <a:gd name="T18" fmla="*/ 1 w 27"/>
                <a:gd name="T19" fmla="*/ 9 h 30"/>
                <a:gd name="T20" fmla="*/ 4 w 27"/>
                <a:gd name="T21" fmla="*/ 4 h 30"/>
                <a:gd name="T22" fmla="*/ 8 w 27"/>
                <a:gd name="T23" fmla="*/ 1 h 30"/>
                <a:gd name="T24" fmla="*/ 13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0 w 27"/>
                <a:gd name="T37" fmla="*/ 7 h 30"/>
                <a:gd name="T38" fmla="*/ 13 w 27"/>
                <a:gd name="T39" fmla="*/ 3 h 30"/>
                <a:gd name="T40" fmla="*/ 7 w 27"/>
                <a:gd name="T41" fmla="*/ 7 h 30"/>
                <a:gd name="T42" fmla="*/ 4 w 27"/>
                <a:gd name="T43" fmla="*/ 15 h 30"/>
                <a:gd name="T44" fmla="*/ 7 w 27"/>
                <a:gd name="T45" fmla="*/ 24 h 30"/>
                <a:gd name="T46" fmla="*/ 13 w 27"/>
                <a:gd name="T47" fmla="*/ 27 h 30"/>
                <a:gd name="T48" fmla="*/ 20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6" y="20"/>
                    <a:pt x="26" y="21"/>
                  </a:cubicBezTo>
                  <a:cubicBezTo>
                    <a:pt x="25" y="23"/>
                    <a:pt x="24" y="25"/>
                    <a:pt x="23" y="26"/>
                  </a:cubicBezTo>
                  <a:cubicBezTo>
                    <a:pt x="22" y="28"/>
                    <a:pt x="20" y="29"/>
                    <a:pt x="19" y="29"/>
                  </a:cubicBezTo>
                  <a:cubicBezTo>
                    <a:pt x="17" y="30"/>
                    <a:pt x="15" y="30"/>
                    <a:pt x="13" y="30"/>
                  </a:cubicBezTo>
                  <a:cubicBezTo>
                    <a:pt x="11" y="30"/>
                    <a:pt x="10" y="30"/>
                    <a:pt x="8" y="29"/>
                  </a:cubicBezTo>
                  <a:cubicBezTo>
                    <a:pt x="6" y="29"/>
                    <a:pt x="5" y="28"/>
                    <a:pt x="4" y="26"/>
                  </a:cubicBezTo>
                  <a:cubicBezTo>
                    <a:pt x="3" y="25"/>
                    <a:pt x="2" y="23"/>
                    <a:pt x="1" y="21"/>
                  </a:cubicBezTo>
                  <a:cubicBezTo>
                    <a:pt x="0" y="20"/>
                    <a:pt x="0" y="18"/>
                    <a:pt x="0" y="15"/>
                  </a:cubicBezTo>
                  <a:cubicBezTo>
                    <a:pt x="0" y="13"/>
                    <a:pt x="0" y="11"/>
                    <a:pt x="1" y="9"/>
                  </a:cubicBezTo>
                  <a:cubicBezTo>
                    <a:pt x="2" y="7"/>
                    <a:pt x="3" y="6"/>
                    <a:pt x="4" y="4"/>
                  </a:cubicBezTo>
                  <a:cubicBezTo>
                    <a:pt x="5" y="3"/>
                    <a:pt x="6" y="2"/>
                    <a:pt x="8" y="1"/>
                  </a:cubicBezTo>
                  <a:cubicBezTo>
                    <a:pt x="10" y="0"/>
                    <a:pt x="11" y="0"/>
                    <a:pt x="13" y="0"/>
                  </a:cubicBezTo>
                  <a:cubicBezTo>
                    <a:pt x="15" y="0"/>
                    <a:pt x="17" y="0"/>
                    <a:pt x="19" y="1"/>
                  </a:cubicBezTo>
                  <a:cubicBezTo>
                    <a:pt x="20" y="2"/>
                    <a:pt x="22" y="3"/>
                    <a:pt x="23" y="4"/>
                  </a:cubicBezTo>
                  <a:cubicBezTo>
                    <a:pt x="24" y="6"/>
                    <a:pt x="25" y="7"/>
                    <a:pt x="26" y="9"/>
                  </a:cubicBezTo>
                  <a:cubicBezTo>
                    <a:pt x="26" y="11"/>
                    <a:pt x="27" y="13"/>
                    <a:pt x="27" y="15"/>
                  </a:cubicBezTo>
                  <a:close/>
                  <a:moveTo>
                    <a:pt x="23" y="15"/>
                  </a:moveTo>
                  <a:cubicBezTo>
                    <a:pt x="23" y="12"/>
                    <a:pt x="22" y="9"/>
                    <a:pt x="20" y="7"/>
                  </a:cubicBezTo>
                  <a:cubicBezTo>
                    <a:pt x="19" y="4"/>
                    <a:pt x="16" y="3"/>
                    <a:pt x="13" y="3"/>
                  </a:cubicBezTo>
                  <a:cubicBezTo>
                    <a:pt x="10" y="3"/>
                    <a:pt x="8" y="4"/>
                    <a:pt x="7" y="7"/>
                  </a:cubicBezTo>
                  <a:cubicBezTo>
                    <a:pt x="5" y="9"/>
                    <a:pt x="4" y="12"/>
                    <a:pt x="4" y="15"/>
                  </a:cubicBezTo>
                  <a:cubicBezTo>
                    <a:pt x="4" y="19"/>
                    <a:pt x="5" y="22"/>
                    <a:pt x="7" y="24"/>
                  </a:cubicBezTo>
                  <a:cubicBezTo>
                    <a:pt x="8" y="26"/>
                    <a:pt x="10" y="27"/>
                    <a:pt x="13" y="27"/>
                  </a:cubicBezTo>
                  <a:cubicBezTo>
                    <a:pt x="16" y="27"/>
                    <a:pt x="19" y="26"/>
                    <a:pt x="20" y="24"/>
                  </a:cubicBezTo>
                  <a:cubicBezTo>
                    <a:pt x="22" y="22"/>
                    <a:pt x="23" y="19"/>
                    <a:pt x="23"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94"/>
            <p:cNvSpPr>
              <a:spLocks/>
            </p:cNvSpPr>
            <p:nvPr/>
          </p:nvSpPr>
          <p:spPr bwMode="auto">
            <a:xfrm>
              <a:off x="9931403" y="4654596"/>
              <a:ext cx="76200" cy="52388"/>
            </a:xfrm>
            <a:custGeom>
              <a:avLst/>
              <a:gdLst>
                <a:gd name="T0" fmla="*/ 22 w 41"/>
                <a:gd name="T1" fmla="*/ 0 h 29"/>
                <a:gd name="T2" fmla="*/ 23 w 41"/>
                <a:gd name="T3" fmla="*/ 6 h 29"/>
                <a:gd name="T4" fmla="*/ 25 w 41"/>
                <a:gd name="T5" fmla="*/ 12 h 29"/>
                <a:gd name="T6" fmla="*/ 27 w 41"/>
                <a:gd name="T7" fmla="*/ 19 h 29"/>
                <a:gd name="T8" fmla="*/ 30 w 41"/>
                <a:gd name="T9" fmla="*/ 25 h 29"/>
                <a:gd name="T10" fmla="*/ 32 w 41"/>
                <a:gd name="T11" fmla="*/ 19 h 29"/>
                <a:gd name="T12" fmla="*/ 34 w 41"/>
                <a:gd name="T13" fmla="*/ 13 h 29"/>
                <a:gd name="T14" fmla="*/ 36 w 41"/>
                <a:gd name="T15" fmla="*/ 6 h 29"/>
                <a:gd name="T16" fmla="*/ 37 w 41"/>
                <a:gd name="T17" fmla="*/ 0 h 29"/>
                <a:gd name="T18" fmla="*/ 41 w 41"/>
                <a:gd name="T19" fmla="*/ 0 h 29"/>
                <a:gd name="T20" fmla="*/ 36 w 41"/>
                <a:gd name="T21" fmla="*/ 15 h 29"/>
                <a:gd name="T22" fmla="*/ 31 w 41"/>
                <a:gd name="T23" fmla="*/ 29 h 29"/>
                <a:gd name="T24" fmla="*/ 28 w 41"/>
                <a:gd name="T25" fmla="*/ 29 h 29"/>
                <a:gd name="T26" fmla="*/ 26 w 41"/>
                <a:gd name="T27" fmla="*/ 24 h 29"/>
                <a:gd name="T28" fmla="*/ 24 w 41"/>
                <a:gd name="T29" fmla="*/ 19 h 29"/>
                <a:gd name="T30" fmla="*/ 22 w 41"/>
                <a:gd name="T31" fmla="*/ 13 h 29"/>
                <a:gd name="T32" fmla="*/ 20 w 41"/>
                <a:gd name="T33" fmla="*/ 7 h 29"/>
                <a:gd name="T34" fmla="*/ 19 w 41"/>
                <a:gd name="T35" fmla="*/ 13 h 29"/>
                <a:gd name="T36" fmla="*/ 17 w 41"/>
                <a:gd name="T37" fmla="*/ 19 h 29"/>
                <a:gd name="T38" fmla="*/ 15 w 41"/>
                <a:gd name="T39" fmla="*/ 24 h 29"/>
                <a:gd name="T40" fmla="*/ 13 w 41"/>
                <a:gd name="T41" fmla="*/ 29 h 29"/>
                <a:gd name="T42" fmla="*/ 10 w 41"/>
                <a:gd name="T43" fmla="*/ 29 h 29"/>
                <a:gd name="T44" fmla="*/ 4 w 41"/>
                <a:gd name="T45" fmla="*/ 15 h 29"/>
                <a:gd name="T46" fmla="*/ 0 w 41"/>
                <a:gd name="T47" fmla="*/ 0 h 29"/>
                <a:gd name="T48" fmla="*/ 4 w 41"/>
                <a:gd name="T49" fmla="*/ 0 h 29"/>
                <a:gd name="T50" fmla="*/ 5 w 41"/>
                <a:gd name="T51" fmla="*/ 6 h 29"/>
                <a:gd name="T52" fmla="*/ 7 w 41"/>
                <a:gd name="T53" fmla="*/ 13 h 29"/>
                <a:gd name="T54" fmla="*/ 10 w 41"/>
                <a:gd name="T55" fmla="*/ 19 h 29"/>
                <a:gd name="T56" fmla="*/ 12 w 41"/>
                <a:gd name="T57" fmla="*/ 25 h 29"/>
                <a:gd name="T58" fmla="*/ 14 w 41"/>
                <a:gd name="T59" fmla="*/ 19 h 29"/>
                <a:gd name="T60" fmla="*/ 16 w 41"/>
                <a:gd name="T61" fmla="*/ 12 h 29"/>
                <a:gd name="T62" fmla="*/ 18 w 41"/>
                <a:gd name="T63" fmla="*/ 6 h 29"/>
                <a:gd name="T64" fmla="*/ 19 w 41"/>
                <a:gd name="T65" fmla="*/ 0 h 29"/>
                <a:gd name="T66" fmla="*/ 22 w 41"/>
                <a:gd name="T6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9">
                  <a:moveTo>
                    <a:pt x="22" y="0"/>
                  </a:moveTo>
                  <a:cubicBezTo>
                    <a:pt x="22" y="2"/>
                    <a:pt x="23" y="4"/>
                    <a:pt x="23" y="6"/>
                  </a:cubicBezTo>
                  <a:cubicBezTo>
                    <a:pt x="24" y="8"/>
                    <a:pt x="25" y="10"/>
                    <a:pt x="25" y="12"/>
                  </a:cubicBezTo>
                  <a:cubicBezTo>
                    <a:pt x="26" y="14"/>
                    <a:pt x="27" y="16"/>
                    <a:pt x="27" y="19"/>
                  </a:cubicBezTo>
                  <a:cubicBezTo>
                    <a:pt x="28" y="21"/>
                    <a:pt x="29" y="23"/>
                    <a:pt x="30" y="25"/>
                  </a:cubicBezTo>
                  <a:cubicBezTo>
                    <a:pt x="30" y="23"/>
                    <a:pt x="31" y="21"/>
                    <a:pt x="32" y="19"/>
                  </a:cubicBezTo>
                  <a:cubicBezTo>
                    <a:pt x="32" y="17"/>
                    <a:pt x="33" y="15"/>
                    <a:pt x="34" y="13"/>
                  </a:cubicBezTo>
                  <a:cubicBezTo>
                    <a:pt x="34" y="11"/>
                    <a:pt x="35" y="8"/>
                    <a:pt x="36" y="6"/>
                  </a:cubicBezTo>
                  <a:cubicBezTo>
                    <a:pt x="36" y="4"/>
                    <a:pt x="37" y="2"/>
                    <a:pt x="37" y="0"/>
                  </a:cubicBezTo>
                  <a:cubicBezTo>
                    <a:pt x="41" y="0"/>
                    <a:pt x="41" y="0"/>
                    <a:pt x="41" y="0"/>
                  </a:cubicBezTo>
                  <a:cubicBezTo>
                    <a:pt x="39" y="5"/>
                    <a:pt x="38" y="11"/>
                    <a:pt x="36" y="15"/>
                  </a:cubicBezTo>
                  <a:cubicBezTo>
                    <a:pt x="35" y="20"/>
                    <a:pt x="33" y="24"/>
                    <a:pt x="31" y="29"/>
                  </a:cubicBezTo>
                  <a:cubicBezTo>
                    <a:pt x="28" y="29"/>
                    <a:pt x="28" y="29"/>
                    <a:pt x="28" y="29"/>
                  </a:cubicBezTo>
                  <a:cubicBezTo>
                    <a:pt x="27" y="27"/>
                    <a:pt x="27" y="26"/>
                    <a:pt x="26" y="24"/>
                  </a:cubicBezTo>
                  <a:cubicBezTo>
                    <a:pt x="25" y="23"/>
                    <a:pt x="25" y="21"/>
                    <a:pt x="24" y="19"/>
                  </a:cubicBezTo>
                  <a:cubicBezTo>
                    <a:pt x="23" y="17"/>
                    <a:pt x="23" y="15"/>
                    <a:pt x="22" y="13"/>
                  </a:cubicBezTo>
                  <a:cubicBezTo>
                    <a:pt x="22" y="11"/>
                    <a:pt x="21" y="9"/>
                    <a:pt x="20" y="7"/>
                  </a:cubicBezTo>
                  <a:cubicBezTo>
                    <a:pt x="20" y="9"/>
                    <a:pt x="19" y="11"/>
                    <a:pt x="19" y="13"/>
                  </a:cubicBezTo>
                  <a:cubicBezTo>
                    <a:pt x="18" y="15"/>
                    <a:pt x="17" y="17"/>
                    <a:pt x="17" y="19"/>
                  </a:cubicBezTo>
                  <a:cubicBezTo>
                    <a:pt x="16" y="21"/>
                    <a:pt x="15" y="23"/>
                    <a:pt x="15" y="24"/>
                  </a:cubicBezTo>
                  <a:cubicBezTo>
                    <a:pt x="14" y="26"/>
                    <a:pt x="14" y="27"/>
                    <a:pt x="13" y="29"/>
                  </a:cubicBezTo>
                  <a:cubicBezTo>
                    <a:pt x="10" y="29"/>
                    <a:pt x="10" y="29"/>
                    <a:pt x="10" y="29"/>
                  </a:cubicBezTo>
                  <a:cubicBezTo>
                    <a:pt x="8" y="24"/>
                    <a:pt x="6" y="20"/>
                    <a:pt x="4" y="15"/>
                  </a:cubicBezTo>
                  <a:cubicBezTo>
                    <a:pt x="3" y="11"/>
                    <a:pt x="1" y="5"/>
                    <a:pt x="0" y="0"/>
                  </a:cubicBezTo>
                  <a:cubicBezTo>
                    <a:pt x="4" y="0"/>
                    <a:pt x="4" y="0"/>
                    <a:pt x="4" y="0"/>
                  </a:cubicBezTo>
                  <a:cubicBezTo>
                    <a:pt x="4" y="2"/>
                    <a:pt x="5" y="4"/>
                    <a:pt x="5" y="6"/>
                  </a:cubicBezTo>
                  <a:cubicBezTo>
                    <a:pt x="6" y="8"/>
                    <a:pt x="7" y="11"/>
                    <a:pt x="7" y="13"/>
                  </a:cubicBezTo>
                  <a:cubicBezTo>
                    <a:pt x="8" y="15"/>
                    <a:pt x="9" y="17"/>
                    <a:pt x="10" y="19"/>
                  </a:cubicBezTo>
                  <a:cubicBezTo>
                    <a:pt x="10" y="21"/>
                    <a:pt x="11" y="23"/>
                    <a:pt x="12" y="25"/>
                  </a:cubicBezTo>
                  <a:cubicBezTo>
                    <a:pt x="12" y="23"/>
                    <a:pt x="13" y="21"/>
                    <a:pt x="14" y="19"/>
                  </a:cubicBezTo>
                  <a:cubicBezTo>
                    <a:pt x="14" y="16"/>
                    <a:pt x="15" y="14"/>
                    <a:pt x="16" y="12"/>
                  </a:cubicBezTo>
                  <a:cubicBezTo>
                    <a:pt x="16" y="10"/>
                    <a:pt x="17" y="8"/>
                    <a:pt x="18" y="6"/>
                  </a:cubicBezTo>
                  <a:cubicBezTo>
                    <a:pt x="18" y="4"/>
                    <a:pt x="19" y="2"/>
                    <a:pt x="19" y="0"/>
                  </a:cubicBez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95"/>
            <p:cNvSpPr>
              <a:spLocks/>
            </p:cNvSpPr>
            <p:nvPr/>
          </p:nvSpPr>
          <p:spPr bwMode="auto">
            <a:xfrm>
              <a:off x="10018716" y="4637134"/>
              <a:ext cx="28575" cy="69851"/>
            </a:xfrm>
            <a:custGeom>
              <a:avLst/>
              <a:gdLst>
                <a:gd name="T0" fmla="*/ 3 w 16"/>
                <a:gd name="T1" fmla="*/ 9 h 38"/>
                <a:gd name="T2" fmla="*/ 15 w 16"/>
                <a:gd name="T3" fmla="*/ 9 h 38"/>
                <a:gd name="T4" fmla="*/ 15 w 16"/>
                <a:gd name="T5" fmla="*/ 12 h 38"/>
                <a:gd name="T6" fmla="*/ 3 w 16"/>
                <a:gd name="T7" fmla="*/ 12 h 38"/>
                <a:gd name="T8" fmla="*/ 3 w 16"/>
                <a:gd name="T9" fmla="*/ 27 h 38"/>
                <a:gd name="T10" fmla="*/ 4 w 16"/>
                <a:gd name="T11" fmla="*/ 31 h 38"/>
                <a:gd name="T12" fmla="*/ 5 w 16"/>
                <a:gd name="T13" fmla="*/ 34 h 38"/>
                <a:gd name="T14" fmla="*/ 7 w 16"/>
                <a:gd name="T15" fmla="*/ 35 h 38"/>
                <a:gd name="T16" fmla="*/ 9 w 16"/>
                <a:gd name="T17" fmla="*/ 35 h 38"/>
                <a:gd name="T18" fmla="*/ 13 w 16"/>
                <a:gd name="T19" fmla="*/ 34 h 38"/>
                <a:gd name="T20" fmla="*/ 15 w 16"/>
                <a:gd name="T21" fmla="*/ 33 h 38"/>
                <a:gd name="T22" fmla="*/ 16 w 16"/>
                <a:gd name="T23" fmla="*/ 37 h 38"/>
                <a:gd name="T24" fmla="*/ 13 w 16"/>
                <a:gd name="T25" fmla="*/ 38 h 38"/>
                <a:gd name="T26" fmla="*/ 9 w 16"/>
                <a:gd name="T27" fmla="*/ 38 h 38"/>
                <a:gd name="T28" fmla="*/ 5 w 16"/>
                <a:gd name="T29" fmla="*/ 38 h 38"/>
                <a:gd name="T30" fmla="*/ 2 w 16"/>
                <a:gd name="T31" fmla="*/ 35 h 38"/>
                <a:gd name="T32" fmla="*/ 0 w 16"/>
                <a:gd name="T33" fmla="*/ 32 h 38"/>
                <a:gd name="T34" fmla="*/ 0 w 16"/>
                <a:gd name="T35" fmla="*/ 27 h 38"/>
                <a:gd name="T36" fmla="*/ 0 w 16"/>
                <a:gd name="T37" fmla="*/ 0 h 38"/>
                <a:gd name="T38" fmla="*/ 3 w 16"/>
                <a:gd name="T39" fmla="*/ 0 h 38"/>
                <a:gd name="T40" fmla="*/ 3 w 16"/>
                <a:gd name="T41"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3" y="9"/>
                  </a:moveTo>
                  <a:cubicBezTo>
                    <a:pt x="15" y="9"/>
                    <a:pt x="15" y="9"/>
                    <a:pt x="15" y="9"/>
                  </a:cubicBezTo>
                  <a:cubicBezTo>
                    <a:pt x="15" y="12"/>
                    <a:pt x="15" y="12"/>
                    <a:pt x="15" y="12"/>
                  </a:cubicBezTo>
                  <a:cubicBezTo>
                    <a:pt x="3" y="12"/>
                    <a:pt x="3" y="12"/>
                    <a:pt x="3" y="12"/>
                  </a:cubicBezTo>
                  <a:cubicBezTo>
                    <a:pt x="3" y="27"/>
                    <a:pt x="3" y="27"/>
                    <a:pt x="3" y="27"/>
                  </a:cubicBezTo>
                  <a:cubicBezTo>
                    <a:pt x="3" y="29"/>
                    <a:pt x="3" y="30"/>
                    <a:pt x="4" y="31"/>
                  </a:cubicBezTo>
                  <a:cubicBezTo>
                    <a:pt x="4" y="32"/>
                    <a:pt x="4" y="33"/>
                    <a:pt x="5" y="34"/>
                  </a:cubicBezTo>
                  <a:cubicBezTo>
                    <a:pt x="5" y="34"/>
                    <a:pt x="6" y="35"/>
                    <a:pt x="7" y="35"/>
                  </a:cubicBezTo>
                  <a:cubicBezTo>
                    <a:pt x="8" y="35"/>
                    <a:pt x="8" y="35"/>
                    <a:pt x="9" y="35"/>
                  </a:cubicBezTo>
                  <a:cubicBezTo>
                    <a:pt x="11" y="35"/>
                    <a:pt x="12" y="35"/>
                    <a:pt x="13" y="34"/>
                  </a:cubicBezTo>
                  <a:cubicBezTo>
                    <a:pt x="14" y="34"/>
                    <a:pt x="15" y="34"/>
                    <a:pt x="15" y="33"/>
                  </a:cubicBezTo>
                  <a:cubicBezTo>
                    <a:pt x="16" y="37"/>
                    <a:pt x="16" y="37"/>
                    <a:pt x="16" y="37"/>
                  </a:cubicBezTo>
                  <a:cubicBezTo>
                    <a:pt x="16" y="37"/>
                    <a:pt x="15" y="37"/>
                    <a:pt x="13" y="38"/>
                  </a:cubicBezTo>
                  <a:cubicBezTo>
                    <a:pt x="12" y="38"/>
                    <a:pt x="11" y="38"/>
                    <a:pt x="9" y="38"/>
                  </a:cubicBezTo>
                  <a:cubicBezTo>
                    <a:pt x="7" y="38"/>
                    <a:pt x="6" y="38"/>
                    <a:pt x="5" y="38"/>
                  </a:cubicBezTo>
                  <a:cubicBezTo>
                    <a:pt x="3" y="37"/>
                    <a:pt x="2" y="36"/>
                    <a:pt x="2" y="35"/>
                  </a:cubicBezTo>
                  <a:cubicBezTo>
                    <a:pt x="1" y="35"/>
                    <a:pt x="0" y="33"/>
                    <a:pt x="0" y="32"/>
                  </a:cubicBezTo>
                  <a:cubicBezTo>
                    <a:pt x="0" y="31"/>
                    <a:pt x="0" y="29"/>
                    <a:pt x="0" y="27"/>
                  </a:cubicBezTo>
                  <a:cubicBezTo>
                    <a:pt x="0" y="0"/>
                    <a:pt x="0" y="0"/>
                    <a:pt x="0" y="0"/>
                  </a:cubicBezTo>
                  <a:cubicBezTo>
                    <a:pt x="3" y="0"/>
                    <a:pt x="3" y="0"/>
                    <a:pt x="3" y="0"/>
                  </a:cubicBezTo>
                  <a:lnTo>
                    <a:pt x="3"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96"/>
            <p:cNvSpPr>
              <a:spLocks/>
            </p:cNvSpPr>
            <p:nvPr/>
          </p:nvSpPr>
          <p:spPr bwMode="auto">
            <a:xfrm>
              <a:off x="10058403" y="4626021"/>
              <a:ext cx="41275" cy="80963"/>
            </a:xfrm>
            <a:custGeom>
              <a:avLst/>
              <a:gdLst>
                <a:gd name="T0" fmla="*/ 0 w 22"/>
                <a:gd name="T1" fmla="*/ 44 h 44"/>
                <a:gd name="T2" fmla="*/ 0 w 22"/>
                <a:gd name="T3" fmla="*/ 1 h 44"/>
                <a:gd name="T4" fmla="*/ 3 w 22"/>
                <a:gd name="T5" fmla="*/ 0 h 44"/>
                <a:gd name="T6" fmla="*/ 3 w 22"/>
                <a:gd name="T7" fmla="*/ 16 h 44"/>
                <a:gd name="T8" fmla="*/ 7 w 22"/>
                <a:gd name="T9" fmla="*/ 15 h 44"/>
                <a:gd name="T10" fmla="*/ 11 w 22"/>
                <a:gd name="T11" fmla="*/ 14 h 44"/>
                <a:gd name="T12" fmla="*/ 16 w 22"/>
                <a:gd name="T13" fmla="*/ 15 h 44"/>
                <a:gd name="T14" fmla="*/ 20 w 22"/>
                <a:gd name="T15" fmla="*/ 18 h 44"/>
                <a:gd name="T16" fmla="*/ 22 w 22"/>
                <a:gd name="T17" fmla="*/ 22 h 44"/>
                <a:gd name="T18" fmla="*/ 22 w 22"/>
                <a:gd name="T19" fmla="*/ 28 h 44"/>
                <a:gd name="T20" fmla="*/ 22 w 22"/>
                <a:gd name="T21" fmla="*/ 44 h 44"/>
                <a:gd name="T22" fmla="*/ 18 w 22"/>
                <a:gd name="T23" fmla="*/ 44 h 44"/>
                <a:gd name="T24" fmla="*/ 18 w 22"/>
                <a:gd name="T25" fmla="*/ 29 h 44"/>
                <a:gd name="T26" fmla="*/ 18 w 22"/>
                <a:gd name="T27" fmla="*/ 23 h 44"/>
                <a:gd name="T28" fmla="*/ 17 w 22"/>
                <a:gd name="T29" fmla="*/ 20 h 44"/>
                <a:gd name="T30" fmla="*/ 14 w 22"/>
                <a:gd name="T31" fmla="*/ 18 h 44"/>
                <a:gd name="T32" fmla="*/ 10 w 22"/>
                <a:gd name="T33" fmla="*/ 17 h 44"/>
                <a:gd name="T34" fmla="*/ 8 w 22"/>
                <a:gd name="T35" fmla="*/ 18 h 44"/>
                <a:gd name="T36" fmla="*/ 6 w 22"/>
                <a:gd name="T37" fmla="*/ 18 h 44"/>
                <a:gd name="T38" fmla="*/ 4 w 22"/>
                <a:gd name="T39" fmla="*/ 18 h 44"/>
                <a:gd name="T40" fmla="*/ 3 w 22"/>
                <a:gd name="T41" fmla="*/ 19 h 44"/>
                <a:gd name="T42" fmla="*/ 3 w 22"/>
                <a:gd name="T43" fmla="*/ 44 h 44"/>
                <a:gd name="T44" fmla="*/ 0 w 22"/>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4">
                  <a:moveTo>
                    <a:pt x="0" y="44"/>
                  </a:moveTo>
                  <a:cubicBezTo>
                    <a:pt x="0" y="1"/>
                    <a:pt x="0" y="1"/>
                    <a:pt x="0" y="1"/>
                  </a:cubicBezTo>
                  <a:cubicBezTo>
                    <a:pt x="3" y="0"/>
                    <a:pt x="3" y="0"/>
                    <a:pt x="3" y="0"/>
                  </a:cubicBezTo>
                  <a:cubicBezTo>
                    <a:pt x="3" y="16"/>
                    <a:pt x="3" y="16"/>
                    <a:pt x="3" y="16"/>
                  </a:cubicBezTo>
                  <a:cubicBezTo>
                    <a:pt x="4" y="15"/>
                    <a:pt x="6" y="15"/>
                    <a:pt x="7" y="15"/>
                  </a:cubicBezTo>
                  <a:cubicBezTo>
                    <a:pt x="8" y="14"/>
                    <a:pt x="9" y="14"/>
                    <a:pt x="11" y="14"/>
                  </a:cubicBezTo>
                  <a:cubicBezTo>
                    <a:pt x="13" y="14"/>
                    <a:pt x="15" y="15"/>
                    <a:pt x="16" y="15"/>
                  </a:cubicBezTo>
                  <a:cubicBezTo>
                    <a:pt x="18" y="16"/>
                    <a:pt x="19" y="17"/>
                    <a:pt x="20" y="18"/>
                  </a:cubicBezTo>
                  <a:cubicBezTo>
                    <a:pt x="21" y="19"/>
                    <a:pt x="21" y="20"/>
                    <a:pt x="22" y="22"/>
                  </a:cubicBezTo>
                  <a:cubicBezTo>
                    <a:pt x="22" y="24"/>
                    <a:pt x="22" y="26"/>
                    <a:pt x="22" y="28"/>
                  </a:cubicBezTo>
                  <a:cubicBezTo>
                    <a:pt x="22" y="44"/>
                    <a:pt x="22" y="44"/>
                    <a:pt x="22" y="44"/>
                  </a:cubicBezTo>
                  <a:cubicBezTo>
                    <a:pt x="18" y="44"/>
                    <a:pt x="18" y="44"/>
                    <a:pt x="18" y="44"/>
                  </a:cubicBezTo>
                  <a:cubicBezTo>
                    <a:pt x="18" y="29"/>
                    <a:pt x="18" y="29"/>
                    <a:pt x="18" y="29"/>
                  </a:cubicBezTo>
                  <a:cubicBezTo>
                    <a:pt x="18" y="27"/>
                    <a:pt x="18" y="25"/>
                    <a:pt x="18" y="23"/>
                  </a:cubicBezTo>
                  <a:cubicBezTo>
                    <a:pt x="18" y="22"/>
                    <a:pt x="17" y="21"/>
                    <a:pt x="17" y="20"/>
                  </a:cubicBezTo>
                  <a:cubicBezTo>
                    <a:pt x="16" y="19"/>
                    <a:pt x="15" y="18"/>
                    <a:pt x="14" y="18"/>
                  </a:cubicBezTo>
                  <a:cubicBezTo>
                    <a:pt x="13" y="18"/>
                    <a:pt x="12" y="17"/>
                    <a:pt x="10" y="17"/>
                  </a:cubicBezTo>
                  <a:cubicBezTo>
                    <a:pt x="9" y="17"/>
                    <a:pt x="9" y="18"/>
                    <a:pt x="8" y="18"/>
                  </a:cubicBezTo>
                  <a:cubicBezTo>
                    <a:pt x="7" y="18"/>
                    <a:pt x="7" y="18"/>
                    <a:pt x="6" y="18"/>
                  </a:cubicBezTo>
                  <a:cubicBezTo>
                    <a:pt x="5" y="18"/>
                    <a:pt x="5" y="18"/>
                    <a:pt x="4" y="18"/>
                  </a:cubicBezTo>
                  <a:cubicBezTo>
                    <a:pt x="4" y="19"/>
                    <a:pt x="3" y="19"/>
                    <a:pt x="3" y="19"/>
                  </a:cubicBezTo>
                  <a:cubicBezTo>
                    <a:pt x="3" y="44"/>
                    <a:pt x="3" y="44"/>
                    <a:pt x="3" y="44"/>
                  </a:cubicBezTo>
                  <a:lnTo>
                    <a:pt x="0"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8" name="Group 557"/>
          <p:cNvGrpSpPr/>
          <p:nvPr/>
        </p:nvGrpSpPr>
        <p:grpSpPr>
          <a:xfrm>
            <a:off x="664370" y="4190316"/>
            <a:ext cx="252413" cy="82550"/>
            <a:chOff x="627063" y="4683172"/>
            <a:chExt cx="252413" cy="82550"/>
          </a:xfrm>
        </p:grpSpPr>
        <p:sp>
          <p:nvSpPr>
            <p:cNvPr id="445" name="Freeform 104"/>
            <p:cNvSpPr>
              <a:spLocks/>
            </p:cNvSpPr>
            <p:nvPr/>
          </p:nvSpPr>
          <p:spPr bwMode="auto">
            <a:xfrm>
              <a:off x="627063" y="4691109"/>
              <a:ext cx="55563" cy="74613"/>
            </a:xfrm>
            <a:custGeom>
              <a:avLst/>
              <a:gdLst>
                <a:gd name="T0" fmla="*/ 18 w 30"/>
                <a:gd name="T1" fmla="*/ 41 h 41"/>
                <a:gd name="T2" fmla="*/ 11 w 30"/>
                <a:gd name="T3" fmla="*/ 39 h 41"/>
                <a:gd name="T4" fmla="*/ 6 w 30"/>
                <a:gd name="T5" fmla="*/ 35 h 41"/>
                <a:gd name="T6" fmla="*/ 2 w 30"/>
                <a:gd name="T7" fmla="*/ 29 h 41"/>
                <a:gd name="T8" fmla="*/ 0 w 30"/>
                <a:gd name="T9" fmla="*/ 20 h 41"/>
                <a:gd name="T10" fmla="*/ 2 w 30"/>
                <a:gd name="T11" fmla="*/ 12 h 41"/>
                <a:gd name="T12" fmla="*/ 6 w 30"/>
                <a:gd name="T13" fmla="*/ 5 h 41"/>
                <a:gd name="T14" fmla="*/ 12 w 30"/>
                <a:gd name="T15" fmla="*/ 1 h 41"/>
                <a:gd name="T16" fmla="*/ 18 w 30"/>
                <a:gd name="T17" fmla="*/ 0 h 41"/>
                <a:gd name="T18" fmla="*/ 22 w 30"/>
                <a:gd name="T19" fmla="*/ 0 h 41"/>
                <a:gd name="T20" fmla="*/ 26 w 30"/>
                <a:gd name="T21" fmla="*/ 1 h 41"/>
                <a:gd name="T22" fmla="*/ 28 w 30"/>
                <a:gd name="T23" fmla="*/ 2 h 41"/>
                <a:gd name="T24" fmla="*/ 29 w 30"/>
                <a:gd name="T25" fmla="*/ 3 h 41"/>
                <a:gd name="T26" fmla="*/ 28 w 30"/>
                <a:gd name="T27" fmla="*/ 6 h 41"/>
                <a:gd name="T28" fmla="*/ 24 w 30"/>
                <a:gd name="T29" fmla="*/ 4 h 41"/>
                <a:gd name="T30" fmla="*/ 19 w 30"/>
                <a:gd name="T31" fmla="*/ 4 h 41"/>
                <a:gd name="T32" fmla="*/ 13 w 30"/>
                <a:gd name="T33" fmla="*/ 5 h 41"/>
                <a:gd name="T34" fmla="*/ 8 w 30"/>
                <a:gd name="T35" fmla="*/ 8 h 41"/>
                <a:gd name="T36" fmla="*/ 5 w 30"/>
                <a:gd name="T37" fmla="*/ 14 h 41"/>
                <a:gd name="T38" fmla="*/ 5 w 30"/>
                <a:gd name="T39" fmla="*/ 20 h 41"/>
                <a:gd name="T40" fmla="*/ 5 w 30"/>
                <a:gd name="T41" fmla="*/ 27 h 41"/>
                <a:gd name="T42" fmla="*/ 8 w 30"/>
                <a:gd name="T43" fmla="*/ 33 h 41"/>
                <a:gd name="T44" fmla="*/ 13 w 30"/>
                <a:gd name="T45" fmla="*/ 36 h 41"/>
                <a:gd name="T46" fmla="*/ 19 w 30"/>
                <a:gd name="T47" fmla="*/ 37 h 41"/>
                <a:gd name="T48" fmla="*/ 25 w 30"/>
                <a:gd name="T49" fmla="*/ 37 h 41"/>
                <a:gd name="T50" fmla="*/ 28 w 30"/>
                <a:gd name="T51" fmla="*/ 35 h 41"/>
                <a:gd name="T52" fmla="*/ 30 w 30"/>
                <a:gd name="T53" fmla="*/ 38 h 41"/>
                <a:gd name="T54" fmla="*/ 28 w 30"/>
                <a:gd name="T55" fmla="*/ 39 h 41"/>
                <a:gd name="T56" fmla="*/ 26 w 30"/>
                <a:gd name="T57" fmla="*/ 40 h 41"/>
                <a:gd name="T58" fmla="*/ 22 w 30"/>
                <a:gd name="T59" fmla="*/ 40 h 41"/>
                <a:gd name="T60" fmla="*/ 18 w 30"/>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41">
                  <a:moveTo>
                    <a:pt x="18" y="41"/>
                  </a:moveTo>
                  <a:cubicBezTo>
                    <a:pt x="16" y="41"/>
                    <a:pt x="13" y="40"/>
                    <a:pt x="11" y="39"/>
                  </a:cubicBezTo>
                  <a:cubicBezTo>
                    <a:pt x="9" y="38"/>
                    <a:pt x="7" y="37"/>
                    <a:pt x="6" y="35"/>
                  </a:cubicBezTo>
                  <a:cubicBezTo>
                    <a:pt x="4" y="34"/>
                    <a:pt x="3" y="32"/>
                    <a:pt x="2" y="29"/>
                  </a:cubicBezTo>
                  <a:cubicBezTo>
                    <a:pt x="1" y="26"/>
                    <a:pt x="0" y="24"/>
                    <a:pt x="0" y="20"/>
                  </a:cubicBezTo>
                  <a:cubicBezTo>
                    <a:pt x="0" y="17"/>
                    <a:pt x="1" y="14"/>
                    <a:pt x="2" y="12"/>
                  </a:cubicBezTo>
                  <a:cubicBezTo>
                    <a:pt x="3" y="9"/>
                    <a:pt x="4" y="7"/>
                    <a:pt x="6" y="5"/>
                  </a:cubicBezTo>
                  <a:cubicBezTo>
                    <a:pt x="8" y="4"/>
                    <a:pt x="9" y="2"/>
                    <a:pt x="12" y="1"/>
                  </a:cubicBezTo>
                  <a:cubicBezTo>
                    <a:pt x="14" y="1"/>
                    <a:pt x="16" y="0"/>
                    <a:pt x="18" y="0"/>
                  </a:cubicBezTo>
                  <a:cubicBezTo>
                    <a:pt x="20" y="0"/>
                    <a:pt x="21" y="0"/>
                    <a:pt x="22" y="0"/>
                  </a:cubicBezTo>
                  <a:cubicBezTo>
                    <a:pt x="24" y="1"/>
                    <a:pt x="25" y="1"/>
                    <a:pt x="26" y="1"/>
                  </a:cubicBezTo>
                  <a:cubicBezTo>
                    <a:pt x="26" y="1"/>
                    <a:pt x="27" y="2"/>
                    <a:pt x="28" y="2"/>
                  </a:cubicBezTo>
                  <a:cubicBezTo>
                    <a:pt x="28" y="2"/>
                    <a:pt x="29" y="2"/>
                    <a:pt x="29" y="3"/>
                  </a:cubicBezTo>
                  <a:cubicBezTo>
                    <a:pt x="28" y="6"/>
                    <a:pt x="28" y="6"/>
                    <a:pt x="28" y="6"/>
                  </a:cubicBezTo>
                  <a:cubicBezTo>
                    <a:pt x="27" y="5"/>
                    <a:pt x="26" y="5"/>
                    <a:pt x="24" y="4"/>
                  </a:cubicBezTo>
                  <a:cubicBezTo>
                    <a:pt x="23" y="4"/>
                    <a:pt x="21" y="4"/>
                    <a:pt x="19" y="4"/>
                  </a:cubicBezTo>
                  <a:cubicBezTo>
                    <a:pt x="17" y="4"/>
                    <a:pt x="15" y="4"/>
                    <a:pt x="13" y="5"/>
                  </a:cubicBezTo>
                  <a:cubicBezTo>
                    <a:pt x="11" y="6"/>
                    <a:pt x="9" y="7"/>
                    <a:pt x="8" y="8"/>
                  </a:cubicBezTo>
                  <a:cubicBezTo>
                    <a:pt x="7" y="10"/>
                    <a:pt x="6" y="12"/>
                    <a:pt x="5" y="14"/>
                  </a:cubicBezTo>
                  <a:cubicBezTo>
                    <a:pt x="5" y="16"/>
                    <a:pt x="5" y="18"/>
                    <a:pt x="5" y="20"/>
                  </a:cubicBezTo>
                  <a:cubicBezTo>
                    <a:pt x="5" y="23"/>
                    <a:pt x="5" y="25"/>
                    <a:pt x="5" y="27"/>
                  </a:cubicBezTo>
                  <a:cubicBezTo>
                    <a:pt x="6" y="29"/>
                    <a:pt x="7" y="31"/>
                    <a:pt x="8" y="33"/>
                  </a:cubicBezTo>
                  <a:cubicBezTo>
                    <a:pt x="9" y="34"/>
                    <a:pt x="11" y="35"/>
                    <a:pt x="13" y="36"/>
                  </a:cubicBezTo>
                  <a:cubicBezTo>
                    <a:pt x="14" y="37"/>
                    <a:pt x="16" y="37"/>
                    <a:pt x="19" y="37"/>
                  </a:cubicBezTo>
                  <a:cubicBezTo>
                    <a:pt x="21" y="37"/>
                    <a:pt x="23" y="37"/>
                    <a:pt x="25" y="37"/>
                  </a:cubicBezTo>
                  <a:cubicBezTo>
                    <a:pt x="26" y="36"/>
                    <a:pt x="28" y="36"/>
                    <a:pt x="28" y="35"/>
                  </a:cubicBezTo>
                  <a:cubicBezTo>
                    <a:pt x="30" y="38"/>
                    <a:pt x="30" y="38"/>
                    <a:pt x="30" y="38"/>
                  </a:cubicBezTo>
                  <a:cubicBezTo>
                    <a:pt x="29" y="39"/>
                    <a:pt x="29" y="39"/>
                    <a:pt x="28" y="39"/>
                  </a:cubicBezTo>
                  <a:cubicBezTo>
                    <a:pt x="28" y="39"/>
                    <a:pt x="27" y="39"/>
                    <a:pt x="26" y="40"/>
                  </a:cubicBezTo>
                  <a:cubicBezTo>
                    <a:pt x="25" y="40"/>
                    <a:pt x="24" y="40"/>
                    <a:pt x="22" y="40"/>
                  </a:cubicBezTo>
                  <a:cubicBezTo>
                    <a:pt x="21" y="41"/>
                    <a:pt x="20" y="41"/>
                    <a:pt x="18" y="4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105"/>
            <p:cNvSpPr>
              <a:spLocks/>
            </p:cNvSpPr>
            <p:nvPr/>
          </p:nvSpPr>
          <p:spPr bwMode="auto">
            <a:xfrm>
              <a:off x="693738" y="4683172"/>
              <a:ext cx="14288" cy="80963"/>
            </a:xfrm>
            <a:custGeom>
              <a:avLst/>
              <a:gdLst>
                <a:gd name="T0" fmla="*/ 7 w 8"/>
                <a:gd name="T1" fmla="*/ 44 h 44"/>
                <a:gd name="T2" fmla="*/ 4 w 8"/>
                <a:gd name="T3" fmla="*/ 44 h 44"/>
                <a:gd name="T4" fmla="*/ 2 w 8"/>
                <a:gd name="T5" fmla="*/ 43 h 44"/>
                <a:gd name="T6" fmla="*/ 0 w 8"/>
                <a:gd name="T7" fmla="*/ 40 h 44"/>
                <a:gd name="T8" fmla="*/ 0 w 8"/>
                <a:gd name="T9" fmla="*/ 37 h 44"/>
                <a:gd name="T10" fmla="*/ 0 w 8"/>
                <a:gd name="T11" fmla="*/ 1 h 44"/>
                <a:gd name="T12" fmla="*/ 4 w 8"/>
                <a:gd name="T13" fmla="*/ 0 h 44"/>
                <a:gd name="T14" fmla="*/ 4 w 8"/>
                <a:gd name="T15" fmla="*/ 37 h 44"/>
                <a:gd name="T16" fmla="*/ 4 w 8"/>
                <a:gd name="T17" fmla="*/ 39 h 44"/>
                <a:gd name="T18" fmla="*/ 5 w 8"/>
                <a:gd name="T19" fmla="*/ 40 h 44"/>
                <a:gd name="T20" fmla="*/ 6 w 8"/>
                <a:gd name="T21" fmla="*/ 41 h 44"/>
                <a:gd name="T22" fmla="*/ 8 w 8"/>
                <a:gd name="T23" fmla="*/ 41 h 44"/>
                <a:gd name="T24" fmla="*/ 7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7" y="44"/>
                  </a:moveTo>
                  <a:cubicBezTo>
                    <a:pt x="6" y="44"/>
                    <a:pt x="5" y="44"/>
                    <a:pt x="4" y="44"/>
                  </a:cubicBezTo>
                  <a:cubicBezTo>
                    <a:pt x="3" y="44"/>
                    <a:pt x="2" y="43"/>
                    <a:pt x="2" y="43"/>
                  </a:cubicBezTo>
                  <a:cubicBezTo>
                    <a:pt x="1" y="42"/>
                    <a:pt x="1" y="41"/>
                    <a:pt x="0" y="40"/>
                  </a:cubicBezTo>
                  <a:cubicBezTo>
                    <a:pt x="0" y="39"/>
                    <a:pt x="0" y="38"/>
                    <a:pt x="0" y="37"/>
                  </a:cubicBezTo>
                  <a:cubicBezTo>
                    <a:pt x="0" y="1"/>
                    <a:pt x="0" y="1"/>
                    <a:pt x="0" y="1"/>
                  </a:cubicBezTo>
                  <a:cubicBezTo>
                    <a:pt x="4" y="0"/>
                    <a:pt x="4" y="0"/>
                    <a:pt x="4" y="0"/>
                  </a:cubicBezTo>
                  <a:cubicBezTo>
                    <a:pt x="4" y="37"/>
                    <a:pt x="4" y="37"/>
                    <a:pt x="4" y="37"/>
                  </a:cubicBezTo>
                  <a:cubicBezTo>
                    <a:pt x="4" y="38"/>
                    <a:pt x="4" y="38"/>
                    <a:pt x="4" y="39"/>
                  </a:cubicBezTo>
                  <a:cubicBezTo>
                    <a:pt x="4" y="39"/>
                    <a:pt x="4" y="40"/>
                    <a:pt x="5" y="40"/>
                  </a:cubicBezTo>
                  <a:cubicBezTo>
                    <a:pt x="5" y="40"/>
                    <a:pt x="5" y="41"/>
                    <a:pt x="6" y="41"/>
                  </a:cubicBezTo>
                  <a:cubicBezTo>
                    <a:pt x="6" y="41"/>
                    <a:pt x="7" y="41"/>
                    <a:pt x="8" y="41"/>
                  </a:cubicBezTo>
                  <a:lnTo>
                    <a:pt x="7"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106"/>
            <p:cNvSpPr>
              <a:spLocks noEditPoints="1"/>
            </p:cNvSpPr>
            <p:nvPr/>
          </p:nvSpPr>
          <p:spPr bwMode="auto">
            <a:xfrm>
              <a:off x="714376" y="4708572"/>
              <a:ext cx="50800" cy="55563"/>
            </a:xfrm>
            <a:custGeom>
              <a:avLst/>
              <a:gdLst>
                <a:gd name="T0" fmla="*/ 27 w 27"/>
                <a:gd name="T1" fmla="*/ 15 h 30"/>
                <a:gd name="T2" fmla="*/ 26 w 27"/>
                <a:gd name="T3" fmla="*/ 22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2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1 w 27"/>
                <a:gd name="T37" fmla="*/ 7 h 30"/>
                <a:gd name="T38" fmla="*/ 14 w 27"/>
                <a:gd name="T39" fmla="*/ 3 h 30"/>
                <a:gd name="T40" fmla="*/ 7 w 27"/>
                <a:gd name="T41" fmla="*/ 7 h 30"/>
                <a:gd name="T42" fmla="*/ 4 w 27"/>
                <a:gd name="T43" fmla="*/ 15 h 30"/>
                <a:gd name="T44" fmla="*/ 7 w 27"/>
                <a:gd name="T45" fmla="*/ 24 h 30"/>
                <a:gd name="T46" fmla="*/ 14 w 27"/>
                <a:gd name="T47" fmla="*/ 27 h 30"/>
                <a:gd name="T48" fmla="*/ 21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7" y="20"/>
                    <a:pt x="26" y="22"/>
                  </a:cubicBezTo>
                  <a:cubicBezTo>
                    <a:pt x="25" y="23"/>
                    <a:pt x="24" y="25"/>
                    <a:pt x="23" y="26"/>
                  </a:cubicBezTo>
                  <a:cubicBezTo>
                    <a:pt x="22" y="28"/>
                    <a:pt x="21" y="29"/>
                    <a:pt x="19" y="29"/>
                  </a:cubicBezTo>
                  <a:cubicBezTo>
                    <a:pt x="17" y="30"/>
                    <a:pt x="16" y="30"/>
                    <a:pt x="14" y="30"/>
                  </a:cubicBezTo>
                  <a:cubicBezTo>
                    <a:pt x="12" y="30"/>
                    <a:pt x="10" y="30"/>
                    <a:pt x="8" y="29"/>
                  </a:cubicBezTo>
                  <a:cubicBezTo>
                    <a:pt x="7" y="29"/>
                    <a:pt x="5" y="28"/>
                    <a:pt x="4" y="26"/>
                  </a:cubicBezTo>
                  <a:cubicBezTo>
                    <a:pt x="3" y="25"/>
                    <a:pt x="2" y="23"/>
                    <a:pt x="1" y="22"/>
                  </a:cubicBezTo>
                  <a:cubicBezTo>
                    <a:pt x="1" y="20"/>
                    <a:pt x="0" y="18"/>
                    <a:pt x="0" y="15"/>
                  </a:cubicBezTo>
                  <a:cubicBezTo>
                    <a:pt x="0" y="13"/>
                    <a:pt x="1" y="11"/>
                    <a:pt x="1" y="9"/>
                  </a:cubicBezTo>
                  <a:cubicBezTo>
                    <a:pt x="2" y="7"/>
                    <a:pt x="3" y="6"/>
                    <a:pt x="4" y="4"/>
                  </a:cubicBezTo>
                  <a:cubicBezTo>
                    <a:pt x="5" y="3"/>
                    <a:pt x="7" y="2"/>
                    <a:pt x="8" y="1"/>
                  </a:cubicBezTo>
                  <a:cubicBezTo>
                    <a:pt x="10" y="1"/>
                    <a:pt x="12" y="0"/>
                    <a:pt x="14" y="0"/>
                  </a:cubicBezTo>
                  <a:cubicBezTo>
                    <a:pt x="16" y="0"/>
                    <a:pt x="17" y="1"/>
                    <a:pt x="19" y="1"/>
                  </a:cubicBezTo>
                  <a:cubicBezTo>
                    <a:pt x="21" y="2"/>
                    <a:pt x="22" y="3"/>
                    <a:pt x="23" y="4"/>
                  </a:cubicBezTo>
                  <a:cubicBezTo>
                    <a:pt x="24" y="6"/>
                    <a:pt x="25" y="7"/>
                    <a:pt x="26" y="9"/>
                  </a:cubicBezTo>
                  <a:cubicBezTo>
                    <a:pt x="27" y="11"/>
                    <a:pt x="27" y="13"/>
                    <a:pt x="27" y="15"/>
                  </a:cubicBezTo>
                  <a:close/>
                  <a:moveTo>
                    <a:pt x="23" y="15"/>
                  </a:moveTo>
                  <a:cubicBezTo>
                    <a:pt x="23" y="12"/>
                    <a:pt x="22" y="9"/>
                    <a:pt x="21" y="7"/>
                  </a:cubicBezTo>
                  <a:cubicBezTo>
                    <a:pt x="19" y="5"/>
                    <a:pt x="17" y="3"/>
                    <a:pt x="14" y="3"/>
                  </a:cubicBezTo>
                  <a:cubicBezTo>
                    <a:pt x="11" y="3"/>
                    <a:pt x="9" y="5"/>
                    <a:pt x="7" y="7"/>
                  </a:cubicBezTo>
                  <a:cubicBezTo>
                    <a:pt x="5" y="9"/>
                    <a:pt x="4" y="12"/>
                    <a:pt x="4" y="15"/>
                  </a:cubicBezTo>
                  <a:cubicBezTo>
                    <a:pt x="4" y="19"/>
                    <a:pt x="5" y="22"/>
                    <a:pt x="7" y="24"/>
                  </a:cubicBezTo>
                  <a:cubicBezTo>
                    <a:pt x="9" y="26"/>
                    <a:pt x="11" y="27"/>
                    <a:pt x="14" y="27"/>
                  </a:cubicBezTo>
                  <a:cubicBezTo>
                    <a:pt x="17" y="27"/>
                    <a:pt x="19" y="26"/>
                    <a:pt x="21" y="24"/>
                  </a:cubicBezTo>
                  <a:cubicBezTo>
                    <a:pt x="22" y="22"/>
                    <a:pt x="23" y="19"/>
                    <a:pt x="23"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07"/>
            <p:cNvSpPr>
              <a:spLocks/>
            </p:cNvSpPr>
            <p:nvPr/>
          </p:nvSpPr>
          <p:spPr bwMode="auto">
            <a:xfrm>
              <a:off x="777876" y="4710159"/>
              <a:ext cx="41275" cy="53976"/>
            </a:xfrm>
            <a:custGeom>
              <a:avLst/>
              <a:gdLst>
                <a:gd name="T0" fmla="*/ 23 w 23"/>
                <a:gd name="T1" fmla="*/ 28 h 29"/>
                <a:gd name="T2" fmla="*/ 19 w 23"/>
                <a:gd name="T3" fmla="*/ 29 h 29"/>
                <a:gd name="T4" fmla="*/ 12 w 23"/>
                <a:gd name="T5" fmla="*/ 29 h 29"/>
                <a:gd name="T6" fmla="*/ 7 w 23"/>
                <a:gd name="T7" fmla="*/ 28 h 29"/>
                <a:gd name="T8" fmla="*/ 3 w 23"/>
                <a:gd name="T9" fmla="*/ 26 h 29"/>
                <a:gd name="T10" fmla="*/ 1 w 23"/>
                <a:gd name="T11" fmla="*/ 22 h 29"/>
                <a:gd name="T12" fmla="*/ 0 w 23"/>
                <a:gd name="T13" fmla="*/ 16 h 29"/>
                <a:gd name="T14" fmla="*/ 0 w 23"/>
                <a:gd name="T15" fmla="*/ 0 h 29"/>
                <a:gd name="T16" fmla="*/ 4 w 23"/>
                <a:gd name="T17" fmla="*/ 0 h 29"/>
                <a:gd name="T18" fmla="*/ 4 w 23"/>
                <a:gd name="T19" fmla="*/ 15 h 29"/>
                <a:gd name="T20" fmla="*/ 5 w 23"/>
                <a:gd name="T21" fmla="*/ 20 h 29"/>
                <a:gd name="T22" fmla="*/ 6 w 23"/>
                <a:gd name="T23" fmla="*/ 24 h 29"/>
                <a:gd name="T24" fmla="*/ 9 w 23"/>
                <a:gd name="T25" fmla="*/ 25 h 29"/>
                <a:gd name="T26" fmla="*/ 13 w 23"/>
                <a:gd name="T27" fmla="*/ 26 h 29"/>
                <a:gd name="T28" fmla="*/ 17 w 23"/>
                <a:gd name="T29" fmla="*/ 26 h 29"/>
                <a:gd name="T30" fmla="*/ 19 w 23"/>
                <a:gd name="T31" fmla="*/ 25 h 29"/>
                <a:gd name="T32" fmla="*/ 19 w 23"/>
                <a:gd name="T33" fmla="*/ 0 h 29"/>
                <a:gd name="T34" fmla="*/ 23 w 23"/>
                <a:gd name="T35" fmla="*/ 0 h 29"/>
                <a:gd name="T36" fmla="*/ 23 w 23"/>
                <a:gd name="T3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23" y="28"/>
                  </a:moveTo>
                  <a:cubicBezTo>
                    <a:pt x="22" y="28"/>
                    <a:pt x="20" y="28"/>
                    <a:pt x="19" y="29"/>
                  </a:cubicBezTo>
                  <a:cubicBezTo>
                    <a:pt x="17" y="29"/>
                    <a:pt x="15" y="29"/>
                    <a:pt x="12" y="29"/>
                  </a:cubicBezTo>
                  <a:cubicBezTo>
                    <a:pt x="10" y="29"/>
                    <a:pt x="8" y="29"/>
                    <a:pt x="7" y="28"/>
                  </a:cubicBezTo>
                  <a:cubicBezTo>
                    <a:pt x="5" y="28"/>
                    <a:pt x="4" y="27"/>
                    <a:pt x="3" y="26"/>
                  </a:cubicBezTo>
                  <a:cubicBezTo>
                    <a:pt x="2" y="25"/>
                    <a:pt x="1" y="23"/>
                    <a:pt x="1" y="22"/>
                  </a:cubicBezTo>
                  <a:cubicBezTo>
                    <a:pt x="1" y="20"/>
                    <a:pt x="0" y="18"/>
                    <a:pt x="0" y="16"/>
                  </a:cubicBezTo>
                  <a:cubicBezTo>
                    <a:pt x="0" y="0"/>
                    <a:pt x="0" y="0"/>
                    <a:pt x="0" y="0"/>
                  </a:cubicBezTo>
                  <a:cubicBezTo>
                    <a:pt x="4" y="0"/>
                    <a:pt x="4" y="0"/>
                    <a:pt x="4" y="0"/>
                  </a:cubicBezTo>
                  <a:cubicBezTo>
                    <a:pt x="4" y="15"/>
                    <a:pt x="4" y="15"/>
                    <a:pt x="4" y="15"/>
                  </a:cubicBezTo>
                  <a:cubicBezTo>
                    <a:pt x="4" y="17"/>
                    <a:pt x="4" y="19"/>
                    <a:pt x="5" y="20"/>
                  </a:cubicBezTo>
                  <a:cubicBezTo>
                    <a:pt x="5" y="22"/>
                    <a:pt x="5" y="23"/>
                    <a:pt x="6" y="24"/>
                  </a:cubicBezTo>
                  <a:cubicBezTo>
                    <a:pt x="7" y="24"/>
                    <a:pt x="8" y="25"/>
                    <a:pt x="9" y="25"/>
                  </a:cubicBezTo>
                  <a:cubicBezTo>
                    <a:pt x="10" y="26"/>
                    <a:pt x="11" y="26"/>
                    <a:pt x="13" y="26"/>
                  </a:cubicBezTo>
                  <a:cubicBezTo>
                    <a:pt x="14" y="26"/>
                    <a:pt x="16" y="26"/>
                    <a:pt x="17" y="26"/>
                  </a:cubicBezTo>
                  <a:cubicBezTo>
                    <a:pt x="18" y="26"/>
                    <a:pt x="19" y="25"/>
                    <a:pt x="19" y="25"/>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08"/>
            <p:cNvSpPr>
              <a:spLocks noEditPoints="1"/>
            </p:cNvSpPr>
            <p:nvPr/>
          </p:nvSpPr>
          <p:spPr bwMode="auto">
            <a:xfrm>
              <a:off x="835026" y="4683172"/>
              <a:ext cx="44450" cy="80963"/>
            </a:xfrm>
            <a:custGeom>
              <a:avLst/>
              <a:gdLst>
                <a:gd name="T0" fmla="*/ 25 w 25"/>
                <a:gd name="T1" fmla="*/ 43 h 44"/>
                <a:gd name="T2" fmla="*/ 21 w 25"/>
                <a:gd name="T3" fmla="*/ 44 h 44"/>
                <a:gd name="T4" fmla="*/ 14 w 25"/>
                <a:gd name="T5" fmla="*/ 44 h 44"/>
                <a:gd name="T6" fmla="*/ 8 w 25"/>
                <a:gd name="T7" fmla="*/ 43 h 44"/>
                <a:gd name="T8" fmla="*/ 4 w 25"/>
                <a:gd name="T9" fmla="*/ 40 h 44"/>
                <a:gd name="T10" fmla="*/ 1 w 25"/>
                <a:gd name="T11" fmla="*/ 36 h 44"/>
                <a:gd name="T12" fmla="*/ 0 w 25"/>
                <a:gd name="T13" fmla="*/ 29 h 44"/>
                <a:gd name="T14" fmla="*/ 1 w 25"/>
                <a:gd name="T15" fmla="*/ 23 h 44"/>
                <a:gd name="T16" fmla="*/ 3 w 25"/>
                <a:gd name="T17" fmla="*/ 18 h 44"/>
                <a:gd name="T18" fmla="*/ 7 w 25"/>
                <a:gd name="T19" fmla="*/ 15 h 44"/>
                <a:gd name="T20" fmla="*/ 13 w 25"/>
                <a:gd name="T21" fmla="*/ 14 h 44"/>
                <a:gd name="T22" fmla="*/ 18 w 25"/>
                <a:gd name="T23" fmla="*/ 15 h 44"/>
                <a:gd name="T24" fmla="*/ 21 w 25"/>
                <a:gd name="T25" fmla="*/ 17 h 44"/>
                <a:gd name="T26" fmla="*/ 21 w 25"/>
                <a:gd name="T27" fmla="*/ 1 h 44"/>
                <a:gd name="T28" fmla="*/ 25 w 25"/>
                <a:gd name="T29" fmla="*/ 0 h 44"/>
                <a:gd name="T30" fmla="*/ 25 w 25"/>
                <a:gd name="T31" fmla="*/ 43 h 44"/>
                <a:gd name="T32" fmla="*/ 21 w 25"/>
                <a:gd name="T33" fmla="*/ 20 h 44"/>
                <a:gd name="T34" fmla="*/ 20 w 25"/>
                <a:gd name="T35" fmla="*/ 19 h 44"/>
                <a:gd name="T36" fmla="*/ 18 w 25"/>
                <a:gd name="T37" fmla="*/ 18 h 44"/>
                <a:gd name="T38" fmla="*/ 16 w 25"/>
                <a:gd name="T39" fmla="*/ 18 h 44"/>
                <a:gd name="T40" fmla="*/ 13 w 25"/>
                <a:gd name="T41" fmla="*/ 18 h 44"/>
                <a:gd name="T42" fmla="*/ 9 w 25"/>
                <a:gd name="T43" fmla="*/ 18 h 44"/>
                <a:gd name="T44" fmla="*/ 6 w 25"/>
                <a:gd name="T45" fmla="*/ 21 h 44"/>
                <a:gd name="T46" fmla="*/ 4 w 25"/>
                <a:gd name="T47" fmla="*/ 25 h 44"/>
                <a:gd name="T48" fmla="*/ 4 w 25"/>
                <a:gd name="T49" fmla="*/ 29 h 44"/>
                <a:gd name="T50" fmla="*/ 7 w 25"/>
                <a:gd name="T51" fmla="*/ 38 h 44"/>
                <a:gd name="T52" fmla="*/ 14 w 25"/>
                <a:gd name="T53" fmla="*/ 41 h 44"/>
                <a:gd name="T54" fmla="*/ 19 w 25"/>
                <a:gd name="T55" fmla="*/ 41 h 44"/>
                <a:gd name="T56" fmla="*/ 21 w 25"/>
                <a:gd name="T57" fmla="*/ 40 h 44"/>
                <a:gd name="T58" fmla="*/ 21 w 25"/>
                <a:gd name="T5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3"/>
                  </a:moveTo>
                  <a:cubicBezTo>
                    <a:pt x="24" y="43"/>
                    <a:pt x="22" y="44"/>
                    <a:pt x="21" y="44"/>
                  </a:cubicBezTo>
                  <a:cubicBezTo>
                    <a:pt x="19" y="44"/>
                    <a:pt x="17" y="44"/>
                    <a:pt x="14" y="44"/>
                  </a:cubicBezTo>
                  <a:cubicBezTo>
                    <a:pt x="12" y="44"/>
                    <a:pt x="10" y="44"/>
                    <a:pt x="8" y="43"/>
                  </a:cubicBezTo>
                  <a:cubicBezTo>
                    <a:pt x="7" y="43"/>
                    <a:pt x="5" y="42"/>
                    <a:pt x="4" y="40"/>
                  </a:cubicBezTo>
                  <a:cubicBezTo>
                    <a:pt x="3" y="39"/>
                    <a:pt x="2" y="38"/>
                    <a:pt x="1" y="36"/>
                  </a:cubicBezTo>
                  <a:cubicBezTo>
                    <a:pt x="0" y="34"/>
                    <a:pt x="0" y="32"/>
                    <a:pt x="0" y="29"/>
                  </a:cubicBezTo>
                  <a:cubicBezTo>
                    <a:pt x="0" y="27"/>
                    <a:pt x="0" y="25"/>
                    <a:pt x="1" y="23"/>
                  </a:cubicBezTo>
                  <a:cubicBezTo>
                    <a:pt x="1" y="21"/>
                    <a:pt x="2" y="20"/>
                    <a:pt x="3" y="18"/>
                  </a:cubicBezTo>
                  <a:cubicBezTo>
                    <a:pt x="4" y="17"/>
                    <a:pt x="6" y="16"/>
                    <a:pt x="7" y="15"/>
                  </a:cubicBezTo>
                  <a:cubicBezTo>
                    <a:pt x="9" y="15"/>
                    <a:pt x="11" y="14"/>
                    <a:pt x="13" y="14"/>
                  </a:cubicBezTo>
                  <a:cubicBezTo>
                    <a:pt x="15" y="14"/>
                    <a:pt x="17" y="14"/>
                    <a:pt x="18" y="15"/>
                  </a:cubicBezTo>
                  <a:cubicBezTo>
                    <a:pt x="19" y="16"/>
                    <a:pt x="20" y="16"/>
                    <a:pt x="21" y="17"/>
                  </a:cubicBezTo>
                  <a:cubicBezTo>
                    <a:pt x="21" y="1"/>
                    <a:pt x="21" y="1"/>
                    <a:pt x="21" y="1"/>
                  </a:cubicBezTo>
                  <a:cubicBezTo>
                    <a:pt x="25" y="0"/>
                    <a:pt x="25" y="0"/>
                    <a:pt x="25" y="0"/>
                  </a:cubicBezTo>
                  <a:lnTo>
                    <a:pt x="25" y="43"/>
                  </a:lnTo>
                  <a:close/>
                  <a:moveTo>
                    <a:pt x="21" y="20"/>
                  </a:moveTo>
                  <a:cubicBezTo>
                    <a:pt x="21" y="20"/>
                    <a:pt x="20" y="20"/>
                    <a:pt x="20" y="19"/>
                  </a:cubicBezTo>
                  <a:cubicBezTo>
                    <a:pt x="19" y="19"/>
                    <a:pt x="19" y="19"/>
                    <a:pt x="18" y="18"/>
                  </a:cubicBezTo>
                  <a:cubicBezTo>
                    <a:pt x="17" y="18"/>
                    <a:pt x="17" y="18"/>
                    <a:pt x="16" y="18"/>
                  </a:cubicBezTo>
                  <a:cubicBezTo>
                    <a:pt x="15" y="18"/>
                    <a:pt x="14" y="18"/>
                    <a:pt x="13" y="18"/>
                  </a:cubicBezTo>
                  <a:cubicBezTo>
                    <a:pt x="12" y="18"/>
                    <a:pt x="10" y="18"/>
                    <a:pt x="9" y="18"/>
                  </a:cubicBezTo>
                  <a:cubicBezTo>
                    <a:pt x="8" y="19"/>
                    <a:pt x="7" y="20"/>
                    <a:pt x="6" y="21"/>
                  </a:cubicBezTo>
                  <a:cubicBezTo>
                    <a:pt x="5" y="22"/>
                    <a:pt x="5" y="23"/>
                    <a:pt x="4" y="25"/>
                  </a:cubicBezTo>
                  <a:cubicBezTo>
                    <a:pt x="4" y="26"/>
                    <a:pt x="4" y="28"/>
                    <a:pt x="4" y="29"/>
                  </a:cubicBezTo>
                  <a:cubicBezTo>
                    <a:pt x="4" y="33"/>
                    <a:pt x="5" y="36"/>
                    <a:pt x="7" y="38"/>
                  </a:cubicBezTo>
                  <a:cubicBezTo>
                    <a:pt x="9" y="40"/>
                    <a:pt x="11" y="41"/>
                    <a:pt x="14" y="41"/>
                  </a:cubicBezTo>
                  <a:cubicBezTo>
                    <a:pt x="16" y="41"/>
                    <a:pt x="17" y="41"/>
                    <a:pt x="19" y="41"/>
                  </a:cubicBezTo>
                  <a:cubicBezTo>
                    <a:pt x="20" y="41"/>
                    <a:pt x="20" y="41"/>
                    <a:pt x="21" y="40"/>
                  </a:cubicBezTo>
                  <a:lnTo>
                    <a:pt x="21"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59" name="Group 558"/>
          <p:cNvGrpSpPr/>
          <p:nvPr/>
        </p:nvGrpSpPr>
        <p:grpSpPr>
          <a:xfrm>
            <a:off x="1877450" y="4190316"/>
            <a:ext cx="238126" cy="71438"/>
            <a:chOff x="1766888" y="4692697"/>
            <a:chExt cx="238126" cy="71438"/>
          </a:xfrm>
        </p:grpSpPr>
        <p:sp>
          <p:nvSpPr>
            <p:cNvPr id="463" name="Freeform 122"/>
            <p:cNvSpPr>
              <a:spLocks/>
            </p:cNvSpPr>
            <p:nvPr/>
          </p:nvSpPr>
          <p:spPr bwMode="auto">
            <a:xfrm>
              <a:off x="1766888" y="4692697"/>
              <a:ext cx="53975" cy="71438"/>
            </a:xfrm>
            <a:custGeom>
              <a:avLst/>
              <a:gdLst>
                <a:gd name="T0" fmla="*/ 34 w 34"/>
                <a:gd name="T1" fmla="*/ 0 h 45"/>
                <a:gd name="T2" fmla="*/ 34 w 34"/>
                <a:gd name="T3" fmla="*/ 3 h 45"/>
                <a:gd name="T4" fmla="*/ 19 w 34"/>
                <a:gd name="T5" fmla="*/ 3 h 45"/>
                <a:gd name="T6" fmla="*/ 19 w 34"/>
                <a:gd name="T7" fmla="*/ 45 h 45"/>
                <a:gd name="T8" fmla="*/ 15 w 34"/>
                <a:gd name="T9" fmla="*/ 45 h 45"/>
                <a:gd name="T10" fmla="*/ 15 w 34"/>
                <a:gd name="T11" fmla="*/ 3 h 45"/>
                <a:gd name="T12" fmla="*/ 0 w 34"/>
                <a:gd name="T13" fmla="*/ 3 h 45"/>
                <a:gd name="T14" fmla="*/ 0 w 34"/>
                <a:gd name="T15" fmla="*/ 0 h 45"/>
                <a:gd name="T16" fmla="*/ 34 w 34"/>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5">
                  <a:moveTo>
                    <a:pt x="34" y="0"/>
                  </a:moveTo>
                  <a:lnTo>
                    <a:pt x="34" y="3"/>
                  </a:lnTo>
                  <a:lnTo>
                    <a:pt x="19" y="3"/>
                  </a:lnTo>
                  <a:lnTo>
                    <a:pt x="19" y="45"/>
                  </a:lnTo>
                  <a:lnTo>
                    <a:pt x="15" y="45"/>
                  </a:lnTo>
                  <a:lnTo>
                    <a:pt x="15" y="3"/>
                  </a:lnTo>
                  <a:lnTo>
                    <a:pt x="0" y="3"/>
                  </a:lnTo>
                  <a:lnTo>
                    <a:pt x="0" y="0"/>
                  </a:lnTo>
                  <a:lnTo>
                    <a:pt x="3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23"/>
            <p:cNvSpPr>
              <a:spLocks noEditPoints="1"/>
            </p:cNvSpPr>
            <p:nvPr/>
          </p:nvSpPr>
          <p:spPr bwMode="auto">
            <a:xfrm>
              <a:off x="1822451" y="4708572"/>
              <a:ext cx="46038" cy="55563"/>
            </a:xfrm>
            <a:custGeom>
              <a:avLst/>
              <a:gdLst>
                <a:gd name="T0" fmla="*/ 0 w 25"/>
                <a:gd name="T1" fmla="*/ 15 h 30"/>
                <a:gd name="T2" fmla="*/ 1 w 25"/>
                <a:gd name="T3" fmla="*/ 9 h 30"/>
                <a:gd name="T4" fmla="*/ 4 w 25"/>
                <a:gd name="T5" fmla="*/ 4 h 30"/>
                <a:gd name="T6" fmla="*/ 8 w 25"/>
                <a:gd name="T7" fmla="*/ 1 h 30"/>
                <a:gd name="T8" fmla="*/ 13 w 25"/>
                <a:gd name="T9" fmla="*/ 0 h 30"/>
                <a:gd name="T10" fmla="*/ 22 w 25"/>
                <a:gd name="T11" fmla="*/ 4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19 w 25"/>
                <a:gd name="T25" fmla="*/ 27 h 30"/>
                <a:gd name="T26" fmla="*/ 22 w 25"/>
                <a:gd name="T27" fmla="*/ 26 h 30"/>
                <a:gd name="T28" fmla="*/ 23 w 25"/>
                <a:gd name="T29" fmla="*/ 29 h 30"/>
                <a:gd name="T30" fmla="*/ 20 w 25"/>
                <a:gd name="T31" fmla="*/ 30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3"/>
                    <a:pt x="1" y="11"/>
                    <a:pt x="1" y="9"/>
                  </a:cubicBezTo>
                  <a:cubicBezTo>
                    <a:pt x="2" y="7"/>
                    <a:pt x="3" y="5"/>
                    <a:pt x="4" y="4"/>
                  </a:cubicBezTo>
                  <a:cubicBezTo>
                    <a:pt x="5" y="3"/>
                    <a:pt x="7" y="2"/>
                    <a:pt x="8" y="1"/>
                  </a:cubicBezTo>
                  <a:cubicBezTo>
                    <a:pt x="10" y="0"/>
                    <a:pt x="11" y="0"/>
                    <a:pt x="13" y="0"/>
                  </a:cubicBezTo>
                  <a:cubicBezTo>
                    <a:pt x="17" y="0"/>
                    <a:pt x="19" y="1"/>
                    <a:pt x="22" y="4"/>
                  </a:cubicBezTo>
                  <a:cubicBezTo>
                    <a:pt x="24" y="6"/>
                    <a:pt x="25" y="10"/>
                    <a:pt x="25" y="14"/>
                  </a:cubicBezTo>
                  <a:cubicBezTo>
                    <a:pt x="25" y="15"/>
                    <a:pt x="25" y="15"/>
                    <a:pt x="25" y="15"/>
                  </a:cubicBezTo>
                  <a:cubicBezTo>
                    <a:pt x="25" y="16"/>
                    <a:pt x="25" y="16"/>
                    <a:pt x="25" y="16"/>
                  </a:cubicBezTo>
                  <a:cubicBezTo>
                    <a:pt x="4" y="16"/>
                    <a:pt x="4" y="16"/>
                    <a:pt x="4" y="16"/>
                  </a:cubicBezTo>
                  <a:cubicBezTo>
                    <a:pt x="4" y="20"/>
                    <a:pt x="5" y="22"/>
                    <a:pt x="7" y="24"/>
                  </a:cubicBezTo>
                  <a:cubicBezTo>
                    <a:pt x="9" y="26"/>
                    <a:pt x="11" y="27"/>
                    <a:pt x="15" y="27"/>
                  </a:cubicBezTo>
                  <a:cubicBezTo>
                    <a:pt x="17" y="27"/>
                    <a:pt x="18" y="27"/>
                    <a:pt x="19" y="27"/>
                  </a:cubicBezTo>
                  <a:cubicBezTo>
                    <a:pt x="21" y="26"/>
                    <a:pt x="21" y="26"/>
                    <a:pt x="22" y="26"/>
                  </a:cubicBezTo>
                  <a:cubicBezTo>
                    <a:pt x="23" y="29"/>
                    <a:pt x="23" y="29"/>
                    <a:pt x="23" y="29"/>
                  </a:cubicBezTo>
                  <a:cubicBezTo>
                    <a:pt x="22" y="29"/>
                    <a:pt x="21" y="29"/>
                    <a:pt x="20" y="30"/>
                  </a:cubicBezTo>
                  <a:cubicBezTo>
                    <a:pt x="18" y="30"/>
                    <a:pt x="17" y="30"/>
                    <a:pt x="15" y="30"/>
                  </a:cubicBezTo>
                  <a:cubicBezTo>
                    <a:pt x="12" y="30"/>
                    <a:pt x="10" y="30"/>
                    <a:pt x="8" y="29"/>
                  </a:cubicBezTo>
                  <a:cubicBezTo>
                    <a:pt x="6" y="29"/>
                    <a:pt x="5" y="27"/>
                    <a:pt x="4" y="26"/>
                  </a:cubicBezTo>
                  <a:cubicBezTo>
                    <a:pt x="3" y="25"/>
                    <a:pt x="2" y="23"/>
                    <a:pt x="1" y="21"/>
                  </a:cubicBezTo>
                  <a:cubicBezTo>
                    <a:pt x="1" y="20"/>
                    <a:pt x="0" y="17"/>
                    <a:pt x="0" y="15"/>
                  </a:cubicBezTo>
                  <a:close/>
                  <a:moveTo>
                    <a:pt x="21" y="13"/>
                  </a:moveTo>
                  <a:cubicBezTo>
                    <a:pt x="21" y="10"/>
                    <a:pt x="20" y="8"/>
                    <a:pt x="19" y="6"/>
                  </a:cubicBezTo>
                  <a:cubicBezTo>
                    <a:pt x="17" y="4"/>
                    <a:pt x="16" y="3"/>
                    <a:pt x="13" y="3"/>
                  </a:cubicBezTo>
                  <a:cubicBezTo>
                    <a:pt x="12" y="3"/>
                    <a:pt x="11" y="4"/>
                    <a:pt x="10" y="4"/>
                  </a:cubicBezTo>
                  <a:cubicBezTo>
                    <a:pt x="9" y="5"/>
                    <a:pt x="8" y="5"/>
                    <a:pt x="7" y="6"/>
                  </a:cubicBezTo>
                  <a:cubicBezTo>
                    <a:pt x="6" y="7"/>
                    <a:pt x="6" y="8"/>
                    <a:pt x="5" y="9"/>
                  </a:cubicBezTo>
                  <a:cubicBezTo>
                    <a:pt x="5" y="10"/>
                    <a:pt x="4" y="12"/>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24"/>
            <p:cNvSpPr>
              <a:spLocks noEditPoints="1"/>
            </p:cNvSpPr>
            <p:nvPr/>
          </p:nvSpPr>
          <p:spPr bwMode="auto">
            <a:xfrm>
              <a:off x="1879601" y="4708572"/>
              <a:ext cx="38100" cy="55563"/>
            </a:xfrm>
            <a:custGeom>
              <a:avLst/>
              <a:gdLst>
                <a:gd name="T0" fmla="*/ 11 w 21"/>
                <a:gd name="T1" fmla="*/ 0 h 30"/>
                <a:gd name="T2" fmla="*/ 15 w 21"/>
                <a:gd name="T3" fmla="*/ 1 h 30"/>
                <a:gd name="T4" fmla="*/ 19 w 21"/>
                <a:gd name="T5" fmla="*/ 3 h 30"/>
                <a:gd name="T6" fmla="*/ 20 w 21"/>
                <a:gd name="T7" fmla="*/ 7 h 30"/>
                <a:gd name="T8" fmla="*/ 21 w 21"/>
                <a:gd name="T9" fmla="*/ 11 h 30"/>
                <a:gd name="T10" fmla="*/ 21 w 21"/>
                <a:gd name="T11" fmla="*/ 29 h 30"/>
                <a:gd name="T12" fmla="*/ 19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0 w 21"/>
                <a:gd name="T25" fmla="*/ 25 h 30"/>
                <a:gd name="T26" fmla="*/ 0 w 21"/>
                <a:gd name="T27" fmla="*/ 21 h 30"/>
                <a:gd name="T28" fmla="*/ 1 w 21"/>
                <a:gd name="T29" fmla="*/ 17 h 30"/>
                <a:gd name="T30" fmla="*/ 3 w 21"/>
                <a:gd name="T31" fmla="*/ 15 h 30"/>
                <a:gd name="T32" fmla="*/ 7 w 21"/>
                <a:gd name="T33" fmla="*/ 13 h 30"/>
                <a:gd name="T34" fmla="*/ 12 w 21"/>
                <a:gd name="T35" fmla="*/ 12 h 30"/>
                <a:gd name="T36" fmla="*/ 13 w 21"/>
                <a:gd name="T37" fmla="*/ 13 h 30"/>
                <a:gd name="T38" fmla="*/ 15 w 21"/>
                <a:gd name="T39" fmla="*/ 13 h 30"/>
                <a:gd name="T40" fmla="*/ 17 w 21"/>
                <a:gd name="T41" fmla="*/ 13 h 30"/>
                <a:gd name="T42" fmla="*/ 17 w 21"/>
                <a:gd name="T43" fmla="*/ 13 h 30"/>
                <a:gd name="T44" fmla="*/ 17 w 21"/>
                <a:gd name="T45" fmla="*/ 11 h 30"/>
                <a:gd name="T46" fmla="*/ 17 w 21"/>
                <a:gd name="T47" fmla="*/ 9 h 30"/>
                <a:gd name="T48" fmla="*/ 16 w 21"/>
                <a:gd name="T49" fmla="*/ 6 h 30"/>
                <a:gd name="T50" fmla="*/ 14 w 21"/>
                <a:gd name="T51" fmla="*/ 4 h 30"/>
                <a:gd name="T52" fmla="*/ 10 w 21"/>
                <a:gd name="T53" fmla="*/ 3 h 30"/>
                <a:gd name="T54" fmla="*/ 6 w 21"/>
                <a:gd name="T55" fmla="*/ 4 h 30"/>
                <a:gd name="T56" fmla="*/ 3 w 21"/>
                <a:gd name="T57" fmla="*/ 5 h 30"/>
                <a:gd name="T58" fmla="*/ 3 w 21"/>
                <a:gd name="T59" fmla="*/ 1 h 30"/>
                <a:gd name="T60" fmla="*/ 6 w 21"/>
                <a:gd name="T61" fmla="*/ 1 h 30"/>
                <a:gd name="T62" fmla="*/ 11 w 21"/>
                <a:gd name="T63" fmla="*/ 0 h 30"/>
                <a:gd name="T64" fmla="*/ 11 w 21"/>
                <a:gd name="T65" fmla="*/ 27 h 30"/>
                <a:gd name="T66" fmla="*/ 15 w 21"/>
                <a:gd name="T67" fmla="*/ 27 h 30"/>
                <a:gd name="T68" fmla="*/ 17 w 21"/>
                <a:gd name="T69" fmla="*/ 27 h 30"/>
                <a:gd name="T70" fmla="*/ 17 w 21"/>
                <a:gd name="T71" fmla="*/ 16 h 30"/>
                <a:gd name="T72" fmla="*/ 15 w 21"/>
                <a:gd name="T73" fmla="*/ 16 h 30"/>
                <a:gd name="T74" fmla="*/ 12 w 21"/>
                <a:gd name="T75" fmla="*/ 16 h 30"/>
                <a:gd name="T76" fmla="*/ 9 w 21"/>
                <a:gd name="T77" fmla="*/ 16 h 30"/>
                <a:gd name="T78" fmla="*/ 6 w 21"/>
                <a:gd name="T79" fmla="*/ 17 h 30"/>
                <a:gd name="T80" fmla="*/ 4 w 21"/>
                <a:gd name="T81" fmla="*/ 18 h 30"/>
                <a:gd name="T82" fmla="*/ 3 w 21"/>
                <a:gd name="T83" fmla="*/ 21 h 30"/>
                <a:gd name="T84" fmla="*/ 4 w 21"/>
                <a:gd name="T85" fmla="*/ 24 h 30"/>
                <a:gd name="T86" fmla="*/ 5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2" y="0"/>
                    <a:pt x="14" y="0"/>
                    <a:pt x="15" y="1"/>
                  </a:cubicBezTo>
                  <a:cubicBezTo>
                    <a:pt x="17" y="2"/>
                    <a:pt x="18" y="2"/>
                    <a:pt x="19" y="3"/>
                  </a:cubicBezTo>
                  <a:cubicBezTo>
                    <a:pt x="19" y="4"/>
                    <a:pt x="20" y="5"/>
                    <a:pt x="20" y="7"/>
                  </a:cubicBezTo>
                  <a:cubicBezTo>
                    <a:pt x="21" y="8"/>
                    <a:pt x="21" y="9"/>
                    <a:pt x="21" y="11"/>
                  </a:cubicBezTo>
                  <a:cubicBezTo>
                    <a:pt x="21" y="29"/>
                    <a:pt x="21" y="29"/>
                    <a:pt x="21" y="29"/>
                  </a:cubicBezTo>
                  <a:cubicBezTo>
                    <a:pt x="21" y="29"/>
                    <a:pt x="20" y="29"/>
                    <a:pt x="19" y="29"/>
                  </a:cubicBezTo>
                  <a:cubicBezTo>
                    <a:pt x="19" y="30"/>
                    <a:pt x="18" y="30"/>
                    <a:pt x="17" y="30"/>
                  </a:cubicBezTo>
                  <a:cubicBezTo>
                    <a:pt x="16" y="30"/>
                    <a:pt x="15" y="30"/>
                    <a:pt x="14" y="30"/>
                  </a:cubicBezTo>
                  <a:cubicBezTo>
                    <a:pt x="13" y="30"/>
                    <a:pt x="11" y="30"/>
                    <a:pt x="10" y="30"/>
                  </a:cubicBezTo>
                  <a:cubicBezTo>
                    <a:pt x="9" y="30"/>
                    <a:pt x="7" y="30"/>
                    <a:pt x="6" y="30"/>
                  </a:cubicBezTo>
                  <a:cubicBezTo>
                    <a:pt x="5" y="30"/>
                    <a:pt x="4" y="29"/>
                    <a:pt x="3" y="28"/>
                  </a:cubicBezTo>
                  <a:cubicBezTo>
                    <a:pt x="2" y="28"/>
                    <a:pt x="1" y="27"/>
                    <a:pt x="0" y="25"/>
                  </a:cubicBezTo>
                  <a:cubicBezTo>
                    <a:pt x="0" y="24"/>
                    <a:pt x="0" y="23"/>
                    <a:pt x="0" y="21"/>
                  </a:cubicBezTo>
                  <a:cubicBezTo>
                    <a:pt x="0" y="20"/>
                    <a:pt x="0" y="18"/>
                    <a:pt x="1" y="17"/>
                  </a:cubicBezTo>
                  <a:cubicBezTo>
                    <a:pt x="1" y="16"/>
                    <a:pt x="2" y="15"/>
                    <a:pt x="3" y="15"/>
                  </a:cubicBezTo>
                  <a:cubicBezTo>
                    <a:pt x="4" y="14"/>
                    <a:pt x="5" y="13"/>
                    <a:pt x="7" y="13"/>
                  </a:cubicBezTo>
                  <a:cubicBezTo>
                    <a:pt x="8" y="13"/>
                    <a:pt x="10" y="12"/>
                    <a:pt x="12" y="12"/>
                  </a:cubicBezTo>
                  <a:cubicBezTo>
                    <a:pt x="12" y="12"/>
                    <a:pt x="13" y="12"/>
                    <a:pt x="13" y="13"/>
                  </a:cubicBezTo>
                  <a:cubicBezTo>
                    <a:pt x="14" y="13"/>
                    <a:pt x="15" y="13"/>
                    <a:pt x="15" y="13"/>
                  </a:cubicBezTo>
                  <a:cubicBezTo>
                    <a:pt x="16" y="13"/>
                    <a:pt x="16" y="13"/>
                    <a:pt x="17" y="13"/>
                  </a:cubicBezTo>
                  <a:cubicBezTo>
                    <a:pt x="17" y="13"/>
                    <a:pt x="17" y="13"/>
                    <a:pt x="17" y="13"/>
                  </a:cubicBezTo>
                  <a:cubicBezTo>
                    <a:pt x="17" y="11"/>
                    <a:pt x="17" y="11"/>
                    <a:pt x="17" y="11"/>
                  </a:cubicBezTo>
                  <a:cubicBezTo>
                    <a:pt x="17" y="10"/>
                    <a:pt x="17" y="9"/>
                    <a:pt x="17" y="9"/>
                  </a:cubicBezTo>
                  <a:cubicBezTo>
                    <a:pt x="17" y="8"/>
                    <a:pt x="17" y="7"/>
                    <a:pt x="16" y="6"/>
                  </a:cubicBezTo>
                  <a:cubicBezTo>
                    <a:pt x="16" y="5"/>
                    <a:pt x="15" y="5"/>
                    <a:pt x="14" y="4"/>
                  </a:cubicBezTo>
                  <a:cubicBezTo>
                    <a:pt x="13" y="4"/>
                    <a:pt x="12" y="3"/>
                    <a:pt x="10" y="3"/>
                  </a:cubicBezTo>
                  <a:cubicBezTo>
                    <a:pt x="8" y="3"/>
                    <a:pt x="7" y="4"/>
                    <a:pt x="6" y="4"/>
                  </a:cubicBezTo>
                  <a:cubicBezTo>
                    <a:pt x="5" y="4"/>
                    <a:pt x="4" y="4"/>
                    <a:pt x="3" y="5"/>
                  </a:cubicBezTo>
                  <a:cubicBezTo>
                    <a:pt x="3" y="1"/>
                    <a:pt x="3" y="1"/>
                    <a:pt x="3" y="1"/>
                  </a:cubicBezTo>
                  <a:cubicBezTo>
                    <a:pt x="3" y="1"/>
                    <a:pt x="4" y="1"/>
                    <a:pt x="6" y="1"/>
                  </a:cubicBezTo>
                  <a:cubicBezTo>
                    <a:pt x="7" y="0"/>
                    <a:pt x="9" y="0"/>
                    <a:pt x="11" y="0"/>
                  </a:cubicBezTo>
                  <a:close/>
                  <a:moveTo>
                    <a:pt x="11" y="27"/>
                  </a:moveTo>
                  <a:cubicBezTo>
                    <a:pt x="12" y="27"/>
                    <a:pt x="14" y="27"/>
                    <a:pt x="15" y="27"/>
                  </a:cubicBezTo>
                  <a:cubicBezTo>
                    <a:pt x="16" y="27"/>
                    <a:pt x="17" y="27"/>
                    <a:pt x="17" y="27"/>
                  </a:cubicBezTo>
                  <a:cubicBezTo>
                    <a:pt x="17" y="16"/>
                    <a:pt x="17" y="16"/>
                    <a:pt x="17" y="16"/>
                  </a:cubicBezTo>
                  <a:cubicBezTo>
                    <a:pt x="17" y="16"/>
                    <a:pt x="16" y="16"/>
                    <a:pt x="15" y="16"/>
                  </a:cubicBezTo>
                  <a:cubicBezTo>
                    <a:pt x="15" y="16"/>
                    <a:pt x="13" y="16"/>
                    <a:pt x="12" y="16"/>
                  </a:cubicBezTo>
                  <a:cubicBezTo>
                    <a:pt x="11" y="16"/>
                    <a:pt x="10" y="16"/>
                    <a:pt x="9" y="16"/>
                  </a:cubicBezTo>
                  <a:cubicBezTo>
                    <a:pt x="8" y="16"/>
                    <a:pt x="7" y="16"/>
                    <a:pt x="6" y="17"/>
                  </a:cubicBezTo>
                  <a:cubicBezTo>
                    <a:pt x="5" y="17"/>
                    <a:pt x="5" y="18"/>
                    <a:pt x="4" y="18"/>
                  </a:cubicBezTo>
                  <a:cubicBezTo>
                    <a:pt x="4" y="19"/>
                    <a:pt x="3" y="20"/>
                    <a:pt x="3" y="21"/>
                  </a:cubicBezTo>
                  <a:cubicBezTo>
                    <a:pt x="3" y="22"/>
                    <a:pt x="4" y="23"/>
                    <a:pt x="4" y="24"/>
                  </a:cubicBezTo>
                  <a:cubicBezTo>
                    <a:pt x="4" y="25"/>
                    <a:pt x="5" y="25"/>
                    <a:pt x="5" y="26"/>
                  </a:cubicBezTo>
                  <a:cubicBezTo>
                    <a:pt x="6" y="26"/>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25"/>
            <p:cNvSpPr>
              <a:spLocks/>
            </p:cNvSpPr>
            <p:nvPr/>
          </p:nvSpPr>
          <p:spPr bwMode="auto">
            <a:xfrm>
              <a:off x="1933576" y="4708572"/>
              <a:ext cx="71438" cy="55563"/>
            </a:xfrm>
            <a:custGeom>
              <a:avLst/>
              <a:gdLst>
                <a:gd name="T0" fmla="*/ 0 w 39"/>
                <a:gd name="T1" fmla="*/ 2 h 30"/>
                <a:gd name="T2" fmla="*/ 5 w 39"/>
                <a:gd name="T3" fmla="*/ 1 h 30"/>
                <a:gd name="T4" fmla="*/ 11 w 39"/>
                <a:gd name="T5" fmla="*/ 0 h 30"/>
                <a:gd name="T6" fmla="*/ 19 w 39"/>
                <a:gd name="T7" fmla="*/ 3 h 30"/>
                <a:gd name="T8" fmla="*/ 20 w 39"/>
                <a:gd name="T9" fmla="*/ 3 h 30"/>
                <a:gd name="T10" fmla="*/ 22 w 39"/>
                <a:gd name="T11" fmla="*/ 2 h 30"/>
                <a:gd name="T12" fmla="*/ 25 w 39"/>
                <a:gd name="T13" fmla="*/ 1 h 30"/>
                <a:gd name="T14" fmla="*/ 29 w 39"/>
                <a:gd name="T15" fmla="*/ 0 h 30"/>
                <a:gd name="T16" fmla="*/ 34 w 39"/>
                <a:gd name="T17" fmla="*/ 1 h 30"/>
                <a:gd name="T18" fmla="*/ 37 w 39"/>
                <a:gd name="T19" fmla="*/ 4 h 30"/>
                <a:gd name="T20" fmla="*/ 39 w 39"/>
                <a:gd name="T21" fmla="*/ 8 h 30"/>
                <a:gd name="T22" fmla="*/ 39 w 39"/>
                <a:gd name="T23" fmla="*/ 14 h 30"/>
                <a:gd name="T24" fmla="*/ 39 w 39"/>
                <a:gd name="T25" fmla="*/ 30 h 30"/>
                <a:gd name="T26" fmla="*/ 36 w 39"/>
                <a:gd name="T27" fmla="*/ 30 h 30"/>
                <a:gd name="T28" fmla="*/ 36 w 39"/>
                <a:gd name="T29" fmla="*/ 15 h 30"/>
                <a:gd name="T30" fmla="*/ 35 w 39"/>
                <a:gd name="T31" fmla="*/ 10 h 30"/>
                <a:gd name="T32" fmla="*/ 34 w 39"/>
                <a:gd name="T33" fmla="*/ 6 h 30"/>
                <a:gd name="T34" fmla="*/ 32 w 39"/>
                <a:gd name="T35" fmla="*/ 4 h 30"/>
                <a:gd name="T36" fmla="*/ 29 w 39"/>
                <a:gd name="T37" fmla="*/ 4 h 30"/>
                <a:gd name="T38" fmla="*/ 26 w 39"/>
                <a:gd name="T39" fmla="*/ 4 h 30"/>
                <a:gd name="T40" fmla="*/ 23 w 39"/>
                <a:gd name="T41" fmla="*/ 5 h 30"/>
                <a:gd name="T42" fmla="*/ 22 w 39"/>
                <a:gd name="T43" fmla="*/ 6 h 30"/>
                <a:gd name="T44" fmla="*/ 21 w 39"/>
                <a:gd name="T45" fmla="*/ 6 h 30"/>
                <a:gd name="T46" fmla="*/ 21 w 39"/>
                <a:gd name="T47" fmla="*/ 9 h 30"/>
                <a:gd name="T48" fmla="*/ 22 w 39"/>
                <a:gd name="T49" fmla="*/ 13 h 30"/>
                <a:gd name="T50" fmla="*/ 22 w 39"/>
                <a:gd name="T51" fmla="*/ 30 h 30"/>
                <a:gd name="T52" fmla="*/ 18 w 39"/>
                <a:gd name="T53" fmla="*/ 30 h 30"/>
                <a:gd name="T54" fmla="*/ 18 w 39"/>
                <a:gd name="T55" fmla="*/ 15 h 30"/>
                <a:gd name="T56" fmla="*/ 18 w 39"/>
                <a:gd name="T57" fmla="*/ 10 h 30"/>
                <a:gd name="T58" fmla="*/ 17 w 39"/>
                <a:gd name="T59" fmla="*/ 6 h 30"/>
                <a:gd name="T60" fmla="*/ 14 w 39"/>
                <a:gd name="T61" fmla="*/ 4 h 30"/>
                <a:gd name="T62" fmla="*/ 11 w 39"/>
                <a:gd name="T63" fmla="*/ 4 h 30"/>
                <a:gd name="T64" fmla="*/ 6 w 39"/>
                <a:gd name="T65" fmla="*/ 4 h 30"/>
                <a:gd name="T66" fmla="*/ 4 w 39"/>
                <a:gd name="T67" fmla="*/ 4 h 30"/>
                <a:gd name="T68" fmla="*/ 4 w 39"/>
                <a:gd name="T69" fmla="*/ 30 h 30"/>
                <a:gd name="T70" fmla="*/ 0 w 39"/>
                <a:gd name="T71" fmla="*/ 30 h 30"/>
                <a:gd name="T72" fmla="*/ 0 w 39"/>
                <a:gd name="T7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30">
                  <a:moveTo>
                    <a:pt x="0" y="2"/>
                  </a:moveTo>
                  <a:cubicBezTo>
                    <a:pt x="1" y="2"/>
                    <a:pt x="3" y="1"/>
                    <a:pt x="5" y="1"/>
                  </a:cubicBezTo>
                  <a:cubicBezTo>
                    <a:pt x="6" y="0"/>
                    <a:pt x="9" y="0"/>
                    <a:pt x="11" y="0"/>
                  </a:cubicBezTo>
                  <a:cubicBezTo>
                    <a:pt x="15" y="0"/>
                    <a:pt x="18" y="1"/>
                    <a:pt x="19" y="3"/>
                  </a:cubicBezTo>
                  <a:cubicBezTo>
                    <a:pt x="19" y="3"/>
                    <a:pt x="20" y="3"/>
                    <a:pt x="20" y="3"/>
                  </a:cubicBezTo>
                  <a:cubicBezTo>
                    <a:pt x="21" y="2"/>
                    <a:pt x="22" y="2"/>
                    <a:pt x="22" y="2"/>
                  </a:cubicBezTo>
                  <a:cubicBezTo>
                    <a:pt x="23" y="1"/>
                    <a:pt x="24" y="1"/>
                    <a:pt x="25" y="1"/>
                  </a:cubicBezTo>
                  <a:cubicBezTo>
                    <a:pt x="26" y="0"/>
                    <a:pt x="28" y="0"/>
                    <a:pt x="29" y="0"/>
                  </a:cubicBezTo>
                  <a:cubicBezTo>
                    <a:pt x="31" y="0"/>
                    <a:pt x="33" y="1"/>
                    <a:pt x="34" y="1"/>
                  </a:cubicBezTo>
                  <a:cubicBezTo>
                    <a:pt x="36" y="2"/>
                    <a:pt x="37" y="3"/>
                    <a:pt x="37" y="4"/>
                  </a:cubicBezTo>
                  <a:cubicBezTo>
                    <a:pt x="38" y="5"/>
                    <a:pt x="39" y="7"/>
                    <a:pt x="39" y="8"/>
                  </a:cubicBezTo>
                  <a:cubicBezTo>
                    <a:pt x="39" y="10"/>
                    <a:pt x="39" y="12"/>
                    <a:pt x="39" y="14"/>
                  </a:cubicBezTo>
                  <a:cubicBezTo>
                    <a:pt x="39" y="30"/>
                    <a:pt x="39" y="30"/>
                    <a:pt x="39" y="30"/>
                  </a:cubicBezTo>
                  <a:cubicBezTo>
                    <a:pt x="36" y="30"/>
                    <a:pt x="36" y="30"/>
                    <a:pt x="36" y="30"/>
                  </a:cubicBezTo>
                  <a:cubicBezTo>
                    <a:pt x="36" y="15"/>
                    <a:pt x="36" y="15"/>
                    <a:pt x="36" y="15"/>
                  </a:cubicBezTo>
                  <a:cubicBezTo>
                    <a:pt x="36" y="13"/>
                    <a:pt x="36" y="11"/>
                    <a:pt x="35" y="10"/>
                  </a:cubicBezTo>
                  <a:cubicBezTo>
                    <a:pt x="35" y="8"/>
                    <a:pt x="35" y="7"/>
                    <a:pt x="34" y="6"/>
                  </a:cubicBezTo>
                  <a:cubicBezTo>
                    <a:pt x="34" y="5"/>
                    <a:pt x="33" y="5"/>
                    <a:pt x="32" y="4"/>
                  </a:cubicBezTo>
                  <a:cubicBezTo>
                    <a:pt x="31" y="4"/>
                    <a:pt x="30" y="4"/>
                    <a:pt x="29" y="4"/>
                  </a:cubicBezTo>
                  <a:cubicBezTo>
                    <a:pt x="28" y="4"/>
                    <a:pt x="26" y="4"/>
                    <a:pt x="26" y="4"/>
                  </a:cubicBezTo>
                  <a:cubicBezTo>
                    <a:pt x="25" y="4"/>
                    <a:pt x="24" y="4"/>
                    <a:pt x="23" y="5"/>
                  </a:cubicBezTo>
                  <a:cubicBezTo>
                    <a:pt x="23" y="5"/>
                    <a:pt x="22" y="5"/>
                    <a:pt x="22" y="6"/>
                  </a:cubicBezTo>
                  <a:cubicBezTo>
                    <a:pt x="21" y="6"/>
                    <a:pt x="21" y="6"/>
                    <a:pt x="21" y="6"/>
                  </a:cubicBezTo>
                  <a:cubicBezTo>
                    <a:pt x="21" y="7"/>
                    <a:pt x="21" y="8"/>
                    <a:pt x="21" y="9"/>
                  </a:cubicBezTo>
                  <a:cubicBezTo>
                    <a:pt x="22" y="11"/>
                    <a:pt x="22" y="12"/>
                    <a:pt x="22" y="13"/>
                  </a:cubicBezTo>
                  <a:cubicBezTo>
                    <a:pt x="22" y="30"/>
                    <a:pt x="22" y="30"/>
                    <a:pt x="22" y="30"/>
                  </a:cubicBezTo>
                  <a:cubicBezTo>
                    <a:pt x="18" y="30"/>
                    <a:pt x="18" y="30"/>
                    <a:pt x="18" y="30"/>
                  </a:cubicBezTo>
                  <a:cubicBezTo>
                    <a:pt x="18" y="15"/>
                    <a:pt x="18" y="15"/>
                    <a:pt x="18" y="15"/>
                  </a:cubicBezTo>
                  <a:cubicBezTo>
                    <a:pt x="18" y="13"/>
                    <a:pt x="18" y="11"/>
                    <a:pt x="18" y="10"/>
                  </a:cubicBezTo>
                  <a:cubicBezTo>
                    <a:pt x="18" y="8"/>
                    <a:pt x="17" y="7"/>
                    <a:pt x="17" y="6"/>
                  </a:cubicBezTo>
                  <a:cubicBezTo>
                    <a:pt x="16" y="5"/>
                    <a:pt x="15" y="5"/>
                    <a:pt x="14" y="4"/>
                  </a:cubicBezTo>
                  <a:cubicBezTo>
                    <a:pt x="14" y="4"/>
                    <a:pt x="12" y="4"/>
                    <a:pt x="11" y="4"/>
                  </a:cubicBezTo>
                  <a:cubicBezTo>
                    <a:pt x="9" y="4"/>
                    <a:pt x="7" y="4"/>
                    <a:pt x="6" y="4"/>
                  </a:cubicBezTo>
                  <a:cubicBezTo>
                    <a:pt x="5" y="4"/>
                    <a:pt x="4" y="4"/>
                    <a:pt x="4" y="4"/>
                  </a:cubicBezTo>
                  <a:cubicBezTo>
                    <a:pt x="4" y="30"/>
                    <a:pt x="4" y="30"/>
                    <a:pt x="4" y="30"/>
                  </a:cubicBezTo>
                  <a:cubicBezTo>
                    <a:pt x="0" y="30"/>
                    <a:pt x="0" y="30"/>
                    <a:pt x="0" y="30"/>
                  </a:cubicBez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1" name="Group 560"/>
          <p:cNvGrpSpPr/>
          <p:nvPr/>
        </p:nvGrpSpPr>
        <p:grpSpPr>
          <a:xfrm>
            <a:off x="4202609" y="4190316"/>
            <a:ext cx="360362" cy="98426"/>
            <a:chOff x="4025902" y="4683172"/>
            <a:chExt cx="360362" cy="98426"/>
          </a:xfrm>
        </p:grpSpPr>
        <p:sp>
          <p:nvSpPr>
            <p:cNvPr id="467" name="Freeform 126"/>
            <p:cNvSpPr>
              <a:spLocks/>
            </p:cNvSpPr>
            <p:nvPr/>
          </p:nvSpPr>
          <p:spPr bwMode="auto">
            <a:xfrm>
              <a:off x="4025902" y="4691109"/>
              <a:ext cx="46038" cy="74613"/>
            </a:xfrm>
            <a:custGeom>
              <a:avLst/>
              <a:gdLst>
                <a:gd name="T0" fmla="*/ 11 w 25"/>
                <a:gd name="T1" fmla="*/ 37 h 41"/>
                <a:gd name="T2" fmla="*/ 18 w 25"/>
                <a:gd name="T3" fmla="*/ 36 h 41"/>
                <a:gd name="T4" fmla="*/ 21 w 25"/>
                <a:gd name="T5" fmla="*/ 30 h 41"/>
                <a:gd name="T6" fmla="*/ 20 w 25"/>
                <a:gd name="T7" fmla="*/ 27 h 41"/>
                <a:gd name="T8" fmla="*/ 18 w 25"/>
                <a:gd name="T9" fmla="*/ 24 h 41"/>
                <a:gd name="T10" fmla="*/ 15 w 25"/>
                <a:gd name="T11" fmla="*/ 23 h 41"/>
                <a:gd name="T12" fmla="*/ 11 w 25"/>
                <a:gd name="T13" fmla="*/ 21 h 41"/>
                <a:gd name="T14" fmla="*/ 7 w 25"/>
                <a:gd name="T15" fmla="*/ 19 h 41"/>
                <a:gd name="T16" fmla="*/ 4 w 25"/>
                <a:gd name="T17" fmla="*/ 17 h 41"/>
                <a:gd name="T18" fmla="*/ 2 w 25"/>
                <a:gd name="T19" fmla="*/ 14 h 41"/>
                <a:gd name="T20" fmla="*/ 1 w 25"/>
                <a:gd name="T21" fmla="*/ 10 h 41"/>
                <a:gd name="T22" fmla="*/ 4 w 25"/>
                <a:gd name="T23" fmla="*/ 3 h 41"/>
                <a:gd name="T24" fmla="*/ 13 w 25"/>
                <a:gd name="T25" fmla="*/ 0 h 41"/>
                <a:gd name="T26" fmla="*/ 16 w 25"/>
                <a:gd name="T27" fmla="*/ 0 h 41"/>
                <a:gd name="T28" fmla="*/ 19 w 25"/>
                <a:gd name="T29" fmla="*/ 1 h 41"/>
                <a:gd name="T30" fmla="*/ 22 w 25"/>
                <a:gd name="T31" fmla="*/ 2 h 41"/>
                <a:gd name="T32" fmla="*/ 24 w 25"/>
                <a:gd name="T33" fmla="*/ 3 h 41"/>
                <a:gd name="T34" fmla="*/ 22 w 25"/>
                <a:gd name="T35" fmla="*/ 6 h 41"/>
                <a:gd name="T36" fmla="*/ 18 w 25"/>
                <a:gd name="T37" fmla="*/ 4 h 41"/>
                <a:gd name="T38" fmla="*/ 13 w 25"/>
                <a:gd name="T39" fmla="*/ 3 h 41"/>
                <a:gd name="T40" fmla="*/ 10 w 25"/>
                <a:gd name="T41" fmla="*/ 4 h 41"/>
                <a:gd name="T42" fmla="*/ 7 w 25"/>
                <a:gd name="T43" fmla="*/ 5 h 41"/>
                <a:gd name="T44" fmla="*/ 5 w 25"/>
                <a:gd name="T45" fmla="*/ 7 h 41"/>
                <a:gd name="T46" fmla="*/ 5 w 25"/>
                <a:gd name="T47" fmla="*/ 10 h 41"/>
                <a:gd name="T48" fmla="*/ 5 w 25"/>
                <a:gd name="T49" fmla="*/ 13 h 41"/>
                <a:gd name="T50" fmla="*/ 7 w 25"/>
                <a:gd name="T51" fmla="*/ 15 h 41"/>
                <a:gd name="T52" fmla="*/ 10 w 25"/>
                <a:gd name="T53" fmla="*/ 17 h 41"/>
                <a:gd name="T54" fmla="*/ 14 w 25"/>
                <a:gd name="T55" fmla="*/ 18 h 41"/>
                <a:gd name="T56" fmla="*/ 18 w 25"/>
                <a:gd name="T57" fmla="*/ 20 h 41"/>
                <a:gd name="T58" fmla="*/ 22 w 25"/>
                <a:gd name="T59" fmla="*/ 22 h 41"/>
                <a:gd name="T60" fmla="*/ 24 w 25"/>
                <a:gd name="T61" fmla="*/ 26 h 41"/>
                <a:gd name="T62" fmla="*/ 25 w 25"/>
                <a:gd name="T63" fmla="*/ 30 h 41"/>
                <a:gd name="T64" fmla="*/ 21 w 25"/>
                <a:gd name="T65" fmla="*/ 38 h 41"/>
                <a:gd name="T66" fmla="*/ 11 w 25"/>
                <a:gd name="T67" fmla="*/ 41 h 41"/>
                <a:gd name="T68" fmla="*/ 7 w 25"/>
                <a:gd name="T69" fmla="*/ 40 h 41"/>
                <a:gd name="T70" fmla="*/ 4 w 25"/>
                <a:gd name="T71" fmla="*/ 40 h 41"/>
                <a:gd name="T72" fmla="*/ 1 w 25"/>
                <a:gd name="T73" fmla="*/ 39 h 41"/>
                <a:gd name="T74" fmla="*/ 0 w 25"/>
                <a:gd name="T75" fmla="*/ 38 h 41"/>
                <a:gd name="T76" fmla="*/ 1 w 25"/>
                <a:gd name="T77" fmla="*/ 35 h 41"/>
                <a:gd name="T78" fmla="*/ 3 w 25"/>
                <a:gd name="T79" fmla="*/ 35 h 41"/>
                <a:gd name="T80" fmla="*/ 5 w 25"/>
                <a:gd name="T81" fmla="*/ 36 h 41"/>
                <a:gd name="T82" fmla="*/ 8 w 25"/>
                <a:gd name="T83" fmla="*/ 37 h 41"/>
                <a:gd name="T84" fmla="*/ 11 w 25"/>
                <a:gd name="T85"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1">
                  <a:moveTo>
                    <a:pt x="11" y="37"/>
                  </a:moveTo>
                  <a:cubicBezTo>
                    <a:pt x="14" y="37"/>
                    <a:pt x="17" y="37"/>
                    <a:pt x="18" y="36"/>
                  </a:cubicBezTo>
                  <a:cubicBezTo>
                    <a:pt x="20" y="35"/>
                    <a:pt x="21" y="33"/>
                    <a:pt x="21" y="30"/>
                  </a:cubicBezTo>
                  <a:cubicBezTo>
                    <a:pt x="21" y="29"/>
                    <a:pt x="21" y="28"/>
                    <a:pt x="20" y="27"/>
                  </a:cubicBezTo>
                  <a:cubicBezTo>
                    <a:pt x="20" y="26"/>
                    <a:pt x="19" y="25"/>
                    <a:pt x="18" y="24"/>
                  </a:cubicBezTo>
                  <a:cubicBezTo>
                    <a:pt x="17" y="24"/>
                    <a:pt x="16" y="23"/>
                    <a:pt x="15" y="23"/>
                  </a:cubicBezTo>
                  <a:cubicBezTo>
                    <a:pt x="14" y="22"/>
                    <a:pt x="12" y="22"/>
                    <a:pt x="11" y="21"/>
                  </a:cubicBezTo>
                  <a:cubicBezTo>
                    <a:pt x="10" y="21"/>
                    <a:pt x="8" y="20"/>
                    <a:pt x="7" y="19"/>
                  </a:cubicBezTo>
                  <a:cubicBezTo>
                    <a:pt x="6" y="19"/>
                    <a:pt x="5" y="18"/>
                    <a:pt x="4" y="17"/>
                  </a:cubicBezTo>
                  <a:cubicBezTo>
                    <a:pt x="3" y="16"/>
                    <a:pt x="2" y="15"/>
                    <a:pt x="2" y="14"/>
                  </a:cubicBezTo>
                  <a:cubicBezTo>
                    <a:pt x="1" y="13"/>
                    <a:pt x="1" y="12"/>
                    <a:pt x="1" y="10"/>
                  </a:cubicBezTo>
                  <a:cubicBezTo>
                    <a:pt x="1" y="7"/>
                    <a:pt x="2" y="4"/>
                    <a:pt x="4" y="3"/>
                  </a:cubicBezTo>
                  <a:cubicBezTo>
                    <a:pt x="6" y="1"/>
                    <a:pt x="9" y="0"/>
                    <a:pt x="13" y="0"/>
                  </a:cubicBezTo>
                  <a:cubicBezTo>
                    <a:pt x="14" y="0"/>
                    <a:pt x="15" y="0"/>
                    <a:pt x="16" y="0"/>
                  </a:cubicBezTo>
                  <a:cubicBezTo>
                    <a:pt x="17" y="1"/>
                    <a:pt x="18" y="1"/>
                    <a:pt x="19" y="1"/>
                  </a:cubicBezTo>
                  <a:cubicBezTo>
                    <a:pt x="20" y="1"/>
                    <a:pt x="21" y="1"/>
                    <a:pt x="22" y="2"/>
                  </a:cubicBezTo>
                  <a:cubicBezTo>
                    <a:pt x="22" y="2"/>
                    <a:pt x="23" y="2"/>
                    <a:pt x="24" y="3"/>
                  </a:cubicBezTo>
                  <a:cubicBezTo>
                    <a:pt x="22" y="6"/>
                    <a:pt x="22" y="6"/>
                    <a:pt x="22" y="6"/>
                  </a:cubicBezTo>
                  <a:cubicBezTo>
                    <a:pt x="21" y="5"/>
                    <a:pt x="20" y="5"/>
                    <a:pt x="18" y="4"/>
                  </a:cubicBezTo>
                  <a:cubicBezTo>
                    <a:pt x="17" y="4"/>
                    <a:pt x="15" y="3"/>
                    <a:pt x="13" y="3"/>
                  </a:cubicBezTo>
                  <a:cubicBezTo>
                    <a:pt x="12" y="3"/>
                    <a:pt x="11" y="4"/>
                    <a:pt x="10" y="4"/>
                  </a:cubicBezTo>
                  <a:cubicBezTo>
                    <a:pt x="9" y="4"/>
                    <a:pt x="8" y="4"/>
                    <a:pt x="7" y="5"/>
                  </a:cubicBezTo>
                  <a:cubicBezTo>
                    <a:pt x="6" y="6"/>
                    <a:pt x="6" y="6"/>
                    <a:pt x="5" y="7"/>
                  </a:cubicBezTo>
                  <a:cubicBezTo>
                    <a:pt x="5" y="8"/>
                    <a:pt x="5" y="9"/>
                    <a:pt x="5" y="10"/>
                  </a:cubicBezTo>
                  <a:cubicBezTo>
                    <a:pt x="5" y="11"/>
                    <a:pt x="5" y="12"/>
                    <a:pt x="5" y="13"/>
                  </a:cubicBezTo>
                  <a:cubicBezTo>
                    <a:pt x="6" y="14"/>
                    <a:pt x="6" y="15"/>
                    <a:pt x="7" y="15"/>
                  </a:cubicBezTo>
                  <a:cubicBezTo>
                    <a:pt x="8" y="16"/>
                    <a:pt x="9" y="16"/>
                    <a:pt x="10" y="17"/>
                  </a:cubicBezTo>
                  <a:cubicBezTo>
                    <a:pt x="11" y="17"/>
                    <a:pt x="12" y="18"/>
                    <a:pt x="14" y="18"/>
                  </a:cubicBezTo>
                  <a:cubicBezTo>
                    <a:pt x="15" y="19"/>
                    <a:pt x="17" y="20"/>
                    <a:pt x="18" y="20"/>
                  </a:cubicBezTo>
                  <a:cubicBezTo>
                    <a:pt x="19" y="21"/>
                    <a:pt x="21" y="22"/>
                    <a:pt x="22" y="22"/>
                  </a:cubicBezTo>
                  <a:cubicBezTo>
                    <a:pt x="23" y="23"/>
                    <a:pt x="23" y="24"/>
                    <a:pt x="24" y="26"/>
                  </a:cubicBezTo>
                  <a:cubicBezTo>
                    <a:pt x="25" y="27"/>
                    <a:pt x="25" y="28"/>
                    <a:pt x="25" y="30"/>
                  </a:cubicBezTo>
                  <a:cubicBezTo>
                    <a:pt x="25" y="34"/>
                    <a:pt x="24" y="36"/>
                    <a:pt x="21" y="38"/>
                  </a:cubicBezTo>
                  <a:cubicBezTo>
                    <a:pt x="19" y="40"/>
                    <a:pt x="15" y="41"/>
                    <a:pt x="11" y="41"/>
                  </a:cubicBezTo>
                  <a:cubicBezTo>
                    <a:pt x="10" y="41"/>
                    <a:pt x="8" y="41"/>
                    <a:pt x="7" y="40"/>
                  </a:cubicBezTo>
                  <a:cubicBezTo>
                    <a:pt x="6" y="40"/>
                    <a:pt x="5" y="40"/>
                    <a:pt x="4" y="40"/>
                  </a:cubicBezTo>
                  <a:cubicBezTo>
                    <a:pt x="3" y="39"/>
                    <a:pt x="2" y="39"/>
                    <a:pt x="1" y="39"/>
                  </a:cubicBezTo>
                  <a:cubicBezTo>
                    <a:pt x="1" y="38"/>
                    <a:pt x="0" y="38"/>
                    <a:pt x="0" y="38"/>
                  </a:cubicBezTo>
                  <a:cubicBezTo>
                    <a:pt x="1" y="35"/>
                    <a:pt x="1" y="35"/>
                    <a:pt x="1" y="35"/>
                  </a:cubicBezTo>
                  <a:cubicBezTo>
                    <a:pt x="1" y="35"/>
                    <a:pt x="2" y="35"/>
                    <a:pt x="3" y="35"/>
                  </a:cubicBezTo>
                  <a:cubicBezTo>
                    <a:pt x="3" y="36"/>
                    <a:pt x="4" y="36"/>
                    <a:pt x="5" y="36"/>
                  </a:cubicBezTo>
                  <a:cubicBezTo>
                    <a:pt x="6" y="37"/>
                    <a:pt x="7" y="37"/>
                    <a:pt x="8" y="37"/>
                  </a:cubicBezTo>
                  <a:cubicBezTo>
                    <a:pt x="9" y="37"/>
                    <a:pt x="10" y="37"/>
                    <a:pt x="11" y="3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127"/>
            <p:cNvSpPr>
              <a:spLocks noEditPoints="1"/>
            </p:cNvSpPr>
            <p:nvPr/>
          </p:nvSpPr>
          <p:spPr bwMode="auto">
            <a:xfrm>
              <a:off x="4084639" y="4708572"/>
              <a:ext cx="44450" cy="73026"/>
            </a:xfrm>
            <a:custGeom>
              <a:avLst/>
              <a:gdLst>
                <a:gd name="T0" fmla="*/ 3 w 24"/>
                <a:gd name="T1" fmla="*/ 40 h 40"/>
                <a:gd name="T2" fmla="*/ 0 w 24"/>
                <a:gd name="T3" fmla="*/ 40 h 40"/>
                <a:gd name="T4" fmla="*/ 0 w 24"/>
                <a:gd name="T5" fmla="*/ 2 h 40"/>
                <a:gd name="T6" fmla="*/ 4 w 24"/>
                <a:gd name="T7" fmla="*/ 1 h 40"/>
                <a:gd name="T8" fmla="*/ 10 w 24"/>
                <a:gd name="T9" fmla="*/ 0 h 40"/>
                <a:gd name="T10" fmla="*/ 16 w 24"/>
                <a:gd name="T11" fmla="*/ 1 h 40"/>
                <a:gd name="T12" fmla="*/ 20 w 24"/>
                <a:gd name="T13" fmla="*/ 4 h 40"/>
                <a:gd name="T14" fmla="*/ 23 w 24"/>
                <a:gd name="T15" fmla="*/ 9 h 40"/>
                <a:gd name="T16" fmla="*/ 24 w 24"/>
                <a:gd name="T17" fmla="*/ 15 h 40"/>
                <a:gd name="T18" fmla="*/ 24 w 24"/>
                <a:gd name="T19" fmla="*/ 21 h 40"/>
                <a:gd name="T20" fmla="*/ 21 w 24"/>
                <a:gd name="T21" fmla="*/ 26 h 40"/>
                <a:gd name="T22" fmla="*/ 17 w 24"/>
                <a:gd name="T23" fmla="*/ 29 h 40"/>
                <a:gd name="T24" fmla="*/ 11 w 24"/>
                <a:gd name="T25" fmla="*/ 30 h 40"/>
                <a:gd name="T26" fmla="*/ 6 w 24"/>
                <a:gd name="T27" fmla="*/ 30 h 40"/>
                <a:gd name="T28" fmla="*/ 3 w 24"/>
                <a:gd name="T29" fmla="*/ 28 h 40"/>
                <a:gd name="T30" fmla="*/ 3 w 24"/>
                <a:gd name="T31" fmla="*/ 40 h 40"/>
                <a:gd name="T32" fmla="*/ 3 w 24"/>
                <a:gd name="T33" fmla="*/ 25 h 40"/>
                <a:gd name="T34" fmla="*/ 5 w 24"/>
                <a:gd name="T35" fmla="*/ 25 h 40"/>
                <a:gd name="T36" fmla="*/ 6 w 24"/>
                <a:gd name="T37" fmla="*/ 26 h 40"/>
                <a:gd name="T38" fmla="*/ 9 w 24"/>
                <a:gd name="T39" fmla="*/ 27 h 40"/>
                <a:gd name="T40" fmla="*/ 11 w 24"/>
                <a:gd name="T41" fmla="*/ 27 h 40"/>
                <a:gd name="T42" fmla="*/ 16 w 24"/>
                <a:gd name="T43" fmla="*/ 26 h 40"/>
                <a:gd name="T44" fmla="*/ 18 w 24"/>
                <a:gd name="T45" fmla="*/ 24 h 40"/>
                <a:gd name="T46" fmla="*/ 20 w 24"/>
                <a:gd name="T47" fmla="*/ 20 h 40"/>
                <a:gd name="T48" fmla="*/ 21 w 24"/>
                <a:gd name="T49" fmla="*/ 15 h 40"/>
                <a:gd name="T50" fmla="*/ 18 w 24"/>
                <a:gd name="T51" fmla="*/ 7 h 40"/>
                <a:gd name="T52" fmla="*/ 10 w 24"/>
                <a:gd name="T53" fmla="*/ 4 h 40"/>
                <a:gd name="T54" fmla="*/ 6 w 24"/>
                <a:gd name="T55" fmla="*/ 4 h 40"/>
                <a:gd name="T56" fmla="*/ 3 w 24"/>
                <a:gd name="T57" fmla="*/ 4 h 40"/>
                <a:gd name="T58" fmla="*/ 3 w 24"/>
                <a:gd name="T59"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0">
                  <a:moveTo>
                    <a:pt x="3" y="40"/>
                  </a:moveTo>
                  <a:cubicBezTo>
                    <a:pt x="0" y="40"/>
                    <a:pt x="0" y="40"/>
                    <a:pt x="0" y="40"/>
                  </a:cubicBezTo>
                  <a:cubicBezTo>
                    <a:pt x="0" y="2"/>
                    <a:pt x="0" y="2"/>
                    <a:pt x="0" y="2"/>
                  </a:cubicBezTo>
                  <a:cubicBezTo>
                    <a:pt x="1" y="1"/>
                    <a:pt x="2" y="1"/>
                    <a:pt x="4" y="1"/>
                  </a:cubicBezTo>
                  <a:cubicBezTo>
                    <a:pt x="6" y="0"/>
                    <a:pt x="8" y="0"/>
                    <a:pt x="10" y="0"/>
                  </a:cubicBezTo>
                  <a:cubicBezTo>
                    <a:pt x="12" y="0"/>
                    <a:pt x="14" y="1"/>
                    <a:pt x="16" y="1"/>
                  </a:cubicBezTo>
                  <a:cubicBezTo>
                    <a:pt x="18" y="2"/>
                    <a:pt x="19" y="3"/>
                    <a:pt x="20" y="4"/>
                  </a:cubicBezTo>
                  <a:cubicBezTo>
                    <a:pt x="22" y="6"/>
                    <a:pt x="23" y="7"/>
                    <a:pt x="23" y="9"/>
                  </a:cubicBezTo>
                  <a:cubicBezTo>
                    <a:pt x="24" y="11"/>
                    <a:pt x="24" y="13"/>
                    <a:pt x="24" y="15"/>
                  </a:cubicBezTo>
                  <a:cubicBezTo>
                    <a:pt x="24" y="18"/>
                    <a:pt x="24" y="20"/>
                    <a:pt x="24" y="21"/>
                  </a:cubicBezTo>
                  <a:cubicBezTo>
                    <a:pt x="23" y="23"/>
                    <a:pt x="22" y="25"/>
                    <a:pt x="21" y="26"/>
                  </a:cubicBezTo>
                  <a:cubicBezTo>
                    <a:pt x="20" y="28"/>
                    <a:pt x="19" y="29"/>
                    <a:pt x="17" y="29"/>
                  </a:cubicBezTo>
                  <a:cubicBezTo>
                    <a:pt x="15" y="30"/>
                    <a:pt x="13" y="30"/>
                    <a:pt x="11" y="30"/>
                  </a:cubicBezTo>
                  <a:cubicBezTo>
                    <a:pt x="9" y="30"/>
                    <a:pt x="8" y="30"/>
                    <a:pt x="6" y="30"/>
                  </a:cubicBezTo>
                  <a:cubicBezTo>
                    <a:pt x="5" y="29"/>
                    <a:pt x="4" y="29"/>
                    <a:pt x="3" y="28"/>
                  </a:cubicBezTo>
                  <a:lnTo>
                    <a:pt x="3" y="40"/>
                  </a:lnTo>
                  <a:close/>
                  <a:moveTo>
                    <a:pt x="3" y="25"/>
                  </a:moveTo>
                  <a:cubicBezTo>
                    <a:pt x="4" y="25"/>
                    <a:pt x="4" y="25"/>
                    <a:pt x="5" y="25"/>
                  </a:cubicBezTo>
                  <a:cubicBezTo>
                    <a:pt x="5" y="26"/>
                    <a:pt x="6" y="26"/>
                    <a:pt x="6" y="26"/>
                  </a:cubicBezTo>
                  <a:cubicBezTo>
                    <a:pt x="7" y="27"/>
                    <a:pt x="8" y="27"/>
                    <a:pt x="9" y="27"/>
                  </a:cubicBezTo>
                  <a:cubicBezTo>
                    <a:pt x="9" y="27"/>
                    <a:pt x="10" y="27"/>
                    <a:pt x="11" y="27"/>
                  </a:cubicBezTo>
                  <a:cubicBezTo>
                    <a:pt x="13" y="27"/>
                    <a:pt x="14" y="27"/>
                    <a:pt x="16" y="26"/>
                  </a:cubicBezTo>
                  <a:cubicBezTo>
                    <a:pt x="17" y="26"/>
                    <a:pt x="18" y="25"/>
                    <a:pt x="18" y="24"/>
                  </a:cubicBezTo>
                  <a:cubicBezTo>
                    <a:pt x="19" y="23"/>
                    <a:pt x="20" y="21"/>
                    <a:pt x="20" y="20"/>
                  </a:cubicBezTo>
                  <a:cubicBezTo>
                    <a:pt x="20" y="19"/>
                    <a:pt x="21" y="17"/>
                    <a:pt x="21" y="15"/>
                  </a:cubicBezTo>
                  <a:cubicBezTo>
                    <a:pt x="21" y="12"/>
                    <a:pt x="20" y="9"/>
                    <a:pt x="18" y="7"/>
                  </a:cubicBezTo>
                  <a:cubicBezTo>
                    <a:pt x="16" y="5"/>
                    <a:pt x="13" y="4"/>
                    <a:pt x="10" y="4"/>
                  </a:cubicBezTo>
                  <a:cubicBezTo>
                    <a:pt x="8" y="4"/>
                    <a:pt x="7" y="4"/>
                    <a:pt x="6" y="4"/>
                  </a:cubicBezTo>
                  <a:cubicBezTo>
                    <a:pt x="5" y="4"/>
                    <a:pt x="4" y="4"/>
                    <a:pt x="3" y="4"/>
                  </a:cubicBezTo>
                  <a:lnTo>
                    <a:pt x="3" y="2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128"/>
            <p:cNvSpPr>
              <a:spLocks noEditPoints="1"/>
            </p:cNvSpPr>
            <p:nvPr/>
          </p:nvSpPr>
          <p:spPr bwMode="auto">
            <a:xfrm>
              <a:off x="4141789" y="4708572"/>
              <a:ext cx="42863" cy="55563"/>
            </a:xfrm>
            <a:custGeom>
              <a:avLst/>
              <a:gdLst>
                <a:gd name="T0" fmla="*/ 0 w 24"/>
                <a:gd name="T1" fmla="*/ 15 h 30"/>
                <a:gd name="T2" fmla="*/ 1 w 24"/>
                <a:gd name="T3" fmla="*/ 9 h 30"/>
                <a:gd name="T4" fmla="*/ 4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1" y="7"/>
                    <a:pt x="2" y="5"/>
                    <a:pt x="4"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3" y="16"/>
                    <a:pt x="3" y="16"/>
                    <a:pt x="3" y="16"/>
                  </a:cubicBezTo>
                  <a:cubicBezTo>
                    <a:pt x="4" y="20"/>
                    <a:pt x="4" y="22"/>
                    <a:pt x="6" y="24"/>
                  </a:cubicBezTo>
                  <a:cubicBezTo>
                    <a:pt x="8" y="26"/>
                    <a:pt x="10" y="27"/>
                    <a:pt x="14" y="27"/>
                  </a:cubicBezTo>
                  <a:cubicBezTo>
                    <a:pt x="16" y="27"/>
                    <a:pt x="17" y="27"/>
                    <a:pt x="19" y="27"/>
                  </a:cubicBezTo>
                  <a:cubicBezTo>
                    <a:pt x="20" y="26"/>
                    <a:pt x="21" y="26"/>
                    <a:pt x="21" y="26"/>
                  </a:cubicBezTo>
                  <a:cubicBezTo>
                    <a:pt x="22" y="29"/>
                    <a:pt x="22" y="29"/>
                    <a:pt x="22" y="29"/>
                  </a:cubicBezTo>
                  <a:cubicBezTo>
                    <a:pt x="21" y="29"/>
                    <a:pt x="20" y="29"/>
                    <a:pt x="19" y="30"/>
                  </a:cubicBezTo>
                  <a:cubicBezTo>
                    <a:pt x="17" y="30"/>
                    <a:pt x="16" y="30"/>
                    <a:pt x="14" y="30"/>
                  </a:cubicBezTo>
                  <a:cubicBezTo>
                    <a:pt x="11" y="30"/>
                    <a:pt x="9" y="30"/>
                    <a:pt x="7" y="29"/>
                  </a:cubicBezTo>
                  <a:cubicBezTo>
                    <a:pt x="6" y="29"/>
                    <a:pt x="4" y="27"/>
                    <a:pt x="3" y="26"/>
                  </a:cubicBezTo>
                  <a:cubicBezTo>
                    <a:pt x="2" y="25"/>
                    <a:pt x="1" y="23"/>
                    <a:pt x="0" y="21"/>
                  </a:cubicBezTo>
                  <a:cubicBezTo>
                    <a:pt x="0" y="20"/>
                    <a:pt x="0" y="17"/>
                    <a:pt x="0" y="15"/>
                  </a:cubicBezTo>
                  <a:close/>
                  <a:moveTo>
                    <a:pt x="20" y="13"/>
                  </a:moveTo>
                  <a:cubicBezTo>
                    <a:pt x="20" y="10"/>
                    <a:pt x="19" y="8"/>
                    <a:pt x="18" y="6"/>
                  </a:cubicBezTo>
                  <a:cubicBezTo>
                    <a:pt x="17" y="4"/>
                    <a:pt x="15" y="3"/>
                    <a:pt x="12" y="3"/>
                  </a:cubicBezTo>
                  <a:cubicBezTo>
                    <a:pt x="11" y="3"/>
                    <a:pt x="10" y="4"/>
                    <a:pt x="9" y="4"/>
                  </a:cubicBezTo>
                  <a:cubicBezTo>
                    <a:pt x="8" y="5"/>
                    <a:pt x="7" y="5"/>
                    <a:pt x="6" y="6"/>
                  </a:cubicBezTo>
                  <a:cubicBezTo>
                    <a:pt x="5" y="7"/>
                    <a:pt x="5" y="8"/>
                    <a:pt x="4" y="9"/>
                  </a:cubicBezTo>
                  <a:cubicBezTo>
                    <a:pt x="4" y="10"/>
                    <a:pt x="4" y="12"/>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129"/>
            <p:cNvSpPr>
              <a:spLocks noEditPoints="1"/>
            </p:cNvSpPr>
            <p:nvPr/>
          </p:nvSpPr>
          <p:spPr bwMode="auto">
            <a:xfrm>
              <a:off x="4195764" y="4708572"/>
              <a:ext cx="39688" cy="55563"/>
            </a:xfrm>
            <a:custGeom>
              <a:avLst/>
              <a:gdLst>
                <a:gd name="T0" fmla="*/ 11 w 21"/>
                <a:gd name="T1" fmla="*/ 0 h 30"/>
                <a:gd name="T2" fmla="*/ 16 w 21"/>
                <a:gd name="T3" fmla="*/ 1 h 30"/>
                <a:gd name="T4" fmla="*/ 19 w 21"/>
                <a:gd name="T5" fmla="*/ 3 h 30"/>
                <a:gd name="T6" fmla="*/ 21 w 21"/>
                <a:gd name="T7" fmla="*/ 7 h 30"/>
                <a:gd name="T8" fmla="*/ 21 w 21"/>
                <a:gd name="T9" fmla="*/ 11 h 30"/>
                <a:gd name="T10" fmla="*/ 21 w 21"/>
                <a:gd name="T11" fmla="*/ 29 h 30"/>
                <a:gd name="T12" fmla="*/ 20 w 21"/>
                <a:gd name="T13" fmla="*/ 29 h 30"/>
                <a:gd name="T14" fmla="*/ 17 w 21"/>
                <a:gd name="T15" fmla="*/ 30 h 30"/>
                <a:gd name="T16" fmla="*/ 14 w 21"/>
                <a:gd name="T17" fmla="*/ 30 h 30"/>
                <a:gd name="T18" fmla="*/ 11 w 21"/>
                <a:gd name="T19" fmla="*/ 30 h 30"/>
                <a:gd name="T20" fmla="*/ 6 w 21"/>
                <a:gd name="T21" fmla="*/ 30 h 30"/>
                <a:gd name="T22" fmla="*/ 3 w 21"/>
                <a:gd name="T23" fmla="*/ 28 h 30"/>
                <a:gd name="T24" fmla="*/ 1 w 21"/>
                <a:gd name="T25" fmla="*/ 25 h 30"/>
                <a:gd name="T26" fmla="*/ 0 w 21"/>
                <a:gd name="T27" fmla="*/ 21 h 30"/>
                <a:gd name="T28" fmla="*/ 1 w 21"/>
                <a:gd name="T29" fmla="*/ 17 h 30"/>
                <a:gd name="T30" fmla="*/ 3 w 21"/>
                <a:gd name="T31" fmla="*/ 15 h 30"/>
                <a:gd name="T32" fmla="*/ 7 w 21"/>
                <a:gd name="T33" fmla="*/ 13 h 30"/>
                <a:gd name="T34" fmla="*/ 12 w 21"/>
                <a:gd name="T35" fmla="*/ 12 h 30"/>
                <a:gd name="T36" fmla="*/ 14 w 21"/>
                <a:gd name="T37" fmla="*/ 13 h 30"/>
                <a:gd name="T38" fmla="*/ 15 w 21"/>
                <a:gd name="T39" fmla="*/ 13 h 30"/>
                <a:gd name="T40" fmla="*/ 17 w 21"/>
                <a:gd name="T41" fmla="*/ 13 h 30"/>
                <a:gd name="T42" fmla="*/ 18 w 21"/>
                <a:gd name="T43" fmla="*/ 13 h 30"/>
                <a:gd name="T44" fmla="*/ 18 w 21"/>
                <a:gd name="T45" fmla="*/ 11 h 30"/>
                <a:gd name="T46" fmla="*/ 17 w 21"/>
                <a:gd name="T47" fmla="*/ 9 h 30"/>
                <a:gd name="T48" fmla="*/ 16 w 21"/>
                <a:gd name="T49" fmla="*/ 6 h 30"/>
                <a:gd name="T50" fmla="*/ 14 w 21"/>
                <a:gd name="T51" fmla="*/ 4 h 30"/>
                <a:gd name="T52" fmla="*/ 11 w 21"/>
                <a:gd name="T53" fmla="*/ 3 h 30"/>
                <a:gd name="T54" fmla="*/ 6 w 21"/>
                <a:gd name="T55" fmla="*/ 4 h 30"/>
                <a:gd name="T56" fmla="*/ 4 w 21"/>
                <a:gd name="T57" fmla="*/ 5 h 30"/>
                <a:gd name="T58" fmla="*/ 3 w 21"/>
                <a:gd name="T59" fmla="*/ 1 h 30"/>
                <a:gd name="T60" fmla="*/ 6 w 21"/>
                <a:gd name="T61" fmla="*/ 1 h 30"/>
                <a:gd name="T62" fmla="*/ 11 w 21"/>
                <a:gd name="T63" fmla="*/ 0 h 30"/>
                <a:gd name="T64" fmla="*/ 11 w 21"/>
                <a:gd name="T65" fmla="*/ 27 h 30"/>
                <a:gd name="T66" fmla="*/ 15 w 21"/>
                <a:gd name="T67" fmla="*/ 27 h 30"/>
                <a:gd name="T68" fmla="*/ 18 w 21"/>
                <a:gd name="T69" fmla="*/ 27 h 30"/>
                <a:gd name="T70" fmla="*/ 18 w 21"/>
                <a:gd name="T71" fmla="*/ 16 h 30"/>
                <a:gd name="T72" fmla="*/ 16 w 21"/>
                <a:gd name="T73" fmla="*/ 16 h 30"/>
                <a:gd name="T74" fmla="*/ 12 w 21"/>
                <a:gd name="T75" fmla="*/ 16 h 30"/>
                <a:gd name="T76" fmla="*/ 9 w 21"/>
                <a:gd name="T77" fmla="*/ 16 h 30"/>
                <a:gd name="T78" fmla="*/ 6 w 21"/>
                <a:gd name="T79" fmla="*/ 17 h 30"/>
                <a:gd name="T80" fmla="*/ 4 w 21"/>
                <a:gd name="T81" fmla="*/ 18 h 30"/>
                <a:gd name="T82" fmla="*/ 4 w 21"/>
                <a:gd name="T83" fmla="*/ 21 h 30"/>
                <a:gd name="T84" fmla="*/ 4 w 21"/>
                <a:gd name="T85" fmla="*/ 24 h 30"/>
                <a:gd name="T86" fmla="*/ 6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4" y="0"/>
                    <a:pt x="16" y="1"/>
                  </a:cubicBezTo>
                  <a:cubicBezTo>
                    <a:pt x="17" y="2"/>
                    <a:pt x="18" y="2"/>
                    <a:pt x="19" y="3"/>
                  </a:cubicBezTo>
                  <a:cubicBezTo>
                    <a:pt x="20" y="4"/>
                    <a:pt x="20" y="5"/>
                    <a:pt x="21" y="7"/>
                  </a:cubicBezTo>
                  <a:cubicBezTo>
                    <a:pt x="21" y="8"/>
                    <a:pt x="21" y="9"/>
                    <a:pt x="21" y="11"/>
                  </a:cubicBezTo>
                  <a:cubicBezTo>
                    <a:pt x="21" y="29"/>
                    <a:pt x="21" y="29"/>
                    <a:pt x="21" y="29"/>
                  </a:cubicBezTo>
                  <a:cubicBezTo>
                    <a:pt x="21" y="29"/>
                    <a:pt x="20" y="29"/>
                    <a:pt x="20" y="29"/>
                  </a:cubicBezTo>
                  <a:cubicBezTo>
                    <a:pt x="19" y="30"/>
                    <a:pt x="18" y="30"/>
                    <a:pt x="17" y="30"/>
                  </a:cubicBezTo>
                  <a:cubicBezTo>
                    <a:pt x="16" y="30"/>
                    <a:pt x="15" y="30"/>
                    <a:pt x="14" y="30"/>
                  </a:cubicBezTo>
                  <a:cubicBezTo>
                    <a:pt x="13" y="30"/>
                    <a:pt x="12" y="30"/>
                    <a:pt x="11" y="30"/>
                  </a:cubicBezTo>
                  <a:cubicBezTo>
                    <a:pt x="9" y="30"/>
                    <a:pt x="8" y="30"/>
                    <a:pt x="6" y="30"/>
                  </a:cubicBezTo>
                  <a:cubicBezTo>
                    <a:pt x="5" y="30"/>
                    <a:pt x="4" y="29"/>
                    <a:pt x="3" y="28"/>
                  </a:cubicBezTo>
                  <a:cubicBezTo>
                    <a:pt x="2" y="28"/>
                    <a:pt x="1" y="27"/>
                    <a:pt x="1" y="25"/>
                  </a:cubicBezTo>
                  <a:cubicBezTo>
                    <a:pt x="0" y="24"/>
                    <a:pt x="0" y="23"/>
                    <a:pt x="0" y="21"/>
                  </a:cubicBezTo>
                  <a:cubicBezTo>
                    <a:pt x="0" y="20"/>
                    <a:pt x="0" y="18"/>
                    <a:pt x="1" y="17"/>
                  </a:cubicBezTo>
                  <a:cubicBezTo>
                    <a:pt x="1" y="16"/>
                    <a:pt x="2" y="15"/>
                    <a:pt x="3" y="15"/>
                  </a:cubicBezTo>
                  <a:cubicBezTo>
                    <a:pt x="4" y="14"/>
                    <a:pt x="6" y="13"/>
                    <a:pt x="7" y="13"/>
                  </a:cubicBezTo>
                  <a:cubicBezTo>
                    <a:pt x="9" y="13"/>
                    <a:pt x="10" y="12"/>
                    <a:pt x="12" y="12"/>
                  </a:cubicBezTo>
                  <a:cubicBezTo>
                    <a:pt x="13" y="12"/>
                    <a:pt x="13" y="12"/>
                    <a:pt x="14" y="13"/>
                  </a:cubicBezTo>
                  <a:cubicBezTo>
                    <a:pt x="14" y="13"/>
                    <a:pt x="15" y="13"/>
                    <a:pt x="15" y="13"/>
                  </a:cubicBezTo>
                  <a:cubicBezTo>
                    <a:pt x="16" y="13"/>
                    <a:pt x="16" y="13"/>
                    <a:pt x="17" y="13"/>
                  </a:cubicBezTo>
                  <a:cubicBezTo>
                    <a:pt x="17" y="13"/>
                    <a:pt x="17" y="13"/>
                    <a:pt x="18" y="13"/>
                  </a:cubicBezTo>
                  <a:cubicBezTo>
                    <a:pt x="18" y="11"/>
                    <a:pt x="18" y="11"/>
                    <a:pt x="18" y="11"/>
                  </a:cubicBezTo>
                  <a:cubicBezTo>
                    <a:pt x="18" y="10"/>
                    <a:pt x="18" y="9"/>
                    <a:pt x="17" y="9"/>
                  </a:cubicBezTo>
                  <a:cubicBezTo>
                    <a:pt x="17" y="8"/>
                    <a:pt x="17" y="7"/>
                    <a:pt x="16" y="6"/>
                  </a:cubicBezTo>
                  <a:cubicBezTo>
                    <a:pt x="16" y="5"/>
                    <a:pt x="15" y="5"/>
                    <a:pt x="14" y="4"/>
                  </a:cubicBezTo>
                  <a:cubicBezTo>
                    <a:pt x="13" y="4"/>
                    <a:pt x="12" y="3"/>
                    <a:pt x="11" y="3"/>
                  </a:cubicBezTo>
                  <a:cubicBezTo>
                    <a:pt x="9" y="3"/>
                    <a:pt x="7" y="4"/>
                    <a:pt x="6" y="4"/>
                  </a:cubicBezTo>
                  <a:cubicBezTo>
                    <a:pt x="5" y="4"/>
                    <a:pt x="4" y="4"/>
                    <a:pt x="4" y="5"/>
                  </a:cubicBezTo>
                  <a:cubicBezTo>
                    <a:pt x="3" y="1"/>
                    <a:pt x="3" y="1"/>
                    <a:pt x="3" y="1"/>
                  </a:cubicBezTo>
                  <a:cubicBezTo>
                    <a:pt x="4" y="1"/>
                    <a:pt x="5" y="1"/>
                    <a:pt x="6" y="1"/>
                  </a:cubicBezTo>
                  <a:cubicBezTo>
                    <a:pt x="7" y="0"/>
                    <a:pt x="9" y="0"/>
                    <a:pt x="11" y="0"/>
                  </a:cubicBezTo>
                  <a:close/>
                  <a:moveTo>
                    <a:pt x="11" y="27"/>
                  </a:moveTo>
                  <a:cubicBezTo>
                    <a:pt x="13" y="27"/>
                    <a:pt x="14" y="27"/>
                    <a:pt x="15" y="27"/>
                  </a:cubicBezTo>
                  <a:cubicBezTo>
                    <a:pt x="16" y="27"/>
                    <a:pt x="17" y="27"/>
                    <a:pt x="18" y="27"/>
                  </a:cubicBezTo>
                  <a:cubicBezTo>
                    <a:pt x="18" y="16"/>
                    <a:pt x="18" y="16"/>
                    <a:pt x="18" y="16"/>
                  </a:cubicBezTo>
                  <a:cubicBezTo>
                    <a:pt x="17" y="16"/>
                    <a:pt x="17" y="16"/>
                    <a:pt x="16" y="16"/>
                  </a:cubicBezTo>
                  <a:cubicBezTo>
                    <a:pt x="15" y="16"/>
                    <a:pt x="13" y="16"/>
                    <a:pt x="12" y="16"/>
                  </a:cubicBezTo>
                  <a:cubicBezTo>
                    <a:pt x="11" y="16"/>
                    <a:pt x="10" y="16"/>
                    <a:pt x="9" y="16"/>
                  </a:cubicBezTo>
                  <a:cubicBezTo>
                    <a:pt x="8" y="16"/>
                    <a:pt x="7" y="16"/>
                    <a:pt x="6" y="17"/>
                  </a:cubicBezTo>
                  <a:cubicBezTo>
                    <a:pt x="6" y="17"/>
                    <a:pt x="5" y="18"/>
                    <a:pt x="4" y="18"/>
                  </a:cubicBezTo>
                  <a:cubicBezTo>
                    <a:pt x="4" y="19"/>
                    <a:pt x="4" y="20"/>
                    <a:pt x="4" y="21"/>
                  </a:cubicBezTo>
                  <a:cubicBezTo>
                    <a:pt x="4" y="22"/>
                    <a:pt x="4" y="23"/>
                    <a:pt x="4" y="24"/>
                  </a:cubicBezTo>
                  <a:cubicBezTo>
                    <a:pt x="5" y="25"/>
                    <a:pt x="5" y="25"/>
                    <a:pt x="6" y="26"/>
                  </a:cubicBezTo>
                  <a:cubicBezTo>
                    <a:pt x="6" y="26"/>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130"/>
            <p:cNvSpPr>
              <a:spLocks/>
            </p:cNvSpPr>
            <p:nvPr/>
          </p:nvSpPr>
          <p:spPr bwMode="auto">
            <a:xfrm>
              <a:off x="4252914" y="4683172"/>
              <a:ext cx="38100" cy="80963"/>
            </a:xfrm>
            <a:custGeom>
              <a:avLst/>
              <a:gdLst>
                <a:gd name="T0" fmla="*/ 7 w 21"/>
                <a:gd name="T1" fmla="*/ 28 h 44"/>
                <a:gd name="T2" fmla="*/ 11 w 21"/>
                <a:gd name="T3" fmla="*/ 31 h 44"/>
                <a:gd name="T4" fmla="*/ 15 w 21"/>
                <a:gd name="T5" fmla="*/ 35 h 44"/>
                <a:gd name="T6" fmla="*/ 18 w 21"/>
                <a:gd name="T7" fmla="*/ 40 h 44"/>
                <a:gd name="T8" fmla="*/ 21 w 21"/>
                <a:gd name="T9" fmla="*/ 44 h 44"/>
                <a:gd name="T10" fmla="*/ 17 w 21"/>
                <a:gd name="T11" fmla="*/ 44 h 44"/>
                <a:gd name="T12" fmla="*/ 14 w 21"/>
                <a:gd name="T13" fmla="*/ 39 h 44"/>
                <a:gd name="T14" fmla="*/ 10 w 21"/>
                <a:gd name="T15" fmla="*/ 35 h 44"/>
                <a:gd name="T16" fmla="*/ 7 w 21"/>
                <a:gd name="T17" fmla="*/ 32 h 44"/>
                <a:gd name="T18" fmla="*/ 3 w 21"/>
                <a:gd name="T19" fmla="*/ 30 h 44"/>
                <a:gd name="T20" fmla="*/ 3 w 21"/>
                <a:gd name="T21" fmla="*/ 44 h 44"/>
                <a:gd name="T22" fmla="*/ 0 w 21"/>
                <a:gd name="T23" fmla="*/ 44 h 44"/>
                <a:gd name="T24" fmla="*/ 0 w 21"/>
                <a:gd name="T25" fmla="*/ 1 h 44"/>
                <a:gd name="T26" fmla="*/ 3 w 21"/>
                <a:gd name="T27" fmla="*/ 0 h 44"/>
                <a:gd name="T28" fmla="*/ 3 w 21"/>
                <a:gd name="T29" fmla="*/ 27 h 44"/>
                <a:gd name="T30" fmla="*/ 6 w 21"/>
                <a:gd name="T31" fmla="*/ 25 h 44"/>
                <a:gd name="T32" fmla="*/ 10 w 21"/>
                <a:gd name="T33" fmla="*/ 21 h 44"/>
                <a:gd name="T34" fmla="*/ 13 w 21"/>
                <a:gd name="T35" fmla="*/ 18 h 44"/>
                <a:gd name="T36" fmla="*/ 16 w 21"/>
                <a:gd name="T37" fmla="*/ 15 h 44"/>
                <a:gd name="T38" fmla="*/ 20 w 21"/>
                <a:gd name="T39" fmla="*/ 15 h 44"/>
                <a:gd name="T40" fmla="*/ 17 w 21"/>
                <a:gd name="T41" fmla="*/ 18 h 44"/>
                <a:gd name="T42" fmla="*/ 14 w 21"/>
                <a:gd name="T43" fmla="*/ 21 h 44"/>
                <a:gd name="T44" fmla="*/ 10 w 21"/>
                <a:gd name="T45" fmla="*/ 25 h 44"/>
                <a:gd name="T46" fmla="*/ 7 w 21"/>
                <a:gd name="T4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4">
                  <a:moveTo>
                    <a:pt x="7" y="28"/>
                  </a:moveTo>
                  <a:cubicBezTo>
                    <a:pt x="8" y="29"/>
                    <a:pt x="9" y="30"/>
                    <a:pt x="11" y="31"/>
                  </a:cubicBezTo>
                  <a:cubicBezTo>
                    <a:pt x="12" y="32"/>
                    <a:pt x="13" y="34"/>
                    <a:pt x="15" y="35"/>
                  </a:cubicBezTo>
                  <a:cubicBezTo>
                    <a:pt x="16" y="37"/>
                    <a:pt x="17" y="38"/>
                    <a:pt x="18" y="40"/>
                  </a:cubicBezTo>
                  <a:cubicBezTo>
                    <a:pt x="20" y="41"/>
                    <a:pt x="21" y="42"/>
                    <a:pt x="21" y="44"/>
                  </a:cubicBezTo>
                  <a:cubicBezTo>
                    <a:pt x="17" y="44"/>
                    <a:pt x="17" y="44"/>
                    <a:pt x="17" y="44"/>
                  </a:cubicBezTo>
                  <a:cubicBezTo>
                    <a:pt x="16" y="42"/>
                    <a:pt x="15" y="41"/>
                    <a:pt x="14" y="39"/>
                  </a:cubicBezTo>
                  <a:cubicBezTo>
                    <a:pt x="13" y="38"/>
                    <a:pt x="12" y="37"/>
                    <a:pt x="10" y="35"/>
                  </a:cubicBezTo>
                  <a:cubicBezTo>
                    <a:pt x="9" y="34"/>
                    <a:pt x="8" y="33"/>
                    <a:pt x="7" y="32"/>
                  </a:cubicBezTo>
                  <a:cubicBezTo>
                    <a:pt x="5" y="31"/>
                    <a:pt x="4" y="30"/>
                    <a:pt x="3" y="30"/>
                  </a:cubicBezTo>
                  <a:cubicBezTo>
                    <a:pt x="3" y="44"/>
                    <a:pt x="3" y="44"/>
                    <a:pt x="3" y="44"/>
                  </a:cubicBezTo>
                  <a:cubicBezTo>
                    <a:pt x="0" y="44"/>
                    <a:pt x="0" y="44"/>
                    <a:pt x="0" y="44"/>
                  </a:cubicBezTo>
                  <a:cubicBezTo>
                    <a:pt x="0" y="1"/>
                    <a:pt x="0" y="1"/>
                    <a:pt x="0" y="1"/>
                  </a:cubicBezTo>
                  <a:cubicBezTo>
                    <a:pt x="3" y="0"/>
                    <a:pt x="3" y="0"/>
                    <a:pt x="3" y="0"/>
                  </a:cubicBezTo>
                  <a:cubicBezTo>
                    <a:pt x="3" y="27"/>
                    <a:pt x="3" y="27"/>
                    <a:pt x="3" y="27"/>
                  </a:cubicBezTo>
                  <a:cubicBezTo>
                    <a:pt x="4" y="27"/>
                    <a:pt x="5" y="26"/>
                    <a:pt x="6" y="25"/>
                  </a:cubicBezTo>
                  <a:cubicBezTo>
                    <a:pt x="7" y="23"/>
                    <a:pt x="8" y="22"/>
                    <a:pt x="10" y="21"/>
                  </a:cubicBezTo>
                  <a:cubicBezTo>
                    <a:pt x="11" y="20"/>
                    <a:pt x="12" y="19"/>
                    <a:pt x="13" y="18"/>
                  </a:cubicBezTo>
                  <a:cubicBezTo>
                    <a:pt x="14" y="17"/>
                    <a:pt x="15" y="16"/>
                    <a:pt x="16" y="15"/>
                  </a:cubicBezTo>
                  <a:cubicBezTo>
                    <a:pt x="20" y="15"/>
                    <a:pt x="20" y="15"/>
                    <a:pt x="20" y="15"/>
                  </a:cubicBezTo>
                  <a:cubicBezTo>
                    <a:pt x="19" y="16"/>
                    <a:pt x="18" y="17"/>
                    <a:pt x="17" y="18"/>
                  </a:cubicBezTo>
                  <a:cubicBezTo>
                    <a:pt x="16" y="19"/>
                    <a:pt x="15" y="20"/>
                    <a:pt x="14" y="21"/>
                  </a:cubicBezTo>
                  <a:cubicBezTo>
                    <a:pt x="13" y="22"/>
                    <a:pt x="11" y="24"/>
                    <a:pt x="10" y="25"/>
                  </a:cubicBezTo>
                  <a:cubicBezTo>
                    <a:pt x="9" y="26"/>
                    <a:pt x="8" y="27"/>
                    <a:pt x="7" y="2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131"/>
            <p:cNvSpPr>
              <a:spLocks noEditPoints="1"/>
            </p:cNvSpPr>
            <p:nvPr/>
          </p:nvSpPr>
          <p:spPr bwMode="auto">
            <a:xfrm>
              <a:off x="4298952" y="4708572"/>
              <a:ext cx="44450" cy="55563"/>
            </a:xfrm>
            <a:custGeom>
              <a:avLst/>
              <a:gdLst>
                <a:gd name="T0" fmla="*/ 0 w 24"/>
                <a:gd name="T1" fmla="*/ 15 h 30"/>
                <a:gd name="T2" fmla="*/ 1 w 24"/>
                <a:gd name="T3" fmla="*/ 9 h 30"/>
                <a:gd name="T4" fmla="*/ 4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1" y="7"/>
                    <a:pt x="2" y="5"/>
                    <a:pt x="4"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4" y="16"/>
                    <a:pt x="4" y="16"/>
                    <a:pt x="4" y="16"/>
                  </a:cubicBezTo>
                  <a:cubicBezTo>
                    <a:pt x="4" y="20"/>
                    <a:pt x="5" y="22"/>
                    <a:pt x="6" y="24"/>
                  </a:cubicBezTo>
                  <a:cubicBezTo>
                    <a:pt x="8" y="26"/>
                    <a:pt x="10" y="27"/>
                    <a:pt x="14" y="27"/>
                  </a:cubicBezTo>
                  <a:cubicBezTo>
                    <a:pt x="16" y="27"/>
                    <a:pt x="18" y="27"/>
                    <a:pt x="19" y="27"/>
                  </a:cubicBezTo>
                  <a:cubicBezTo>
                    <a:pt x="20" y="26"/>
                    <a:pt x="21" y="26"/>
                    <a:pt x="21" y="26"/>
                  </a:cubicBezTo>
                  <a:cubicBezTo>
                    <a:pt x="22" y="29"/>
                    <a:pt x="22" y="29"/>
                    <a:pt x="22" y="29"/>
                  </a:cubicBezTo>
                  <a:cubicBezTo>
                    <a:pt x="21" y="29"/>
                    <a:pt x="20" y="29"/>
                    <a:pt x="19" y="30"/>
                  </a:cubicBezTo>
                  <a:cubicBezTo>
                    <a:pt x="18" y="30"/>
                    <a:pt x="16" y="30"/>
                    <a:pt x="14" y="30"/>
                  </a:cubicBezTo>
                  <a:cubicBezTo>
                    <a:pt x="11" y="30"/>
                    <a:pt x="9" y="30"/>
                    <a:pt x="7" y="29"/>
                  </a:cubicBezTo>
                  <a:cubicBezTo>
                    <a:pt x="6" y="29"/>
                    <a:pt x="4" y="27"/>
                    <a:pt x="3" y="26"/>
                  </a:cubicBezTo>
                  <a:cubicBezTo>
                    <a:pt x="2" y="25"/>
                    <a:pt x="1" y="23"/>
                    <a:pt x="0" y="21"/>
                  </a:cubicBezTo>
                  <a:cubicBezTo>
                    <a:pt x="0" y="20"/>
                    <a:pt x="0" y="17"/>
                    <a:pt x="0" y="15"/>
                  </a:cubicBezTo>
                  <a:close/>
                  <a:moveTo>
                    <a:pt x="20" y="13"/>
                  </a:moveTo>
                  <a:cubicBezTo>
                    <a:pt x="20" y="10"/>
                    <a:pt x="19" y="8"/>
                    <a:pt x="18" y="6"/>
                  </a:cubicBezTo>
                  <a:cubicBezTo>
                    <a:pt x="17" y="4"/>
                    <a:pt x="15" y="3"/>
                    <a:pt x="12" y="3"/>
                  </a:cubicBezTo>
                  <a:cubicBezTo>
                    <a:pt x="11" y="3"/>
                    <a:pt x="10" y="4"/>
                    <a:pt x="9" y="4"/>
                  </a:cubicBezTo>
                  <a:cubicBezTo>
                    <a:pt x="8" y="5"/>
                    <a:pt x="7" y="5"/>
                    <a:pt x="6" y="6"/>
                  </a:cubicBezTo>
                  <a:cubicBezTo>
                    <a:pt x="5" y="7"/>
                    <a:pt x="5" y="8"/>
                    <a:pt x="4" y="9"/>
                  </a:cubicBezTo>
                  <a:cubicBezTo>
                    <a:pt x="4" y="10"/>
                    <a:pt x="4" y="12"/>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132"/>
            <p:cNvSpPr>
              <a:spLocks/>
            </p:cNvSpPr>
            <p:nvPr/>
          </p:nvSpPr>
          <p:spPr bwMode="auto">
            <a:xfrm>
              <a:off x="4357689" y="4708572"/>
              <a:ext cx="28575" cy="55563"/>
            </a:xfrm>
            <a:custGeom>
              <a:avLst/>
              <a:gdLst>
                <a:gd name="T0" fmla="*/ 10 w 16"/>
                <a:gd name="T1" fmla="*/ 0 h 30"/>
                <a:gd name="T2" fmla="*/ 13 w 16"/>
                <a:gd name="T3" fmla="*/ 1 h 30"/>
                <a:gd name="T4" fmla="*/ 16 w 16"/>
                <a:gd name="T5" fmla="*/ 1 h 30"/>
                <a:gd name="T6" fmla="*/ 15 w 16"/>
                <a:gd name="T7" fmla="*/ 4 h 30"/>
                <a:gd name="T8" fmla="*/ 13 w 16"/>
                <a:gd name="T9" fmla="*/ 4 h 30"/>
                <a:gd name="T10" fmla="*/ 9 w 16"/>
                <a:gd name="T11" fmla="*/ 4 h 30"/>
                <a:gd name="T12" fmla="*/ 6 w 16"/>
                <a:gd name="T13" fmla="*/ 4 h 30"/>
                <a:gd name="T14" fmla="*/ 4 w 16"/>
                <a:gd name="T15" fmla="*/ 4 h 30"/>
                <a:gd name="T16" fmla="*/ 4 w 16"/>
                <a:gd name="T17" fmla="*/ 30 h 30"/>
                <a:gd name="T18" fmla="*/ 0 w 16"/>
                <a:gd name="T19" fmla="*/ 30 h 30"/>
                <a:gd name="T20" fmla="*/ 0 w 16"/>
                <a:gd name="T21" fmla="*/ 2 h 30"/>
                <a:gd name="T22" fmla="*/ 4 w 16"/>
                <a:gd name="T23" fmla="*/ 1 h 30"/>
                <a:gd name="T24" fmla="*/ 10 w 16"/>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30">
                  <a:moveTo>
                    <a:pt x="10" y="0"/>
                  </a:moveTo>
                  <a:cubicBezTo>
                    <a:pt x="11" y="0"/>
                    <a:pt x="12" y="0"/>
                    <a:pt x="13" y="1"/>
                  </a:cubicBezTo>
                  <a:cubicBezTo>
                    <a:pt x="14" y="1"/>
                    <a:pt x="15" y="1"/>
                    <a:pt x="16" y="1"/>
                  </a:cubicBezTo>
                  <a:cubicBezTo>
                    <a:pt x="15" y="4"/>
                    <a:pt x="15" y="4"/>
                    <a:pt x="15" y="4"/>
                  </a:cubicBezTo>
                  <a:cubicBezTo>
                    <a:pt x="15" y="4"/>
                    <a:pt x="14" y="4"/>
                    <a:pt x="13" y="4"/>
                  </a:cubicBezTo>
                  <a:cubicBezTo>
                    <a:pt x="12" y="4"/>
                    <a:pt x="11" y="4"/>
                    <a:pt x="9" y="4"/>
                  </a:cubicBezTo>
                  <a:cubicBezTo>
                    <a:pt x="8" y="4"/>
                    <a:pt x="7" y="4"/>
                    <a:pt x="6" y="4"/>
                  </a:cubicBezTo>
                  <a:cubicBezTo>
                    <a:pt x="5" y="4"/>
                    <a:pt x="4" y="4"/>
                    <a:pt x="4" y="4"/>
                  </a:cubicBezTo>
                  <a:cubicBezTo>
                    <a:pt x="4" y="30"/>
                    <a:pt x="4" y="30"/>
                    <a:pt x="4" y="30"/>
                  </a:cubicBezTo>
                  <a:cubicBezTo>
                    <a:pt x="0" y="30"/>
                    <a:pt x="0" y="30"/>
                    <a:pt x="0" y="30"/>
                  </a:cubicBezTo>
                  <a:cubicBezTo>
                    <a:pt x="0" y="2"/>
                    <a:pt x="0" y="2"/>
                    <a:pt x="0" y="2"/>
                  </a:cubicBezTo>
                  <a:cubicBezTo>
                    <a:pt x="1" y="2"/>
                    <a:pt x="2" y="1"/>
                    <a:pt x="4" y="1"/>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0" name="Group 559"/>
          <p:cNvGrpSpPr/>
          <p:nvPr/>
        </p:nvGrpSpPr>
        <p:grpSpPr>
          <a:xfrm>
            <a:off x="3030185" y="4190316"/>
            <a:ext cx="293687" cy="71438"/>
            <a:chOff x="2973389" y="4692697"/>
            <a:chExt cx="293687" cy="71438"/>
          </a:xfrm>
        </p:grpSpPr>
        <p:sp>
          <p:nvSpPr>
            <p:cNvPr id="474" name="Freeform 133"/>
            <p:cNvSpPr>
              <a:spLocks/>
            </p:cNvSpPr>
            <p:nvPr/>
          </p:nvSpPr>
          <p:spPr bwMode="auto">
            <a:xfrm>
              <a:off x="2973389" y="4692697"/>
              <a:ext cx="73025" cy="71438"/>
            </a:xfrm>
            <a:custGeom>
              <a:avLst/>
              <a:gdLst>
                <a:gd name="T0" fmla="*/ 18 w 40"/>
                <a:gd name="T1" fmla="*/ 33 h 39"/>
                <a:gd name="T2" fmla="*/ 17 w 40"/>
                <a:gd name="T3" fmla="*/ 29 h 39"/>
                <a:gd name="T4" fmla="*/ 14 w 40"/>
                <a:gd name="T5" fmla="*/ 24 h 39"/>
                <a:gd name="T6" fmla="*/ 12 w 40"/>
                <a:gd name="T7" fmla="*/ 19 h 39"/>
                <a:gd name="T8" fmla="*/ 9 w 40"/>
                <a:gd name="T9" fmla="*/ 13 h 39"/>
                <a:gd name="T10" fmla="*/ 7 w 40"/>
                <a:gd name="T11" fmla="*/ 9 h 39"/>
                <a:gd name="T12" fmla="*/ 6 w 40"/>
                <a:gd name="T13" fmla="*/ 6 h 39"/>
                <a:gd name="T14" fmla="*/ 4 w 40"/>
                <a:gd name="T15" fmla="*/ 22 h 39"/>
                <a:gd name="T16" fmla="*/ 4 w 40"/>
                <a:gd name="T17" fmla="*/ 39 h 39"/>
                <a:gd name="T18" fmla="*/ 0 w 40"/>
                <a:gd name="T19" fmla="*/ 39 h 39"/>
                <a:gd name="T20" fmla="*/ 1 w 40"/>
                <a:gd name="T21" fmla="*/ 19 h 39"/>
                <a:gd name="T22" fmla="*/ 3 w 40"/>
                <a:gd name="T23" fmla="*/ 0 h 39"/>
                <a:gd name="T24" fmla="*/ 6 w 40"/>
                <a:gd name="T25" fmla="*/ 0 h 39"/>
                <a:gd name="T26" fmla="*/ 10 w 40"/>
                <a:gd name="T27" fmla="*/ 6 h 39"/>
                <a:gd name="T28" fmla="*/ 13 w 40"/>
                <a:gd name="T29" fmla="*/ 14 h 39"/>
                <a:gd name="T30" fmla="*/ 17 w 40"/>
                <a:gd name="T31" fmla="*/ 22 h 39"/>
                <a:gd name="T32" fmla="*/ 20 w 40"/>
                <a:gd name="T33" fmla="*/ 29 h 39"/>
                <a:gd name="T34" fmla="*/ 23 w 40"/>
                <a:gd name="T35" fmla="*/ 22 h 39"/>
                <a:gd name="T36" fmla="*/ 27 w 40"/>
                <a:gd name="T37" fmla="*/ 14 h 39"/>
                <a:gd name="T38" fmla="*/ 31 w 40"/>
                <a:gd name="T39" fmla="*/ 6 h 39"/>
                <a:gd name="T40" fmla="*/ 34 w 40"/>
                <a:gd name="T41" fmla="*/ 0 h 39"/>
                <a:gd name="T42" fmla="*/ 38 w 40"/>
                <a:gd name="T43" fmla="*/ 0 h 39"/>
                <a:gd name="T44" fmla="*/ 39 w 40"/>
                <a:gd name="T45" fmla="*/ 19 h 39"/>
                <a:gd name="T46" fmla="*/ 40 w 40"/>
                <a:gd name="T47" fmla="*/ 39 h 39"/>
                <a:gd name="T48" fmla="*/ 36 w 40"/>
                <a:gd name="T49" fmla="*/ 39 h 39"/>
                <a:gd name="T50" fmla="*/ 36 w 40"/>
                <a:gd name="T51" fmla="*/ 22 h 39"/>
                <a:gd name="T52" fmla="*/ 35 w 40"/>
                <a:gd name="T53" fmla="*/ 6 h 39"/>
                <a:gd name="T54" fmla="*/ 33 w 40"/>
                <a:gd name="T55" fmla="*/ 9 h 39"/>
                <a:gd name="T56" fmla="*/ 31 w 40"/>
                <a:gd name="T57" fmla="*/ 13 h 39"/>
                <a:gd name="T58" fmla="*/ 28 w 40"/>
                <a:gd name="T59" fmla="*/ 19 h 39"/>
                <a:gd name="T60" fmla="*/ 26 w 40"/>
                <a:gd name="T61" fmla="*/ 24 h 39"/>
                <a:gd name="T62" fmla="*/ 23 w 40"/>
                <a:gd name="T63" fmla="*/ 29 h 39"/>
                <a:gd name="T64" fmla="*/ 22 w 40"/>
                <a:gd name="T65" fmla="*/ 33 h 39"/>
                <a:gd name="T66" fmla="*/ 18 w 40"/>
                <a:gd name="T67"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39">
                  <a:moveTo>
                    <a:pt x="18" y="33"/>
                  </a:moveTo>
                  <a:cubicBezTo>
                    <a:pt x="18" y="32"/>
                    <a:pt x="17" y="31"/>
                    <a:pt x="17" y="29"/>
                  </a:cubicBezTo>
                  <a:cubicBezTo>
                    <a:pt x="16" y="28"/>
                    <a:pt x="15" y="26"/>
                    <a:pt x="14" y="24"/>
                  </a:cubicBezTo>
                  <a:cubicBezTo>
                    <a:pt x="14" y="23"/>
                    <a:pt x="13" y="21"/>
                    <a:pt x="12" y="19"/>
                  </a:cubicBezTo>
                  <a:cubicBezTo>
                    <a:pt x="11" y="17"/>
                    <a:pt x="10" y="15"/>
                    <a:pt x="9" y="13"/>
                  </a:cubicBezTo>
                  <a:cubicBezTo>
                    <a:pt x="8" y="12"/>
                    <a:pt x="8" y="10"/>
                    <a:pt x="7" y="9"/>
                  </a:cubicBezTo>
                  <a:cubicBezTo>
                    <a:pt x="6" y="8"/>
                    <a:pt x="6" y="7"/>
                    <a:pt x="6" y="6"/>
                  </a:cubicBezTo>
                  <a:cubicBezTo>
                    <a:pt x="5" y="11"/>
                    <a:pt x="5" y="16"/>
                    <a:pt x="4" y="22"/>
                  </a:cubicBezTo>
                  <a:cubicBezTo>
                    <a:pt x="4" y="27"/>
                    <a:pt x="4" y="33"/>
                    <a:pt x="4" y="39"/>
                  </a:cubicBezTo>
                  <a:cubicBezTo>
                    <a:pt x="0" y="39"/>
                    <a:pt x="0" y="39"/>
                    <a:pt x="0" y="39"/>
                  </a:cubicBezTo>
                  <a:cubicBezTo>
                    <a:pt x="0" y="32"/>
                    <a:pt x="1" y="25"/>
                    <a:pt x="1" y="19"/>
                  </a:cubicBezTo>
                  <a:cubicBezTo>
                    <a:pt x="2" y="12"/>
                    <a:pt x="2" y="6"/>
                    <a:pt x="3" y="0"/>
                  </a:cubicBezTo>
                  <a:cubicBezTo>
                    <a:pt x="6" y="0"/>
                    <a:pt x="6" y="0"/>
                    <a:pt x="6" y="0"/>
                  </a:cubicBezTo>
                  <a:cubicBezTo>
                    <a:pt x="7" y="2"/>
                    <a:pt x="8" y="4"/>
                    <a:pt x="10" y="6"/>
                  </a:cubicBezTo>
                  <a:cubicBezTo>
                    <a:pt x="11" y="9"/>
                    <a:pt x="12" y="11"/>
                    <a:pt x="13" y="14"/>
                  </a:cubicBezTo>
                  <a:cubicBezTo>
                    <a:pt x="15" y="17"/>
                    <a:pt x="16" y="19"/>
                    <a:pt x="17" y="22"/>
                  </a:cubicBezTo>
                  <a:cubicBezTo>
                    <a:pt x="18" y="24"/>
                    <a:pt x="19" y="27"/>
                    <a:pt x="20" y="29"/>
                  </a:cubicBezTo>
                  <a:cubicBezTo>
                    <a:pt x="21" y="27"/>
                    <a:pt x="22" y="24"/>
                    <a:pt x="23" y="22"/>
                  </a:cubicBezTo>
                  <a:cubicBezTo>
                    <a:pt x="24" y="19"/>
                    <a:pt x="26" y="17"/>
                    <a:pt x="27" y="14"/>
                  </a:cubicBezTo>
                  <a:cubicBezTo>
                    <a:pt x="28" y="11"/>
                    <a:pt x="29" y="9"/>
                    <a:pt x="31" y="6"/>
                  </a:cubicBezTo>
                  <a:cubicBezTo>
                    <a:pt x="32" y="4"/>
                    <a:pt x="33" y="2"/>
                    <a:pt x="34" y="0"/>
                  </a:cubicBezTo>
                  <a:cubicBezTo>
                    <a:pt x="38" y="0"/>
                    <a:pt x="38" y="0"/>
                    <a:pt x="38" y="0"/>
                  </a:cubicBezTo>
                  <a:cubicBezTo>
                    <a:pt x="38" y="6"/>
                    <a:pt x="39" y="12"/>
                    <a:pt x="39" y="19"/>
                  </a:cubicBezTo>
                  <a:cubicBezTo>
                    <a:pt x="40" y="25"/>
                    <a:pt x="40" y="32"/>
                    <a:pt x="40" y="39"/>
                  </a:cubicBezTo>
                  <a:cubicBezTo>
                    <a:pt x="36" y="39"/>
                    <a:pt x="36" y="39"/>
                    <a:pt x="36" y="39"/>
                  </a:cubicBezTo>
                  <a:cubicBezTo>
                    <a:pt x="36" y="33"/>
                    <a:pt x="36" y="27"/>
                    <a:pt x="36" y="22"/>
                  </a:cubicBezTo>
                  <a:cubicBezTo>
                    <a:pt x="35" y="16"/>
                    <a:pt x="35" y="11"/>
                    <a:pt x="35" y="6"/>
                  </a:cubicBezTo>
                  <a:cubicBezTo>
                    <a:pt x="34" y="7"/>
                    <a:pt x="34" y="8"/>
                    <a:pt x="33" y="9"/>
                  </a:cubicBezTo>
                  <a:cubicBezTo>
                    <a:pt x="32" y="10"/>
                    <a:pt x="32" y="12"/>
                    <a:pt x="31" y="13"/>
                  </a:cubicBezTo>
                  <a:cubicBezTo>
                    <a:pt x="30" y="15"/>
                    <a:pt x="29" y="17"/>
                    <a:pt x="28" y="19"/>
                  </a:cubicBezTo>
                  <a:cubicBezTo>
                    <a:pt x="27" y="21"/>
                    <a:pt x="27" y="23"/>
                    <a:pt x="26" y="24"/>
                  </a:cubicBezTo>
                  <a:cubicBezTo>
                    <a:pt x="25" y="26"/>
                    <a:pt x="24" y="28"/>
                    <a:pt x="23" y="29"/>
                  </a:cubicBezTo>
                  <a:cubicBezTo>
                    <a:pt x="23" y="31"/>
                    <a:pt x="22" y="32"/>
                    <a:pt x="22" y="33"/>
                  </a:cubicBezTo>
                  <a:lnTo>
                    <a:pt x="18" y="3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34"/>
            <p:cNvSpPr>
              <a:spLocks noEditPoints="1"/>
            </p:cNvSpPr>
            <p:nvPr/>
          </p:nvSpPr>
          <p:spPr bwMode="auto">
            <a:xfrm>
              <a:off x="3059114" y="4708572"/>
              <a:ext cx="50800" cy="55563"/>
            </a:xfrm>
            <a:custGeom>
              <a:avLst/>
              <a:gdLst>
                <a:gd name="T0" fmla="*/ 27 w 27"/>
                <a:gd name="T1" fmla="*/ 15 h 30"/>
                <a:gd name="T2" fmla="*/ 26 w 27"/>
                <a:gd name="T3" fmla="*/ 22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2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0 w 27"/>
                <a:gd name="T37" fmla="*/ 7 h 30"/>
                <a:gd name="T38" fmla="*/ 14 w 27"/>
                <a:gd name="T39" fmla="*/ 3 h 30"/>
                <a:gd name="T40" fmla="*/ 7 w 27"/>
                <a:gd name="T41" fmla="*/ 7 h 30"/>
                <a:gd name="T42" fmla="*/ 4 w 27"/>
                <a:gd name="T43" fmla="*/ 15 h 30"/>
                <a:gd name="T44" fmla="*/ 7 w 27"/>
                <a:gd name="T45" fmla="*/ 24 h 30"/>
                <a:gd name="T46" fmla="*/ 14 w 27"/>
                <a:gd name="T47" fmla="*/ 27 h 30"/>
                <a:gd name="T48" fmla="*/ 20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6" y="20"/>
                    <a:pt x="26" y="22"/>
                  </a:cubicBezTo>
                  <a:cubicBezTo>
                    <a:pt x="25" y="23"/>
                    <a:pt x="24" y="25"/>
                    <a:pt x="23" y="26"/>
                  </a:cubicBezTo>
                  <a:cubicBezTo>
                    <a:pt x="22" y="28"/>
                    <a:pt x="21" y="29"/>
                    <a:pt x="19" y="29"/>
                  </a:cubicBezTo>
                  <a:cubicBezTo>
                    <a:pt x="17" y="30"/>
                    <a:pt x="16" y="30"/>
                    <a:pt x="14" y="30"/>
                  </a:cubicBezTo>
                  <a:cubicBezTo>
                    <a:pt x="12" y="30"/>
                    <a:pt x="10" y="30"/>
                    <a:pt x="8" y="29"/>
                  </a:cubicBezTo>
                  <a:cubicBezTo>
                    <a:pt x="7" y="29"/>
                    <a:pt x="5" y="28"/>
                    <a:pt x="4" y="26"/>
                  </a:cubicBezTo>
                  <a:cubicBezTo>
                    <a:pt x="3" y="25"/>
                    <a:pt x="2" y="23"/>
                    <a:pt x="1" y="22"/>
                  </a:cubicBezTo>
                  <a:cubicBezTo>
                    <a:pt x="1" y="20"/>
                    <a:pt x="0" y="18"/>
                    <a:pt x="0" y="15"/>
                  </a:cubicBezTo>
                  <a:cubicBezTo>
                    <a:pt x="0" y="13"/>
                    <a:pt x="1" y="11"/>
                    <a:pt x="1" y="9"/>
                  </a:cubicBezTo>
                  <a:cubicBezTo>
                    <a:pt x="2" y="7"/>
                    <a:pt x="3" y="6"/>
                    <a:pt x="4" y="4"/>
                  </a:cubicBezTo>
                  <a:cubicBezTo>
                    <a:pt x="5" y="3"/>
                    <a:pt x="7" y="2"/>
                    <a:pt x="8" y="1"/>
                  </a:cubicBezTo>
                  <a:cubicBezTo>
                    <a:pt x="10" y="1"/>
                    <a:pt x="12" y="0"/>
                    <a:pt x="14" y="0"/>
                  </a:cubicBezTo>
                  <a:cubicBezTo>
                    <a:pt x="16" y="0"/>
                    <a:pt x="17" y="1"/>
                    <a:pt x="19" y="1"/>
                  </a:cubicBezTo>
                  <a:cubicBezTo>
                    <a:pt x="21" y="2"/>
                    <a:pt x="22" y="3"/>
                    <a:pt x="23" y="4"/>
                  </a:cubicBezTo>
                  <a:cubicBezTo>
                    <a:pt x="24" y="6"/>
                    <a:pt x="25" y="7"/>
                    <a:pt x="26" y="9"/>
                  </a:cubicBezTo>
                  <a:cubicBezTo>
                    <a:pt x="26" y="11"/>
                    <a:pt x="27" y="13"/>
                    <a:pt x="27" y="15"/>
                  </a:cubicBezTo>
                  <a:close/>
                  <a:moveTo>
                    <a:pt x="23" y="15"/>
                  </a:moveTo>
                  <a:cubicBezTo>
                    <a:pt x="23" y="12"/>
                    <a:pt x="22" y="9"/>
                    <a:pt x="20" y="7"/>
                  </a:cubicBezTo>
                  <a:cubicBezTo>
                    <a:pt x="19" y="5"/>
                    <a:pt x="16" y="3"/>
                    <a:pt x="14" y="3"/>
                  </a:cubicBezTo>
                  <a:cubicBezTo>
                    <a:pt x="11" y="3"/>
                    <a:pt x="8" y="5"/>
                    <a:pt x="7" y="7"/>
                  </a:cubicBezTo>
                  <a:cubicBezTo>
                    <a:pt x="5" y="9"/>
                    <a:pt x="4" y="12"/>
                    <a:pt x="4" y="15"/>
                  </a:cubicBezTo>
                  <a:cubicBezTo>
                    <a:pt x="4" y="19"/>
                    <a:pt x="5" y="22"/>
                    <a:pt x="7" y="24"/>
                  </a:cubicBezTo>
                  <a:cubicBezTo>
                    <a:pt x="8" y="26"/>
                    <a:pt x="11" y="27"/>
                    <a:pt x="14" y="27"/>
                  </a:cubicBezTo>
                  <a:cubicBezTo>
                    <a:pt x="16" y="27"/>
                    <a:pt x="19" y="26"/>
                    <a:pt x="20" y="24"/>
                  </a:cubicBezTo>
                  <a:cubicBezTo>
                    <a:pt x="22" y="22"/>
                    <a:pt x="23" y="19"/>
                    <a:pt x="23"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35"/>
            <p:cNvSpPr>
              <a:spLocks/>
            </p:cNvSpPr>
            <p:nvPr/>
          </p:nvSpPr>
          <p:spPr bwMode="auto">
            <a:xfrm>
              <a:off x="3122614" y="4710159"/>
              <a:ext cx="41275" cy="53976"/>
            </a:xfrm>
            <a:custGeom>
              <a:avLst/>
              <a:gdLst>
                <a:gd name="T0" fmla="*/ 23 w 23"/>
                <a:gd name="T1" fmla="*/ 28 h 29"/>
                <a:gd name="T2" fmla="*/ 19 w 23"/>
                <a:gd name="T3" fmla="*/ 29 h 29"/>
                <a:gd name="T4" fmla="*/ 12 w 23"/>
                <a:gd name="T5" fmla="*/ 29 h 29"/>
                <a:gd name="T6" fmla="*/ 6 w 23"/>
                <a:gd name="T7" fmla="*/ 28 h 29"/>
                <a:gd name="T8" fmla="*/ 3 w 23"/>
                <a:gd name="T9" fmla="*/ 26 h 29"/>
                <a:gd name="T10" fmla="*/ 1 w 23"/>
                <a:gd name="T11" fmla="*/ 22 h 29"/>
                <a:gd name="T12" fmla="*/ 0 w 23"/>
                <a:gd name="T13" fmla="*/ 16 h 29"/>
                <a:gd name="T14" fmla="*/ 0 w 23"/>
                <a:gd name="T15" fmla="*/ 0 h 29"/>
                <a:gd name="T16" fmla="*/ 4 w 23"/>
                <a:gd name="T17" fmla="*/ 0 h 29"/>
                <a:gd name="T18" fmla="*/ 4 w 23"/>
                <a:gd name="T19" fmla="*/ 15 h 29"/>
                <a:gd name="T20" fmla="*/ 4 w 23"/>
                <a:gd name="T21" fmla="*/ 20 h 29"/>
                <a:gd name="T22" fmla="*/ 6 w 23"/>
                <a:gd name="T23" fmla="*/ 24 h 29"/>
                <a:gd name="T24" fmla="*/ 9 w 23"/>
                <a:gd name="T25" fmla="*/ 25 h 29"/>
                <a:gd name="T26" fmla="*/ 12 w 23"/>
                <a:gd name="T27" fmla="*/ 26 h 29"/>
                <a:gd name="T28" fmla="*/ 17 w 23"/>
                <a:gd name="T29" fmla="*/ 26 h 29"/>
                <a:gd name="T30" fmla="*/ 19 w 23"/>
                <a:gd name="T31" fmla="*/ 25 h 29"/>
                <a:gd name="T32" fmla="*/ 19 w 23"/>
                <a:gd name="T33" fmla="*/ 0 h 29"/>
                <a:gd name="T34" fmla="*/ 23 w 23"/>
                <a:gd name="T35" fmla="*/ 0 h 29"/>
                <a:gd name="T36" fmla="*/ 23 w 23"/>
                <a:gd name="T3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23" y="28"/>
                  </a:moveTo>
                  <a:cubicBezTo>
                    <a:pt x="22" y="28"/>
                    <a:pt x="20" y="28"/>
                    <a:pt x="19" y="29"/>
                  </a:cubicBezTo>
                  <a:cubicBezTo>
                    <a:pt x="17" y="29"/>
                    <a:pt x="15" y="29"/>
                    <a:pt x="12" y="29"/>
                  </a:cubicBezTo>
                  <a:cubicBezTo>
                    <a:pt x="10" y="29"/>
                    <a:pt x="8" y="29"/>
                    <a:pt x="6" y="28"/>
                  </a:cubicBezTo>
                  <a:cubicBezTo>
                    <a:pt x="5" y="28"/>
                    <a:pt x="4" y="27"/>
                    <a:pt x="3" y="26"/>
                  </a:cubicBezTo>
                  <a:cubicBezTo>
                    <a:pt x="2" y="25"/>
                    <a:pt x="1" y="23"/>
                    <a:pt x="1" y="22"/>
                  </a:cubicBezTo>
                  <a:cubicBezTo>
                    <a:pt x="1" y="20"/>
                    <a:pt x="0" y="18"/>
                    <a:pt x="0" y="16"/>
                  </a:cubicBezTo>
                  <a:cubicBezTo>
                    <a:pt x="0" y="0"/>
                    <a:pt x="0" y="0"/>
                    <a:pt x="0" y="0"/>
                  </a:cubicBezTo>
                  <a:cubicBezTo>
                    <a:pt x="4" y="0"/>
                    <a:pt x="4" y="0"/>
                    <a:pt x="4" y="0"/>
                  </a:cubicBezTo>
                  <a:cubicBezTo>
                    <a:pt x="4" y="15"/>
                    <a:pt x="4" y="15"/>
                    <a:pt x="4" y="15"/>
                  </a:cubicBezTo>
                  <a:cubicBezTo>
                    <a:pt x="4" y="17"/>
                    <a:pt x="4" y="19"/>
                    <a:pt x="4" y="20"/>
                  </a:cubicBezTo>
                  <a:cubicBezTo>
                    <a:pt x="5" y="22"/>
                    <a:pt x="5" y="23"/>
                    <a:pt x="6" y="24"/>
                  </a:cubicBezTo>
                  <a:cubicBezTo>
                    <a:pt x="7" y="24"/>
                    <a:pt x="7" y="25"/>
                    <a:pt x="9" y="25"/>
                  </a:cubicBezTo>
                  <a:cubicBezTo>
                    <a:pt x="10" y="26"/>
                    <a:pt x="11" y="26"/>
                    <a:pt x="12" y="26"/>
                  </a:cubicBezTo>
                  <a:cubicBezTo>
                    <a:pt x="14" y="26"/>
                    <a:pt x="16" y="26"/>
                    <a:pt x="17" y="26"/>
                  </a:cubicBezTo>
                  <a:cubicBezTo>
                    <a:pt x="18" y="26"/>
                    <a:pt x="19" y="25"/>
                    <a:pt x="19" y="25"/>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136"/>
            <p:cNvSpPr>
              <a:spLocks/>
            </p:cNvSpPr>
            <p:nvPr/>
          </p:nvSpPr>
          <p:spPr bwMode="auto">
            <a:xfrm>
              <a:off x="3176589" y="4708572"/>
              <a:ext cx="34925" cy="55563"/>
            </a:xfrm>
            <a:custGeom>
              <a:avLst/>
              <a:gdLst>
                <a:gd name="T0" fmla="*/ 9 w 19"/>
                <a:gd name="T1" fmla="*/ 27 h 30"/>
                <a:gd name="T2" fmla="*/ 14 w 19"/>
                <a:gd name="T3" fmla="*/ 26 h 30"/>
                <a:gd name="T4" fmla="*/ 16 w 19"/>
                <a:gd name="T5" fmla="*/ 23 h 30"/>
                <a:gd name="T6" fmla="*/ 15 w 19"/>
                <a:gd name="T7" fmla="*/ 21 h 30"/>
                <a:gd name="T8" fmla="*/ 14 w 19"/>
                <a:gd name="T9" fmla="*/ 19 h 30"/>
                <a:gd name="T10" fmla="*/ 12 w 19"/>
                <a:gd name="T11" fmla="*/ 18 h 30"/>
                <a:gd name="T12" fmla="*/ 9 w 19"/>
                <a:gd name="T13" fmla="*/ 16 h 30"/>
                <a:gd name="T14" fmla="*/ 5 w 19"/>
                <a:gd name="T15" fmla="*/ 15 h 30"/>
                <a:gd name="T16" fmla="*/ 3 w 19"/>
                <a:gd name="T17" fmla="*/ 13 h 30"/>
                <a:gd name="T18" fmla="*/ 1 w 19"/>
                <a:gd name="T19" fmla="*/ 11 h 30"/>
                <a:gd name="T20" fmla="*/ 0 w 19"/>
                <a:gd name="T21" fmla="*/ 8 h 30"/>
                <a:gd name="T22" fmla="*/ 3 w 19"/>
                <a:gd name="T23" fmla="*/ 2 h 30"/>
                <a:gd name="T24" fmla="*/ 10 w 19"/>
                <a:gd name="T25" fmla="*/ 0 h 30"/>
                <a:gd name="T26" fmla="*/ 15 w 19"/>
                <a:gd name="T27" fmla="*/ 1 h 30"/>
                <a:gd name="T28" fmla="*/ 18 w 19"/>
                <a:gd name="T29" fmla="*/ 2 h 30"/>
                <a:gd name="T30" fmla="*/ 17 w 19"/>
                <a:gd name="T31" fmla="*/ 5 h 30"/>
                <a:gd name="T32" fmla="*/ 15 w 19"/>
                <a:gd name="T33" fmla="*/ 4 h 30"/>
                <a:gd name="T34" fmla="*/ 10 w 19"/>
                <a:gd name="T35" fmla="*/ 3 h 30"/>
                <a:gd name="T36" fmla="*/ 8 w 19"/>
                <a:gd name="T37" fmla="*/ 4 h 30"/>
                <a:gd name="T38" fmla="*/ 6 w 19"/>
                <a:gd name="T39" fmla="*/ 4 h 30"/>
                <a:gd name="T40" fmla="*/ 5 w 19"/>
                <a:gd name="T41" fmla="*/ 6 h 30"/>
                <a:gd name="T42" fmla="*/ 4 w 19"/>
                <a:gd name="T43" fmla="*/ 8 h 30"/>
                <a:gd name="T44" fmla="*/ 5 w 19"/>
                <a:gd name="T45" fmla="*/ 10 h 30"/>
                <a:gd name="T46" fmla="*/ 6 w 19"/>
                <a:gd name="T47" fmla="*/ 11 h 30"/>
                <a:gd name="T48" fmla="*/ 8 w 19"/>
                <a:gd name="T49" fmla="*/ 12 h 30"/>
                <a:gd name="T50" fmla="*/ 11 w 19"/>
                <a:gd name="T51" fmla="*/ 14 h 30"/>
                <a:gd name="T52" fmla="*/ 14 w 19"/>
                <a:gd name="T53" fmla="*/ 15 h 30"/>
                <a:gd name="T54" fmla="*/ 17 w 19"/>
                <a:gd name="T55" fmla="*/ 17 h 30"/>
                <a:gd name="T56" fmla="*/ 19 w 19"/>
                <a:gd name="T57" fmla="*/ 19 h 30"/>
                <a:gd name="T58" fmla="*/ 19 w 19"/>
                <a:gd name="T59" fmla="*/ 23 h 30"/>
                <a:gd name="T60" fmla="*/ 17 w 19"/>
                <a:gd name="T61" fmla="*/ 28 h 30"/>
                <a:gd name="T62" fmla="*/ 9 w 19"/>
                <a:gd name="T63" fmla="*/ 30 h 30"/>
                <a:gd name="T64" fmla="*/ 3 w 19"/>
                <a:gd name="T65" fmla="*/ 30 h 30"/>
                <a:gd name="T66" fmla="*/ 0 w 19"/>
                <a:gd name="T67" fmla="*/ 29 h 30"/>
                <a:gd name="T68" fmla="*/ 1 w 19"/>
                <a:gd name="T69" fmla="*/ 26 h 30"/>
                <a:gd name="T70" fmla="*/ 2 w 19"/>
                <a:gd name="T71" fmla="*/ 26 h 30"/>
                <a:gd name="T72" fmla="*/ 3 w 19"/>
                <a:gd name="T73" fmla="*/ 26 h 30"/>
                <a:gd name="T74" fmla="*/ 5 w 19"/>
                <a:gd name="T75" fmla="*/ 27 h 30"/>
                <a:gd name="T76" fmla="*/ 9 w 19"/>
                <a:gd name="T7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0">
                  <a:moveTo>
                    <a:pt x="9" y="27"/>
                  </a:moveTo>
                  <a:cubicBezTo>
                    <a:pt x="11" y="27"/>
                    <a:pt x="12" y="27"/>
                    <a:pt x="14" y="26"/>
                  </a:cubicBezTo>
                  <a:cubicBezTo>
                    <a:pt x="15" y="25"/>
                    <a:pt x="16" y="24"/>
                    <a:pt x="16" y="23"/>
                  </a:cubicBezTo>
                  <a:cubicBezTo>
                    <a:pt x="16" y="22"/>
                    <a:pt x="16" y="21"/>
                    <a:pt x="15" y="21"/>
                  </a:cubicBezTo>
                  <a:cubicBezTo>
                    <a:pt x="15" y="20"/>
                    <a:pt x="15" y="20"/>
                    <a:pt x="14" y="19"/>
                  </a:cubicBezTo>
                  <a:cubicBezTo>
                    <a:pt x="14" y="19"/>
                    <a:pt x="13" y="18"/>
                    <a:pt x="12" y="18"/>
                  </a:cubicBezTo>
                  <a:cubicBezTo>
                    <a:pt x="11" y="17"/>
                    <a:pt x="10" y="17"/>
                    <a:pt x="9" y="16"/>
                  </a:cubicBezTo>
                  <a:cubicBezTo>
                    <a:pt x="7" y="16"/>
                    <a:pt x="6" y="15"/>
                    <a:pt x="5" y="15"/>
                  </a:cubicBezTo>
                  <a:cubicBezTo>
                    <a:pt x="5" y="15"/>
                    <a:pt x="4" y="14"/>
                    <a:pt x="3" y="13"/>
                  </a:cubicBezTo>
                  <a:cubicBezTo>
                    <a:pt x="2" y="13"/>
                    <a:pt x="2" y="12"/>
                    <a:pt x="1" y="11"/>
                  </a:cubicBezTo>
                  <a:cubicBezTo>
                    <a:pt x="1" y="10"/>
                    <a:pt x="0" y="9"/>
                    <a:pt x="0" y="8"/>
                  </a:cubicBezTo>
                  <a:cubicBezTo>
                    <a:pt x="0" y="6"/>
                    <a:pt x="1" y="4"/>
                    <a:pt x="3" y="2"/>
                  </a:cubicBezTo>
                  <a:cubicBezTo>
                    <a:pt x="5" y="1"/>
                    <a:pt x="7" y="0"/>
                    <a:pt x="10" y="0"/>
                  </a:cubicBezTo>
                  <a:cubicBezTo>
                    <a:pt x="12" y="0"/>
                    <a:pt x="14" y="0"/>
                    <a:pt x="15" y="1"/>
                  </a:cubicBezTo>
                  <a:cubicBezTo>
                    <a:pt x="17" y="1"/>
                    <a:pt x="18" y="1"/>
                    <a:pt x="18" y="2"/>
                  </a:cubicBezTo>
                  <a:cubicBezTo>
                    <a:pt x="17" y="5"/>
                    <a:pt x="17" y="5"/>
                    <a:pt x="17" y="5"/>
                  </a:cubicBezTo>
                  <a:cubicBezTo>
                    <a:pt x="17" y="5"/>
                    <a:pt x="16" y="4"/>
                    <a:pt x="15" y="4"/>
                  </a:cubicBezTo>
                  <a:cubicBezTo>
                    <a:pt x="14" y="4"/>
                    <a:pt x="12" y="3"/>
                    <a:pt x="10" y="3"/>
                  </a:cubicBezTo>
                  <a:cubicBezTo>
                    <a:pt x="9" y="3"/>
                    <a:pt x="9" y="3"/>
                    <a:pt x="8" y="4"/>
                  </a:cubicBezTo>
                  <a:cubicBezTo>
                    <a:pt x="7" y="4"/>
                    <a:pt x="7" y="4"/>
                    <a:pt x="6" y="4"/>
                  </a:cubicBezTo>
                  <a:cubicBezTo>
                    <a:pt x="5" y="5"/>
                    <a:pt x="5" y="5"/>
                    <a:pt x="5" y="6"/>
                  </a:cubicBezTo>
                  <a:cubicBezTo>
                    <a:pt x="4" y="6"/>
                    <a:pt x="4" y="7"/>
                    <a:pt x="4" y="8"/>
                  </a:cubicBezTo>
                  <a:cubicBezTo>
                    <a:pt x="4" y="9"/>
                    <a:pt x="4" y="9"/>
                    <a:pt x="5" y="10"/>
                  </a:cubicBezTo>
                  <a:cubicBezTo>
                    <a:pt x="5" y="10"/>
                    <a:pt x="5" y="11"/>
                    <a:pt x="6" y="11"/>
                  </a:cubicBezTo>
                  <a:cubicBezTo>
                    <a:pt x="6" y="12"/>
                    <a:pt x="7" y="12"/>
                    <a:pt x="8" y="12"/>
                  </a:cubicBezTo>
                  <a:cubicBezTo>
                    <a:pt x="9" y="13"/>
                    <a:pt x="10" y="13"/>
                    <a:pt x="11" y="14"/>
                  </a:cubicBezTo>
                  <a:cubicBezTo>
                    <a:pt x="12" y="14"/>
                    <a:pt x="13" y="15"/>
                    <a:pt x="14" y="15"/>
                  </a:cubicBezTo>
                  <a:cubicBezTo>
                    <a:pt x="15" y="15"/>
                    <a:pt x="16" y="16"/>
                    <a:pt x="17" y="17"/>
                  </a:cubicBezTo>
                  <a:cubicBezTo>
                    <a:pt x="18" y="17"/>
                    <a:pt x="18" y="18"/>
                    <a:pt x="19" y="19"/>
                  </a:cubicBezTo>
                  <a:cubicBezTo>
                    <a:pt x="19" y="20"/>
                    <a:pt x="19" y="21"/>
                    <a:pt x="19" y="23"/>
                  </a:cubicBezTo>
                  <a:cubicBezTo>
                    <a:pt x="19" y="25"/>
                    <a:pt x="19" y="27"/>
                    <a:pt x="17" y="28"/>
                  </a:cubicBezTo>
                  <a:cubicBezTo>
                    <a:pt x="15" y="30"/>
                    <a:pt x="12" y="30"/>
                    <a:pt x="9" y="30"/>
                  </a:cubicBezTo>
                  <a:cubicBezTo>
                    <a:pt x="6" y="30"/>
                    <a:pt x="4" y="30"/>
                    <a:pt x="3" y="30"/>
                  </a:cubicBezTo>
                  <a:cubicBezTo>
                    <a:pt x="1" y="29"/>
                    <a:pt x="0" y="29"/>
                    <a:pt x="0" y="29"/>
                  </a:cubicBezTo>
                  <a:cubicBezTo>
                    <a:pt x="1" y="26"/>
                    <a:pt x="1" y="26"/>
                    <a:pt x="1" y="26"/>
                  </a:cubicBezTo>
                  <a:cubicBezTo>
                    <a:pt x="1" y="26"/>
                    <a:pt x="1" y="26"/>
                    <a:pt x="2" y="26"/>
                  </a:cubicBezTo>
                  <a:cubicBezTo>
                    <a:pt x="2" y="26"/>
                    <a:pt x="3" y="26"/>
                    <a:pt x="3" y="26"/>
                  </a:cubicBezTo>
                  <a:cubicBezTo>
                    <a:pt x="4" y="27"/>
                    <a:pt x="5" y="27"/>
                    <a:pt x="5" y="27"/>
                  </a:cubicBezTo>
                  <a:cubicBezTo>
                    <a:pt x="6" y="27"/>
                    <a:pt x="7" y="27"/>
                    <a:pt x="9"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137"/>
            <p:cNvSpPr>
              <a:spLocks noEditPoints="1"/>
            </p:cNvSpPr>
            <p:nvPr/>
          </p:nvSpPr>
          <p:spPr bwMode="auto">
            <a:xfrm>
              <a:off x="3222626" y="4708572"/>
              <a:ext cx="44450" cy="55563"/>
            </a:xfrm>
            <a:custGeom>
              <a:avLst/>
              <a:gdLst>
                <a:gd name="T0" fmla="*/ 0 w 24"/>
                <a:gd name="T1" fmla="*/ 15 h 30"/>
                <a:gd name="T2" fmla="*/ 1 w 24"/>
                <a:gd name="T3" fmla="*/ 9 h 30"/>
                <a:gd name="T4" fmla="*/ 4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8 w 24"/>
                <a:gd name="T35" fmla="*/ 29 h 30"/>
                <a:gd name="T36" fmla="*/ 3 w 24"/>
                <a:gd name="T37" fmla="*/ 26 h 30"/>
                <a:gd name="T38" fmla="*/ 1 w 24"/>
                <a:gd name="T39" fmla="*/ 21 h 30"/>
                <a:gd name="T40" fmla="*/ 0 w 24"/>
                <a:gd name="T41" fmla="*/ 15 h 30"/>
                <a:gd name="T42" fmla="*/ 20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2" y="7"/>
                    <a:pt x="3" y="5"/>
                    <a:pt x="4"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4" y="16"/>
                    <a:pt x="4" y="16"/>
                    <a:pt x="4" y="16"/>
                  </a:cubicBezTo>
                  <a:cubicBezTo>
                    <a:pt x="4" y="20"/>
                    <a:pt x="5" y="22"/>
                    <a:pt x="6" y="24"/>
                  </a:cubicBezTo>
                  <a:cubicBezTo>
                    <a:pt x="8" y="26"/>
                    <a:pt x="11" y="27"/>
                    <a:pt x="14" y="27"/>
                  </a:cubicBezTo>
                  <a:cubicBezTo>
                    <a:pt x="16" y="27"/>
                    <a:pt x="18" y="27"/>
                    <a:pt x="19" y="27"/>
                  </a:cubicBezTo>
                  <a:cubicBezTo>
                    <a:pt x="20" y="26"/>
                    <a:pt x="21" y="26"/>
                    <a:pt x="21" y="26"/>
                  </a:cubicBezTo>
                  <a:cubicBezTo>
                    <a:pt x="22" y="29"/>
                    <a:pt x="22" y="29"/>
                    <a:pt x="22" y="29"/>
                  </a:cubicBezTo>
                  <a:cubicBezTo>
                    <a:pt x="22" y="29"/>
                    <a:pt x="21" y="29"/>
                    <a:pt x="19" y="30"/>
                  </a:cubicBezTo>
                  <a:cubicBezTo>
                    <a:pt x="18" y="30"/>
                    <a:pt x="16" y="30"/>
                    <a:pt x="14" y="30"/>
                  </a:cubicBezTo>
                  <a:cubicBezTo>
                    <a:pt x="11" y="30"/>
                    <a:pt x="9" y="30"/>
                    <a:pt x="8" y="29"/>
                  </a:cubicBezTo>
                  <a:cubicBezTo>
                    <a:pt x="6" y="29"/>
                    <a:pt x="4" y="27"/>
                    <a:pt x="3" y="26"/>
                  </a:cubicBezTo>
                  <a:cubicBezTo>
                    <a:pt x="2" y="25"/>
                    <a:pt x="1" y="23"/>
                    <a:pt x="1" y="21"/>
                  </a:cubicBezTo>
                  <a:cubicBezTo>
                    <a:pt x="0" y="20"/>
                    <a:pt x="0" y="17"/>
                    <a:pt x="0" y="15"/>
                  </a:cubicBezTo>
                  <a:close/>
                  <a:moveTo>
                    <a:pt x="20" y="13"/>
                  </a:moveTo>
                  <a:cubicBezTo>
                    <a:pt x="20" y="10"/>
                    <a:pt x="20" y="8"/>
                    <a:pt x="18" y="6"/>
                  </a:cubicBezTo>
                  <a:cubicBezTo>
                    <a:pt x="17" y="4"/>
                    <a:pt x="15" y="3"/>
                    <a:pt x="13" y="3"/>
                  </a:cubicBezTo>
                  <a:cubicBezTo>
                    <a:pt x="11" y="3"/>
                    <a:pt x="10" y="4"/>
                    <a:pt x="9" y="4"/>
                  </a:cubicBezTo>
                  <a:cubicBezTo>
                    <a:pt x="8" y="5"/>
                    <a:pt x="7" y="5"/>
                    <a:pt x="6" y="6"/>
                  </a:cubicBezTo>
                  <a:cubicBezTo>
                    <a:pt x="6" y="7"/>
                    <a:pt x="5" y="8"/>
                    <a:pt x="5" y="9"/>
                  </a:cubicBezTo>
                  <a:cubicBezTo>
                    <a:pt x="4" y="10"/>
                    <a:pt x="4" y="12"/>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2" name="Group 561"/>
          <p:cNvGrpSpPr/>
          <p:nvPr/>
        </p:nvGrpSpPr>
        <p:grpSpPr>
          <a:xfrm>
            <a:off x="5532040" y="4190316"/>
            <a:ext cx="155576" cy="71438"/>
            <a:chOff x="5272089" y="4692697"/>
            <a:chExt cx="155576" cy="71438"/>
          </a:xfrm>
        </p:grpSpPr>
        <p:sp>
          <p:nvSpPr>
            <p:cNvPr id="479" name="Freeform 138"/>
            <p:cNvSpPr>
              <a:spLocks noEditPoints="1"/>
            </p:cNvSpPr>
            <p:nvPr/>
          </p:nvSpPr>
          <p:spPr bwMode="auto">
            <a:xfrm>
              <a:off x="5272089" y="4692697"/>
              <a:ext cx="47625" cy="71438"/>
            </a:xfrm>
            <a:custGeom>
              <a:avLst/>
              <a:gdLst>
                <a:gd name="T0" fmla="*/ 9 w 26"/>
                <a:gd name="T1" fmla="*/ 0 h 39"/>
                <a:gd name="T2" fmla="*/ 22 w 26"/>
                <a:gd name="T3" fmla="*/ 3 h 39"/>
                <a:gd name="T4" fmla="*/ 26 w 26"/>
                <a:gd name="T5" fmla="*/ 12 h 39"/>
                <a:gd name="T6" fmla="*/ 24 w 26"/>
                <a:gd name="T7" fmla="*/ 17 h 39"/>
                <a:gd name="T8" fmla="*/ 21 w 26"/>
                <a:gd name="T9" fmla="*/ 21 h 39"/>
                <a:gd name="T10" fmla="*/ 16 w 26"/>
                <a:gd name="T11" fmla="*/ 23 h 39"/>
                <a:gd name="T12" fmla="*/ 9 w 26"/>
                <a:gd name="T13" fmla="*/ 24 h 39"/>
                <a:gd name="T14" fmla="*/ 3 w 26"/>
                <a:gd name="T15" fmla="*/ 24 h 39"/>
                <a:gd name="T16" fmla="*/ 3 w 26"/>
                <a:gd name="T17" fmla="*/ 39 h 39"/>
                <a:gd name="T18" fmla="*/ 0 w 26"/>
                <a:gd name="T19" fmla="*/ 39 h 39"/>
                <a:gd name="T20" fmla="*/ 0 w 26"/>
                <a:gd name="T21" fmla="*/ 1 h 39"/>
                <a:gd name="T22" fmla="*/ 4 w 26"/>
                <a:gd name="T23" fmla="*/ 0 h 39"/>
                <a:gd name="T24" fmla="*/ 9 w 26"/>
                <a:gd name="T25" fmla="*/ 0 h 39"/>
                <a:gd name="T26" fmla="*/ 9 w 26"/>
                <a:gd name="T27" fmla="*/ 3 h 39"/>
                <a:gd name="T28" fmla="*/ 6 w 26"/>
                <a:gd name="T29" fmla="*/ 3 h 39"/>
                <a:gd name="T30" fmla="*/ 3 w 26"/>
                <a:gd name="T31" fmla="*/ 3 h 39"/>
                <a:gd name="T32" fmla="*/ 3 w 26"/>
                <a:gd name="T33" fmla="*/ 20 h 39"/>
                <a:gd name="T34" fmla="*/ 8 w 26"/>
                <a:gd name="T35" fmla="*/ 20 h 39"/>
                <a:gd name="T36" fmla="*/ 14 w 26"/>
                <a:gd name="T37" fmla="*/ 20 h 39"/>
                <a:gd name="T38" fmla="*/ 18 w 26"/>
                <a:gd name="T39" fmla="*/ 19 h 39"/>
                <a:gd name="T40" fmla="*/ 21 w 26"/>
                <a:gd name="T41" fmla="*/ 16 h 39"/>
                <a:gd name="T42" fmla="*/ 22 w 26"/>
                <a:gd name="T43" fmla="*/ 12 h 39"/>
                <a:gd name="T44" fmla="*/ 21 w 26"/>
                <a:gd name="T45" fmla="*/ 7 h 39"/>
                <a:gd name="T46" fmla="*/ 18 w 26"/>
                <a:gd name="T47" fmla="*/ 5 h 39"/>
                <a:gd name="T48" fmla="*/ 14 w 26"/>
                <a:gd name="T49" fmla="*/ 3 h 39"/>
                <a:gd name="T50" fmla="*/ 9 w 26"/>
                <a:gd name="T5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9">
                  <a:moveTo>
                    <a:pt x="9" y="0"/>
                  </a:moveTo>
                  <a:cubicBezTo>
                    <a:pt x="15" y="0"/>
                    <a:pt x="19" y="1"/>
                    <a:pt x="22" y="3"/>
                  </a:cubicBezTo>
                  <a:cubicBezTo>
                    <a:pt x="24" y="5"/>
                    <a:pt x="26" y="8"/>
                    <a:pt x="26" y="12"/>
                  </a:cubicBezTo>
                  <a:cubicBezTo>
                    <a:pt x="26" y="14"/>
                    <a:pt x="25" y="16"/>
                    <a:pt x="24" y="17"/>
                  </a:cubicBezTo>
                  <a:cubicBezTo>
                    <a:pt x="24" y="19"/>
                    <a:pt x="23" y="20"/>
                    <a:pt x="21" y="21"/>
                  </a:cubicBezTo>
                  <a:cubicBezTo>
                    <a:pt x="20" y="22"/>
                    <a:pt x="18" y="23"/>
                    <a:pt x="16" y="23"/>
                  </a:cubicBezTo>
                  <a:cubicBezTo>
                    <a:pt x="14" y="24"/>
                    <a:pt x="11" y="24"/>
                    <a:pt x="9" y="24"/>
                  </a:cubicBezTo>
                  <a:cubicBezTo>
                    <a:pt x="3" y="24"/>
                    <a:pt x="3" y="24"/>
                    <a:pt x="3" y="24"/>
                  </a:cubicBezTo>
                  <a:cubicBezTo>
                    <a:pt x="3" y="39"/>
                    <a:pt x="3" y="39"/>
                    <a:pt x="3" y="39"/>
                  </a:cubicBezTo>
                  <a:cubicBezTo>
                    <a:pt x="0" y="39"/>
                    <a:pt x="0" y="39"/>
                    <a:pt x="0" y="39"/>
                  </a:cubicBezTo>
                  <a:cubicBezTo>
                    <a:pt x="0" y="1"/>
                    <a:pt x="0" y="1"/>
                    <a:pt x="0" y="1"/>
                  </a:cubicBezTo>
                  <a:cubicBezTo>
                    <a:pt x="1" y="0"/>
                    <a:pt x="2" y="0"/>
                    <a:pt x="4" y="0"/>
                  </a:cubicBezTo>
                  <a:cubicBezTo>
                    <a:pt x="6" y="0"/>
                    <a:pt x="8" y="0"/>
                    <a:pt x="9" y="0"/>
                  </a:cubicBezTo>
                  <a:close/>
                  <a:moveTo>
                    <a:pt x="9" y="3"/>
                  </a:moveTo>
                  <a:cubicBezTo>
                    <a:pt x="8" y="3"/>
                    <a:pt x="7" y="3"/>
                    <a:pt x="6" y="3"/>
                  </a:cubicBezTo>
                  <a:cubicBezTo>
                    <a:pt x="5" y="3"/>
                    <a:pt x="4" y="3"/>
                    <a:pt x="3" y="3"/>
                  </a:cubicBezTo>
                  <a:cubicBezTo>
                    <a:pt x="3" y="20"/>
                    <a:pt x="3" y="20"/>
                    <a:pt x="3" y="20"/>
                  </a:cubicBezTo>
                  <a:cubicBezTo>
                    <a:pt x="8" y="20"/>
                    <a:pt x="8" y="20"/>
                    <a:pt x="8" y="20"/>
                  </a:cubicBezTo>
                  <a:cubicBezTo>
                    <a:pt x="10" y="20"/>
                    <a:pt x="12" y="20"/>
                    <a:pt x="14" y="20"/>
                  </a:cubicBezTo>
                  <a:cubicBezTo>
                    <a:pt x="15" y="20"/>
                    <a:pt x="17" y="19"/>
                    <a:pt x="18" y="19"/>
                  </a:cubicBezTo>
                  <a:cubicBezTo>
                    <a:pt x="19" y="18"/>
                    <a:pt x="20" y="17"/>
                    <a:pt x="21" y="16"/>
                  </a:cubicBezTo>
                  <a:cubicBezTo>
                    <a:pt x="21" y="15"/>
                    <a:pt x="22" y="13"/>
                    <a:pt x="22" y="12"/>
                  </a:cubicBezTo>
                  <a:cubicBezTo>
                    <a:pt x="22" y="10"/>
                    <a:pt x="21" y="8"/>
                    <a:pt x="21" y="7"/>
                  </a:cubicBezTo>
                  <a:cubicBezTo>
                    <a:pt x="20" y="6"/>
                    <a:pt x="19" y="5"/>
                    <a:pt x="18" y="5"/>
                  </a:cubicBezTo>
                  <a:cubicBezTo>
                    <a:pt x="17" y="4"/>
                    <a:pt x="15" y="4"/>
                    <a:pt x="14" y="3"/>
                  </a:cubicBezTo>
                  <a:cubicBezTo>
                    <a:pt x="12" y="3"/>
                    <a:pt x="11" y="3"/>
                    <a:pt x="9"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39"/>
            <p:cNvSpPr>
              <a:spLocks noEditPoints="1"/>
            </p:cNvSpPr>
            <p:nvPr/>
          </p:nvSpPr>
          <p:spPr bwMode="auto">
            <a:xfrm>
              <a:off x="5327652" y="4708572"/>
              <a:ext cx="42863" cy="55563"/>
            </a:xfrm>
            <a:custGeom>
              <a:avLst/>
              <a:gdLst>
                <a:gd name="T0" fmla="*/ 0 w 24"/>
                <a:gd name="T1" fmla="*/ 15 h 30"/>
                <a:gd name="T2" fmla="*/ 1 w 24"/>
                <a:gd name="T3" fmla="*/ 9 h 30"/>
                <a:gd name="T4" fmla="*/ 3 w 24"/>
                <a:gd name="T5" fmla="*/ 4 h 30"/>
                <a:gd name="T6" fmla="*/ 8 w 24"/>
                <a:gd name="T7" fmla="*/ 1 h 30"/>
                <a:gd name="T8" fmla="*/ 12 w 24"/>
                <a:gd name="T9" fmla="*/ 0 h 30"/>
                <a:gd name="T10" fmla="*/ 21 w 24"/>
                <a:gd name="T11" fmla="*/ 4 h 30"/>
                <a:gd name="T12" fmla="*/ 24 w 24"/>
                <a:gd name="T13" fmla="*/ 14 h 30"/>
                <a:gd name="T14" fmla="*/ 24 w 24"/>
                <a:gd name="T15" fmla="*/ 15 h 30"/>
                <a:gd name="T16" fmla="*/ 24 w 24"/>
                <a:gd name="T17" fmla="*/ 16 h 30"/>
                <a:gd name="T18" fmla="*/ 3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7 w 24"/>
                <a:gd name="T35" fmla="*/ 29 h 30"/>
                <a:gd name="T36" fmla="*/ 3 w 24"/>
                <a:gd name="T37" fmla="*/ 26 h 30"/>
                <a:gd name="T38" fmla="*/ 0 w 24"/>
                <a:gd name="T39" fmla="*/ 21 h 30"/>
                <a:gd name="T40" fmla="*/ 0 w 24"/>
                <a:gd name="T41" fmla="*/ 15 h 30"/>
                <a:gd name="T42" fmla="*/ 20 w 24"/>
                <a:gd name="T43" fmla="*/ 13 h 30"/>
                <a:gd name="T44" fmla="*/ 18 w 24"/>
                <a:gd name="T45" fmla="*/ 6 h 30"/>
                <a:gd name="T46" fmla="*/ 12 w 24"/>
                <a:gd name="T47" fmla="*/ 3 h 30"/>
                <a:gd name="T48" fmla="*/ 9 w 24"/>
                <a:gd name="T49" fmla="*/ 4 h 30"/>
                <a:gd name="T50" fmla="*/ 6 w 24"/>
                <a:gd name="T51" fmla="*/ 6 h 30"/>
                <a:gd name="T52" fmla="*/ 4 w 24"/>
                <a:gd name="T53" fmla="*/ 9 h 30"/>
                <a:gd name="T54" fmla="*/ 3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1" y="7"/>
                    <a:pt x="2" y="5"/>
                    <a:pt x="3" y="4"/>
                  </a:cubicBezTo>
                  <a:cubicBezTo>
                    <a:pt x="5" y="3"/>
                    <a:pt x="6" y="2"/>
                    <a:pt x="8" y="1"/>
                  </a:cubicBezTo>
                  <a:cubicBezTo>
                    <a:pt x="9" y="0"/>
                    <a:pt x="11" y="0"/>
                    <a:pt x="12" y="0"/>
                  </a:cubicBezTo>
                  <a:cubicBezTo>
                    <a:pt x="16" y="0"/>
                    <a:pt x="19" y="1"/>
                    <a:pt x="21" y="4"/>
                  </a:cubicBezTo>
                  <a:cubicBezTo>
                    <a:pt x="23" y="6"/>
                    <a:pt x="24" y="10"/>
                    <a:pt x="24" y="14"/>
                  </a:cubicBezTo>
                  <a:cubicBezTo>
                    <a:pt x="24" y="15"/>
                    <a:pt x="24" y="15"/>
                    <a:pt x="24" y="15"/>
                  </a:cubicBezTo>
                  <a:cubicBezTo>
                    <a:pt x="24" y="16"/>
                    <a:pt x="24" y="16"/>
                    <a:pt x="24" y="16"/>
                  </a:cubicBezTo>
                  <a:cubicBezTo>
                    <a:pt x="3" y="16"/>
                    <a:pt x="3" y="16"/>
                    <a:pt x="3" y="16"/>
                  </a:cubicBezTo>
                  <a:cubicBezTo>
                    <a:pt x="3" y="20"/>
                    <a:pt x="4" y="22"/>
                    <a:pt x="6" y="24"/>
                  </a:cubicBezTo>
                  <a:cubicBezTo>
                    <a:pt x="8" y="26"/>
                    <a:pt x="10" y="27"/>
                    <a:pt x="14" y="27"/>
                  </a:cubicBezTo>
                  <a:cubicBezTo>
                    <a:pt x="16" y="27"/>
                    <a:pt x="17" y="27"/>
                    <a:pt x="19" y="27"/>
                  </a:cubicBezTo>
                  <a:cubicBezTo>
                    <a:pt x="20" y="26"/>
                    <a:pt x="21" y="26"/>
                    <a:pt x="21" y="26"/>
                  </a:cubicBezTo>
                  <a:cubicBezTo>
                    <a:pt x="22" y="29"/>
                    <a:pt x="22" y="29"/>
                    <a:pt x="22" y="29"/>
                  </a:cubicBezTo>
                  <a:cubicBezTo>
                    <a:pt x="21" y="29"/>
                    <a:pt x="20" y="29"/>
                    <a:pt x="19" y="30"/>
                  </a:cubicBezTo>
                  <a:cubicBezTo>
                    <a:pt x="17" y="30"/>
                    <a:pt x="16" y="30"/>
                    <a:pt x="14" y="30"/>
                  </a:cubicBezTo>
                  <a:cubicBezTo>
                    <a:pt x="11" y="30"/>
                    <a:pt x="9" y="30"/>
                    <a:pt x="7" y="29"/>
                  </a:cubicBezTo>
                  <a:cubicBezTo>
                    <a:pt x="5" y="29"/>
                    <a:pt x="4" y="27"/>
                    <a:pt x="3" y="26"/>
                  </a:cubicBezTo>
                  <a:cubicBezTo>
                    <a:pt x="2" y="25"/>
                    <a:pt x="1" y="23"/>
                    <a:pt x="0" y="21"/>
                  </a:cubicBezTo>
                  <a:cubicBezTo>
                    <a:pt x="0" y="20"/>
                    <a:pt x="0" y="17"/>
                    <a:pt x="0" y="15"/>
                  </a:cubicBezTo>
                  <a:close/>
                  <a:moveTo>
                    <a:pt x="20" y="13"/>
                  </a:moveTo>
                  <a:cubicBezTo>
                    <a:pt x="20" y="10"/>
                    <a:pt x="19" y="8"/>
                    <a:pt x="18" y="6"/>
                  </a:cubicBezTo>
                  <a:cubicBezTo>
                    <a:pt x="17" y="4"/>
                    <a:pt x="15" y="3"/>
                    <a:pt x="12" y="3"/>
                  </a:cubicBezTo>
                  <a:cubicBezTo>
                    <a:pt x="11" y="3"/>
                    <a:pt x="10" y="4"/>
                    <a:pt x="9" y="4"/>
                  </a:cubicBezTo>
                  <a:cubicBezTo>
                    <a:pt x="8" y="5"/>
                    <a:pt x="7" y="5"/>
                    <a:pt x="6" y="6"/>
                  </a:cubicBezTo>
                  <a:cubicBezTo>
                    <a:pt x="5" y="7"/>
                    <a:pt x="5" y="8"/>
                    <a:pt x="4" y="9"/>
                  </a:cubicBezTo>
                  <a:cubicBezTo>
                    <a:pt x="4" y="10"/>
                    <a:pt x="4" y="12"/>
                    <a:pt x="3"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40"/>
            <p:cNvSpPr>
              <a:spLocks/>
            </p:cNvSpPr>
            <p:nvPr/>
          </p:nvSpPr>
          <p:spPr bwMode="auto">
            <a:xfrm>
              <a:off x="5386390" y="4708572"/>
              <a:ext cx="41275" cy="55563"/>
            </a:xfrm>
            <a:custGeom>
              <a:avLst/>
              <a:gdLst>
                <a:gd name="T0" fmla="*/ 0 w 23"/>
                <a:gd name="T1" fmla="*/ 2 h 30"/>
                <a:gd name="T2" fmla="*/ 4 w 23"/>
                <a:gd name="T3" fmla="*/ 1 h 30"/>
                <a:gd name="T4" fmla="*/ 11 w 23"/>
                <a:gd name="T5" fmla="*/ 0 h 30"/>
                <a:gd name="T6" fmla="*/ 17 w 23"/>
                <a:gd name="T7" fmla="*/ 1 h 30"/>
                <a:gd name="T8" fmla="*/ 20 w 23"/>
                <a:gd name="T9" fmla="*/ 4 h 30"/>
                <a:gd name="T10" fmla="*/ 22 w 23"/>
                <a:gd name="T11" fmla="*/ 8 h 30"/>
                <a:gd name="T12" fmla="*/ 23 w 23"/>
                <a:gd name="T13" fmla="*/ 14 h 30"/>
                <a:gd name="T14" fmla="*/ 23 w 23"/>
                <a:gd name="T15" fmla="*/ 30 h 30"/>
                <a:gd name="T16" fmla="*/ 19 w 23"/>
                <a:gd name="T17" fmla="*/ 30 h 30"/>
                <a:gd name="T18" fmla="*/ 19 w 23"/>
                <a:gd name="T19" fmla="*/ 15 h 30"/>
                <a:gd name="T20" fmla="*/ 18 w 23"/>
                <a:gd name="T21" fmla="*/ 10 h 30"/>
                <a:gd name="T22" fmla="*/ 17 w 23"/>
                <a:gd name="T23" fmla="*/ 6 h 30"/>
                <a:gd name="T24" fmla="*/ 14 w 23"/>
                <a:gd name="T25" fmla="*/ 4 h 30"/>
                <a:gd name="T26" fmla="*/ 10 w 23"/>
                <a:gd name="T27" fmla="*/ 4 h 30"/>
                <a:gd name="T28" fmla="*/ 6 w 23"/>
                <a:gd name="T29" fmla="*/ 4 h 30"/>
                <a:gd name="T30" fmla="*/ 4 w 23"/>
                <a:gd name="T31" fmla="*/ 4 h 30"/>
                <a:gd name="T32" fmla="*/ 4 w 23"/>
                <a:gd name="T33" fmla="*/ 30 h 30"/>
                <a:gd name="T34" fmla="*/ 0 w 23"/>
                <a:gd name="T35" fmla="*/ 30 h 30"/>
                <a:gd name="T36" fmla="*/ 0 w 23"/>
                <a:gd name="T3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0">
                  <a:moveTo>
                    <a:pt x="0" y="2"/>
                  </a:moveTo>
                  <a:cubicBezTo>
                    <a:pt x="1" y="2"/>
                    <a:pt x="2" y="1"/>
                    <a:pt x="4" y="1"/>
                  </a:cubicBezTo>
                  <a:cubicBezTo>
                    <a:pt x="6" y="0"/>
                    <a:pt x="8" y="0"/>
                    <a:pt x="11" y="0"/>
                  </a:cubicBezTo>
                  <a:cubicBezTo>
                    <a:pt x="13" y="0"/>
                    <a:pt x="15" y="1"/>
                    <a:pt x="17" y="1"/>
                  </a:cubicBezTo>
                  <a:cubicBezTo>
                    <a:pt x="18" y="2"/>
                    <a:pt x="19" y="3"/>
                    <a:pt x="20" y="4"/>
                  </a:cubicBezTo>
                  <a:cubicBezTo>
                    <a:pt x="21" y="5"/>
                    <a:pt x="22" y="7"/>
                    <a:pt x="22" y="8"/>
                  </a:cubicBezTo>
                  <a:cubicBezTo>
                    <a:pt x="22" y="10"/>
                    <a:pt x="23" y="12"/>
                    <a:pt x="23" y="14"/>
                  </a:cubicBezTo>
                  <a:cubicBezTo>
                    <a:pt x="23" y="30"/>
                    <a:pt x="23" y="30"/>
                    <a:pt x="23" y="30"/>
                  </a:cubicBezTo>
                  <a:cubicBezTo>
                    <a:pt x="19" y="30"/>
                    <a:pt x="19" y="30"/>
                    <a:pt x="19" y="30"/>
                  </a:cubicBezTo>
                  <a:cubicBezTo>
                    <a:pt x="19" y="15"/>
                    <a:pt x="19" y="15"/>
                    <a:pt x="19" y="15"/>
                  </a:cubicBezTo>
                  <a:cubicBezTo>
                    <a:pt x="19" y="13"/>
                    <a:pt x="19" y="11"/>
                    <a:pt x="18" y="10"/>
                  </a:cubicBezTo>
                  <a:cubicBezTo>
                    <a:pt x="18" y="8"/>
                    <a:pt x="18" y="7"/>
                    <a:pt x="17" y="6"/>
                  </a:cubicBezTo>
                  <a:cubicBezTo>
                    <a:pt x="16" y="5"/>
                    <a:pt x="16" y="5"/>
                    <a:pt x="14" y="4"/>
                  </a:cubicBezTo>
                  <a:cubicBezTo>
                    <a:pt x="13" y="4"/>
                    <a:pt x="12" y="4"/>
                    <a:pt x="10" y="4"/>
                  </a:cubicBezTo>
                  <a:cubicBezTo>
                    <a:pt x="9" y="4"/>
                    <a:pt x="7" y="4"/>
                    <a:pt x="6" y="4"/>
                  </a:cubicBezTo>
                  <a:cubicBezTo>
                    <a:pt x="5" y="4"/>
                    <a:pt x="4" y="4"/>
                    <a:pt x="4" y="4"/>
                  </a:cubicBezTo>
                  <a:cubicBezTo>
                    <a:pt x="4" y="30"/>
                    <a:pt x="4" y="30"/>
                    <a:pt x="4" y="30"/>
                  </a:cubicBezTo>
                  <a:cubicBezTo>
                    <a:pt x="0" y="30"/>
                    <a:pt x="0" y="30"/>
                    <a:pt x="0" y="30"/>
                  </a:cubicBez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3" name="Group 562"/>
          <p:cNvGrpSpPr/>
          <p:nvPr/>
        </p:nvGrpSpPr>
        <p:grpSpPr>
          <a:xfrm>
            <a:off x="6667898" y="4190316"/>
            <a:ext cx="282575" cy="80963"/>
            <a:chOff x="6346827" y="4683172"/>
            <a:chExt cx="282575" cy="80963"/>
          </a:xfrm>
        </p:grpSpPr>
        <p:sp>
          <p:nvSpPr>
            <p:cNvPr id="482" name="Freeform 141"/>
            <p:cNvSpPr>
              <a:spLocks/>
            </p:cNvSpPr>
            <p:nvPr/>
          </p:nvSpPr>
          <p:spPr bwMode="auto">
            <a:xfrm>
              <a:off x="6346827" y="4692697"/>
              <a:ext cx="39688" cy="71438"/>
            </a:xfrm>
            <a:custGeom>
              <a:avLst/>
              <a:gdLst>
                <a:gd name="T0" fmla="*/ 0 w 25"/>
                <a:gd name="T1" fmla="*/ 45 h 45"/>
                <a:gd name="T2" fmla="*/ 0 w 25"/>
                <a:gd name="T3" fmla="*/ 0 h 45"/>
                <a:gd name="T4" fmla="*/ 25 w 25"/>
                <a:gd name="T5" fmla="*/ 0 h 45"/>
                <a:gd name="T6" fmla="*/ 25 w 25"/>
                <a:gd name="T7" fmla="*/ 3 h 45"/>
                <a:gd name="T8" fmla="*/ 4 w 25"/>
                <a:gd name="T9" fmla="*/ 3 h 45"/>
                <a:gd name="T10" fmla="*/ 4 w 25"/>
                <a:gd name="T11" fmla="*/ 20 h 45"/>
                <a:gd name="T12" fmla="*/ 23 w 25"/>
                <a:gd name="T13" fmla="*/ 20 h 45"/>
                <a:gd name="T14" fmla="*/ 23 w 25"/>
                <a:gd name="T15" fmla="*/ 23 h 45"/>
                <a:gd name="T16" fmla="*/ 4 w 25"/>
                <a:gd name="T17" fmla="*/ 23 h 45"/>
                <a:gd name="T18" fmla="*/ 4 w 25"/>
                <a:gd name="T19" fmla="*/ 45 h 45"/>
                <a:gd name="T20" fmla="*/ 0 w 2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5">
                  <a:moveTo>
                    <a:pt x="0" y="45"/>
                  </a:moveTo>
                  <a:lnTo>
                    <a:pt x="0" y="0"/>
                  </a:lnTo>
                  <a:lnTo>
                    <a:pt x="25" y="0"/>
                  </a:lnTo>
                  <a:lnTo>
                    <a:pt x="25" y="3"/>
                  </a:lnTo>
                  <a:lnTo>
                    <a:pt x="4" y="3"/>
                  </a:lnTo>
                  <a:lnTo>
                    <a:pt x="4" y="20"/>
                  </a:lnTo>
                  <a:lnTo>
                    <a:pt x="23" y="20"/>
                  </a:lnTo>
                  <a:lnTo>
                    <a:pt x="23" y="23"/>
                  </a:lnTo>
                  <a:lnTo>
                    <a:pt x="4" y="23"/>
                  </a:lnTo>
                  <a:lnTo>
                    <a:pt x="4" y="45"/>
                  </a:lnTo>
                  <a:lnTo>
                    <a:pt x="0"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42"/>
            <p:cNvSpPr>
              <a:spLocks noEditPoints="1"/>
            </p:cNvSpPr>
            <p:nvPr/>
          </p:nvSpPr>
          <p:spPr bwMode="auto">
            <a:xfrm>
              <a:off x="6396040" y="4708572"/>
              <a:ext cx="47625" cy="55563"/>
            </a:xfrm>
            <a:custGeom>
              <a:avLst/>
              <a:gdLst>
                <a:gd name="T0" fmla="*/ 26 w 26"/>
                <a:gd name="T1" fmla="*/ 15 h 30"/>
                <a:gd name="T2" fmla="*/ 25 w 26"/>
                <a:gd name="T3" fmla="*/ 22 h 30"/>
                <a:gd name="T4" fmla="*/ 23 w 26"/>
                <a:gd name="T5" fmla="*/ 26 h 30"/>
                <a:gd name="T6" fmla="*/ 19 w 26"/>
                <a:gd name="T7" fmla="*/ 29 h 30"/>
                <a:gd name="T8" fmla="*/ 13 w 26"/>
                <a:gd name="T9" fmla="*/ 30 h 30"/>
                <a:gd name="T10" fmla="*/ 8 w 26"/>
                <a:gd name="T11" fmla="*/ 29 h 30"/>
                <a:gd name="T12" fmla="*/ 4 w 26"/>
                <a:gd name="T13" fmla="*/ 26 h 30"/>
                <a:gd name="T14" fmla="*/ 1 w 26"/>
                <a:gd name="T15" fmla="*/ 22 h 30"/>
                <a:gd name="T16" fmla="*/ 0 w 26"/>
                <a:gd name="T17" fmla="*/ 15 h 30"/>
                <a:gd name="T18" fmla="*/ 1 w 26"/>
                <a:gd name="T19" fmla="*/ 9 h 30"/>
                <a:gd name="T20" fmla="*/ 4 w 26"/>
                <a:gd name="T21" fmla="*/ 4 h 30"/>
                <a:gd name="T22" fmla="*/ 8 w 26"/>
                <a:gd name="T23" fmla="*/ 1 h 30"/>
                <a:gd name="T24" fmla="*/ 13 w 26"/>
                <a:gd name="T25" fmla="*/ 0 h 30"/>
                <a:gd name="T26" fmla="*/ 19 w 26"/>
                <a:gd name="T27" fmla="*/ 1 h 30"/>
                <a:gd name="T28" fmla="*/ 23 w 26"/>
                <a:gd name="T29" fmla="*/ 4 h 30"/>
                <a:gd name="T30" fmla="*/ 25 w 26"/>
                <a:gd name="T31" fmla="*/ 9 h 30"/>
                <a:gd name="T32" fmla="*/ 26 w 26"/>
                <a:gd name="T33" fmla="*/ 15 h 30"/>
                <a:gd name="T34" fmla="*/ 23 w 26"/>
                <a:gd name="T35" fmla="*/ 15 h 30"/>
                <a:gd name="T36" fmla="*/ 20 w 26"/>
                <a:gd name="T37" fmla="*/ 7 h 30"/>
                <a:gd name="T38" fmla="*/ 13 w 26"/>
                <a:gd name="T39" fmla="*/ 3 h 30"/>
                <a:gd name="T40" fmla="*/ 6 w 26"/>
                <a:gd name="T41" fmla="*/ 7 h 30"/>
                <a:gd name="T42" fmla="*/ 4 w 26"/>
                <a:gd name="T43" fmla="*/ 15 h 30"/>
                <a:gd name="T44" fmla="*/ 6 w 26"/>
                <a:gd name="T45" fmla="*/ 24 h 30"/>
                <a:gd name="T46" fmla="*/ 13 w 26"/>
                <a:gd name="T47" fmla="*/ 27 h 30"/>
                <a:gd name="T48" fmla="*/ 20 w 26"/>
                <a:gd name="T49" fmla="*/ 24 h 30"/>
                <a:gd name="T50" fmla="*/ 23 w 26"/>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0">
                  <a:moveTo>
                    <a:pt x="26" y="15"/>
                  </a:moveTo>
                  <a:cubicBezTo>
                    <a:pt x="26" y="18"/>
                    <a:pt x="26" y="20"/>
                    <a:pt x="25" y="22"/>
                  </a:cubicBezTo>
                  <a:cubicBezTo>
                    <a:pt x="25" y="23"/>
                    <a:pt x="24" y="25"/>
                    <a:pt x="23" y="26"/>
                  </a:cubicBezTo>
                  <a:cubicBezTo>
                    <a:pt x="22" y="28"/>
                    <a:pt x="20" y="29"/>
                    <a:pt x="19" y="29"/>
                  </a:cubicBezTo>
                  <a:cubicBezTo>
                    <a:pt x="17" y="30"/>
                    <a:pt x="15" y="30"/>
                    <a:pt x="13" y="30"/>
                  </a:cubicBezTo>
                  <a:cubicBezTo>
                    <a:pt x="11" y="30"/>
                    <a:pt x="9" y="30"/>
                    <a:pt x="8" y="29"/>
                  </a:cubicBezTo>
                  <a:cubicBezTo>
                    <a:pt x="6" y="29"/>
                    <a:pt x="5" y="28"/>
                    <a:pt x="4" y="26"/>
                  </a:cubicBezTo>
                  <a:cubicBezTo>
                    <a:pt x="3" y="25"/>
                    <a:pt x="2" y="23"/>
                    <a:pt x="1" y="22"/>
                  </a:cubicBezTo>
                  <a:cubicBezTo>
                    <a:pt x="0" y="20"/>
                    <a:pt x="0" y="18"/>
                    <a:pt x="0" y="15"/>
                  </a:cubicBezTo>
                  <a:cubicBezTo>
                    <a:pt x="0" y="13"/>
                    <a:pt x="0" y="11"/>
                    <a:pt x="1" y="9"/>
                  </a:cubicBezTo>
                  <a:cubicBezTo>
                    <a:pt x="2" y="7"/>
                    <a:pt x="3" y="6"/>
                    <a:pt x="4" y="4"/>
                  </a:cubicBezTo>
                  <a:cubicBezTo>
                    <a:pt x="5" y="3"/>
                    <a:pt x="6" y="2"/>
                    <a:pt x="8" y="1"/>
                  </a:cubicBezTo>
                  <a:cubicBezTo>
                    <a:pt x="9" y="1"/>
                    <a:pt x="11" y="0"/>
                    <a:pt x="13" y="0"/>
                  </a:cubicBezTo>
                  <a:cubicBezTo>
                    <a:pt x="15" y="0"/>
                    <a:pt x="17" y="1"/>
                    <a:pt x="19" y="1"/>
                  </a:cubicBezTo>
                  <a:cubicBezTo>
                    <a:pt x="20" y="2"/>
                    <a:pt x="22" y="3"/>
                    <a:pt x="23" y="4"/>
                  </a:cubicBezTo>
                  <a:cubicBezTo>
                    <a:pt x="24" y="6"/>
                    <a:pt x="25" y="7"/>
                    <a:pt x="25" y="9"/>
                  </a:cubicBezTo>
                  <a:cubicBezTo>
                    <a:pt x="26" y="11"/>
                    <a:pt x="26" y="13"/>
                    <a:pt x="26" y="15"/>
                  </a:cubicBezTo>
                  <a:close/>
                  <a:moveTo>
                    <a:pt x="23" y="15"/>
                  </a:moveTo>
                  <a:cubicBezTo>
                    <a:pt x="23" y="12"/>
                    <a:pt x="22" y="9"/>
                    <a:pt x="20" y="7"/>
                  </a:cubicBezTo>
                  <a:cubicBezTo>
                    <a:pt x="18" y="5"/>
                    <a:pt x="16" y="3"/>
                    <a:pt x="13" y="3"/>
                  </a:cubicBezTo>
                  <a:cubicBezTo>
                    <a:pt x="10" y="3"/>
                    <a:pt x="8" y="5"/>
                    <a:pt x="6" y="7"/>
                  </a:cubicBezTo>
                  <a:cubicBezTo>
                    <a:pt x="5" y="9"/>
                    <a:pt x="4" y="12"/>
                    <a:pt x="4" y="15"/>
                  </a:cubicBezTo>
                  <a:cubicBezTo>
                    <a:pt x="4" y="19"/>
                    <a:pt x="5" y="22"/>
                    <a:pt x="6" y="24"/>
                  </a:cubicBezTo>
                  <a:cubicBezTo>
                    <a:pt x="8" y="26"/>
                    <a:pt x="10" y="27"/>
                    <a:pt x="13" y="27"/>
                  </a:cubicBezTo>
                  <a:cubicBezTo>
                    <a:pt x="16" y="27"/>
                    <a:pt x="18" y="26"/>
                    <a:pt x="20" y="24"/>
                  </a:cubicBezTo>
                  <a:cubicBezTo>
                    <a:pt x="22" y="22"/>
                    <a:pt x="23" y="19"/>
                    <a:pt x="23"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43"/>
            <p:cNvSpPr>
              <a:spLocks/>
            </p:cNvSpPr>
            <p:nvPr/>
          </p:nvSpPr>
          <p:spPr bwMode="auto">
            <a:xfrm>
              <a:off x="6457952" y="4683172"/>
              <a:ext cx="14288" cy="80963"/>
            </a:xfrm>
            <a:custGeom>
              <a:avLst/>
              <a:gdLst>
                <a:gd name="T0" fmla="*/ 8 w 8"/>
                <a:gd name="T1" fmla="*/ 44 h 44"/>
                <a:gd name="T2" fmla="*/ 4 w 8"/>
                <a:gd name="T3" fmla="*/ 44 h 44"/>
                <a:gd name="T4" fmla="*/ 2 w 8"/>
                <a:gd name="T5" fmla="*/ 43 h 44"/>
                <a:gd name="T6" fmla="*/ 1 w 8"/>
                <a:gd name="T7" fmla="*/ 40 h 44"/>
                <a:gd name="T8" fmla="*/ 0 w 8"/>
                <a:gd name="T9" fmla="*/ 37 h 44"/>
                <a:gd name="T10" fmla="*/ 0 w 8"/>
                <a:gd name="T11" fmla="*/ 1 h 44"/>
                <a:gd name="T12" fmla="*/ 4 w 8"/>
                <a:gd name="T13" fmla="*/ 0 h 44"/>
                <a:gd name="T14" fmla="*/ 4 w 8"/>
                <a:gd name="T15" fmla="*/ 37 h 44"/>
                <a:gd name="T16" fmla="*/ 4 w 8"/>
                <a:gd name="T17" fmla="*/ 39 h 44"/>
                <a:gd name="T18" fmla="*/ 5 w 8"/>
                <a:gd name="T19" fmla="*/ 40 h 44"/>
                <a:gd name="T20" fmla="*/ 6 w 8"/>
                <a:gd name="T21" fmla="*/ 41 h 44"/>
                <a:gd name="T22" fmla="*/ 8 w 8"/>
                <a:gd name="T23" fmla="*/ 41 h 44"/>
                <a:gd name="T24" fmla="*/ 8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8" y="44"/>
                  </a:moveTo>
                  <a:cubicBezTo>
                    <a:pt x="6" y="44"/>
                    <a:pt x="5" y="44"/>
                    <a:pt x="4" y="44"/>
                  </a:cubicBezTo>
                  <a:cubicBezTo>
                    <a:pt x="4" y="44"/>
                    <a:pt x="3" y="43"/>
                    <a:pt x="2" y="43"/>
                  </a:cubicBezTo>
                  <a:cubicBezTo>
                    <a:pt x="2" y="42"/>
                    <a:pt x="1" y="41"/>
                    <a:pt x="1" y="40"/>
                  </a:cubicBezTo>
                  <a:cubicBezTo>
                    <a:pt x="0" y="39"/>
                    <a:pt x="0" y="38"/>
                    <a:pt x="0" y="37"/>
                  </a:cubicBezTo>
                  <a:cubicBezTo>
                    <a:pt x="0" y="1"/>
                    <a:pt x="0" y="1"/>
                    <a:pt x="0" y="1"/>
                  </a:cubicBezTo>
                  <a:cubicBezTo>
                    <a:pt x="4" y="0"/>
                    <a:pt x="4" y="0"/>
                    <a:pt x="4" y="0"/>
                  </a:cubicBezTo>
                  <a:cubicBezTo>
                    <a:pt x="4" y="37"/>
                    <a:pt x="4" y="37"/>
                    <a:pt x="4" y="37"/>
                  </a:cubicBezTo>
                  <a:cubicBezTo>
                    <a:pt x="4" y="38"/>
                    <a:pt x="4" y="38"/>
                    <a:pt x="4" y="39"/>
                  </a:cubicBezTo>
                  <a:cubicBezTo>
                    <a:pt x="4" y="39"/>
                    <a:pt x="5" y="40"/>
                    <a:pt x="5" y="40"/>
                  </a:cubicBezTo>
                  <a:cubicBezTo>
                    <a:pt x="5" y="40"/>
                    <a:pt x="6" y="41"/>
                    <a:pt x="6" y="41"/>
                  </a:cubicBezTo>
                  <a:cubicBezTo>
                    <a:pt x="7" y="41"/>
                    <a:pt x="7" y="41"/>
                    <a:pt x="8" y="41"/>
                  </a:cubicBezTo>
                  <a:lnTo>
                    <a:pt x="8"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44"/>
            <p:cNvSpPr>
              <a:spLocks noEditPoints="1"/>
            </p:cNvSpPr>
            <p:nvPr/>
          </p:nvSpPr>
          <p:spPr bwMode="auto">
            <a:xfrm>
              <a:off x="6481765" y="4683172"/>
              <a:ext cx="46038" cy="80963"/>
            </a:xfrm>
            <a:custGeom>
              <a:avLst/>
              <a:gdLst>
                <a:gd name="T0" fmla="*/ 25 w 25"/>
                <a:gd name="T1" fmla="*/ 43 h 44"/>
                <a:gd name="T2" fmla="*/ 20 w 25"/>
                <a:gd name="T3" fmla="*/ 44 h 44"/>
                <a:gd name="T4" fmla="*/ 14 w 25"/>
                <a:gd name="T5" fmla="*/ 44 h 44"/>
                <a:gd name="T6" fmla="*/ 8 w 25"/>
                <a:gd name="T7" fmla="*/ 43 h 44"/>
                <a:gd name="T8" fmla="*/ 4 w 25"/>
                <a:gd name="T9" fmla="*/ 40 h 44"/>
                <a:gd name="T10" fmla="*/ 1 w 25"/>
                <a:gd name="T11" fmla="*/ 36 h 44"/>
                <a:gd name="T12" fmla="*/ 0 w 25"/>
                <a:gd name="T13" fmla="*/ 29 h 44"/>
                <a:gd name="T14" fmla="*/ 1 w 25"/>
                <a:gd name="T15" fmla="*/ 23 h 44"/>
                <a:gd name="T16" fmla="*/ 3 w 25"/>
                <a:gd name="T17" fmla="*/ 18 h 44"/>
                <a:gd name="T18" fmla="*/ 7 w 25"/>
                <a:gd name="T19" fmla="*/ 15 h 44"/>
                <a:gd name="T20" fmla="*/ 13 w 25"/>
                <a:gd name="T21" fmla="*/ 14 h 44"/>
                <a:gd name="T22" fmla="*/ 18 w 25"/>
                <a:gd name="T23" fmla="*/ 15 h 44"/>
                <a:gd name="T24" fmla="*/ 21 w 25"/>
                <a:gd name="T25" fmla="*/ 17 h 44"/>
                <a:gd name="T26" fmla="*/ 21 w 25"/>
                <a:gd name="T27" fmla="*/ 1 h 44"/>
                <a:gd name="T28" fmla="*/ 25 w 25"/>
                <a:gd name="T29" fmla="*/ 0 h 44"/>
                <a:gd name="T30" fmla="*/ 25 w 25"/>
                <a:gd name="T31" fmla="*/ 43 h 44"/>
                <a:gd name="T32" fmla="*/ 21 w 25"/>
                <a:gd name="T33" fmla="*/ 20 h 44"/>
                <a:gd name="T34" fmla="*/ 20 w 25"/>
                <a:gd name="T35" fmla="*/ 19 h 44"/>
                <a:gd name="T36" fmla="*/ 18 w 25"/>
                <a:gd name="T37" fmla="*/ 18 h 44"/>
                <a:gd name="T38" fmla="*/ 16 w 25"/>
                <a:gd name="T39" fmla="*/ 18 h 44"/>
                <a:gd name="T40" fmla="*/ 13 w 25"/>
                <a:gd name="T41" fmla="*/ 18 h 44"/>
                <a:gd name="T42" fmla="*/ 9 w 25"/>
                <a:gd name="T43" fmla="*/ 18 h 44"/>
                <a:gd name="T44" fmla="*/ 6 w 25"/>
                <a:gd name="T45" fmla="*/ 21 h 44"/>
                <a:gd name="T46" fmla="*/ 4 w 25"/>
                <a:gd name="T47" fmla="*/ 25 h 44"/>
                <a:gd name="T48" fmla="*/ 4 w 25"/>
                <a:gd name="T49" fmla="*/ 29 h 44"/>
                <a:gd name="T50" fmla="*/ 7 w 25"/>
                <a:gd name="T51" fmla="*/ 38 h 44"/>
                <a:gd name="T52" fmla="*/ 14 w 25"/>
                <a:gd name="T53" fmla="*/ 41 h 44"/>
                <a:gd name="T54" fmla="*/ 18 w 25"/>
                <a:gd name="T55" fmla="*/ 41 h 44"/>
                <a:gd name="T56" fmla="*/ 21 w 25"/>
                <a:gd name="T57" fmla="*/ 40 h 44"/>
                <a:gd name="T58" fmla="*/ 21 w 25"/>
                <a:gd name="T5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3"/>
                  </a:moveTo>
                  <a:cubicBezTo>
                    <a:pt x="24" y="43"/>
                    <a:pt x="22" y="44"/>
                    <a:pt x="20" y="44"/>
                  </a:cubicBezTo>
                  <a:cubicBezTo>
                    <a:pt x="19" y="44"/>
                    <a:pt x="17" y="44"/>
                    <a:pt x="14" y="44"/>
                  </a:cubicBezTo>
                  <a:cubicBezTo>
                    <a:pt x="12" y="44"/>
                    <a:pt x="10" y="44"/>
                    <a:pt x="8" y="43"/>
                  </a:cubicBezTo>
                  <a:cubicBezTo>
                    <a:pt x="7" y="43"/>
                    <a:pt x="5" y="42"/>
                    <a:pt x="4" y="40"/>
                  </a:cubicBezTo>
                  <a:cubicBezTo>
                    <a:pt x="3" y="39"/>
                    <a:pt x="2" y="38"/>
                    <a:pt x="1" y="36"/>
                  </a:cubicBezTo>
                  <a:cubicBezTo>
                    <a:pt x="0" y="34"/>
                    <a:pt x="0" y="32"/>
                    <a:pt x="0" y="29"/>
                  </a:cubicBezTo>
                  <a:cubicBezTo>
                    <a:pt x="0" y="27"/>
                    <a:pt x="0" y="25"/>
                    <a:pt x="1" y="23"/>
                  </a:cubicBezTo>
                  <a:cubicBezTo>
                    <a:pt x="1" y="21"/>
                    <a:pt x="2" y="20"/>
                    <a:pt x="3" y="18"/>
                  </a:cubicBezTo>
                  <a:cubicBezTo>
                    <a:pt x="4" y="17"/>
                    <a:pt x="6" y="16"/>
                    <a:pt x="7" y="15"/>
                  </a:cubicBezTo>
                  <a:cubicBezTo>
                    <a:pt x="9" y="15"/>
                    <a:pt x="11" y="14"/>
                    <a:pt x="13" y="14"/>
                  </a:cubicBezTo>
                  <a:cubicBezTo>
                    <a:pt x="15" y="14"/>
                    <a:pt x="17" y="14"/>
                    <a:pt x="18" y="15"/>
                  </a:cubicBezTo>
                  <a:cubicBezTo>
                    <a:pt x="19" y="16"/>
                    <a:pt x="20" y="16"/>
                    <a:pt x="21" y="17"/>
                  </a:cubicBezTo>
                  <a:cubicBezTo>
                    <a:pt x="21" y="1"/>
                    <a:pt x="21" y="1"/>
                    <a:pt x="21" y="1"/>
                  </a:cubicBezTo>
                  <a:cubicBezTo>
                    <a:pt x="25" y="0"/>
                    <a:pt x="25" y="0"/>
                    <a:pt x="25" y="0"/>
                  </a:cubicBezTo>
                  <a:lnTo>
                    <a:pt x="25" y="43"/>
                  </a:lnTo>
                  <a:close/>
                  <a:moveTo>
                    <a:pt x="21" y="20"/>
                  </a:moveTo>
                  <a:cubicBezTo>
                    <a:pt x="21" y="20"/>
                    <a:pt x="20" y="20"/>
                    <a:pt x="20" y="19"/>
                  </a:cubicBezTo>
                  <a:cubicBezTo>
                    <a:pt x="19" y="19"/>
                    <a:pt x="19" y="19"/>
                    <a:pt x="18" y="18"/>
                  </a:cubicBezTo>
                  <a:cubicBezTo>
                    <a:pt x="17" y="18"/>
                    <a:pt x="17" y="18"/>
                    <a:pt x="16" y="18"/>
                  </a:cubicBezTo>
                  <a:cubicBezTo>
                    <a:pt x="15" y="18"/>
                    <a:pt x="14" y="18"/>
                    <a:pt x="13" y="18"/>
                  </a:cubicBezTo>
                  <a:cubicBezTo>
                    <a:pt x="11" y="18"/>
                    <a:pt x="10" y="18"/>
                    <a:pt x="9" y="18"/>
                  </a:cubicBezTo>
                  <a:cubicBezTo>
                    <a:pt x="8" y="19"/>
                    <a:pt x="7" y="20"/>
                    <a:pt x="6" y="21"/>
                  </a:cubicBezTo>
                  <a:cubicBezTo>
                    <a:pt x="5" y="22"/>
                    <a:pt x="5" y="23"/>
                    <a:pt x="4" y="25"/>
                  </a:cubicBezTo>
                  <a:cubicBezTo>
                    <a:pt x="4" y="26"/>
                    <a:pt x="4" y="28"/>
                    <a:pt x="4" y="29"/>
                  </a:cubicBezTo>
                  <a:cubicBezTo>
                    <a:pt x="4" y="33"/>
                    <a:pt x="5" y="36"/>
                    <a:pt x="7" y="38"/>
                  </a:cubicBezTo>
                  <a:cubicBezTo>
                    <a:pt x="8" y="40"/>
                    <a:pt x="11" y="41"/>
                    <a:pt x="14" y="41"/>
                  </a:cubicBezTo>
                  <a:cubicBezTo>
                    <a:pt x="16" y="41"/>
                    <a:pt x="17" y="41"/>
                    <a:pt x="18" y="41"/>
                  </a:cubicBezTo>
                  <a:cubicBezTo>
                    <a:pt x="20" y="41"/>
                    <a:pt x="20" y="41"/>
                    <a:pt x="21" y="40"/>
                  </a:cubicBezTo>
                  <a:lnTo>
                    <a:pt x="21"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45"/>
            <p:cNvSpPr>
              <a:spLocks noEditPoints="1"/>
            </p:cNvSpPr>
            <p:nvPr/>
          </p:nvSpPr>
          <p:spPr bwMode="auto">
            <a:xfrm>
              <a:off x="6540502" y="4708572"/>
              <a:ext cx="46038" cy="55563"/>
            </a:xfrm>
            <a:custGeom>
              <a:avLst/>
              <a:gdLst>
                <a:gd name="T0" fmla="*/ 0 w 25"/>
                <a:gd name="T1" fmla="*/ 15 h 30"/>
                <a:gd name="T2" fmla="*/ 2 w 25"/>
                <a:gd name="T3" fmla="*/ 9 h 30"/>
                <a:gd name="T4" fmla="*/ 4 w 25"/>
                <a:gd name="T5" fmla="*/ 4 h 30"/>
                <a:gd name="T6" fmla="*/ 8 w 25"/>
                <a:gd name="T7" fmla="*/ 1 h 30"/>
                <a:gd name="T8" fmla="*/ 13 w 25"/>
                <a:gd name="T9" fmla="*/ 0 h 30"/>
                <a:gd name="T10" fmla="*/ 22 w 25"/>
                <a:gd name="T11" fmla="*/ 4 h 30"/>
                <a:gd name="T12" fmla="*/ 25 w 25"/>
                <a:gd name="T13" fmla="*/ 14 h 30"/>
                <a:gd name="T14" fmla="*/ 25 w 25"/>
                <a:gd name="T15" fmla="*/ 15 h 30"/>
                <a:gd name="T16" fmla="*/ 25 w 25"/>
                <a:gd name="T17" fmla="*/ 16 h 30"/>
                <a:gd name="T18" fmla="*/ 4 w 25"/>
                <a:gd name="T19" fmla="*/ 16 h 30"/>
                <a:gd name="T20" fmla="*/ 7 w 25"/>
                <a:gd name="T21" fmla="*/ 24 h 30"/>
                <a:gd name="T22" fmla="*/ 15 w 25"/>
                <a:gd name="T23" fmla="*/ 27 h 30"/>
                <a:gd name="T24" fmla="*/ 20 w 25"/>
                <a:gd name="T25" fmla="*/ 27 h 30"/>
                <a:gd name="T26" fmla="*/ 22 w 25"/>
                <a:gd name="T27" fmla="*/ 26 h 30"/>
                <a:gd name="T28" fmla="*/ 23 w 25"/>
                <a:gd name="T29" fmla="*/ 29 h 30"/>
                <a:gd name="T30" fmla="*/ 20 w 25"/>
                <a:gd name="T31" fmla="*/ 30 h 30"/>
                <a:gd name="T32" fmla="*/ 15 w 25"/>
                <a:gd name="T33" fmla="*/ 30 h 30"/>
                <a:gd name="T34" fmla="*/ 8 w 25"/>
                <a:gd name="T35" fmla="*/ 29 h 30"/>
                <a:gd name="T36" fmla="*/ 4 w 25"/>
                <a:gd name="T37" fmla="*/ 26 h 30"/>
                <a:gd name="T38" fmla="*/ 1 w 25"/>
                <a:gd name="T39" fmla="*/ 21 h 30"/>
                <a:gd name="T40" fmla="*/ 0 w 25"/>
                <a:gd name="T41" fmla="*/ 15 h 30"/>
                <a:gd name="T42" fmla="*/ 21 w 25"/>
                <a:gd name="T43" fmla="*/ 13 h 30"/>
                <a:gd name="T44" fmla="*/ 19 w 25"/>
                <a:gd name="T45" fmla="*/ 6 h 30"/>
                <a:gd name="T46" fmla="*/ 13 w 25"/>
                <a:gd name="T47" fmla="*/ 3 h 30"/>
                <a:gd name="T48" fmla="*/ 10 w 25"/>
                <a:gd name="T49" fmla="*/ 4 h 30"/>
                <a:gd name="T50" fmla="*/ 7 w 25"/>
                <a:gd name="T51" fmla="*/ 6 h 30"/>
                <a:gd name="T52" fmla="*/ 5 w 25"/>
                <a:gd name="T53" fmla="*/ 9 h 30"/>
                <a:gd name="T54" fmla="*/ 4 w 25"/>
                <a:gd name="T55" fmla="*/ 13 h 30"/>
                <a:gd name="T56" fmla="*/ 21 w 25"/>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0">
                  <a:moveTo>
                    <a:pt x="0" y="15"/>
                  </a:moveTo>
                  <a:cubicBezTo>
                    <a:pt x="0" y="13"/>
                    <a:pt x="1" y="11"/>
                    <a:pt x="2" y="9"/>
                  </a:cubicBezTo>
                  <a:cubicBezTo>
                    <a:pt x="2" y="7"/>
                    <a:pt x="3" y="5"/>
                    <a:pt x="4" y="4"/>
                  </a:cubicBezTo>
                  <a:cubicBezTo>
                    <a:pt x="6" y="3"/>
                    <a:pt x="7" y="2"/>
                    <a:pt x="8" y="1"/>
                  </a:cubicBezTo>
                  <a:cubicBezTo>
                    <a:pt x="10" y="0"/>
                    <a:pt x="12" y="0"/>
                    <a:pt x="13" y="0"/>
                  </a:cubicBezTo>
                  <a:cubicBezTo>
                    <a:pt x="17" y="0"/>
                    <a:pt x="20" y="1"/>
                    <a:pt x="22" y="4"/>
                  </a:cubicBezTo>
                  <a:cubicBezTo>
                    <a:pt x="24" y="6"/>
                    <a:pt x="25" y="10"/>
                    <a:pt x="25" y="14"/>
                  </a:cubicBezTo>
                  <a:cubicBezTo>
                    <a:pt x="25" y="15"/>
                    <a:pt x="25" y="15"/>
                    <a:pt x="25" y="15"/>
                  </a:cubicBezTo>
                  <a:cubicBezTo>
                    <a:pt x="25" y="16"/>
                    <a:pt x="25" y="16"/>
                    <a:pt x="25" y="16"/>
                  </a:cubicBezTo>
                  <a:cubicBezTo>
                    <a:pt x="4" y="16"/>
                    <a:pt x="4" y="16"/>
                    <a:pt x="4" y="16"/>
                  </a:cubicBezTo>
                  <a:cubicBezTo>
                    <a:pt x="4" y="20"/>
                    <a:pt x="5" y="22"/>
                    <a:pt x="7" y="24"/>
                  </a:cubicBezTo>
                  <a:cubicBezTo>
                    <a:pt x="9" y="26"/>
                    <a:pt x="11" y="27"/>
                    <a:pt x="15" y="27"/>
                  </a:cubicBezTo>
                  <a:cubicBezTo>
                    <a:pt x="17" y="27"/>
                    <a:pt x="18" y="27"/>
                    <a:pt x="20" y="27"/>
                  </a:cubicBezTo>
                  <a:cubicBezTo>
                    <a:pt x="21" y="26"/>
                    <a:pt x="22" y="26"/>
                    <a:pt x="22" y="26"/>
                  </a:cubicBezTo>
                  <a:cubicBezTo>
                    <a:pt x="23" y="29"/>
                    <a:pt x="23" y="29"/>
                    <a:pt x="23" y="29"/>
                  </a:cubicBezTo>
                  <a:cubicBezTo>
                    <a:pt x="22" y="29"/>
                    <a:pt x="21" y="29"/>
                    <a:pt x="20" y="30"/>
                  </a:cubicBezTo>
                  <a:cubicBezTo>
                    <a:pt x="18" y="30"/>
                    <a:pt x="17" y="30"/>
                    <a:pt x="15" y="30"/>
                  </a:cubicBezTo>
                  <a:cubicBezTo>
                    <a:pt x="12" y="30"/>
                    <a:pt x="10" y="30"/>
                    <a:pt x="8" y="29"/>
                  </a:cubicBezTo>
                  <a:cubicBezTo>
                    <a:pt x="6" y="29"/>
                    <a:pt x="5" y="27"/>
                    <a:pt x="4" y="26"/>
                  </a:cubicBezTo>
                  <a:cubicBezTo>
                    <a:pt x="3" y="25"/>
                    <a:pt x="2" y="23"/>
                    <a:pt x="1" y="21"/>
                  </a:cubicBezTo>
                  <a:cubicBezTo>
                    <a:pt x="1" y="20"/>
                    <a:pt x="0" y="17"/>
                    <a:pt x="0" y="15"/>
                  </a:cubicBezTo>
                  <a:close/>
                  <a:moveTo>
                    <a:pt x="21" y="13"/>
                  </a:moveTo>
                  <a:cubicBezTo>
                    <a:pt x="21" y="10"/>
                    <a:pt x="20" y="8"/>
                    <a:pt x="19" y="6"/>
                  </a:cubicBezTo>
                  <a:cubicBezTo>
                    <a:pt x="18" y="4"/>
                    <a:pt x="16" y="3"/>
                    <a:pt x="13" y="3"/>
                  </a:cubicBezTo>
                  <a:cubicBezTo>
                    <a:pt x="12" y="3"/>
                    <a:pt x="11" y="4"/>
                    <a:pt x="10" y="4"/>
                  </a:cubicBezTo>
                  <a:cubicBezTo>
                    <a:pt x="9" y="5"/>
                    <a:pt x="8" y="5"/>
                    <a:pt x="7" y="6"/>
                  </a:cubicBezTo>
                  <a:cubicBezTo>
                    <a:pt x="6" y="7"/>
                    <a:pt x="6" y="8"/>
                    <a:pt x="5" y="9"/>
                  </a:cubicBezTo>
                  <a:cubicBezTo>
                    <a:pt x="5" y="10"/>
                    <a:pt x="5" y="12"/>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46"/>
            <p:cNvSpPr>
              <a:spLocks/>
            </p:cNvSpPr>
            <p:nvPr/>
          </p:nvSpPr>
          <p:spPr bwMode="auto">
            <a:xfrm>
              <a:off x="6600827" y="4708572"/>
              <a:ext cx="28575" cy="55563"/>
            </a:xfrm>
            <a:custGeom>
              <a:avLst/>
              <a:gdLst>
                <a:gd name="T0" fmla="*/ 10 w 15"/>
                <a:gd name="T1" fmla="*/ 0 h 30"/>
                <a:gd name="T2" fmla="*/ 13 w 15"/>
                <a:gd name="T3" fmla="*/ 1 h 30"/>
                <a:gd name="T4" fmla="*/ 15 w 15"/>
                <a:gd name="T5" fmla="*/ 1 h 30"/>
                <a:gd name="T6" fmla="*/ 15 w 15"/>
                <a:gd name="T7" fmla="*/ 4 h 30"/>
                <a:gd name="T8" fmla="*/ 13 w 15"/>
                <a:gd name="T9" fmla="*/ 4 h 30"/>
                <a:gd name="T10" fmla="*/ 9 w 15"/>
                <a:gd name="T11" fmla="*/ 4 h 30"/>
                <a:gd name="T12" fmla="*/ 5 w 15"/>
                <a:gd name="T13" fmla="*/ 4 h 30"/>
                <a:gd name="T14" fmla="*/ 4 w 15"/>
                <a:gd name="T15" fmla="*/ 4 h 30"/>
                <a:gd name="T16" fmla="*/ 4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5" y="4"/>
                    <a:pt x="15" y="4"/>
                    <a:pt x="15" y="4"/>
                  </a:cubicBezTo>
                  <a:cubicBezTo>
                    <a:pt x="14" y="4"/>
                    <a:pt x="14" y="4"/>
                    <a:pt x="13" y="4"/>
                  </a:cubicBezTo>
                  <a:cubicBezTo>
                    <a:pt x="12" y="4"/>
                    <a:pt x="11" y="4"/>
                    <a:pt x="9" y="4"/>
                  </a:cubicBezTo>
                  <a:cubicBezTo>
                    <a:pt x="8" y="4"/>
                    <a:pt x="6" y="4"/>
                    <a:pt x="5" y="4"/>
                  </a:cubicBezTo>
                  <a:cubicBezTo>
                    <a:pt x="4" y="4"/>
                    <a:pt x="4" y="4"/>
                    <a:pt x="4" y="4"/>
                  </a:cubicBezTo>
                  <a:cubicBezTo>
                    <a:pt x="4" y="30"/>
                    <a:pt x="4" y="30"/>
                    <a:pt x="4"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5" name="Group 564"/>
          <p:cNvGrpSpPr/>
          <p:nvPr/>
        </p:nvGrpSpPr>
        <p:grpSpPr>
          <a:xfrm>
            <a:off x="9121185" y="4190316"/>
            <a:ext cx="192087" cy="80963"/>
            <a:chOff x="8704266" y="4683172"/>
            <a:chExt cx="192087" cy="80963"/>
          </a:xfrm>
        </p:grpSpPr>
        <p:sp>
          <p:nvSpPr>
            <p:cNvPr id="488" name="Freeform 147"/>
            <p:cNvSpPr>
              <a:spLocks noEditPoints="1"/>
            </p:cNvSpPr>
            <p:nvPr/>
          </p:nvSpPr>
          <p:spPr bwMode="auto">
            <a:xfrm>
              <a:off x="8704266" y="4692697"/>
              <a:ext cx="49213" cy="71438"/>
            </a:xfrm>
            <a:custGeom>
              <a:avLst/>
              <a:gdLst>
                <a:gd name="T0" fmla="*/ 9 w 27"/>
                <a:gd name="T1" fmla="*/ 39 h 39"/>
                <a:gd name="T2" fmla="*/ 7 w 27"/>
                <a:gd name="T3" fmla="*/ 39 h 39"/>
                <a:gd name="T4" fmla="*/ 4 w 27"/>
                <a:gd name="T5" fmla="*/ 39 h 39"/>
                <a:gd name="T6" fmla="*/ 2 w 27"/>
                <a:gd name="T7" fmla="*/ 38 h 39"/>
                <a:gd name="T8" fmla="*/ 0 w 27"/>
                <a:gd name="T9" fmla="*/ 38 h 39"/>
                <a:gd name="T10" fmla="*/ 0 w 27"/>
                <a:gd name="T11" fmla="*/ 1 h 39"/>
                <a:gd name="T12" fmla="*/ 2 w 27"/>
                <a:gd name="T13" fmla="*/ 0 h 39"/>
                <a:gd name="T14" fmla="*/ 4 w 27"/>
                <a:gd name="T15" fmla="*/ 0 h 39"/>
                <a:gd name="T16" fmla="*/ 7 w 27"/>
                <a:gd name="T17" fmla="*/ 0 h 39"/>
                <a:gd name="T18" fmla="*/ 9 w 27"/>
                <a:gd name="T19" fmla="*/ 0 h 39"/>
                <a:gd name="T20" fmla="*/ 15 w 27"/>
                <a:gd name="T21" fmla="*/ 0 h 39"/>
                <a:gd name="T22" fmla="*/ 20 w 27"/>
                <a:gd name="T23" fmla="*/ 2 h 39"/>
                <a:gd name="T24" fmla="*/ 24 w 27"/>
                <a:gd name="T25" fmla="*/ 5 h 39"/>
                <a:gd name="T26" fmla="*/ 25 w 27"/>
                <a:gd name="T27" fmla="*/ 10 h 39"/>
                <a:gd name="T28" fmla="*/ 23 w 27"/>
                <a:gd name="T29" fmla="*/ 15 h 39"/>
                <a:gd name="T30" fmla="*/ 19 w 27"/>
                <a:gd name="T31" fmla="*/ 18 h 39"/>
                <a:gd name="T32" fmla="*/ 22 w 27"/>
                <a:gd name="T33" fmla="*/ 19 h 39"/>
                <a:gd name="T34" fmla="*/ 24 w 27"/>
                <a:gd name="T35" fmla="*/ 21 h 39"/>
                <a:gd name="T36" fmla="*/ 26 w 27"/>
                <a:gd name="T37" fmla="*/ 24 h 39"/>
                <a:gd name="T38" fmla="*/ 27 w 27"/>
                <a:gd name="T39" fmla="*/ 28 h 39"/>
                <a:gd name="T40" fmla="*/ 22 w 27"/>
                <a:gd name="T41" fmla="*/ 36 h 39"/>
                <a:gd name="T42" fmla="*/ 9 w 27"/>
                <a:gd name="T43" fmla="*/ 39 h 39"/>
                <a:gd name="T44" fmla="*/ 3 w 27"/>
                <a:gd name="T45" fmla="*/ 17 h 39"/>
                <a:gd name="T46" fmla="*/ 11 w 27"/>
                <a:gd name="T47" fmla="*/ 17 h 39"/>
                <a:gd name="T48" fmla="*/ 15 w 27"/>
                <a:gd name="T49" fmla="*/ 17 h 39"/>
                <a:gd name="T50" fmla="*/ 18 w 27"/>
                <a:gd name="T51" fmla="*/ 15 h 39"/>
                <a:gd name="T52" fmla="*/ 20 w 27"/>
                <a:gd name="T53" fmla="*/ 13 h 39"/>
                <a:gd name="T54" fmla="*/ 21 w 27"/>
                <a:gd name="T55" fmla="*/ 10 h 39"/>
                <a:gd name="T56" fmla="*/ 20 w 27"/>
                <a:gd name="T57" fmla="*/ 7 h 39"/>
                <a:gd name="T58" fmla="*/ 18 w 27"/>
                <a:gd name="T59" fmla="*/ 4 h 39"/>
                <a:gd name="T60" fmla="*/ 14 w 27"/>
                <a:gd name="T61" fmla="*/ 3 h 39"/>
                <a:gd name="T62" fmla="*/ 9 w 27"/>
                <a:gd name="T63" fmla="*/ 3 h 39"/>
                <a:gd name="T64" fmla="*/ 6 w 27"/>
                <a:gd name="T65" fmla="*/ 3 h 39"/>
                <a:gd name="T66" fmla="*/ 3 w 27"/>
                <a:gd name="T67" fmla="*/ 3 h 39"/>
                <a:gd name="T68" fmla="*/ 3 w 27"/>
                <a:gd name="T69" fmla="*/ 17 h 39"/>
                <a:gd name="T70" fmla="*/ 3 w 27"/>
                <a:gd name="T71" fmla="*/ 20 h 39"/>
                <a:gd name="T72" fmla="*/ 3 w 27"/>
                <a:gd name="T73" fmla="*/ 35 h 39"/>
                <a:gd name="T74" fmla="*/ 6 w 27"/>
                <a:gd name="T75" fmla="*/ 36 h 39"/>
                <a:gd name="T76" fmla="*/ 9 w 27"/>
                <a:gd name="T77" fmla="*/ 36 h 39"/>
                <a:gd name="T78" fmla="*/ 14 w 27"/>
                <a:gd name="T79" fmla="*/ 36 h 39"/>
                <a:gd name="T80" fmla="*/ 19 w 27"/>
                <a:gd name="T81" fmla="*/ 34 h 39"/>
                <a:gd name="T82" fmla="*/ 22 w 27"/>
                <a:gd name="T83" fmla="*/ 32 h 39"/>
                <a:gd name="T84" fmla="*/ 23 w 27"/>
                <a:gd name="T85" fmla="*/ 28 h 39"/>
                <a:gd name="T86" fmla="*/ 22 w 27"/>
                <a:gd name="T87" fmla="*/ 24 h 39"/>
                <a:gd name="T88" fmla="*/ 20 w 27"/>
                <a:gd name="T89" fmla="*/ 22 h 39"/>
                <a:gd name="T90" fmla="*/ 16 w 27"/>
                <a:gd name="T91" fmla="*/ 20 h 39"/>
                <a:gd name="T92" fmla="*/ 11 w 27"/>
                <a:gd name="T93" fmla="*/ 20 h 39"/>
                <a:gd name="T94" fmla="*/ 3 w 27"/>
                <a:gd name="T95"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 h="39">
                  <a:moveTo>
                    <a:pt x="9" y="39"/>
                  </a:moveTo>
                  <a:cubicBezTo>
                    <a:pt x="8" y="39"/>
                    <a:pt x="7" y="39"/>
                    <a:pt x="7" y="39"/>
                  </a:cubicBezTo>
                  <a:cubicBezTo>
                    <a:pt x="6" y="39"/>
                    <a:pt x="5" y="39"/>
                    <a:pt x="4" y="39"/>
                  </a:cubicBezTo>
                  <a:cubicBezTo>
                    <a:pt x="3" y="39"/>
                    <a:pt x="2" y="39"/>
                    <a:pt x="2" y="38"/>
                  </a:cubicBezTo>
                  <a:cubicBezTo>
                    <a:pt x="1" y="38"/>
                    <a:pt x="0" y="38"/>
                    <a:pt x="0" y="38"/>
                  </a:cubicBezTo>
                  <a:cubicBezTo>
                    <a:pt x="0" y="1"/>
                    <a:pt x="0" y="1"/>
                    <a:pt x="0" y="1"/>
                  </a:cubicBezTo>
                  <a:cubicBezTo>
                    <a:pt x="0" y="1"/>
                    <a:pt x="1" y="0"/>
                    <a:pt x="2" y="0"/>
                  </a:cubicBezTo>
                  <a:cubicBezTo>
                    <a:pt x="3" y="0"/>
                    <a:pt x="3" y="0"/>
                    <a:pt x="4" y="0"/>
                  </a:cubicBezTo>
                  <a:cubicBezTo>
                    <a:pt x="5" y="0"/>
                    <a:pt x="6" y="0"/>
                    <a:pt x="7" y="0"/>
                  </a:cubicBezTo>
                  <a:cubicBezTo>
                    <a:pt x="8" y="0"/>
                    <a:pt x="9" y="0"/>
                    <a:pt x="9" y="0"/>
                  </a:cubicBezTo>
                  <a:cubicBezTo>
                    <a:pt x="11" y="0"/>
                    <a:pt x="13" y="0"/>
                    <a:pt x="15" y="0"/>
                  </a:cubicBezTo>
                  <a:cubicBezTo>
                    <a:pt x="17" y="0"/>
                    <a:pt x="19" y="1"/>
                    <a:pt x="20" y="2"/>
                  </a:cubicBezTo>
                  <a:cubicBezTo>
                    <a:pt x="22" y="3"/>
                    <a:pt x="23" y="4"/>
                    <a:pt x="24" y="5"/>
                  </a:cubicBezTo>
                  <a:cubicBezTo>
                    <a:pt x="24" y="6"/>
                    <a:pt x="25" y="8"/>
                    <a:pt x="25" y="10"/>
                  </a:cubicBezTo>
                  <a:cubicBezTo>
                    <a:pt x="25" y="12"/>
                    <a:pt x="24" y="14"/>
                    <a:pt x="23" y="15"/>
                  </a:cubicBezTo>
                  <a:cubicBezTo>
                    <a:pt x="22" y="17"/>
                    <a:pt x="21" y="18"/>
                    <a:pt x="19" y="18"/>
                  </a:cubicBezTo>
                  <a:cubicBezTo>
                    <a:pt x="20" y="18"/>
                    <a:pt x="21" y="19"/>
                    <a:pt x="22" y="19"/>
                  </a:cubicBezTo>
                  <a:cubicBezTo>
                    <a:pt x="23" y="20"/>
                    <a:pt x="24" y="20"/>
                    <a:pt x="24" y="21"/>
                  </a:cubicBezTo>
                  <a:cubicBezTo>
                    <a:pt x="25" y="22"/>
                    <a:pt x="26" y="23"/>
                    <a:pt x="26" y="24"/>
                  </a:cubicBezTo>
                  <a:cubicBezTo>
                    <a:pt x="27" y="25"/>
                    <a:pt x="27" y="26"/>
                    <a:pt x="27" y="28"/>
                  </a:cubicBezTo>
                  <a:cubicBezTo>
                    <a:pt x="27" y="32"/>
                    <a:pt x="25" y="34"/>
                    <a:pt x="22" y="36"/>
                  </a:cubicBezTo>
                  <a:cubicBezTo>
                    <a:pt x="19" y="38"/>
                    <a:pt x="15" y="39"/>
                    <a:pt x="9" y="39"/>
                  </a:cubicBezTo>
                  <a:close/>
                  <a:moveTo>
                    <a:pt x="3" y="17"/>
                  </a:moveTo>
                  <a:cubicBezTo>
                    <a:pt x="11" y="17"/>
                    <a:pt x="11" y="17"/>
                    <a:pt x="11" y="17"/>
                  </a:cubicBezTo>
                  <a:cubicBezTo>
                    <a:pt x="12" y="17"/>
                    <a:pt x="13" y="17"/>
                    <a:pt x="15" y="17"/>
                  </a:cubicBezTo>
                  <a:cubicBezTo>
                    <a:pt x="16" y="16"/>
                    <a:pt x="17" y="16"/>
                    <a:pt x="18" y="15"/>
                  </a:cubicBezTo>
                  <a:cubicBezTo>
                    <a:pt x="19" y="15"/>
                    <a:pt x="20" y="14"/>
                    <a:pt x="20" y="13"/>
                  </a:cubicBezTo>
                  <a:cubicBezTo>
                    <a:pt x="21" y="12"/>
                    <a:pt x="21" y="11"/>
                    <a:pt x="21" y="10"/>
                  </a:cubicBezTo>
                  <a:cubicBezTo>
                    <a:pt x="21" y="9"/>
                    <a:pt x="21" y="7"/>
                    <a:pt x="20" y="7"/>
                  </a:cubicBezTo>
                  <a:cubicBezTo>
                    <a:pt x="19" y="6"/>
                    <a:pt x="19" y="5"/>
                    <a:pt x="18" y="4"/>
                  </a:cubicBezTo>
                  <a:cubicBezTo>
                    <a:pt x="17" y="4"/>
                    <a:pt x="15" y="3"/>
                    <a:pt x="14" y="3"/>
                  </a:cubicBezTo>
                  <a:cubicBezTo>
                    <a:pt x="13" y="3"/>
                    <a:pt x="11" y="3"/>
                    <a:pt x="9" y="3"/>
                  </a:cubicBezTo>
                  <a:cubicBezTo>
                    <a:pt x="8" y="3"/>
                    <a:pt x="7" y="3"/>
                    <a:pt x="6" y="3"/>
                  </a:cubicBezTo>
                  <a:cubicBezTo>
                    <a:pt x="5" y="3"/>
                    <a:pt x="4" y="3"/>
                    <a:pt x="3" y="3"/>
                  </a:cubicBezTo>
                  <a:lnTo>
                    <a:pt x="3" y="17"/>
                  </a:lnTo>
                  <a:close/>
                  <a:moveTo>
                    <a:pt x="3" y="20"/>
                  </a:moveTo>
                  <a:cubicBezTo>
                    <a:pt x="3" y="35"/>
                    <a:pt x="3" y="35"/>
                    <a:pt x="3" y="35"/>
                  </a:cubicBezTo>
                  <a:cubicBezTo>
                    <a:pt x="4" y="36"/>
                    <a:pt x="5" y="36"/>
                    <a:pt x="6" y="36"/>
                  </a:cubicBezTo>
                  <a:cubicBezTo>
                    <a:pt x="7" y="36"/>
                    <a:pt x="8" y="36"/>
                    <a:pt x="9" y="36"/>
                  </a:cubicBezTo>
                  <a:cubicBezTo>
                    <a:pt x="11" y="36"/>
                    <a:pt x="13" y="36"/>
                    <a:pt x="14" y="36"/>
                  </a:cubicBezTo>
                  <a:cubicBezTo>
                    <a:pt x="16" y="35"/>
                    <a:pt x="17" y="35"/>
                    <a:pt x="19" y="34"/>
                  </a:cubicBezTo>
                  <a:cubicBezTo>
                    <a:pt x="20" y="34"/>
                    <a:pt x="21" y="33"/>
                    <a:pt x="22" y="32"/>
                  </a:cubicBezTo>
                  <a:cubicBezTo>
                    <a:pt x="22" y="31"/>
                    <a:pt x="23" y="29"/>
                    <a:pt x="23" y="28"/>
                  </a:cubicBezTo>
                  <a:cubicBezTo>
                    <a:pt x="23" y="26"/>
                    <a:pt x="22" y="25"/>
                    <a:pt x="22" y="24"/>
                  </a:cubicBezTo>
                  <a:cubicBezTo>
                    <a:pt x="21" y="23"/>
                    <a:pt x="21" y="22"/>
                    <a:pt x="20" y="22"/>
                  </a:cubicBezTo>
                  <a:cubicBezTo>
                    <a:pt x="19" y="21"/>
                    <a:pt x="17" y="21"/>
                    <a:pt x="16" y="20"/>
                  </a:cubicBezTo>
                  <a:cubicBezTo>
                    <a:pt x="15" y="20"/>
                    <a:pt x="13" y="20"/>
                    <a:pt x="11" y="20"/>
                  </a:cubicBezTo>
                  <a:lnTo>
                    <a:pt x="3"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48"/>
            <p:cNvSpPr>
              <a:spLocks/>
            </p:cNvSpPr>
            <p:nvPr/>
          </p:nvSpPr>
          <p:spPr bwMode="auto">
            <a:xfrm>
              <a:off x="8766178" y="4710159"/>
              <a:ext cx="42863" cy="53976"/>
            </a:xfrm>
            <a:custGeom>
              <a:avLst/>
              <a:gdLst>
                <a:gd name="T0" fmla="*/ 23 w 23"/>
                <a:gd name="T1" fmla="*/ 28 h 29"/>
                <a:gd name="T2" fmla="*/ 18 w 23"/>
                <a:gd name="T3" fmla="*/ 29 h 29"/>
                <a:gd name="T4" fmla="*/ 12 w 23"/>
                <a:gd name="T5" fmla="*/ 29 h 29"/>
                <a:gd name="T6" fmla="*/ 6 w 23"/>
                <a:gd name="T7" fmla="*/ 28 h 29"/>
                <a:gd name="T8" fmla="*/ 3 w 23"/>
                <a:gd name="T9" fmla="*/ 26 h 29"/>
                <a:gd name="T10" fmla="*/ 1 w 23"/>
                <a:gd name="T11" fmla="*/ 22 h 29"/>
                <a:gd name="T12" fmla="*/ 0 w 23"/>
                <a:gd name="T13" fmla="*/ 16 h 29"/>
                <a:gd name="T14" fmla="*/ 0 w 23"/>
                <a:gd name="T15" fmla="*/ 0 h 29"/>
                <a:gd name="T16" fmla="*/ 4 w 23"/>
                <a:gd name="T17" fmla="*/ 0 h 29"/>
                <a:gd name="T18" fmla="*/ 4 w 23"/>
                <a:gd name="T19" fmla="*/ 15 h 29"/>
                <a:gd name="T20" fmla="*/ 4 w 23"/>
                <a:gd name="T21" fmla="*/ 20 h 29"/>
                <a:gd name="T22" fmla="*/ 6 w 23"/>
                <a:gd name="T23" fmla="*/ 24 h 29"/>
                <a:gd name="T24" fmla="*/ 8 w 23"/>
                <a:gd name="T25" fmla="*/ 25 h 29"/>
                <a:gd name="T26" fmla="*/ 12 w 23"/>
                <a:gd name="T27" fmla="*/ 26 h 29"/>
                <a:gd name="T28" fmla="*/ 17 w 23"/>
                <a:gd name="T29" fmla="*/ 26 h 29"/>
                <a:gd name="T30" fmla="*/ 19 w 23"/>
                <a:gd name="T31" fmla="*/ 25 h 29"/>
                <a:gd name="T32" fmla="*/ 19 w 23"/>
                <a:gd name="T33" fmla="*/ 0 h 29"/>
                <a:gd name="T34" fmla="*/ 23 w 23"/>
                <a:gd name="T35" fmla="*/ 0 h 29"/>
                <a:gd name="T36" fmla="*/ 23 w 23"/>
                <a:gd name="T3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23" y="28"/>
                  </a:moveTo>
                  <a:cubicBezTo>
                    <a:pt x="22" y="28"/>
                    <a:pt x="20" y="28"/>
                    <a:pt x="18" y="29"/>
                  </a:cubicBezTo>
                  <a:cubicBezTo>
                    <a:pt x="17" y="29"/>
                    <a:pt x="14" y="29"/>
                    <a:pt x="12" y="29"/>
                  </a:cubicBezTo>
                  <a:cubicBezTo>
                    <a:pt x="10" y="29"/>
                    <a:pt x="8" y="29"/>
                    <a:pt x="6" y="28"/>
                  </a:cubicBezTo>
                  <a:cubicBezTo>
                    <a:pt x="5" y="28"/>
                    <a:pt x="4" y="27"/>
                    <a:pt x="3" y="26"/>
                  </a:cubicBezTo>
                  <a:cubicBezTo>
                    <a:pt x="2" y="25"/>
                    <a:pt x="1" y="23"/>
                    <a:pt x="1" y="22"/>
                  </a:cubicBezTo>
                  <a:cubicBezTo>
                    <a:pt x="0" y="20"/>
                    <a:pt x="0" y="18"/>
                    <a:pt x="0" y="16"/>
                  </a:cubicBezTo>
                  <a:cubicBezTo>
                    <a:pt x="0" y="0"/>
                    <a:pt x="0" y="0"/>
                    <a:pt x="0" y="0"/>
                  </a:cubicBezTo>
                  <a:cubicBezTo>
                    <a:pt x="4" y="0"/>
                    <a:pt x="4" y="0"/>
                    <a:pt x="4" y="0"/>
                  </a:cubicBezTo>
                  <a:cubicBezTo>
                    <a:pt x="4" y="15"/>
                    <a:pt x="4" y="15"/>
                    <a:pt x="4" y="15"/>
                  </a:cubicBezTo>
                  <a:cubicBezTo>
                    <a:pt x="4" y="17"/>
                    <a:pt x="4" y="19"/>
                    <a:pt x="4" y="20"/>
                  </a:cubicBezTo>
                  <a:cubicBezTo>
                    <a:pt x="5" y="22"/>
                    <a:pt x="5" y="23"/>
                    <a:pt x="6" y="24"/>
                  </a:cubicBezTo>
                  <a:cubicBezTo>
                    <a:pt x="6" y="24"/>
                    <a:pt x="7" y="25"/>
                    <a:pt x="8" y="25"/>
                  </a:cubicBezTo>
                  <a:cubicBezTo>
                    <a:pt x="9" y="26"/>
                    <a:pt x="11" y="26"/>
                    <a:pt x="12" y="26"/>
                  </a:cubicBezTo>
                  <a:cubicBezTo>
                    <a:pt x="14" y="26"/>
                    <a:pt x="16" y="26"/>
                    <a:pt x="17" y="26"/>
                  </a:cubicBezTo>
                  <a:cubicBezTo>
                    <a:pt x="18" y="26"/>
                    <a:pt x="19" y="25"/>
                    <a:pt x="19" y="25"/>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49"/>
            <p:cNvSpPr>
              <a:spLocks/>
            </p:cNvSpPr>
            <p:nvPr/>
          </p:nvSpPr>
          <p:spPr bwMode="auto">
            <a:xfrm>
              <a:off x="8824916" y="4683172"/>
              <a:ext cx="14288" cy="80963"/>
            </a:xfrm>
            <a:custGeom>
              <a:avLst/>
              <a:gdLst>
                <a:gd name="T0" fmla="*/ 8 w 8"/>
                <a:gd name="T1" fmla="*/ 44 h 44"/>
                <a:gd name="T2" fmla="*/ 5 w 8"/>
                <a:gd name="T3" fmla="*/ 44 h 44"/>
                <a:gd name="T4" fmla="*/ 2 w 8"/>
                <a:gd name="T5" fmla="*/ 43 h 44"/>
                <a:gd name="T6" fmla="*/ 1 w 8"/>
                <a:gd name="T7" fmla="*/ 40 h 44"/>
                <a:gd name="T8" fmla="*/ 0 w 8"/>
                <a:gd name="T9" fmla="*/ 37 h 44"/>
                <a:gd name="T10" fmla="*/ 0 w 8"/>
                <a:gd name="T11" fmla="*/ 1 h 44"/>
                <a:gd name="T12" fmla="*/ 4 w 8"/>
                <a:gd name="T13" fmla="*/ 0 h 44"/>
                <a:gd name="T14" fmla="*/ 4 w 8"/>
                <a:gd name="T15" fmla="*/ 37 h 44"/>
                <a:gd name="T16" fmla="*/ 4 w 8"/>
                <a:gd name="T17" fmla="*/ 39 h 44"/>
                <a:gd name="T18" fmla="*/ 5 w 8"/>
                <a:gd name="T19" fmla="*/ 40 h 44"/>
                <a:gd name="T20" fmla="*/ 6 w 8"/>
                <a:gd name="T21" fmla="*/ 41 h 44"/>
                <a:gd name="T22" fmla="*/ 8 w 8"/>
                <a:gd name="T23" fmla="*/ 41 h 44"/>
                <a:gd name="T24" fmla="*/ 8 w 8"/>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4">
                  <a:moveTo>
                    <a:pt x="8" y="44"/>
                  </a:moveTo>
                  <a:cubicBezTo>
                    <a:pt x="7" y="44"/>
                    <a:pt x="5" y="44"/>
                    <a:pt x="5" y="44"/>
                  </a:cubicBezTo>
                  <a:cubicBezTo>
                    <a:pt x="4" y="44"/>
                    <a:pt x="3" y="43"/>
                    <a:pt x="2" y="43"/>
                  </a:cubicBezTo>
                  <a:cubicBezTo>
                    <a:pt x="2" y="42"/>
                    <a:pt x="1" y="41"/>
                    <a:pt x="1" y="40"/>
                  </a:cubicBezTo>
                  <a:cubicBezTo>
                    <a:pt x="1" y="39"/>
                    <a:pt x="0" y="38"/>
                    <a:pt x="0" y="37"/>
                  </a:cubicBezTo>
                  <a:cubicBezTo>
                    <a:pt x="0" y="1"/>
                    <a:pt x="0" y="1"/>
                    <a:pt x="0" y="1"/>
                  </a:cubicBezTo>
                  <a:cubicBezTo>
                    <a:pt x="4" y="0"/>
                    <a:pt x="4" y="0"/>
                    <a:pt x="4" y="0"/>
                  </a:cubicBezTo>
                  <a:cubicBezTo>
                    <a:pt x="4" y="37"/>
                    <a:pt x="4" y="37"/>
                    <a:pt x="4" y="37"/>
                  </a:cubicBezTo>
                  <a:cubicBezTo>
                    <a:pt x="4" y="38"/>
                    <a:pt x="4" y="38"/>
                    <a:pt x="4" y="39"/>
                  </a:cubicBezTo>
                  <a:cubicBezTo>
                    <a:pt x="4" y="39"/>
                    <a:pt x="5" y="40"/>
                    <a:pt x="5" y="40"/>
                  </a:cubicBezTo>
                  <a:cubicBezTo>
                    <a:pt x="5" y="40"/>
                    <a:pt x="6" y="41"/>
                    <a:pt x="6" y="41"/>
                  </a:cubicBezTo>
                  <a:cubicBezTo>
                    <a:pt x="7" y="41"/>
                    <a:pt x="8" y="41"/>
                    <a:pt x="8" y="41"/>
                  </a:cubicBezTo>
                  <a:lnTo>
                    <a:pt x="8"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50"/>
            <p:cNvSpPr>
              <a:spLocks noEditPoints="1"/>
            </p:cNvSpPr>
            <p:nvPr/>
          </p:nvSpPr>
          <p:spPr bwMode="auto">
            <a:xfrm>
              <a:off x="8851903" y="4683172"/>
              <a:ext cx="44450" cy="80963"/>
            </a:xfrm>
            <a:custGeom>
              <a:avLst/>
              <a:gdLst>
                <a:gd name="T0" fmla="*/ 3 w 24"/>
                <a:gd name="T1" fmla="*/ 17 h 44"/>
                <a:gd name="T2" fmla="*/ 6 w 24"/>
                <a:gd name="T3" fmla="*/ 15 h 44"/>
                <a:gd name="T4" fmla="*/ 11 w 24"/>
                <a:gd name="T5" fmla="*/ 14 h 44"/>
                <a:gd name="T6" fmla="*/ 17 w 24"/>
                <a:gd name="T7" fmla="*/ 15 h 44"/>
                <a:gd name="T8" fmla="*/ 21 w 24"/>
                <a:gd name="T9" fmla="*/ 18 h 44"/>
                <a:gd name="T10" fmla="*/ 24 w 24"/>
                <a:gd name="T11" fmla="*/ 23 h 44"/>
                <a:gd name="T12" fmla="*/ 24 w 24"/>
                <a:gd name="T13" fmla="*/ 29 h 44"/>
                <a:gd name="T14" fmla="*/ 23 w 24"/>
                <a:gd name="T15" fmla="*/ 36 h 44"/>
                <a:gd name="T16" fmla="*/ 21 w 24"/>
                <a:gd name="T17" fmla="*/ 40 h 44"/>
                <a:gd name="T18" fmla="*/ 16 w 24"/>
                <a:gd name="T19" fmla="*/ 43 h 44"/>
                <a:gd name="T20" fmla="*/ 10 w 24"/>
                <a:gd name="T21" fmla="*/ 44 h 44"/>
                <a:gd name="T22" fmla="*/ 4 w 24"/>
                <a:gd name="T23" fmla="*/ 44 h 44"/>
                <a:gd name="T24" fmla="*/ 0 w 24"/>
                <a:gd name="T25" fmla="*/ 43 h 44"/>
                <a:gd name="T26" fmla="*/ 0 w 24"/>
                <a:gd name="T27" fmla="*/ 1 h 44"/>
                <a:gd name="T28" fmla="*/ 3 w 24"/>
                <a:gd name="T29" fmla="*/ 0 h 44"/>
                <a:gd name="T30" fmla="*/ 3 w 24"/>
                <a:gd name="T31" fmla="*/ 17 h 44"/>
                <a:gd name="T32" fmla="*/ 3 w 24"/>
                <a:gd name="T33" fmla="*/ 40 h 44"/>
                <a:gd name="T34" fmla="*/ 6 w 24"/>
                <a:gd name="T35" fmla="*/ 41 h 44"/>
                <a:gd name="T36" fmla="*/ 10 w 24"/>
                <a:gd name="T37" fmla="*/ 41 h 44"/>
                <a:gd name="T38" fmla="*/ 18 w 24"/>
                <a:gd name="T39" fmla="*/ 38 h 44"/>
                <a:gd name="T40" fmla="*/ 21 w 24"/>
                <a:gd name="T41" fmla="*/ 29 h 44"/>
                <a:gd name="T42" fmla="*/ 20 w 24"/>
                <a:gd name="T43" fmla="*/ 25 h 44"/>
                <a:gd name="T44" fmla="*/ 19 w 24"/>
                <a:gd name="T45" fmla="*/ 21 h 44"/>
                <a:gd name="T46" fmla="*/ 16 w 24"/>
                <a:gd name="T47" fmla="*/ 18 h 44"/>
                <a:gd name="T48" fmla="*/ 11 w 24"/>
                <a:gd name="T49" fmla="*/ 18 h 44"/>
                <a:gd name="T50" fmla="*/ 9 w 24"/>
                <a:gd name="T51" fmla="*/ 18 h 44"/>
                <a:gd name="T52" fmla="*/ 6 w 24"/>
                <a:gd name="T53" fmla="*/ 18 h 44"/>
                <a:gd name="T54" fmla="*/ 5 w 24"/>
                <a:gd name="T55" fmla="*/ 19 h 44"/>
                <a:gd name="T56" fmla="*/ 3 w 24"/>
                <a:gd name="T57" fmla="*/ 20 h 44"/>
                <a:gd name="T58" fmla="*/ 3 w 24"/>
                <a:gd name="T5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44">
                  <a:moveTo>
                    <a:pt x="3" y="17"/>
                  </a:moveTo>
                  <a:cubicBezTo>
                    <a:pt x="4" y="16"/>
                    <a:pt x="5" y="16"/>
                    <a:pt x="6" y="15"/>
                  </a:cubicBezTo>
                  <a:cubicBezTo>
                    <a:pt x="8" y="14"/>
                    <a:pt x="9" y="14"/>
                    <a:pt x="11" y="14"/>
                  </a:cubicBezTo>
                  <a:cubicBezTo>
                    <a:pt x="13" y="14"/>
                    <a:pt x="15" y="15"/>
                    <a:pt x="17" y="15"/>
                  </a:cubicBezTo>
                  <a:cubicBezTo>
                    <a:pt x="19" y="16"/>
                    <a:pt x="20" y="17"/>
                    <a:pt x="21" y="18"/>
                  </a:cubicBezTo>
                  <a:cubicBezTo>
                    <a:pt x="22" y="20"/>
                    <a:pt x="23" y="21"/>
                    <a:pt x="24" y="23"/>
                  </a:cubicBezTo>
                  <a:cubicBezTo>
                    <a:pt x="24" y="25"/>
                    <a:pt x="24" y="27"/>
                    <a:pt x="24" y="29"/>
                  </a:cubicBezTo>
                  <a:cubicBezTo>
                    <a:pt x="24" y="32"/>
                    <a:pt x="24" y="34"/>
                    <a:pt x="23" y="36"/>
                  </a:cubicBezTo>
                  <a:cubicBezTo>
                    <a:pt x="23" y="38"/>
                    <a:pt x="22" y="39"/>
                    <a:pt x="21" y="40"/>
                  </a:cubicBezTo>
                  <a:cubicBezTo>
                    <a:pt x="19" y="42"/>
                    <a:pt x="18" y="43"/>
                    <a:pt x="16" y="43"/>
                  </a:cubicBezTo>
                  <a:cubicBezTo>
                    <a:pt x="14" y="44"/>
                    <a:pt x="12" y="44"/>
                    <a:pt x="10" y="44"/>
                  </a:cubicBezTo>
                  <a:cubicBezTo>
                    <a:pt x="8" y="44"/>
                    <a:pt x="6" y="44"/>
                    <a:pt x="4" y="44"/>
                  </a:cubicBezTo>
                  <a:cubicBezTo>
                    <a:pt x="2" y="44"/>
                    <a:pt x="1" y="43"/>
                    <a:pt x="0" y="43"/>
                  </a:cubicBezTo>
                  <a:cubicBezTo>
                    <a:pt x="0" y="1"/>
                    <a:pt x="0" y="1"/>
                    <a:pt x="0" y="1"/>
                  </a:cubicBezTo>
                  <a:cubicBezTo>
                    <a:pt x="3" y="0"/>
                    <a:pt x="3" y="0"/>
                    <a:pt x="3" y="0"/>
                  </a:cubicBezTo>
                  <a:lnTo>
                    <a:pt x="3" y="17"/>
                  </a:lnTo>
                  <a:close/>
                  <a:moveTo>
                    <a:pt x="3" y="40"/>
                  </a:moveTo>
                  <a:cubicBezTo>
                    <a:pt x="4" y="41"/>
                    <a:pt x="5" y="41"/>
                    <a:pt x="6" y="41"/>
                  </a:cubicBezTo>
                  <a:cubicBezTo>
                    <a:pt x="7" y="41"/>
                    <a:pt x="8" y="41"/>
                    <a:pt x="10" y="41"/>
                  </a:cubicBezTo>
                  <a:cubicBezTo>
                    <a:pt x="13" y="41"/>
                    <a:pt x="16" y="40"/>
                    <a:pt x="18" y="38"/>
                  </a:cubicBezTo>
                  <a:cubicBezTo>
                    <a:pt x="20" y="36"/>
                    <a:pt x="21" y="33"/>
                    <a:pt x="21" y="29"/>
                  </a:cubicBezTo>
                  <a:cubicBezTo>
                    <a:pt x="21" y="28"/>
                    <a:pt x="20" y="26"/>
                    <a:pt x="20" y="25"/>
                  </a:cubicBezTo>
                  <a:cubicBezTo>
                    <a:pt x="20" y="23"/>
                    <a:pt x="19" y="22"/>
                    <a:pt x="19" y="21"/>
                  </a:cubicBezTo>
                  <a:cubicBezTo>
                    <a:pt x="18" y="20"/>
                    <a:pt x="17" y="19"/>
                    <a:pt x="16" y="18"/>
                  </a:cubicBezTo>
                  <a:cubicBezTo>
                    <a:pt x="14" y="18"/>
                    <a:pt x="13" y="18"/>
                    <a:pt x="11" y="18"/>
                  </a:cubicBezTo>
                  <a:cubicBezTo>
                    <a:pt x="10" y="18"/>
                    <a:pt x="9" y="18"/>
                    <a:pt x="9" y="18"/>
                  </a:cubicBezTo>
                  <a:cubicBezTo>
                    <a:pt x="8" y="18"/>
                    <a:pt x="7" y="18"/>
                    <a:pt x="6" y="18"/>
                  </a:cubicBezTo>
                  <a:cubicBezTo>
                    <a:pt x="6" y="19"/>
                    <a:pt x="5" y="19"/>
                    <a:pt x="5" y="19"/>
                  </a:cubicBezTo>
                  <a:cubicBezTo>
                    <a:pt x="4" y="20"/>
                    <a:pt x="4" y="20"/>
                    <a:pt x="3" y="20"/>
                  </a:cubicBezTo>
                  <a:lnTo>
                    <a:pt x="3"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4" name="Group 563"/>
          <p:cNvGrpSpPr/>
          <p:nvPr/>
        </p:nvGrpSpPr>
        <p:grpSpPr>
          <a:xfrm>
            <a:off x="7845833" y="4190316"/>
            <a:ext cx="333375" cy="74613"/>
            <a:chOff x="7548565" y="4691109"/>
            <a:chExt cx="333375" cy="74613"/>
          </a:xfrm>
        </p:grpSpPr>
        <p:sp>
          <p:nvSpPr>
            <p:cNvPr id="498" name="Freeform 157"/>
            <p:cNvSpPr>
              <a:spLocks/>
            </p:cNvSpPr>
            <p:nvPr/>
          </p:nvSpPr>
          <p:spPr bwMode="auto">
            <a:xfrm>
              <a:off x="7548565" y="4691109"/>
              <a:ext cx="53975" cy="74613"/>
            </a:xfrm>
            <a:custGeom>
              <a:avLst/>
              <a:gdLst>
                <a:gd name="T0" fmla="*/ 17 w 29"/>
                <a:gd name="T1" fmla="*/ 41 h 41"/>
                <a:gd name="T2" fmla="*/ 10 w 29"/>
                <a:gd name="T3" fmla="*/ 39 h 41"/>
                <a:gd name="T4" fmla="*/ 5 w 29"/>
                <a:gd name="T5" fmla="*/ 35 h 41"/>
                <a:gd name="T6" fmla="*/ 1 w 29"/>
                <a:gd name="T7" fmla="*/ 29 h 41"/>
                <a:gd name="T8" fmla="*/ 0 w 29"/>
                <a:gd name="T9" fmla="*/ 20 h 41"/>
                <a:gd name="T10" fmla="*/ 1 w 29"/>
                <a:gd name="T11" fmla="*/ 12 h 41"/>
                <a:gd name="T12" fmla="*/ 5 w 29"/>
                <a:gd name="T13" fmla="*/ 5 h 41"/>
                <a:gd name="T14" fmla="*/ 11 w 29"/>
                <a:gd name="T15" fmla="*/ 1 h 41"/>
                <a:gd name="T16" fmla="*/ 18 w 29"/>
                <a:gd name="T17" fmla="*/ 0 h 41"/>
                <a:gd name="T18" fmla="*/ 22 w 29"/>
                <a:gd name="T19" fmla="*/ 0 h 41"/>
                <a:gd name="T20" fmla="*/ 25 w 29"/>
                <a:gd name="T21" fmla="*/ 1 h 41"/>
                <a:gd name="T22" fmla="*/ 27 w 29"/>
                <a:gd name="T23" fmla="*/ 2 h 41"/>
                <a:gd name="T24" fmla="*/ 29 w 29"/>
                <a:gd name="T25" fmla="*/ 3 h 41"/>
                <a:gd name="T26" fmla="*/ 27 w 29"/>
                <a:gd name="T27" fmla="*/ 6 h 41"/>
                <a:gd name="T28" fmla="*/ 24 w 29"/>
                <a:gd name="T29" fmla="*/ 4 h 41"/>
                <a:gd name="T30" fmla="*/ 18 w 29"/>
                <a:gd name="T31" fmla="*/ 4 h 41"/>
                <a:gd name="T32" fmla="*/ 12 w 29"/>
                <a:gd name="T33" fmla="*/ 5 h 41"/>
                <a:gd name="T34" fmla="*/ 7 w 29"/>
                <a:gd name="T35" fmla="*/ 8 h 41"/>
                <a:gd name="T36" fmla="*/ 5 w 29"/>
                <a:gd name="T37" fmla="*/ 14 h 41"/>
                <a:gd name="T38" fmla="*/ 4 w 29"/>
                <a:gd name="T39" fmla="*/ 20 h 41"/>
                <a:gd name="T40" fmla="*/ 5 w 29"/>
                <a:gd name="T41" fmla="*/ 27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8 h 41"/>
                <a:gd name="T54" fmla="*/ 27 w 29"/>
                <a:gd name="T55" fmla="*/ 39 h 41"/>
                <a:gd name="T56" fmla="*/ 25 w 29"/>
                <a:gd name="T57" fmla="*/ 40 h 41"/>
                <a:gd name="T58" fmla="*/ 22 w 29"/>
                <a:gd name="T59" fmla="*/ 40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3" y="40"/>
                    <a:pt x="10" y="39"/>
                  </a:cubicBezTo>
                  <a:cubicBezTo>
                    <a:pt x="8" y="38"/>
                    <a:pt x="6" y="37"/>
                    <a:pt x="5" y="35"/>
                  </a:cubicBezTo>
                  <a:cubicBezTo>
                    <a:pt x="3" y="34"/>
                    <a:pt x="2" y="32"/>
                    <a:pt x="1" y="29"/>
                  </a:cubicBezTo>
                  <a:cubicBezTo>
                    <a:pt x="0" y="26"/>
                    <a:pt x="0" y="24"/>
                    <a:pt x="0" y="20"/>
                  </a:cubicBezTo>
                  <a:cubicBezTo>
                    <a:pt x="0" y="17"/>
                    <a:pt x="0" y="14"/>
                    <a:pt x="1" y="12"/>
                  </a:cubicBezTo>
                  <a:cubicBezTo>
                    <a:pt x="2" y="9"/>
                    <a:pt x="4" y="7"/>
                    <a:pt x="5" y="5"/>
                  </a:cubicBezTo>
                  <a:cubicBezTo>
                    <a:pt x="7" y="4"/>
                    <a:pt x="9" y="2"/>
                    <a:pt x="11" y="1"/>
                  </a:cubicBezTo>
                  <a:cubicBezTo>
                    <a:pt x="13" y="1"/>
                    <a:pt x="15" y="0"/>
                    <a:pt x="18" y="0"/>
                  </a:cubicBezTo>
                  <a:cubicBezTo>
                    <a:pt x="19" y="0"/>
                    <a:pt x="20" y="0"/>
                    <a:pt x="22" y="0"/>
                  </a:cubicBezTo>
                  <a:cubicBezTo>
                    <a:pt x="23" y="1"/>
                    <a:pt x="24" y="1"/>
                    <a:pt x="25" y="1"/>
                  </a:cubicBezTo>
                  <a:cubicBezTo>
                    <a:pt x="26" y="1"/>
                    <a:pt x="26" y="2"/>
                    <a:pt x="27" y="2"/>
                  </a:cubicBezTo>
                  <a:cubicBezTo>
                    <a:pt x="28" y="2"/>
                    <a:pt x="28" y="2"/>
                    <a:pt x="29" y="3"/>
                  </a:cubicBezTo>
                  <a:cubicBezTo>
                    <a:pt x="27" y="6"/>
                    <a:pt x="27" y="6"/>
                    <a:pt x="27" y="6"/>
                  </a:cubicBezTo>
                  <a:cubicBezTo>
                    <a:pt x="26" y="5"/>
                    <a:pt x="25" y="5"/>
                    <a:pt x="24" y="4"/>
                  </a:cubicBezTo>
                  <a:cubicBezTo>
                    <a:pt x="22" y="4"/>
                    <a:pt x="21" y="4"/>
                    <a:pt x="18" y="4"/>
                  </a:cubicBezTo>
                  <a:cubicBezTo>
                    <a:pt x="16" y="4"/>
                    <a:pt x="14" y="4"/>
                    <a:pt x="12" y="5"/>
                  </a:cubicBezTo>
                  <a:cubicBezTo>
                    <a:pt x="10" y="6"/>
                    <a:pt x="9" y="7"/>
                    <a:pt x="7" y="8"/>
                  </a:cubicBezTo>
                  <a:cubicBezTo>
                    <a:pt x="6" y="10"/>
                    <a:pt x="5" y="12"/>
                    <a:pt x="5" y="14"/>
                  </a:cubicBezTo>
                  <a:cubicBezTo>
                    <a:pt x="4" y="16"/>
                    <a:pt x="4" y="18"/>
                    <a:pt x="4" y="20"/>
                  </a:cubicBezTo>
                  <a:cubicBezTo>
                    <a:pt x="4" y="23"/>
                    <a:pt x="4" y="25"/>
                    <a:pt x="5" y="27"/>
                  </a:cubicBezTo>
                  <a:cubicBezTo>
                    <a:pt x="5" y="29"/>
                    <a:pt x="6" y="31"/>
                    <a:pt x="7" y="33"/>
                  </a:cubicBezTo>
                  <a:cubicBezTo>
                    <a:pt x="9" y="34"/>
                    <a:pt x="10" y="35"/>
                    <a:pt x="12" y="36"/>
                  </a:cubicBezTo>
                  <a:cubicBezTo>
                    <a:pt x="14" y="37"/>
                    <a:pt x="16" y="37"/>
                    <a:pt x="18" y="37"/>
                  </a:cubicBezTo>
                  <a:cubicBezTo>
                    <a:pt x="20" y="37"/>
                    <a:pt x="22" y="37"/>
                    <a:pt x="24" y="37"/>
                  </a:cubicBezTo>
                  <a:cubicBezTo>
                    <a:pt x="26" y="36"/>
                    <a:pt x="27" y="36"/>
                    <a:pt x="28" y="35"/>
                  </a:cubicBezTo>
                  <a:cubicBezTo>
                    <a:pt x="29" y="38"/>
                    <a:pt x="29" y="38"/>
                    <a:pt x="29" y="38"/>
                  </a:cubicBezTo>
                  <a:cubicBezTo>
                    <a:pt x="29" y="39"/>
                    <a:pt x="28" y="39"/>
                    <a:pt x="27" y="39"/>
                  </a:cubicBezTo>
                  <a:cubicBezTo>
                    <a:pt x="27" y="39"/>
                    <a:pt x="26" y="39"/>
                    <a:pt x="25" y="40"/>
                  </a:cubicBezTo>
                  <a:cubicBezTo>
                    <a:pt x="24" y="40"/>
                    <a:pt x="23" y="40"/>
                    <a:pt x="22" y="40"/>
                  </a:cubicBezTo>
                  <a:cubicBezTo>
                    <a:pt x="20" y="41"/>
                    <a:pt x="19" y="41"/>
                    <a:pt x="17" y="4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58"/>
            <p:cNvSpPr>
              <a:spLocks noEditPoints="1"/>
            </p:cNvSpPr>
            <p:nvPr/>
          </p:nvSpPr>
          <p:spPr bwMode="auto">
            <a:xfrm>
              <a:off x="7608890" y="4708572"/>
              <a:ext cx="50800" cy="55563"/>
            </a:xfrm>
            <a:custGeom>
              <a:avLst/>
              <a:gdLst>
                <a:gd name="T0" fmla="*/ 27 w 27"/>
                <a:gd name="T1" fmla="*/ 15 h 30"/>
                <a:gd name="T2" fmla="*/ 26 w 27"/>
                <a:gd name="T3" fmla="*/ 22 h 30"/>
                <a:gd name="T4" fmla="*/ 23 w 27"/>
                <a:gd name="T5" fmla="*/ 26 h 30"/>
                <a:gd name="T6" fmla="*/ 19 w 27"/>
                <a:gd name="T7" fmla="*/ 29 h 30"/>
                <a:gd name="T8" fmla="*/ 14 w 27"/>
                <a:gd name="T9" fmla="*/ 30 h 30"/>
                <a:gd name="T10" fmla="*/ 8 w 27"/>
                <a:gd name="T11" fmla="*/ 29 h 30"/>
                <a:gd name="T12" fmla="*/ 4 w 27"/>
                <a:gd name="T13" fmla="*/ 26 h 30"/>
                <a:gd name="T14" fmla="*/ 1 w 27"/>
                <a:gd name="T15" fmla="*/ 22 h 30"/>
                <a:gd name="T16" fmla="*/ 0 w 27"/>
                <a:gd name="T17" fmla="*/ 15 h 30"/>
                <a:gd name="T18" fmla="*/ 1 w 27"/>
                <a:gd name="T19" fmla="*/ 9 h 30"/>
                <a:gd name="T20" fmla="*/ 4 w 27"/>
                <a:gd name="T21" fmla="*/ 4 h 30"/>
                <a:gd name="T22" fmla="*/ 8 w 27"/>
                <a:gd name="T23" fmla="*/ 1 h 30"/>
                <a:gd name="T24" fmla="*/ 14 w 27"/>
                <a:gd name="T25" fmla="*/ 0 h 30"/>
                <a:gd name="T26" fmla="*/ 19 w 27"/>
                <a:gd name="T27" fmla="*/ 1 h 30"/>
                <a:gd name="T28" fmla="*/ 23 w 27"/>
                <a:gd name="T29" fmla="*/ 4 h 30"/>
                <a:gd name="T30" fmla="*/ 26 w 27"/>
                <a:gd name="T31" fmla="*/ 9 h 30"/>
                <a:gd name="T32" fmla="*/ 27 w 27"/>
                <a:gd name="T33" fmla="*/ 15 h 30"/>
                <a:gd name="T34" fmla="*/ 23 w 27"/>
                <a:gd name="T35" fmla="*/ 15 h 30"/>
                <a:gd name="T36" fmla="*/ 21 w 27"/>
                <a:gd name="T37" fmla="*/ 7 h 30"/>
                <a:gd name="T38" fmla="*/ 14 w 27"/>
                <a:gd name="T39" fmla="*/ 3 h 30"/>
                <a:gd name="T40" fmla="*/ 7 w 27"/>
                <a:gd name="T41" fmla="*/ 7 h 30"/>
                <a:gd name="T42" fmla="*/ 4 w 27"/>
                <a:gd name="T43" fmla="*/ 15 h 30"/>
                <a:gd name="T44" fmla="*/ 7 w 27"/>
                <a:gd name="T45" fmla="*/ 24 h 30"/>
                <a:gd name="T46" fmla="*/ 14 w 27"/>
                <a:gd name="T47" fmla="*/ 27 h 30"/>
                <a:gd name="T48" fmla="*/ 21 w 27"/>
                <a:gd name="T49" fmla="*/ 24 h 30"/>
                <a:gd name="T50" fmla="*/ 23 w 27"/>
                <a:gd name="T5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0">
                  <a:moveTo>
                    <a:pt x="27" y="15"/>
                  </a:moveTo>
                  <a:cubicBezTo>
                    <a:pt x="27" y="18"/>
                    <a:pt x="27" y="20"/>
                    <a:pt x="26" y="22"/>
                  </a:cubicBezTo>
                  <a:cubicBezTo>
                    <a:pt x="25" y="23"/>
                    <a:pt x="24" y="25"/>
                    <a:pt x="23" y="26"/>
                  </a:cubicBezTo>
                  <a:cubicBezTo>
                    <a:pt x="22" y="28"/>
                    <a:pt x="21" y="29"/>
                    <a:pt x="19" y="29"/>
                  </a:cubicBezTo>
                  <a:cubicBezTo>
                    <a:pt x="17" y="30"/>
                    <a:pt x="16" y="30"/>
                    <a:pt x="14" y="30"/>
                  </a:cubicBezTo>
                  <a:cubicBezTo>
                    <a:pt x="12" y="30"/>
                    <a:pt x="10" y="30"/>
                    <a:pt x="8" y="29"/>
                  </a:cubicBezTo>
                  <a:cubicBezTo>
                    <a:pt x="7" y="29"/>
                    <a:pt x="5" y="28"/>
                    <a:pt x="4" y="26"/>
                  </a:cubicBezTo>
                  <a:cubicBezTo>
                    <a:pt x="3" y="25"/>
                    <a:pt x="2" y="23"/>
                    <a:pt x="1" y="22"/>
                  </a:cubicBezTo>
                  <a:cubicBezTo>
                    <a:pt x="1" y="20"/>
                    <a:pt x="0" y="18"/>
                    <a:pt x="0" y="15"/>
                  </a:cubicBezTo>
                  <a:cubicBezTo>
                    <a:pt x="0" y="13"/>
                    <a:pt x="1" y="11"/>
                    <a:pt x="1" y="9"/>
                  </a:cubicBezTo>
                  <a:cubicBezTo>
                    <a:pt x="2" y="7"/>
                    <a:pt x="3" y="6"/>
                    <a:pt x="4" y="4"/>
                  </a:cubicBezTo>
                  <a:cubicBezTo>
                    <a:pt x="5" y="3"/>
                    <a:pt x="7" y="2"/>
                    <a:pt x="8" y="1"/>
                  </a:cubicBezTo>
                  <a:cubicBezTo>
                    <a:pt x="10" y="1"/>
                    <a:pt x="12" y="0"/>
                    <a:pt x="14" y="0"/>
                  </a:cubicBezTo>
                  <a:cubicBezTo>
                    <a:pt x="16" y="0"/>
                    <a:pt x="17" y="1"/>
                    <a:pt x="19" y="1"/>
                  </a:cubicBezTo>
                  <a:cubicBezTo>
                    <a:pt x="21" y="2"/>
                    <a:pt x="22" y="3"/>
                    <a:pt x="23" y="4"/>
                  </a:cubicBezTo>
                  <a:cubicBezTo>
                    <a:pt x="24" y="6"/>
                    <a:pt x="25" y="7"/>
                    <a:pt x="26" y="9"/>
                  </a:cubicBezTo>
                  <a:cubicBezTo>
                    <a:pt x="27" y="11"/>
                    <a:pt x="27" y="13"/>
                    <a:pt x="27" y="15"/>
                  </a:cubicBezTo>
                  <a:close/>
                  <a:moveTo>
                    <a:pt x="23" y="15"/>
                  </a:moveTo>
                  <a:cubicBezTo>
                    <a:pt x="23" y="12"/>
                    <a:pt x="22" y="9"/>
                    <a:pt x="21" y="7"/>
                  </a:cubicBezTo>
                  <a:cubicBezTo>
                    <a:pt x="19" y="5"/>
                    <a:pt x="17" y="3"/>
                    <a:pt x="14" y="3"/>
                  </a:cubicBezTo>
                  <a:cubicBezTo>
                    <a:pt x="11" y="3"/>
                    <a:pt x="9" y="5"/>
                    <a:pt x="7" y="7"/>
                  </a:cubicBezTo>
                  <a:cubicBezTo>
                    <a:pt x="5" y="9"/>
                    <a:pt x="4" y="12"/>
                    <a:pt x="4" y="15"/>
                  </a:cubicBezTo>
                  <a:cubicBezTo>
                    <a:pt x="4" y="19"/>
                    <a:pt x="5" y="22"/>
                    <a:pt x="7" y="24"/>
                  </a:cubicBezTo>
                  <a:cubicBezTo>
                    <a:pt x="9" y="26"/>
                    <a:pt x="11" y="27"/>
                    <a:pt x="14" y="27"/>
                  </a:cubicBezTo>
                  <a:cubicBezTo>
                    <a:pt x="17" y="27"/>
                    <a:pt x="19" y="26"/>
                    <a:pt x="21" y="24"/>
                  </a:cubicBezTo>
                  <a:cubicBezTo>
                    <a:pt x="22" y="22"/>
                    <a:pt x="23" y="19"/>
                    <a:pt x="23" y="1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59"/>
            <p:cNvSpPr>
              <a:spLocks/>
            </p:cNvSpPr>
            <p:nvPr/>
          </p:nvSpPr>
          <p:spPr bwMode="auto">
            <a:xfrm>
              <a:off x="7673978" y="4708572"/>
              <a:ext cx="26988" cy="55563"/>
            </a:xfrm>
            <a:custGeom>
              <a:avLst/>
              <a:gdLst>
                <a:gd name="T0" fmla="*/ 10 w 15"/>
                <a:gd name="T1" fmla="*/ 0 h 30"/>
                <a:gd name="T2" fmla="*/ 13 w 15"/>
                <a:gd name="T3" fmla="*/ 1 h 30"/>
                <a:gd name="T4" fmla="*/ 15 w 15"/>
                <a:gd name="T5" fmla="*/ 1 h 30"/>
                <a:gd name="T6" fmla="*/ 15 w 15"/>
                <a:gd name="T7" fmla="*/ 4 h 30"/>
                <a:gd name="T8" fmla="*/ 13 w 15"/>
                <a:gd name="T9" fmla="*/ 4 h 30"/>
                <a:gd name="T10" fmla="*/ 9 w 15"/>
                <a:gd name="T11" fmla="*/ 4 h 30"/>
                <a:gd name="T12" fmla="*/ 5 w 15"/>
                <a:gd name="T13" fmla="*/ 4 h 30"/>
                <a:gd name="T14" fmla="*/ 3 w 15"/>
                <a:gd name="T15" fmla="*/ 4 h 30"/>
                <a:gd name="T16" fmla="*/ 3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5" y="4"/>
                    <a:pt x="15" y="4"/>
                    <a:pt x="15" y="4"/>
                  </a:cubicBezTo>
                  <a:cubicBezTo>
                    <a:pt x="14" y="4"/>
                    <a:pt x="14" y="4"/>
                    <a:pt x="13" y="4"/>
                  </a:cubicBezTo>
                  <a:cubicBezTo>
                    <a:pt x="12" y="4"/>
                    <a:pt x="11" y="4"/>
                    <a:pt x="9" y="4"/>
                  </a:cubicBezTo>
                  <a:cubicBezTo>
                    <a:pt x="8" y="4"/>
                    <a:pt x="6" y="4"/>
                    <a:pt x="5" y="4"/>
                  </a:cubicBezTo>
                  <a:cubicBezTo>
                    <a:pt x="4" y="4"/>
                    <a:pt x="4" y="4"/>
                    <a:pt x="3" y="4"/>
                  </a:cubicBezTo>
                  <a:cubicBezTo>
                    <a:pt x="3" y="30"/>
                    <a:pt x="3" y="30"/>
                    <a:pt x="3"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60"/>
            <p:cNvSpPr>
              <a:spLocks/>
            </p:cNvSpPr>
            <p:nvPr/>
          </p:nvSpPr>
          <p:spPr bwMode="auto">
            <a:xfrm>
              <a:off x="7712078" y="4708572"/>
              <a:ext cx="26988" cy="55563"/>
            </a:xfrm>
            <a:custGeom>
              <a:avLst/>
              <a:gdLst>
                <a:gd name="T0" fmla="*/ 10 w 15"/>
                <a:gd name="T1" fmla="*/ 0 h 30"/>
                <a:gd name="T2" fmla="*/ 13 w 15"/>
                <a:gd name="T3" fmla="*/ 1 h 30"/>
                <a:gd name="T4" fmla="*/ 15 w 15"/>
                <a:gd name="T5" fmla="*/ 1 h 30"/>
                <a:gd name="T6" fmla="*/ 14 w 15"/>
                <a:gd name="T7" fmla="*/ 4 h 30"/>
                <a:gd name="T8" fmla="*/ 13 w 15"/>
                <a:gd name="T9" fmla="*/ 4 h 30"/>
                <a:gd name="T10" fmla="*/ 9 w 15"/>
                <a:gd name="T11" fmla="*/ 4 h 30"/>
                <a:gd name="T12" fmla="*/ 5 w 15"/>
                <a:gd name="T13" fmla="*/ 4 h 30"/>
                <a:gd name="T14" fmla="*/ 3 w 15"/>
                <a:gd name="T15" fmla="*/ 4 h 30"/>
                <a:gd name="T16" fmla="*/ 3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4" y="4"/>
                    <a:pt x="14" y="4"/>
                    <a:pt x="14" y="4"/>
                  </a:cubicBezTo>
                  <a:cubicBezTo>
                    <a:pt x="14" y="4"/>
                    <a:pt x="14" y="4"/>
                    <a:pt x="13" y="4"/>
                  </a:cubicBezTo>
                  <a:cubicBezTo>
                    <a:pt x="12" y="4"/>
                    <a:pt x="11" y="4"/>
                    <a:pt x="9" y="4"/>
                  </a:cubicBezTo>
                  <a:cubicBezTo>
                    <a:pt x="7" y="4"/>
                    <a:pt x="6" y="4"/>
                    <a:pt x="5" y="4"/>
                  </a:cubicBezTo>
                  <a:cubicBezTo>
                    <a:pt x="4" y="4"/>
                    <a:pt x="4" y="4"/>
                    <a:pt x="3" y="4"/>
                  </a:cubicBezTo>
                  <a:cubicBezTo>
                    <a:pt x="3" y="30"/>
                    <a:pt x="3" y="30"/>
                    <a:pt x="3" y="30"/>
                  </a:cubicBezTo>
                  <a:cubicBezTo>
                    <a:pt x="0" y="30"/>
                    <a:pt x="0" y="30"/>
                    <a:pt x="0" y="30"/>
                  </a:cubicBezTo>
                  <a:cubicBezTo>
                    <a:pt x="0" y="2"/>
                    <a:pt x="0" y="2"/>
                    <a:pt x="0" y="2"/>
                  </a:cubicBezTo>
                  <a:cubicBezTo>
                    <a:pt x="1" y="2"/>
                    <a:pt x="2" y="1"/>
                    <a:pt x="4" y="1"/>
                  </a:cubicBezTo>
                  <a:cubicBezTo>
                    <a:pt x="5" y="0"/>
                    <a:pt x="7"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61"/>
            <p:cNvSpPr>
              <a:spLocks noEditPoints="1"/>
            </p:cNvSpPr>
            <p:nvPr/>
          </p:nvSpPr>
          <p:spPr bwMode="auto">
            <a:xfrm>
              <a:off x="7747003" y="4708572"/>
              <a:ext cx="44450" cy="55563"/>
            </a:xfrm>
            <a:custGeom>
              <a:avLst/>
              <a:gdLst>
                <a:gd name="T0" fmla="*/ 0 w 24"/>
                <a:gd name="T1" fmla="*/ 15 h 30"/>
                <a:gd name="T2" fmla="*/ 1 w 24"/>
                <a:gd name="T3" fmla="*/ 9 h 30"/>
                <a:gd name="T4" fmla="*/ 4 w 24"/>
                <a:gd name="T5" fmla="*/ 4 h 30"/>
                <a:gd name="T6" fmla="*/ 8 w 24"/>
                <a:gd name="T7" fmla="*/ 1 h 30"/>
                <a:gd name="T8" fmla="*/ 13 w 24"/>
                <a:gd name="T9" fmla="*/ 0 h 30"/>
                <a:gd name="T10" fmla="*/ 21 w 24"/>
                <a:gd name="T11" fmla="*/ 4 h 30"/>
                <a:gd name="T12" fmla="*/ 24 w 24"/>
                <a:gd name="T13" fmla="*/ 14 h 30"/>
                <a:gd name="T14" fmla="*/ 24 w 24"/>
                <a:gd name="T15" fmla="*/ 15 h 30"/>
                <a:gd name="T16" fmla="*/ 24 w 24"/>
                <a:gd name="T17" fmla="*/ 16 h 30"/>
                <a:gd name="T18" fmla="*/ 4 w 24"/>
                <a:gd name="T19" fmla="*/ 16 h 30"/>
                <a:gd name="T20" fmla="*/ 6 w 24"/>
                <a:gd name="T21" fmla="*/ 24 h 30"/>
                <a:gd name="T22" fmla="*/ 14 w 24"/>
                <a:gd name="T23" fmla="*/ 27 h 30"/>
                <a:gd name="T24" fmla="*/ 19 w 24"/>
                <a:gd name="T25" fmla="*/ 27 h 30"/>
                <a:gd name="T26" fmla="*/ 21 w 24"/>
                <a:gd name="T27" fmla="*/ 26 h 30"/>
                <a:gd name="T28" fmla="*/ 22 w 24"/>
                <a:gd name="T29" fmla="*/ 29 h 30"/>
                <a:gd name="T30" fmla="*/ 19 w 24"/>
                <a:gd name="T31" fmla="*/ 30 h 30"/>
                <a:gd name="T32" fmla="*/ 14 w 24"/>
                <a:gd name="T33" fmla="*/ 30 h 30"/>
                <a:gd name="T34" fmla="*/ 8 w 24"/>
                <a:gd name="T35" fmla="*/ 29 h 30"/>
                <a:gd name="T36" fmla="*/ 3 w 24"/>
                <a:gd name="T37" fmla="*/ 26 h 30"/>
                <a:gd name="T38" fmla="*/ 1 w 24"/>
                <a:gd name="T39" fmla="*/ 21 h 30"/>
                <a:gd name="T40" fmla="*/ 0 w 24"/>
                <a:gd name="T41" fmla="*/ 15 h 30"/>
                <a:gd name="T42" fmla="*/ 20 w 24"/>
                <a:gd name="T43" fmla="*/ 13 h 30"/>
                <a:gd name="T44" fmla="*/ 18 w 24"/>
                <a:gd name="T45" fmla="*/ 6 h 30"/>
                <a:gd name="T46" fmla="*/ 13 w 24"/>
                <a:gd name="T47" fmla="*/ 3 h 30"/>
                <a:gd name="T48" fmla="*/ 9 w 24"/>
                <a:gd name="T49" fmla="*/ 4 h 30"/>
                <a:gd name="T50" fmla="*/ 6 w 24"/>
                <a:gd name="T51" fmla="*/ 6 h 30"/>
                <a:gd name="T52" fmla="*/ 5 w 24"/>
                <a:gd name="T53" fmla="*/ 9 h 30"/>
                <a:gd name="T54" fmla="*/ 4 w 24"/>
                <a:gd name="T55" fmla="*/ 13 h 30"/>
                <a:gd name="T56" fmla="*/ 20 w 24"/>
                <a:gd name="T57"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0">
                  <a:moveTo>
                    <a:pt x="0" y="15"/>
                  </a:moveTo>
                  <a:cubicBezTo>
                    <a:pt x="0" y="13"/>
                    <a:pt x="0" y="11"/>
                    <a:pt x="1" y="9"/>
                  </a:cubicBezTo>
                  <a:cubicBezTo>
                    <a:pt x="2" y="7"/>
                    <a:pt x="3" y="5"/>
                    <a:pt x="4" y="4"/>
                  </a:cubicBezTo>
                  <a:cubicBezTo>
                    <a:pt x="5" y="3"/>
                    <a:pt x="6" y="2"/>
                    <a:pt x="8" y="1"/>
                  </a:cubicBezTo>
                  <a:cubicBezTo>
                    <a:pt x="9" y="0"/>
                    <a:pt x="11" y="0"/>
                    <a:pt x="13" y="0"/>
                  </a:cubicBezTo>
                  <a:cubicBezTo>
                    <a:pt x="16" y="0"/>
                    <a:pt x="19" y="1"/>
                    <a:pt x="21" y="4"/>
                  </a:cubicBezTo>
                  <a:cubicBezTo>
                    <a:pt x="23" y="6"/>
                    <a:pt x="24" y="10"/>
                    <a:pt x="24" y="14"/>
                  </a:cubicBezTo>
                  <a:cubicBezTo>
                    <a:pt x="24" y="15"/>
                    <a:pt x="24" y="15"/>
                    <a:pt x="24" y="15"/>
                  </a:cubicBezTo>
                  <a:cubicBezTo>
                    <a:pt x="24" y="16"/>
                    <a:pt x="24" y="16"/>
                    <a:pt x="24" y="16"/>
                  </a:cubicBezTo>
                  <a:cubicBezTo>
                    <a:pt x="4" y="16"/>
                    <a:pt x="4" y="16"/>
                    <a:pt x="4" y="16"/>
                  </a:cubicBezTo>
                  <a:cubicBezTo>
                    <a:pt x="4" y="20"/>
                    <a:pt x="5" y="22"/>
                    <a:pt x="6" y="24"/>
                  </a:cubicBezTo>
                  <a:cubicBezTo>
                    <a:pt x="8" y="26"/>
                    <a:pt x="11" y="27"/>
                    <a:pt x="14" y="27"/>
                  </a:cubicBezTo>
                  <a:cubicBezTo>
                    <a:pt x="16" y="27"/>
                    <a:pt x="18" y="27"/>
                    <a:pt x="19" y="27"/>
                  </a:cubicBezTo>
                  <a:cubicBezTo>
                    <a:pt x="20" y="26"/>
                    <a:pt x="21" y="26"/>
                    <a:pt x="21" y="26"/>
                  </a:cubicBezTo>
                  <a:cubicBezTo>
                    <a:pt x="22" y="29"/>
                    <a:pt x="22" y="29"/>
                    <a:pt x="22" y="29"/>
                  </a:cubicBezTo>
                  <a:cubicBezTo>
                    <a:pt x="22" y="29"/>
                    <a:pt x="21" y="29"/>
                    <a:pt x="19" y="30"/>
                  </a:cubicBezTo>
                  <a:cubicBezTo>
                    <a:pt x="18" y="30"/>
                    <a:pt x="16" y="30"/>
                    <a:pt x="14" y="30"/>
                  </a:cubicBezTo>
                  <a:cubicBezTo>
                    <a:pt x="12" y="30"/>
                    <a:pt x="9" y="30"/>
                    <a:pt x="8" y="29"/>
                  </a:cubicBezTo>
                  <a:cubicBezTo>
                    <a:pt x="6" y="29"/>
                    <a:pt x="4" y="27"/>
                    <a:pt x="3" y="26"/>
                  </a:cubicBezTo>
                  <a:cubicBezTo>
                    <a:pt x="2" y="25"/>
                    <a:pt x="1" y="23"/>
                    <a:pt x="1" y="21"/>
                  </a:cubicBezTo>
                  <a:cubicBezTo>
                    <a:pt x="0" y="20"/>
                    <a:pt x="0" y="17"/>
                    <a:pt x="0" y="15"/>
                  </a:cubicBezTo>
                  <a:close/>
                  <a:moveTo>
                    <a:pt x="20" y="13"/>
                  </a:moveTo>
                  <a:cubicBezTo>
                    <a:pt x="20" y="10"/>
                    <a:pt x="20" y="8"/>
                    <a:pt x="18" y="6"/>
                  </a:cubicBezTo>
                  <a:cubicBezTo>
                    <a:pt x="17" y="4"/>
                    <a:pt x="15" y="3"/>
                    <a:pt x="13" y="3"/>
                  </a:cubicBezTo>
                  <a:cubicBezTo>
                    <a:pt x="11" y="3"/>
                    <a:pt x="10" y="4"/>
                    <a:pt x="9" y="4"/>
                  </a:cubicBezTo>
                  <a:cubicBezTo>
                    <a:pt x="8" y="5"/>
                    <a:pt x="7" y="5"/>
                    <a:pt x="6" y="6"/>
                  </a:cubicBezTo>
                  <a:cubicBezTo>
                    <a:pt x="6" y="7"/>
                    <a:pt x="5" y="8"/>
                    <a:pt x="5" y="9"/>
                  </a:cubicBezTo>
                  <a:cubicBezTo>
                    <a:pt x="4" y="10"/>
                    <a:pt x="4" y="12"/>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62"/>
            <p:cNvSpPr>
              <a:spLocks/>
            </p:cNvSpPr>
            <p:nvPr/>
          </p:nvSpPr>
          <p:spPr bwMode="auto">
            <a:xfrm>
              <a:off x="7804153" y="4708572"/>
              <a:ext cx="38100" cy="55563"/>
            </a:xfrm>
            <a:custGeom>
              <a:avLst/>
              <a:gdLst>
                <a:gd name="T0" fmla="*/ 13 w 21"/>
                <a:gd name="T1" fmla="*/ 30 h 30"/>
                <a:gd name="T2" fmla="*/ 7 w 21"/>
                <a:gd name="T3" fmla="*/ 29 h 30"/>
                <a:gd name="T4" fmla="*/ 3 w 21"/>
                <a:gd name="T5" fmla="*/ 26 h 30"/>
                <a:gd name="T6" fmla="*/ 1 w 21"/>
                <a:gd name="T7" fmla="*/ 22 h 30"/>
                <a:gd name="T8" fmla="*/ 0 w 21"/>
                <a:gd name="T9" fmla="*/ 15 h 30"/>
                <a:gd name="T10" fmla="*/ 1 w 21"/>
                <a:gd name="T11" fmla="*/ 9 h 30"/>
                <a:gd name="T12" fmla="*/ 3 w 21"/>
                <a:gd name="T13" fmla="*/ 4 h 30"/>
                <a:gd name="T14" fmla="*/ 7 w 21"/>
                <a:gd name="T15" fmla="*/ 1 h 30"/>
                <a:gd name="T16" fmla="*/ 13 w 21"/>
                <a:gd name="T17" fmla="*/ 0 h 30"/>
                <a:gd name="T18" fmla="*/ 17 w 21"/>
                <a:gd name="T19" fmla="*/ 1 h 30"/>
                <a:gd name="T20" fmla="*/ 21 w 21"/>
                <a:gd name="T21" fmla="*/ 2 h 30"/>
                <a:gd name="T22" fmla="*/ 20 w 21"/>
                <a:gd name="T23" fmla="*/ 5 h 30"/>
                <a:gd name="T24" fmla="*/ 17 w 21"/>
                <a:gd name="T25" fmla="*/ 4 h 30"/>
                <a:gd name="T26" fmla="*/ 13 w 21"/>
                <a:gd name="T27" fmla="*/ 3 h 30"/>
                <a:gd name="T28" fmla="*/ 6 w 21"/>
                <a:gd name="T29" fmla="*/ 7 h 30"/>
                <a:gd name="T30" fmla="*/ 3 w 21"/>
                <a:gd name="T31" fmla="*/ 15 h 30"/>
                <a:gd name="T32" fmla="*/ 4 w 21"/>
                <a:gd name="T33" fmla="*/ 20 h 30"/>
                <a:gd name="T34" fmla="*/ 6 w 21"/>
                <a:gd name="T35" fmla="*/ 24 h 30"/>
                <a:gd name="T36" fmla="*/ 9 w 21"/>
                <a:gd name="T37" fmla="*/ 26 h 30"/>
                <a:gd name="T38" fmla="*/ 14 w 21"/>
                <a:gd name="T39" fmla="*/ 27 h 30"/>
                <a:gd name="T40" fmla="*/ 18 w 21"/>
                <a:gd name="T41" fmla="*/ 27 h 30"/>
                <a:gd name="T42" fmla="*/ 20 w 21"/>
                <a:gd name="T43" fmla="*/ 26 h 30"/>
                <a:gd name="T44" fmla="*/ 21 w 21"/>
                <a:gd name="T45" fmla="*/ 29 h 30"/>
                <a:gd name="T46" fmla="*/ 18 w 21"/>
                <a:gd name="T47" fmla="*/ 30 h 30"/>
                <a:gd name="T48" fmla="*/ 13 w 21"/>
                <a:gd name="T4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0">
                  <a:moveTo>
                    <a:pt x="13" y="30"/>
                  </a:moveTo>
                  <a:cubicBezTo>
                    <a:pt x="11" y="30"/>
                    <a:pt x="9" y="30"/>
                    <a:pt x="7" y="29"/>
                  </a:cubicBezTo>
                  <a:cubicBezTo>
                    <a:pt x="6" y="29"/>
                    <a:pt x="4" y="28"/>
                    <a:pt x="3" y="26"/>
                  </a:cubicBezTo>
                  <a:cubicBezTo>
                    <a:pt x="2" y="25"/>
                    <a:pt x="1" y="23"/>
                    <a:pt x="1" y="22"/>
                  </a:cubicBezTo>
                  <a:cubicBezTo>
                    <a:pt x="0" y="20"/>
                    <a:pt x="0" y="18"/>
                    <a:pt x="0" y="15"/>
                  </a:cubicBezTo>
                  <a:cubicBezTo>
                    <a:pt x="0" y="13"/>
                    <a:pt x="0" y="11"/>
                    <a:pt x="1" y="9"/>
                  </a:cubicBezTo>
                  <a:cubicBezTo>
                    <a:pt x="1" y="7"/>
                    <a:pt x="2" y="6"/>
                    <a:pt x="3" y="4"/>
                  </a:cubicBezTo>
                  <a:cubicBezTo>
                    <a:pt x="4" y="3"/>
                    <a:pt x="6" y="2"/>
                    <a:pt x="7" y="1"/>
                  </a:cubicBezTo>
                  <a:cubicBezTo>
                    <a:pt x="9" y="1"/>
                    <a:pt x="11" y="0"/>
                    <a:pt x="13" y="0"/>
                  </a:cubicBezTo>
                  <a:cubicBezTo>
                    <a:pt x="15" y="0"/>
                    <a:pt x="16" y="0"/>
                    <a:pt x="17" y="1"/>
                  </a:cubicBezTo>
                  <a:cubicBezTo>
                    <a:pt x="19" y="1"/>
                    <a:pt x="20" y="1"/>
                    <a:pt x="21" y="2"/>
                  </a:cubicBezTo>
                  <a:cubicBezTo>
                    <a:pt x="20" y="5"/>
                    <a:pt x="20" y="5"/>
                    <a:pt x="20" y="5"/>
                  </a:cubicBezTo>
                  <a:cubicBezTo>
                    <a:pt x="19" y="4"/>
                    <a:pt x="18" y="4"/>
                    <a:pt x="17" y="4"/>
                  </a:cubicBezTo>
                  <a:cubicBezTo>
                    <a:pt x="16" y="4"/>
                    <a:pt x="15" y="3"/>
                    <a:pt x="13" y="3"/>
                  </a:cubicBezTo>
                  <a:cubicBezTo>
                    <a:pt x="10" y="3"/>
                    <a:pt x="8" y="4"/>
                    <a:pt x="6" y="7"/>
                  </a:cubicBezTo>
                  <a:cubicBezTo>
                    <a:pt x="4" y="9"/>
                    <a:pt x="3" y="12"/>
                    <a:pt x="3" y="15"/>
                  </a:cubicBezTo>
                  <a:cubicBezTo>
                    <a:pt x="3" y="17"/>
                    <a:pt x="4" y="19"/>
                    <a:pt x="4" y="20"/>
                  </a:cubicBezTo>
                  <a:cubicBezTo>
                    <a:pt x="4" y="22"/>
                    <a:pt x="5" y="23"/>
                    <a:pt x="6" y="24"/>
                  </a:cubicBezTo>
                  <a:cubicBezTo>
                    <a:pt x="7" y="25"/>
                    <a:pt x="8" y="26"/>
                    <a:pt x="9" y="26"/>
                  </a:cubicBezTo>
                  <a:cubicBezTo>
                    <a:pt x="10" y="27"/>
                    <a:pt x="12" y="27"/>
                    <a:pt x="14" y="27"/>
                  </a:cubicBezTo>
                  <a:cubicBezTo>
                    <a:pt x="16" y="27"/>
                    <a:pt x="17" y="27"/>
                    <a:pt x="18" y="27"/>
                  </a:cubicBezTo>
                  <a:cubicBezTo>
                    <a:pt x="19" y="26"/>
                    <a:pt x="20" y="26"/>
                    <a:pt x="20" y="26"/>
                  </a:cubicBezTo>
                  <a:cubicBezTo>
                    <a:pt x="21" y="29"/>
                    <a:pt x="21" y="29"/>
                    <a:pt x="21" y="29"/>
                  </a:cubicBezTo>
                  <a:cubicBezTo>
                    <a:pt x="20" y="29"/>
                    <a:pt x="19" y="30"/>
                    <a:pt x="18" y="30"/>
                  </a:cubicBezTo>
                  <a:cubicBezTo>
                    <a:pt x="16" y="30"/>
                    <a:pt x="15" y="30"/>
                    <a:pt x="13" y="3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63"/>
            <p:cNvSpPr>
              <a:spLocks/>
            </p:cNvSpPr>
            <p:nvPr/>
          </p:nvSpPr>
          <p:spPr bwMode="auto">
            <a:xfrm>
              <a:off x="7853365" y="4694284"/>
              <a:ext cx="28575" cy="69851"/>
            </a:xfrm>
            <a:custGeom>
              <a:avLst/>
              <a:gdLst>
                <a:gd name="T0" fmla="*/ 4 w 16"/>
                <a:gd name="T1" fmla="*/ 9 h 38"/>
                <a:gd name="T2" fmla="*/ 15 w 16"/>
                <a:gd name="T3" fmla="*/ 9 h 38"/>
                <a:gd name="T4" fmla="*/ 15 w 16"/>
                <a:gd name="T5" fmla="*/ 12 h 38"/>
                <a:gd name="T6" fmla="*/ 4 w 16"/>
                <a:gd name="T7" fmla="*/ 12 h 38"/>
                <a:gd name="T8" fmla="*/ 4 w 16"/>
                <a:gd name="T9" fmla="*/ 27 h 38"/>
                <a:gd name="T10" fmla="*/ 4 w 16"/>
                <a:gd name="T11" fmla="*/ 31 h 38"/>
                <a:gd name="T12" fmla="*/ 5 w 16"/>
                <a:gd name="T13" fmla="*/ 34 h 38"/>
                <a:gd name="T14" fmla="*/ 7 w 16"/>
                <a:gd name="T15" fmla="*/ 35 h 38"/>
                <a:gd name="T16" fmla="*/ 10 w 16"/>
                <a:gd name="T17" fmla="*/ 35 h 38"/>
                <a:gd name="T18" fmla="*/ 13 w 16"/>
                <a:gd name="T19" fmla="*/ 35 h 38"/>
                <a:gd name="T20" fmla="*/ 15 w 16"/>
                <a:gd name="T21" fmla="*/ 34 h 38"/>
                <a:gd name="T22" fmla="*/ 16 w 16"/>
                <a:gd name="T23" fmla="*/ 37 h 38"/>
                <a:gd name="T24" fmla="*/ 14 w 16"/>
                <a:gd name="T25" fmla="*/ 38 h 38"/>
                <a:gd name="T26" fmla="*/ 9 w 16"/>
                <a:gd name="T27" fmla="*/ 38 h 38"/>
                <a:gd name="T28" fmla="*/ 5 w 16"/>
                <a:gd name="T29" fmla="*/ 38 h 38"/>
                <a:gd name="T30" fmla="*/ 2 w 16"/>
                <a:gd name="T31" fmla="*/ 36 h 38"/>
                <a:gd name="T32" fmla="*/ 0 w 16"/>
                <a:gd name="T33" fmla="*/ 32 h 38"/>
                <a:gd name="T34" fmla="*/ 0 w 16"/>
                <a:gd name="T35" fmla="*/ 27 h 38"/>
                <a:gd name="T36" fmla="*/ 0 w 16"/>
                <a:gd name="T37" fmla="*/ 0 h 38"/>
                <a:gd name="T38" fmla="*/ 4 w 16"/>
                <a:gd name="T39" fmla="*/ 0 h 38"/>
                <a:gd name="T40" fmla="*/ 4 w 16"/>
                <a:gd name="T41"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9"/>
                  </a:moveTo>
                  <a:cubicBezTo>
                    <a:pt x="15" y="9"/>
                    <a:pt x="15" y="9"/>
                    <a:pt x="15" y="9"/>
                  </a:cubicBezTo>
                  <a:cubicBezTo>
                    <a:pt x="15" y="12"/>
                    <a:pt x="15" y="12"/>
                    <a:pt x="15" y="12"/>
                  </a:cubicBezTo>
                  <a:cubicBezTo>
                    <a:pt x="4" y="12"/>
                    <a:pt x="4" y="12"/>
                    <a:pt x="4" y="12"/>
                  </a:cubicBezTo>
                  <a:cubicBezTo>
                    <a:pt x="4" y="27"/>
                    <a:pt x="4" y="27"/>
                    <a:pt x="4" y="27"/>
                  </a:cubicBezTo>
                  <a:cubicBezTo>
                    <a:pt x="4" y="29"/>
                    <a:pt x="4" y="30"/>
                    <a:pt x="4" y="31"/>
                  </a:cubicBezTo>
                  <a:cubicBezTo>
                    <a:pt x="4" y="32"/>
                    <a:pt x="5" y="33"/>
                    <a:pt x="5" y="34"/>
                  </a:cubicBezTo>
                  <a:cubicBezTo>
                    <a:pt x="6" y="34"/>
                    <a:pt x="6" y="35"/>
                    <a:pt x="7" y="35"/>
                  </a:cubicBezTo>
                  <a:cubicBezTo>
                    <a:pt x="8" y="35"/>
                    <a:pt x="9" y="35"/>
                    <a:pt x="10" y="35"/>
                  </a:cubicBezTo>
                  <a:cubicBezTo>
                    <a:pt x="11" y="35"/>
                    <a:pt x="12" y="35"/>
                    <a:pt x="13" y="35"/>
                  </a:cubicBezTo>
                  <a:cubicBezTo>
                    <a:pt x="14" y="34"/>
                    <a:pt x="15" y="34"/>
                    <a:pt x="15" y="34"/>
                  </a:cubicBezTo>
                  <a:cubicBezTo>
                    <a:pt x="16" y="37"/>
                    <a:pt x="16" y="37"/>
                    <a:pt x="16" y="37"/>
                  </a:cubicBezTo>
                  <a:cubicBezTo>
                    <a:pt x="16" y="37"/>
                    <a:pt x="15" y="37"/>
                    <a:pt x="14" y="38"/>
                  </a:cubicBezTo>
                  <a:cubicBezTo>
                    <a:pt x="12" y="38"/>
                    <a:pt x="11" y="38"/>
                    <a:pt x="9" y="38"/>
                  </a:cubicBezTo>
                  <a:cubicBezTo>
                    <a:pt x="8" y="38"/>
                    <a:pt x="6" y="38"/>
                    <a:pt x="5" y="38"/>
                  </a:cubicBezTo>
                  <a:cubicBezTo>
                    <a:pt x="4" y="37"/>
                    <a:pt x="3" y="37"/>
                    <a:pt x="2" y="36"/>
                  </a:cubicBezTo>
                  <a:cubicBezTo>
                    <a:pt x="1" y="35"/>
                    <a:pt x="1" y="33"/>
                    <a:pt x="0" y="32"/>
                  </a:cubicBezTo>
                  <a:cubicBezTo>
                    <a:pt x="0" y="31"/>
                    <a:pt x="0" y="29"/>
                    <a:pt x="0" y="27"/>
                  </a:cubicBezTo>
                  <a:cubicBezTo>
                    <a:pt x="0" y="0"/>
                    <a:pt x="0" y="0"/>
                    <a:pt x="0" y="0"/>
                  </a:cubicBezTo>
                  <a:cubicBezTo>
                    <a:pt x="4" y="0"/>
                    <a:pt x="4" y="0"/>
                    <a:pt x="4" y="0"/>
                  </a:cubicBezTo>
                  <a:lnTo>
                    <a:pt x="4"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4" name="Group 593"/>
          <p:cNvGrpSpPr/>
          <p:nvPr/>
        </p:nvGrpSpPr>
        <p:grpSpPr>
          <a:xfrm>
            <a:off x="7625968" y="4348931"/>
            <a:ext cx="801687" cy="795338"/>
            <a:chOff x="8769350" y="4606928"/>
            <a:chExt cx="801687" cy="795338"/>
          </a:xfrm>
        </p:grpSpPr>
        <p:sp>
          <p:nvSpPr>
            <p:cNvPr id="245" name="Freeform 138"/>
            <p:cNvSpPr>
              <a:spLocks/>
            </p:cNvSpPr>
            <p:nvPr/>
          </p:nvSpPr>
          <p:spPr bwMode="auto">
            <a:xfrm>
              <a:off x="8769350" y="4606928"/>
              <a:ext cx="801687" cy="795338"/>
            </a:xfrm>
            <a:custGeom>
              <a:avLst/>
              <a:gdLst>
                <a:gd name="T0" fmla="*/ 48 w 417"/>
                <a:gd name="T1" fmla="*/ 118 h 411"/>
                <a:gd name="T2" fmla="*/ 296 w 417"/>
                <a:gd name="T3" fmla="*/ 51 h 411"/>
                <a:gd name="T4" fmla="*/ 368 w 417"/>
                <a:gd name="T5" fmla="*/ 303 h 411"/>
                <a:gd name="T6" fmla="*/ 126 w 417"/>
                <a:gd name="T7" fmla="*/ 360 h 411"/>
                <a:gd name="T8" fmla="*/ 48 w 417"/>
                <a:gd name="T9" fmla="*/ 118 h 411"/>
              </a:gdLst>
              <a:ahLst/>
              <a:cxnLst>
                <a:cxn ang="0">
                  <a:pos x="T0" y="T1"/>
                </a:cxn>
                <a:cxn ang="0">
                  <a:pos x="T2" y="T3"/>
                </a:cxn>
                <a:cxn ang="0">
                  <a:pos x="T4" y="T5"/>
                </a:cxn>
                <a:cxn ang="0">
                  <a:pos x="T6" y="T7"/>
                </a:cxn>
                <a:cxn ang="0">
                  <a:pos x="T8" y="T9"/>
                </a:cxn>
              </a:cxnLst>
              <a:rect l="0" t="0" r="r" b="b"/>
              <a:pathLst>
                <a:path w="417" h="411">
                  <a:moveTo>
                    <a:pt x="48" y="118"/>
                  </a:moveTo>
                  <a:cubicBezTo>
                    <a:pt x="97" y="30"/>
                    <a:pt x="208" y="0"/>
                    <a:pt x="296" y="51"/>
                  </a:cubicBezTo>
                  <a:cubicBezTo>
                    <a:pt x="385" y="102"/>
                    <a:pt x="417" y="215"/>
                    <a:pt x="368" y="303"/>
                  </a:cubicBezTo>
                  <a:cubicBezTo>
                    <a:pt x="319" y="391"/>
                    <a:pt x="214" y="411"/>
                    <a:pt x="126" y="360"/>
                  </a:cubicBezTo>
                  <a:cubicBezTo>
                    <a:pt x="38" y="309"/>
                    <a:pt x="0" y="206"/>
                    <a:pt x="48" y="11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39"/>
            <p:cNvSpPr>
              <a:spLocks/>
            </p:cNvSpPr>
            <p:nvPr/>
          </p:nvSpPr>
          <p:spPr bwMode="auto">
            <a:xfrm>
              <a:off x="9261475"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40"/>
            <p:cNvSpPr>
              <a:spLocks/>
            </p:cNvSpPr>
            <p:nvPr/>
          </p:nvSpPr>
          <p:spPr bwMode="auto">
            <a:xfrm>
              <a:off x="9040813"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1"/>
            <p:cNvSpPr>
              <a:spLocks/>
            </p:cNvSpPr>
            <p:nvPr/>
          </p:nvSpPr>
          <p:spPr bwMode="auto">
            <a:xfrm>
              <a:off x="8977313" y="4851403"/>
              <a:ext cx="387350" cy="349250"/>
            </a:xfrm>
            <a:custGeom>
              <a:avLst/>
              <a:gdLst>
                <a:gd name="T0" fmla="*/ 183 w 202"/>
                <a:gd name="T1" fmla="*/ 0 h 181"/>
                <a:gd name="T2" fmla="*/ 171 w 202"/>
                <a:gd name="T3" fmla="*/ 0 h 181"/>
                <a:gd name="T4" fmla="*/ 171 w 202"/>
                <a:gd name="T5" fmla="*/ 12 h 181"/>
                <a:gd name="T6" fmla="*/ 175 w 202"/>
                <a:gd name="T7" fmla="*/ 23 h 181"/>
                <a:gd name="T8" fmla="*/ 158 w 202"/>
                <a:gd name="T9" fmla="*/ 39 h 181"/>
                <a:gd name="T10" fmla="*/ 142 w 202"/>
                <a:gd name="T11" fmla="*/ 23 h 181"/>
                <a:gd name="T12" fmla="*/ 146 w 202"/>
                <a:gd name="T13" fmla="*/ 12 h 181"/>
                <a:gd name="T14" fmla="*/ 146 w 202"/>
                <a:gd name="T15" fmla="*/ 0 h 181"/>
                <a:gd name="T16" fmla="*/ 56 w 202"/>
                <a:gd name="T17" fmla="*/ 0 h 181"/>
                <a:gd name="T18" fmla="*/ 56 w 202"/>
                <a:gd name="T19" fmla="*/ 12 h 181"/>
                <a:gd name="T20" fmla="*/ 60 w 202"/>
                <a:gd name="T21" fmla="*/ 23 h 181"/>
                <a:gd name="T22" fmla="*/ 43 w 202"/>
                <a:gd name="T23" fmla="*/ 39 h 181"/>
                <a:gd name="T24" fmla="*/ 27 w 202"/>
                <a:gd name="T25" fmla="*/ 23 h 181"/>
                <a:gd name="T26" fmla="*/ 31 w 202"/>
                <a:gd name="T27" fmla="*/ 12 h 181"/>
                <a:gd name="T28" fmla="*/ 31 w 202"/>
                <a:gd name="T29" fmla="*/ 0 h 181"/>
                <a:gd name="T30" fmla="*/ 18 w 202"/>
                <a:gd name="T31" fmla="*/ 0 h 181"/>
                <a:gd name="T32" fmla="*/ 0 w 202"/>
                <a:gd name="T33" fmla="*/ 19 h 181"/>
                <a:gd name="T34" fmla="*/ 0 w 202"/>
                <a:gd name="T35" fmla="*/ 163 h 181"/>
                <a:gd name="T36" fmla="*/ 18 w 202"/>
                <a:gd name="T37" fmla="*/ 181 h 181"/>
                <a:gd name="T38" fmla="*/ 183 w 202"/>
                <a:gd name="T39" fmla="*/ 181 h 181"/>
                <a:gd name="T40" fmla="*/ 202 w 202"/>
                <a:gd name="T41" fmla="*/ 163 h 181"/>
                <a:gd name="T42" fmla="*/ 202 w 202"/>
                <a:gd name="T43" fmla="*/ 19 h 181"/>
                <a:gd name="T44" fmla="*/ 183 w 202"/>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2" h="181">
                  <a:moveTo>
                    <a:pt x="183" y="0"/>
                  </a:moveTo>
                  <a:cubicBezTo>
                    <a:pt x="171" y="0"/>
                    <a:pt x="171" y="0"/>
                    <a:pt x="171" y="0"/>
                  </a:cubicBezTo>
                  <a:cubicBezTo>
                    <a:pt x="171" y="12"/>
                    <a:pt x="171" y="12"/>
                    <a:pt x="171" y="12"/>
                  </a:cubicBezTo>
                  <a:cubicBezTo>
                    <a:pt x="173" y="15"/>
                    <a:pt x="175" y="19"/>
                    <a:pt x="175" y="23"/>
                  </a:cubicBezTo>
                  <a:cubicBezTo>
                    <a:pt x="175" y="32"/>
                    <a:pt x="167" y="39"/>
                    <a:pt x="158" y="39"/>
                  </a:cubicBezTo>
                  <a:cubicBezTo>
                    <a:pt x="149" y="39"/>
                    <a:pt x="142" y="32"/>
                    <a:pt x="142" y="23"/>
                  </a:cubicBezTo>
                  <a:cubicBezTo>
                    <a:pt x="142" y="19"/>
                    <a:pt x="143" y="15"/>
                    <a:pt x="146" y="12"/>
                  </a:cubicBezTo>
                  <a:cubicBezTo>
                    <a:pt x="146" y="0"/>
                    <a:pt x="146" y="0"/>
                    <a:pt x="146" y="0"/>
                  </a:cubicBezTo>
                  <a:cubicBezTo>
                    <a:pt x="56" y="0"/>
                    <a:pt x="56" y="0"/>
                    <a:pt x="56" y="0"/>
                  </a:cubicBezTo>
                  <a:cubicBezTo>
                    <a:pt x="56" y="12"/>
                    <a:pt x="56" y="12"/>
                    <a:pt x="56" y="12"/>
                  </a:cubicBezTo>
                  <a:cubicBezTo>
                    <a:pt x="58" y="15"/>
                    <a:pt x="60" y="19"/>
                    <a:pt x="60" y="23"/>
                  </a:cubicBezTo>
                  <a:cubicBezTo>
                    <a:pt x="60" y="32"/>
                    <a:pt x="52" y="39"/>
                    <a:pt x="43" y="39"/>
                  </a:cubicBezTo>
                  <a:cubicBezTo>
                    <a:pt x="34" y="39"/>
                    <a:pt x="27" y="32"/>
                    <a:pt x="27" y="23"/>
                  </a:cubicBezTo>
                  <a:cubicBezTo>
                    <a:pt x="27" y="19"/>
                    <a:pt x="28" y="15"/>
                    <a:pt x="31" y="12"/>
                  </a:cubicBezTo>
                  <a:cubicBezTo>
                    <a:pt x="31" y="0"/>
                    <a:pt x="31" y="0"/>
                    <a:pt x="31" y="0"/>
                  </a:cubicBezTo>
                  <a:cubicBezTo>
                    <a:pt x="18" y="0"/>
                    <a:pt x="18" y="0"/>
                    <a:pt x="18" y="0"/>
                  </a:cubicBezTo>
                  <a:cubicBezTo>
                    <a:pt x="8" y="0"/>
                    <a:pt x="0" y="9"/>
                    <a:pt x="0" y="19"/>
                  </a:cubicBezTo>
                  <a:cubicBezTo>
                    <a:pt x="0" y="163"/>
                    <a:pt x="0" y="163"/>
                    <a:pt x="0" y="163"/>
                  </a:cubicBezTo>
                  <a:cubicBezTo>
                    <a:pt x="0" y="173"/>
                    <a:pt x="8" y="181"/>
                    <a:pt x="18" y="181"/>
                  </a:cubicBezTo>
                  <a:cubicBezTo>
                    <a:pt x="183" y="181"/>
                    <a:pt x="183" y="181"/>
                    <a:pt x="183" y="181"/>
                  </a:cubicBezTo>
                  <a:cubicBezTo>
                    <a:pt x="193" y="181"/>
                    <a:pt x="202" y="173"/>
                    <a:pt x="202" y="163"/>
                  </a:cubicBezTo>
                  <a:cubicBezTo>
                    <a:pt x="202" y="19"/>
                    <a:pt x="202" y="19"/>
                    <a:pt x="202" y="19"/>
                  </a:cubicBezTo>
                  <a:cubicBezTo>
                    <a:pt x="202" y="9"/>
                    <a:pt x="193" y="0"/>
                    <a:pt x="18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42"/>
            <p:cNvSpPr>
              <a:spLocks/>
            </p:cNvSpPr>
            <p:nvPr/>
          </p:nvSpPr>
          <p:spPr bwMode="auto">
            <a:xfrm>
              <a:off x="8999538" y="4954590"/>
              <a:ext cx="341312" cy="223838"/>
            </a:xfrm>
            <a:custGeom>
              <a:avLst/>
              <a:gdLst>
                <a:gd name="T0" fmla="*/ 177 w 177"/>
                <a:gd name="T1" fmla="*/ 97 h 115"/>
                <a:gd name="T2" fmla="*/ 159 w 177"/>
                <a:gd name="T3" fmla="*/ 115 h 115"/>
                <a:gd name="T4" fmla="*/ 19 w 177"/>
                <a:gd name="T5" fmla="*/ 115 h 115"/>
                <a:gd name="T6" fmla="*/ 0 w 177"/>
                <a:gd name="T7" fmla="*/ 97 h 115"/>
                <a:gd name="T8" fmla="*/ 0 w 177"/>
                <a:gd name="T9" fmla="*/ 0 h 115"/>
                <a:gd name="T10" fmla="*/ 177 w 177"/>
                <a:gd name="T11" fmla="*/ 0 h 115"/>
                <a:gd name="T12" fmla="*/ 177 w 177"/>
                <a:gd name="T13" fmla="*/ 97 h 115"/>
              </a:gdLst>
              <a:ahLst/>
              <a:cxnLst>
                <a:cxn ang="0">
                  <a:pos x="T0" y="T1"/>
                </a:cxn>
                <a:cxn ang="0">
                  <a:pos x="T2" y="T3"/>
                </a:cxn>
                <a:cxn ang="0">
                  <a:pos x="T4" y="T5"/>
                </a:cxn>
                <a:cxn ang="0">
                  <a:pos x="T6" y="T7"/>
                </a:cxn>
                <a:cxn ang="0">
                  <a:pos x="T8" y="T9"/>
                </a:cxn>
                <a:cxn ang="0">
                  <a:pos x="T10" y="T11"/>
                </a:cxn>
                <a:cxn ang="0">
                  <a:pos x="T12" y="T13"/>
                </a:cxn>
              </a:cxnLst>
              <a:rect l="0" t="0" r="r" b="b"/>
              <a:pathLst>
                <a:path w="177" h="115">
                  <a:moveTo>
                    <a:pt x="177" y="97"/>
                  </a:moveTo>
                  <a:cubicBezTo>
                    <a:pt x="177" y="107"/>
                    <a:pt x="169" y="115"/>
                    <a:pt x="159" y="115"/>
                  </a:cubicBezTo>
                  <a:cubicBezTo>
                    <a:pt x="19" y="115"/>
                    <a:pt x="19" y="115"/>
                    <a:pt x="19" y="115"/>
                  </a:cubicBezTo>
                  <a:cubicBezTo>
                    <a:pt x="9" y="115"/>
                    <a:pt x="0" y="107"/>
                    <a:pt x="0" y="97"/>
                  </a:cubicBezTo>
                  <a:cubicBezTo>
                    <a:pt x="0" y="0"/>
                    <a:pt x="0" y="0"/>
                    <a:pt x="0" y="0"/>
                  </a:cubicBezTo>
                  <a:cubicBezTo>
                    <a:pt x="177" y="0"/>
                    <a:pt x="177" y="0"/>
                    <a:pt x="177" y="0"/>
                  </a:cubicBezTo>
                  <a:lnTo>
                    <a:pt x="177" y="9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143"/>
            <p:cNvSpPr>
              <a:spLocks noChangeArrowheads="1"/>
            </p:cNvSpPr>
            <p:nvPr/>
          </p:nvSpPr>
          <p:spPr bwMode="auto">
            <a:xfrm>
              <a:off x="9209088" y="5106991"/>
              <a:ext cx="41275"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Rectangle 144"/>
            <p:cNvSpPr>
              <a:spLocks noChangeArrowheads="1"/>
            </p:cNvSpPr>
            <p:nvPr/>
          </p:nvSpPr>
          <p:spPr bwMode="auto">
            <a:xfrm>
              <a:off x="9209088" y="5046666"/>
              <a:ext cx="41275"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Rectangle 145"/>
            <p:cNvSpPr>
              <a:spLocks noChangeArrowheads="1"/>
            </p:cNvSpPr>
            <p:nvPr/>
          </p:nvSpPr>
          <p:spPr bwMode="auto">
            <a:xfrm>
              <a:off x="9269413" y="5046666"/>
              <a:ext cx="39687"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Rectangle 146"/>
            <p:cNvSpPr>
              <a:spLocks noChangeArrowheads="1"/>
            </p:cNvSpPr>
            <p:nvPr/>
          </p:nvSpPr>
          <p:spPr bwMode="auto">
            <a:xfrm>
              <a:off x="9209088" y="4986340"/>
              <a:ext cx="41275"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Rectangle 147"/>
            <p:cNvSpPr>
              <a:spLocks noChangeArrowheads="1"/>
            </p:cNvSpPr>
            <p:nvPr/>
          </p:nvSpPr>
          <p:spPr bwMode="auto">
            <a:xfrm>
              <a:off x="9269413" y="4986340"/>
              <a:ext cx="39687"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Rectangle 148"/>
            <p:cNvSpPr>
              <a:spLocks noChangeArrowheads="1"/>
            </p:cNvSpPr>
            <p:nvPr/>
          </p:nvSpPr>
          <p:spPr bwMode="auto">
            <a:xfrm>
              <a:off x="9032875"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Rectangle 149"/>
            <p:cNvSpPr>
              <a:spLocks noChangeArrowheads="1"/>
            </p:cNvSpPr>
            <p:nvPr/>
          </p:nvSpPr>
          <p:spPr bwMode="auto">
            <a:xfrm>
              <a:off x="9032875"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Rectangle 150"/>
            <p:cNvSpPr>
              <a:spLocks noChangeArrowheads="1"/>
            </p:cNvSpPr>
            <p:nvPr/>
          </p:nvSpPr>
          <p:spPr bwMode="auto">
            <a:xfrm>
              <a:off x="9093200"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Rectangle 151"/>
            <p:cNvSpPr>
              <a:spLocks noChangeArrowheads="1"/>
            </p:cNvSpPr>
            <p:nvPr/>
          </p:nvSpPr>
          <p:spPr bwMode="auto">
            <a:xfrm>
              <a:off x="9093200"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Rectangle 152"/>
            <p:cNvSpPr>
              <a:spLocks noChangeArrowheads="1"/>
            </p:cNvSpPr>
            <p:nvPr/>
          </p:nvSpPr>
          <p:spPr bwMode="auto">
            <a:xfrm>
              <a:off x="9151938"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Rectangle 153"/>
            <p:cNvSpPr>
              <a:spLocks noChangeArrowheads="1"/>
            </p:cNvSpPr>
            <p:nvPr/>
          </p:nvSpPr>
          <p:spPr bwMode="auto">
            <a:xfrm>
              <a:off x="9151938"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Rectangle 154"/>
            <p:cNvSpPr>
              <a:spLocks noChangeArrowheads="1"/>
            </p:cNvSpPr>
            <p:nvPr/>
          </p:nvSpPr>
          <p:spPr bwMode="auto">
            <a:xfrm>
              <a:off x="9151938" y="4986340"/>
              <a:ext cx="38100"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55"/>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 name="T6" fmla="*/ 0 w 37"/>
                <a:gd name="T7" fmla="*/ 0 h 51"/>
              </a:gdLst>
              <a:ahLst/>
              <a:cxnLst>
                <a:cxn ang="0">
                  <a:pos x="T0" y="T1"/>
                </a:cxn>
                <a:cxn ang="0">
                  <a:pos x="T2" y="T3"/>
                </a:cxn>
                <a:cxn ang="0">
                  <a:pos x="T4" y="T5"/>
                </a:cxn>
                <a:cxn ang="0">
                  <a:pos x="T6" y="T7"/>
                </a:cxn>
              </a:cxnLst>
              <a:rect l="0" t="0" r="r" b="b"/>
              <a:pathLst>
                <a:path w="37" h="51">
                  <a:moveTo>
                    <a:pt x="0" y="0"/>
                  </a:moveTo>
                  <a:lnTo>
                    <a:pt x="37" y="0"/>
                  </a:lnTo>
                  <a:lnTo>
                    <a:pt x="37" y="51"/>
                  </a:lnTo>
                  <a:lnTo>
                    <a:pt x="0" y="0"/>
                  </a:lnTo>
                  <a:close/>
                </a:path>
              </a:pathLst>
            </a:custGeom>
            <a:solidFill>
              <a:srgbClr val="EF39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56"/>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Lst>
              <a:ahLst/>
              <a:cxnLst>
                <a:cxn ang="0">
                  <a:pos x="T0" y="T1"/>
                </a:cxn>
                <a:cxn ang="0">
                  <a:pos x="T2" y="T3"/>
                </a:cxn>
                <a:cxn ang="0">
                  <a:pos x="T4" y="T5"/>
                </a:cxn>
              </a:cxnLst>
              <a:rect l="0" t="0" r="r" b="b"/>
              <a:pathLst>
                <a:path w="37" h="51">
                  <a:moveTo>
                    <a:pt x="0" y="0"/>
                  </a:moveTo>
                  <a:lnTo>
                    <a:pt x="37" y="0"/>
                  </a:lnTo>
                  <a:lnTo>
                    <a:pt x="37" y="51"/>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2" name="Group 591"/>
          <p:cNvGrpSpPr/>
          <p:nvPr/>
        </p:nvGrpSpPr>
        <p:grpSpPr>
          <a:xfrm>
            <a:off x="5220306" y="4348931"/>
            <a:ext cx="796925" cy="746126"/>
            <a:chOff x="6373813" y="4632328"/>
            <a:chExt cx="796925" cy="746126"/>
          </a:xfrm>
        </p:grpSpPr>
        <p:sp>
          <p:nvSpPr>
            <p:cNvPr id="264" name="Freeform 157"/>
            <p:cNvSpPr>
              <a:spLocks/>
            </p:cNvSpPr>
            <p:nvPr/>
          </p:nvSpPr>
          <p:spPr bwMode="auto">
            <a:xfrm>
              <a:off x="6373813"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58"/>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59"/>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60"/>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61"/>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162"/>
            <p:cNvSpPr>
              <a:spLocks noChangeArrowheads="1"/>
            </p:cNvSpPr>
            <p:nvPr/>
          </p:nvSpPr>
          <p:spPr bwMode="auto">
            <a:xfrm>
              <a:off x="6619875" y="4873628"/>
              <a:ext cx="327025" cy="1857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63"/>
            <p:cNvSpPr>
              <a:spLocks/>
            </p:cNvSpPr>
            <p:nvPr/>
          </p:nvSpPr>
          <p:spPr bwMode="auto">
            <a:xfrm>
              <a:off x="6881813" y="4846640"/>
              <a:ext cx="85725" cy="33338"/>
            </a:xfrm>
            <a:custGeom>
              <a:avLst/>
              <a:gdLst>
                <a:gd name="T0" fmla="*/ 0 w 54"/>
                <a:gd name="T1" fmla="*/ 0 h 21"/>
                <a:gd name="T2" fmla="*/ 54 w 54"/>
                <a:gd name="T3" fmla="*/ 0 h 21"/>
                <a:gd name="T4" fmla="*/ 54 w 54"/>
                <a:gd name="T5" fmla="*/ 21 h 21"/>
                <a:gd name="T6" fmla="*/ 0 w 54"/>
                <a:gd name="T7" fmla="*/ 0 h 21"/>
              </a:gdLst>
              <a:ahLst/>
              <a:cxnLst>
                <a:cxn ang="0">
                  <a:pos x="T0" y="T1"/>
                </a:cxn>
                <a:cxn ang="0">
                  <a:pos x="T2" y="T3"/>
                </a:cxn>
                <a:cxn ang="0">
                  <a:pos x="T4" y="T5"/>
                </a:cxn>
                <a:cxn ang="0">
                  <a:pos x="T6" y="T7"/>
                </a:cxn>
              </a:cxnLst>
              <a:rect l="0" t="0" r="r" b="b"/>
              <a:pathLst>
                <a:path w="54" h="21">
                  <a:moveTo>
                    <a:pt x="0" y="0"/>
                  </a:moveTo>
                  <a:lnTo>
                    <a:pt x="54" y="0"/>
                  </a:lnTo>
                  <a:lnTo>
                    <a:pt x="54" y="21"/>
                  </a:lnTo>
                  <a:lnTo>
                    <a:pt x="0" y="0"/>
                  </a:ln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3" name="Group 592"/>
          <p:cNvGrpSpPr>
            <a:grpSpLocks noChangeAspect="1"/>
          </p:cNvGrpSpPr>
          <p:nvPr/>
        </p:nvGrpSpPr>
        <p:grpSpPr>
          <a:xfrm>
            <a:off x="6422847" y="4348931"/>
            <a:ext cx="798512" cy="746126"/>
            <a:chOff x="7572375" y="4632328"/>
            <a:chExt cx="798512" cy="746126"/>
          </a:xfrm>
        </p:grpSpPr>
        <p:sp>
          <p:nvSpPr>
            <p:cNvPr id="271" name="Freeform 164"/>
            <p:cNvSpPr>
              <a:spLocks/>
            </p:cNvSpPr>
            <p:nvPr/>
          </p:nvSpPr>
          <p:spPr bwMode="auto">
            <a:xfrm>
              <a:off x="7572375" y="4632328"/>
              <a:ext cx="798512" cy="746126"/>
            </a:xfrm>
            <a:custGeom>
              <a:avLst/>
              <a:gdLst>
                <a:gd name="T0" fmla="*/ 37 w 415"/>
                <a:gd name="T1" fmla="*/ 259 h 386"/>
                <a:gd name="T2" fmla="*/ 142 w 415"/>
                <a:gd name="T3" fmla="*/ 34 h 386"/>
                <a:gd name="T4" fmla="*/ 379 w 415"/>
                <a:gd name="T5" fmla="*/ 138 h 386"/>
                <a:gd name="T6" fmla="*/ 270 w 415"/>
                <a:gd name="T7" fmla="*/ 353 h 386"/>
                <a:gd name="T8" fmla="*/ 37 w 415"/>
                <a:gd name="T9" fmla="*/ 259 h 386"/>
              </a:gdLst>
              <a:ahLst/>
              <a:cxnLst>
                <a:cxn ang="0">
                  <a:pos x="T0" y="T1"/>
                </a:cxn>
                <a:cxn ang="0">
                  <a:pos x="T2" y="T3"/>
                </a:cxn>
                <a:cxn ang="0">
                  <a:pos x="T4" y="T5"/>
                </a:cxn>
                <a:cxn ang="0">
                  <a:pos x="T6" y="T7"/>
                </a:cxn>
                <a:cxn ang="0">
                  <a:pos x="T8" y="T9"/>
                </a:cxn>
              </a:cxnLst>
              <a:rect l="0" t="0" r="r" b="b"/>
              <a:pathLst>
                <a:path w="415" h="386">
                  <a:moveTo>
                    <a:pt x="37" y="259"/>
                  </a:moveTo>
                  <a:cubicBezTo>
                    <a:pt x="0" y="168"/>
                    <a:pt x="47" y="67"/>
                    <a:pt x="142" y="34"/>
                  </a:cubicBezTo>
                  <a:cubicBezTo>
                    <a:pt x="236" y="0"/>
                    <a:pt x="342" y="47"/>
                    <a:pt x="379" y="138"/>
                  </a:cubicBezTo>
                  <a:cubicBezTo>
                    <a:pt x="415" y="229"/>
                    <a:pt x="364" y="319"/>
                    <a:pt x="270" y="353"/>
                  </a:cubicBezTo>
                  <a:cubicBezTo>
                    <a:pt x="176" y="386"/>
                    <a:pt x="73" y="350"/>
                    <a:pt x="37" y="259"/>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65"/>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66"/>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67"/>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68"/>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69"/>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Oval 170"/>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1" name="Group 590"/>
          <p:cNvGrpSpPr/>
          <p:nvPr/>
        </p:nvGrpSpPr>
        <p:grpSpPr>
          <a:xfrm>
            <a:off x="3997930" y="4348931"/>
            <a:ext cx="842962" cy="793751"/>
            <a:chOff x="5153025" y="4606928"/>
            <a:chExt cx="842962" cy="793751"/>
          </a:xfrm>
        </p:grpSpPr>
        <p:sp>
          <p:nvSpPr>
            <p:cNvPr id="278" name="Freeform 171"/>
            <p:cNvSpPr>
              <a:spLocks/>
            </p:cNvSpPr>
            <p:nvPr/>
          </p:nvSpPr>
          <p:spPr bwMode="auto">
            <a:xfrm>
              <a:off x="5153025" y="4606928"/>
              <a:ext cx="842962" cy="793751"/>
            </a:xfrm>
            <a:custGeom>
              <a:avLst/>
              <a:gdLst>
                <a:gd name="T0" fmla="*/ 63 w 439"/>
                <a:gd name="T1" fmla="*/ 321 h 410"/>
                <a:gd name="T2" fmla="*/ 106 w 439"/>
                <a:gd name="T3" fmla="*/ 61 h 410"/>
                <a:gd name="T4" fmla="*/ 377 w 439"/>
                <a:gd name="T5" fmla="*/ 98 h 410"/>
                <a:gd name="T6" fmla="*/ 328 w 439"/>
                <a:gd name="T7" fmla="*/ 348 h 410"/>
                <a:gd name="T8" fmla="*/ 63 w 439"/>
                <a:gd name="T9" fmla="*/ 321 h 410"/>
              </a:gdLst>
              <a:ahLst/>
              <a:cxnLst>
                <a:cxn ang="0">
                  <a:pos x="T0" y="T1"/>
                </a:cxn>
                <a:cxn ang="0">
                  <a:pos x="T2" y="T3"/>
                </a:cxn>
                <a:cxn ang="0">
                  <a:pos x="T4" y="T5"/>
                </a:cxn>
                <a:cxn ang="0">
                  <a:pos x="T6" y="T7"/>
                </a:cxn>
                <a:cxn ang="0">
                  <a:pos x="T8" y="T9"/>
                </a:cxn>
              </a:cxnLst>
              <a:rect l="0" t="0" r="r" b="b"/>
              <a:pathLst>
                <a:path w="439" h="410">
                  <a:moveTo>
                    <a:pt x="63" y="321"/>
                  </a:moveTo>
                  <a:cubicBezTo>
                    <a:pt x="0" y="238"/>
                    <a:pt x="19" y="123"/>
                    <a:pt x="106" y="61"/>
                  </a:cubicBezTo>
                  <a:cubicBezTo>
                    <a:pt x="192" y="0"/>
                    <a:pt x="313" y="17"/>
                    <a:pt x="377" y="98"/>
                  </a:cubicBezTo>
                  <a:cubicBezTo>
                    <a:pt x="439" y="182"/>
                    <a:pt x="413" y="287"/>
                    <a:pt x="328" y="348"/>
                  </a:cubicBezTo>
                  <a:cubicBezTo>
                    <a:pt x="241" y="410"/>
                    <a:pt x="127" y="403"/>
                    <a:pt x="63" y="321"/>
                  </a:cubicBezTo>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72"/>
            <p:cNvSpPr>
              <a:spLocks/>
            </p:cNvSpPr>
            <p:nvPr/>
          </p:nvSpPr>
          <p:spPr bwMode="auto">
            <a:xfrm>
              <a:off x="5373688" y="4819653"/>
              <a:ext cx="404812" cy="388938"/>
            </a:xfrm>
            <a:custGeom>
              <a:avLst/>
              <a:gdLst>
                <a:gd name="T0" fmla="*/ 207 w 211"/>
                <a:gd name="T1" fmla="*/ 78 h 201"/>
                <a:gd name="T2" fmla="*/ 211 w 211"/>
                <a:gd name="T3" fmla="*/ 108 h 201"/>
                <a:gd name="T4" fmla="*/ 179 w 211"/>
                <a:gd name="T5" fmla="*/ 184 h 201"/>
                <a:gd name="T6" fmla="*/ 109 w 211"/>
                <a:gd name="T7" fmla="*/ 184 h 201"/>
                <a:gd name="T8" fmla="*/ 35 w 211"/>
                <a:gd name="T9" fmla="*/ 184 h 201"/>
                <a:gd name="T10" fmla="*/ 0 w 211"/>
                <a:gd name="T11" fmla="*/ 106 h 201"/>
                <a:gd name="T12" fmla="*/ 106 w 211"/>
                <a:gd name="T13" fmla="*/ 0 h 201"/>
                <a:gd name="T14" fmla="*/ 177 w 211"/>
                <a:gd name="T15" fmla="*/ 29 h 201"/>
                <a:gd name="T16" fmla="*/ 177 w 211"/>
                <a:gd name="T17" fmla="*/ 58 h 201"/>
                <a:gd name="T18" fmla="*/ 155 w 211"/>
                <a:gd name="T19" fmla="*/ 58 h 201"/>
                <a:gd name="T20" fmla="*/ 188 w 211"/>
                <a:gd name="T21" fmla="*/ 92 h 201"/>
                <a:gd name="T22" fmla="*/ 207 w 211"/>
                <a:gd name="T23" fmla="*/ 7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01">
                  <a:moveTo>
                    <a:pt x="207" y="78"/>
                  </a:moveTo>
                  <a:cubicBezTo>
                    <a:pt x="210" y="88"/>
                    <a:pt x="211" y="98"/>
                    <a:pt x="211" y="108"/>
                  </a:cubicBezTo>
                  <a:cubicBezTo>
                    <a:pt x="211" y="138"/>
                    <a:pt x="199" y="165"/>
                    <a:pt x="179" y="184"/>
                  </a:cubicBezTo>
                  <a:cubicBezTo>
                    <a:pt x="179" y="184"/>
                    <a:pt x="162" y="167"/>
                    <a:pt x="109" y="184"/>
                  </a:cubicBezTo>
                  <a:cubicBezTo>
                    <a:pt x="55" y="201"/>
                    <a:pt x="35" y="184"/>
                    <a:pt x="35" y="184"/>
                  </a:cubicBezTo>
                  <a:cubicBezTo>
                    <a:pt x="13" y="165"/>
                    <a:pt x="0" y="137"/>
                    <a:pt x="0" y="106"/>
                  </a:cubicBezTo>
                  <a:cubicBezTo>
                    <a:pt x="0" y="48"/>
                    <a:pt x="47" y="0"/>
                    <a:pt x="106" y="0"/>
                  </a:cubicBezTo>
                  <a:cubicBezTo>
                    <a:pt x="133" y="0"/>
                    <a:pt x="158" y="11"/>
                    <a:pt x="177" y="29"/>
                  </a:cubicBezTo>
                  <a:cubicBezTo>
                    <a:pt x="177" y="58"/>
                    <a:pt x="177" y="58"/>
                    <a:pt x="177" y="58"/>
                  </a:cubicBezTo>
                  <a:cubicBezTo>
                    <a:pt x="155" y="58"/>
                    <a:pt x="155" y="58"/>
                    <a:pt x="155" y="58"/>
                  </a:cubicBezTo>
                  <a:cubicBezTo>
                    <a:pt x="188" y="92"/>
                    <a:pt x="188" y="92"/>
                    <a:pt x="188" y="92"/>
                  </a:cubicBezTo>
                  <a:lnTo>
                    <a:pt x="207" y="78"/>
                  </a:ln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73"/>
            <p:cNvSpPr>
              <a:spLocks/>
            </p:cNvSpPr>
            <p:nvPr/>
          </p:nvSpPr>
          <p:spPr bwMode="auto">
            <a:xfrm>
              <a:off x="5486400" y="4873628"/>
              <a:ext cx="150812" cy="263525"/>
            </a:xfrm>
            <a:custGeom>
              <a:avLst/>
              <a:gdLst>
                <a:gd name="T0" fmla="*/ 33 w 78"/>
                <a:gd name="T1" fmla="*/ 79 h 136"/>
                <a:gd name="T2" fmla="*/ 47 w 78"/>
                <a:gd name="T3" fmla="*/ 89 h 136"/>
                <a:gd name="T4" fmla="*/ 35 w 78"/>
                <a:gd name="T5" fmla="*/ 96 h 136"/>
                <a:gd name="T6" fmla="*/ 11 w 78"/>
                <a:gd name="T7" fmla="*/ 91 h 136"/>
                <a:gd name="T8" fmla="*/ 10 w 78"/>
                <a:gd name="T9" fmla="*/ 91 h 136"/>
                <a:gd name="T10" fmla="*/ 6 w 78"/>
                <a:gd name="T11" fmla="*/ 93 h 136"/>
                <a:gd name="T12" fmla="*/ 2 w 78"/>
                <a:gd name="T13" fmla="*/ 109 h 136"/>
                <a:gd name="T14" fmla="*/ 4 w 78"/>
                <a:gd name="T15" fmla="*/ 115 h 136"/>
                <a:gd name="T16" fmla="*/ 29 w 78"/>
                <a:gd name="T17" fmla="*/ 120 h 136"/>
                <a:gd name="T18" fmla="*/ 29 w 78"/>
                <a:gd name="T19" fmla="*/ 132 h 136"/>
                <a:gd name="T20" fmla="*/ 33 w 78"/>
                <a:gd name="T21" fmla="*/ 136 h 136"/>
                <a:gd name="T22" fmla="*/ 46 w 78"/>
                <a:gd name="T23" fmla="*/ 136 h 136"/>
                <a:gd name="T24" fmla="*/ 50 w 78"/>
                <a:gd name="T25" fmla="*/ 131 h 136"/>
                <a:gd name="T26" fmla="*/ 50 w 78"/>
                <a:gd name="T27" fmla="*/ 119 h 136"/>
                <a:gd name="T28" fmla="*/ 78 w 78"/>
                <a:gd name="T29" fmla="*/ 87 h 136"/>
                <a:gd name="T30" fmla="*/ 49 w 78"/>
                <a:gd name="T31" fmla="*/ 55 h 136"/>
                <a:gd name="T32" fmla="*/ 31 w 78"/>
                <a:gd name="T33" fmla="*/ 44 h 136"/>
                <a:gd name="T34" fmla="*/ 42 w 78"/>
                <a:gd name="T35" fmla="*/ 37 h 136"/>
                <a:gd name="T36" fmla="*/ 62 w 78"/>
                <a:gd name="T37" fmla="*/ 41 h 136"/>
                <a:gd name="T38" fmla="*/ 63 w 78"/>
                <a:gd name="T39" fmla="*/ 41 h 136"/>
                <a:gd name="T40" fmla="*/ 67 w 78"/>
                <a:gd name="T41" fmla="*/ 39 h 136"/>
                <a:gd name="T42" fmla="*/ 71 w 78"/>
                <a:gd name="T43" fmla="*/ 24 h 136"/>
                <a:gd name="T44" fmla="*/ 69 w 78"/>
                <a:gd name="T45" fmla="*/ 19 h 136"/>
                <a:gd name="T46" fmla="*/ 49 w 78"/>
                <a:gd name="T47" fmla="*/ 14 h 136"/>
                <a:gd name="T48" fmla="*/ 49 w 78"/>
                <a:gd name="T49" fmla="*/ 4 h 136"/>
                <a:gd name="T50" fmla="*/ 43 w 78"/>
                <a:gd name="T51" fmla="*/ 0 h 136"/>
                <a:gd name="T52" fmla="*/ 43 w 78"/>
                <a:gd name="T53" fmla="*/ 0 h 136"/>
                <a:gd name="T54" fmla="*/ 31 w 78"/>
                <a:gd name="T55" fmla="*/ 0 h 136"/>
                <a:gd name="T56" fmla="*/ 27 w 78"/>
                <a:gd name="T57" fmla="*/ 4 h 136"/>
                <a:gd name="T58" fmla="*/ 27 w 78"/>
                <a:gd name="T59" fmla="*/ 16 h 136"/>
                <a:gd name="T60" fmla="*/ 0 w 78"/>
                <a:gd name="T61" fmla="*/ 47 h 136"/>
                <a:gd name="T62" fmla="*/ 33 w 78"/>
                <a:gd name="T63" fmla="*/ 7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36">
                  <a:moveTo>
                    <a:pt x="33" y="79"/>
                  </a:moveTo>
                  <a:cubicBezTo>
                    <a:pt x="45" y="83"/>
                    <a:pt x="47" y="85"/>
                    <a:pt x="47" y="89"/>
                  </a:cubicBezTo>
                  <a:cubicBezTo>
                    <a:pt x="47" y="95"/>
                    <a:pt x="41" y="96"/>
                    <a:pt x="35" y="96"/>
                  </a:cubicBezTo>
                  <a:cubicBezTo>
                    <a:pt x="25" y="97"/>
                    <a:pt x="17" y="93"/>
                    <a:pt x="11" y="91"/>
                  </a:cubicBezTo>
                  <a:cubicBezTo>
                    <a:pt x="10" y="91"/>
                    <a:pt x="10" y="91"/>
                    <a:pt x="10" y="91"/>
                  </a:cubicBezTo>
                  <a:cubicBezTo>
                    <a:pt x="7" y="91"/>
                    <a:pt x="6" y="92"/>
                    <a:pt x="6" y="93"/>
                  </a:cubicBezTo>
                  <a:cubicBezTo>
                    <a:pt x="2" y="109"/>
                    <a:pt x="2" y="109"/>
                    <a:pt x="2" y="109"/>
                  </a:cubicBezTo>
                  <a:cubicBezTo>
                    <a:pt x="2" y="112"/>
                    <a:pt x="2" y="113"/>
                    <a:pt x="4" y="115"/>
                  </a:cubicBezTo>
                  <a:cubicBezTo>
                    <a:pt x="11" y="119"/>
                    <a:pt x="21" y="120"/>
                    <a:pt x="29" y="120"/>
                  </a:cubicBezTo>
                  <a:cubicBezTo>
                    <a:pt x="29" y="132"/>
                    <a:pt x="29" y="132"/>
                    <a:pt x="29" y="132"/>
                  </a:cubicBezTo>
                  <a:cubicBezTo>
                    <a:pt x="29" y="135"/>
                    <a:pt x="31" y="136"/>
                    <a:pt x="33" y="136"/>
                  </a:cubicBezTo>
                  <a:cubicBezTo>
                    <a:pt x="46" y="136"/>
                    <a:pt x="46" y="136"/>
                    <a:pt x="46" y="136"/>
                  </a:cubicBezTo>
                  <a:cubicBezTo>
                    <a:pt x="49" y="136"/>
                    <a:pt x="50" y="133"/>
                    <a:pt x="50" y="131"/>
                  </a:cubicBezTo>
                  <a:cubicBezTo>
                    <a:pt x="50" y="119"/>
                    <a:pt x="50" y="119"/>
                    <a:pt x="50" y="119"/>
                  </a:cubicBezTo>
                  <a:cubicBezTo>
                    <a:pt x="67" y="115"/>
                    <a:pt x="78" y="103"/>
                    <a:pt x="78" y="87"/>
                  </a:cubicBezTo>
                  <a:cubicBezTo>
                    <a:pt x="77" y="71"/>
                    <a:pt x="69" y="61"/>
                    <a:pt x="49" y="55"/>
                  </a:cubicBezTo>
                  <a:cubicBezTo>
                    <a:pt x="35" y="49"/>
                    <a:pt x="31" y="47"/>
                    <a:pt x="31" y="44"/>
                  </a:cubicBezTo>
                  <a:cubicBezTo>
                    <a:pt x="31" y="39"/>
                    <a:pt x="38" y="37"/>
                    <a:pt x="42" y="37"/>
                  </a:cubicBezTo>
                  <a:cubicBezTo>
                    <a:pt x="51" y="37"/>
                    <a:pt x="58" y="40"/>
                    <a:pt x="62" y="41"/>
                  </a:cubicBezTo>
                  <a:cubicBezTo>
                    <a:pt x="63" y="41"/>
                    <a:pt x="63" y="41"/>
                    <a:pt x="63" y="41"/>
                  </a:cubicBezTo>
                  <a:cubicBezTo>
                    <a:pt x="66" y="41"/>
                    <a:pt x="67" y="40"/>
                    <a:pt x="67" y="39"/>
                  </a:cubicBezTo>
                  <a:cubicBezTo>
                    <a:pt x="71" y="24"/>
                    <a:pt x="71" y="24"/>
                    <a:pt x="71" y="24"/>
                  </a:cubicBezTo>
                  <a:cubicBezTo>
                    <a:pt x="71" y="22"/>
                    <a:pt x="71" y="19"/>
                    <a:pt x="69" y="19"/>
                  </a:cubicBezTo>
                  <a:cubicBezTo>
                    <a:pt x="62" y="16"/>
                    <a:pt x="55" y="15"/>
                    <a:pt x="49" y="14"/>
                  </a:cubicBezTo>
                  <a:cubicBezTo>
                    <a:pt x="49" y="4"/>
                    <a:pt x="49" y="4"/>
                    <a:pt x="49" y="4"/>
                  </a:cubicBezTo>
                  <a:cubicBezTo>
                    <a:pt x="49" y="2"/>
                    <a:pt x="46" y="0"/>
                    <a:pt x="43" y="0"/>
                  </a:cubicBezTo>
                  <a:cubicBezTo>
                    <a:pt x="43" y="0"/>
                    <a:pt x="43" y="0"/>
                    <a:pt x="43" y="0"/>
                  </a:cubicBezTo>
                  <a:cubicBezTo>
                    <a:pt x="31" y="0"/>
                    <a:pt x="31" y="0"/>
                    <a:pt x="31" y="0"/>
                  </a:cubicBezTo>
                  <a:cubicBezTo>
                    <a:pt x="29" y="0"/>
                    <a:pt x="27" y="3"/>
                    <a:pt x="27" y="4"/>
                  </a:cubicBezTo>
                  <a:cubicBezTo>
                    <a:pt x="27" y="16"/>
                    <a:pt x="27" y="16"/>
                    <a:pt x="27" y="16"/>
                  </a:cubicBezTo>
                  <a:cubicBezTo>
                    <a:pt x="10" y="20"/>
                    <a:pt x="0" y="32"/>
                    <a:pt x="0" y="47"/>
                  </a:cubicBezTo>
                  <a:cubicBezTo>
                    <a:pt x="2" y="67"/>
                    <a:pt x="18" y="73"/>
                    <a:pt x="33" y="79"/>
                  </a:cubicBezTo>
                  <a:close/>
                </a:path>
              </a:pathLst>
            </a:custGeom>
            <a:solidFill>
              <a:srgbClr val="175A6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74"/>
            <p:cNvSpPr>
              <a:spLocks/>
            </p:cNvSpPr>
            <p:nvPr/>
          </p:nvSpPr>
          <p:spPr bwMode="auto">
            <a:xfrm>
              <a:off x="5694363" y="4941890"/>
              <a:ext cx="100012" cy="44450"/>
            </a:xfrm>
            <a:custGeom>
              <a:avLst/>
              <a:gdLst>
                <a:gd name="T0" fmla="*/ 0 w 63"/>
                <a:gd name="T1" fmla="*/ 0 h 28"/>
                <a:gd name="T2" fmla="*/ 27 w 63"/>
                <a:gd name="T3" fmla="*/ 28 h 28"/>
                <a:gd name="T4" fmla="*/ 63 w 63"/>
                <a:gd name="T5" fmla="*/ 0 h 28"/>
                <a:gd name="T6" fmla="*/ 0 w 63"/>
                <a:gd name="T7" fmla="*/ 0 h 28"/>
              </a:gdLst>
              <a:ahLst/>
              <a:cxnLst>
                <a:cxn ang="0">
                  <a:pos x="T0" y="T1"/>
                </a:cxn>
                <a:cxn ang="0">
                  <a:pos x="T2" y="T3"/>
                </a:cxn>
                <a:cxn ang="0">
                  <a:pos x="T4" y="T5"/>
                </a:cxn>
                <a:cxn ang="0">
                  <a:pos x="T6" y="T7"/>
                </a:cxn>
              </a:cxnLst>
              <a:rect l="0" t="0" r="r" b="b"/>
              <a:pathLst>
                <a:path w="63" h="28">
                  <a:moveTo>
                    <a:pt x="0" y="0"/>
                  </a:moveTo>
                  <a:lnTo>
                    <a:pt x="27" y="28"/>
                  </a:lnTo>
                  <a:lnTo>
                    <a:pt x="63" y="0"/>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175"/>
            <p:cNvSpPr>
              <a:spLocks noChangeArrowheads="1"/>
            </p:cNvSpPr>
            <p:nvPr/>
          </p:nvSpPr>
          <p:spPr bwMode="auto">
            <a:xfrm>
              <a:off x="5722938" y="4870453"/>
              <a:ext cx="36512" cy="889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9" name="Group 588"/>
          <p:cNvGrpSpPr/>
          <p:nvPr/>
        </p:nvGrpSpPr>
        <p:grpSpPr>
          <a:xfrm>
            <a:off x="1573861" y="4348931"/>
            <a:ext cx="825501" cy="777876"/>
            <a:chOff x="2763838" y="4614865"/>
            <a:chExt cx="825500" cy="777876"/>
          </a:xfrm>
        </p:grpSpPr>
        <p:sp>
          <p:nvSpPr>
            <p:cNvPr id="283" name="Freeform 176"/>
            <p:cNvSpPr>
              <a:spLocks/>
            </p:cNvSpPr>
            <p:nvPr/>
          </p:nvSpPr>
          <p:spPr bwMode="auto">
            <a:xfrm>
              <a:off x="2763838" y="4614865"/>
              <a:ext cx="825500" cy="777876"/>
            </a:xfrm>
            <a:custGeom>
              <a:avLst/>
              <a:gdLst>
                <a:gd name="T0" fmla="*/ 62 w 430"/>
                <a:gd name="T1" fmla="*/ 314 h 402"/>
                <a:gd name="T2" fmla="*/ 103 w 430"/>
                <a:gd name="T3" fmla="*/ 60 h 402"/>
                <a:gd name="T4" fmla="*/ 368 w 430"/>
                <a:gd name="T5" fmla="*/ 97 h 402"/>
                <a:gd name="T6" fmla="*/ 320 w 430"/>
                <a:gd name="T7" fmla="*/ 342 h 402"/>
                <a:gd name="T8" fmla="*/ 62 w 430"/>
                <a:gd name="T9" fmla="*/ 314 h 402"/>
              </a:gdLst>
              <a:ahLst/>
              <a:cxnLst>
                <a:cxn ang="0">
                  <a:pos x="T0" y="T1"/>
                </a:cxn>
                <a:cxn ang="0">
                  <a:pos x="T2" y="T3"/>
                </a:cxn>
                <a:cxn ang="0">
                  <a:pos x="T4" y="T5"/>
                </a:cxn>
                <a:cxn ang="0">
                  <a:pos x="T6" y="T7"/>
                </a:cxn>
                <a:cxn ang="0">
                  <a:pos x="T8" y="T9"/>
                </a:cxn>
              </a:cxnLst>
              <a:rect l="0" t="0" r="r" b="b"/>
              <a:pathLst>
                <a:path w="430" h="402">
                  <a:moveTo>
                    <a:pt x="62" y="314"/>
                  </a:moveTo>
                  <a:cubicBezTo>
                    <a:pt x="0" y="234"/>
                    <a:pt x="18" y="120"/>
                    <a:pt x="103" y="60"/>
                  </a:cubicBezTo>
                  <a:cubicBezTo>
                    <a:pt x="188" y="0"/>
                    <a:pt x="306" y="17"/>
                    <a:pt x="368" y="97"/>
                  </a:cubicBezTo>
                  <a:cubicBezTo>
                    <a:pt x="430" y="178"/>
                    <a:pt x="405" y="282"/>
                    <a:pt x="320" y="342"/>
                  </a:cubicBezTo>
                  <a:cubicBezTo>
                    <a:pt x="235" y="402"/>
                    <a:pt x="123" y="395"/>
                    <a:pt x="62" y="314"/>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177"/>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78"/>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79"/>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80"/>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81"/>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82"/>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83"/>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87" name="Group 586"/>
          <p:cNvGrpSpPr/>
          <p:nvPr/>
        </p:nvGrpSpPr>
        <p:grpSpPr>
          <a:xfrm>
            <a:off x="367508" y="4348931"/>
            <a:ext cx="846137" cy="795338"/>
            <a:chOff x="354013" y="4606928"/>
            <a:chExt cx="846137" cy="795338"/>
          </a:xfrm>
        </p:grpSpPr>
        <p:sp>
          <p:nvSpPr>
            <p:cNvPr id="291" name="Freeform 184"/>
            <p:cNvSpPr>
              <a:spLocks/>
            </p:cNvSpPr>
            <p:nvPr/>
          </p:nvSpPr>
          <p:spPr bwMode="auto">
            <a:xfrm>
              <a:off x="354013" y="4606928"/>
              <a:ext cx="846137" cy="795338"/>
            </a:xfrm>
            <a:custGeom>
              <a:avLst/>
              <a:gdLst>
                <a:gd name="T0" fmla="*/ 51 w 440"/>
                <a:gd name="T1" fmla="*/ 299 h 411"/>
                <a:gd name="T2" fmla="*/ 127 w 440"/>
                <a:gd name="T3" fmla="*/ 49 h 411"/>
                <a:gd name="T4" fmla="*/ 389 w 440"/>
                <a:gd name="T5" fmla="*/ 123 h 411"/>
                <a:gd name="T6" fmla="*/ 307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7" y="362"/>
                  </a:cubicBezTo>
                  <a:cubicBezTo>
                    <a:pt x="213" y="411"/>
                    <a:pt x="102" y="388"/>
                    <a:pt x="51" y="299"/>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85"/>
            <p:cNvSpPr>
              <a:spLocks/>
            </p:cNvSpPr>
            <p:nvPr/>
          </p:nvSpPr>
          <p:spPr bwMode="auto">
            <a:xfrm>
              <a:off x="568325" y="4824415"/>
              <a:ext cx="420687" cy="207963"/>
            </a:xfrm>
            <a:custGeom>
              <a:avLst/>
              <a:gdLst>
                <a:gd name="T0" fmla="*/ 148 w 219"/>
                <a:gd name="T1" fmla="*/ 0 h 108"/>
                <a:gd name="T2" fmla="*/ 149 w 219"/>
                <a:gd name="T3" fmla="*/ 0 h 108"/>
                <a:gd name="T4" fmla="*/ 219 w 219"/>
                <a:gd name="T5" fmla="*/ 9 h 108"/>
                <a:gd name="T6" fmla="*/ 219 w 219"/>
                <a:gd name="T7" fmla="*/ 10 h 108"/>
                <a:gd name="T8" fmla="*/ 194 w 219"/>
                <a:gd name="T9" fmla="*/ 75 h 108"/>
                <a:gd name="T10" fmla="*/ 179 w 219"/>
                <a:gd name="T11" fmla="*/ 51 h 108"/>
                <a:gd name="T12" fmla="*/ 107 w 219"/>
                <a:gd name="T13" fmla="*/ 93 h 108"/>
                <a:gd name="T14" fmla="*/ 96 w 219"/>
                <a:gd name="T15" fmla="*/ 83 h 108"/>
                <a:gd name="T16" fmla="*/ 85 w 219"/>
                <a:gd name="T17" fmla="*/ 72 h 108"/>
                <a:gd name="T18" fmla="*/ 16 w 219"/>
                <a:gd name="T19" fmla="*/ 108 h 108"/>
                <a:gd name="T20" fmla="*/ 1 w 219"/>
                <a:gd name="T21" fmla="*/ 82 h 108"/>
                <a:gd name="T22" fmla="*/ 1 w 219"/>
                <a:gd name="T23" fmla="*/ 81 h 108"/>
                <a:gd name="T24" fmla="*/ 90 w 219"/>
                <a:gd name="T25" fmla="*/ 35 h 108"/>
                <a:gd name="T26" fmla="*/ 102 w 219"/>
                <a:gd name="T27" fmla="*/ 44 h 108"/>
                <a:gd name="T28" fmla="*/ 112 w 219"/>
                <a:gd name="T29" fmla="*/ 55 h 108"/>
                <a:gd name="T30" fmla="*/ 163 w 219"/>
                <a:gd name="T31" fmla="*/ 25 h 108"/>
                <a:gd name="T32" fmla="*/ 148 w 219"/>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9" h="108">
                  <a:moveTo>
                    <a:pt x="148" y="0"/>
                  </a:moveTo>
                  <a:cubicBezTo>
                    <a:pt x="148" y="0"/>
                    <a:pt x="148" y="0"/>
                    <a:pt x="149" y="0"/>
                  </a:cubicBezTo>
                  <a:cubicBezTo>
                    <a:pt x="172" y="3"/>
                    <a:pt x="196" y="6"/>
                    <a:pt x="219" y="9"/>
                  </a:cubicBezTo>
                  <a:cubicBezTo>
                    <a:pt x="219" y="9"/>
                    <a:pt x="219" y="9"/>
                    <a:pt x="219" y="10"/>
                  </a:cubicBezTo>
                  <a:cubicBezTo>
                    <a:pt x="215" y="31"/>
                    <a:pt x="208" y="53"/>
                    <a:pt x="194" y="75"/>
                  </a:cubicBezTo>
                  <a:cubicBezTo>
                    <a:pt x="189" y="68"/>
                    <a:pt x="183" y="62"/>
                    <a:pt x="179" y="51"/>
                  </a:cubicBezTo>
                  <a:cubicBezTo>
                    <a:pt x="155" y="65"/>
                    <a:pt x="131" y="79"/>
                    <a:pt x="107" y="93"/>
                  </a:cubicBezTo>
                  <a:cubicBezTo>
                    <a:pt x="103" y="91"/>
                    <a:pt x="99" y="87"/>
                    <a:pt x="96" y="83"/>
                  </a:cubicBezTo>
                  <a:cubicBezTo>
                    <a:pt x="92" y="79"/>
                    <a:pt x="89" y="75"/>
                    <a:pt x="85" y="72"/>
                  </a:cubicBezTo>
                  <a:cubicBezTo>
                    <a:pt x="62" y="84"/>
                    <a:pt x="39" y="96"/>
                    <a:pt x="16" y="108"/>
                  </a:cubicBezTo>
                  <a:cubicBezTo>
                    <a:pt x="14" y="99"/>
                    <a:pt x="0" y="93"/>
                    <a:pt x="1" y="82"/>
                  </a:cubicBezTo>
                  <a:cubicBezTo>
                    <a:pt x="1" y="82"/>
                    <a:pt x="1" y="82"/>
                    <a:pt x="1" y="81"/>
                  </a:cubicBezTo>
                  <a:cubicBezTo>
                    <a:pt x="31" y="66"/>
                    <a:pt x="60" y="51"/>
                    <a:pt x="90" y="35"/>
                  </a:cubicBezTo>
                  <a:cubicBezTo>
                    <a:pt x="94" y="35"/>
                    <a:pt x="97" y="39"/>
                    <a:pt x="102" y="44"/>
                  </a:cubicBezTo>
                  <a:cubicBezTo>
                    <a:pt x="105" y="48"/>
                    <a:pt x="108" y="53"/>
                    <a:pt x="112" y="55"/>
                  </a:cubicBezTo>
                  <a:cubicBezTo>
                    <a:pt x="129" y="45"/>
                    <a:pt x="146" y="35"/>
                    <a:pt x="163" y="25"/>
                  </a:cubicBezTo>
                  <a:cubicBezTo>
                    <a:pt x="155" y="17"/>
                    <a:pt x="153" y="9"/>
                    <a:pt x="148"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86"/>
            <p:cNvSpPr>
              <a:spLocks/>
            </p:cNvSpPr>
            <p:nvPr/>
          </p:nvSpPr>
          <p:spPr bwMode="auto">
            <a:xfrm>
              <a:off x="847725" y="4953003"/>
              <a:ext cx="60325" cy="222250"/>
            </a:xfrm>
            <a:custGeom>
              <a:avLst/>
              <a:gdLst>
                <a:gd name="T0" fmla="*/ 25 w 31"/>
                <a:gd name="T1" fmla="*/ 115 h 115"/>
                <a:gd name="T2" fmla="*/ 6 w 31"/>
                <a:gd name="T3" fmla="*/ 115 h 115"/>
                <a:gd name="T4" fmla="*/ 0 w 31"/>
                <a:gd name="T5" fmla="*/ 110 h 115"/>
                <a:gd name="T6" fmla="*/ 0 w 31"/>
                <a:gd name="T7" fmla="*/ 19 h 115"/>
                <a:gd name="T8" fmla="*/ 3 w 31"/>
                <a:gd name="T9" fmla="*/ 14 h 115"/>
                <a:gd name="T10" fmla="*/ 23 w 31"/>
                <a:gd name="T11" fmla="*/ 2 h 115"/>
                <a:gd name="T12" fmla="*/ 31 w 31"/>
                <a:gd name="T13" fmla="*/ 7 h 115"/>
                <a:gd name="T14" fmla="*/ 31 w 31"/>
                <a:gd name="T15" fmla="*/ 110 h 115"/>
                <a:gd name="T16" fmla="*/ 25 w 3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15">
                  <a:moveTo>
                    <a:pt x="25" y="115"/>
                  </a:moveTo>
                  <a:cubicBezTo>
                    <a:pt x="6" y="115"/>
                    <a:pt x="6" y="115"/>
                    <a:pt x="6" y="115"/>
                  </a:cubicBezTo>
                  <a:cubicBezTo>
                    <a:pt x="3" y="115"/>
                    <a:pt x="0" y="113"/>
                    <a:pt x="0" y="110"/>
                  </a:cubicBezTo>
                  <a:cubicBezTo>
                    <a:pt x="0" y="19"/>
                    <a:pt x="0" y="19"/>
                    <a:pt x="0" y="19"/>
                  </a:cubicBezTo>
                  <a:cubicBezTo>
                    <a:pt x="0" y="17"/>
                    <a:pt x="1" y="15"/>
                    <a:pt x="3" y="14"/>
                  </a:cubicBezTo>
                  <a:cubicBezTo>
                    <a:pt x="10" y="10"/>
                    <a:pt x="16" y="6"/>
                    <a:pt x="23" y="2"/>
                  </a:cubicBezTo>
                  <a:cubicBezTo>
                    <a:pt x="26" y="0"/>
                    <a:pt x="31" y="3"/>
                    <a:pt x="31" y="7"/>
                  </a:cubicBezTo>
                  <a:cubicBezTo>
                    <a:pt x="31" y="110"/>
                    <a:pt x="31" y="110"/>
                    <a:pt x="31" y="110"/>
                  </a:cubicBezTo>
                  <a:cubicBezTo>
                    <a:pt x="31" y="113"/>
                    <a:pt x="28" y="115"/>
                    <a:pt x="25" y="11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87"/>
            <p:cNvSpPr>
              <a:spLocks/>
            </p:cNvSpPr>
            <p:nvPr/>
          </p:nvSpPr>
          <p:spPr bwMode="auto">
            <a:xfrm>
              <a:off x="690563" y="4989515"/>
              <a:ext cx="58737" cy="185738"/>
            </a:xfrm>
            <a:custGeom>
              <a:avLst/>
              <a:gdLst>
                <a:gd name="T0" fmla="*/ 25 w 31"/>
                <a:gd name="T1" fmla="*/ 96 h 96"/>
                <a:gd name="T2" fmla="*/ 5 w 31"/>
                <a:gd name="T3" fmla="*/ 96 h 96"/>
                <a:gd name="T4" fmla="*/ 0 w 31"/>
                <a:gd name="T5" fmla="*/ 91 h 96"/>
                <a:gd name="T6" fmla="*/ 0 w 31"/>
                <a:gd name="T7" fmla="*/ 12 h 96"/>
                <a:gd name="T8" fmla="*/ 3 w 31"/>
                <a:gd name="T9" fmla="*/ 7 h 96"/>
                <a:gd name="T10" fmla="*/ 15 w 31"/>
                <a:gd name="T11" fmla="*/ 1 h 96"/>
                <a:gd name="T12" fmla="*/ 21 w 31"/>
                <a:gd name="T13" fmla="*/ 2 h 96"/>
                <a:gd name="T14" fmla="*/ 30 w 31"/>
                <a:gd name="T15" fmla="*/ 11 h 96"/>
                <a:gd name="T16" fmla="*/ 30 w 31"/>
                <a:gd name="T17" fmla="*/ 22 h 96"/>
                <a:gd name="T18" fmla="*/ 30 w 31"/>
                <a:gd name="T19" fmla="*/ 91 h 96"/>
                <a:gd name="T20" fmla="*/ 25 w 31"/>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96">
                  <a:moveTo>
                    <a:pt x="25" y="96"/>
                  </a:moveTo>
                  <a:cubicBezTo>
                    <a:pt x="5" y="96"/>
                    <a:pt x="5" y="96"/>
                    <a:pt x="5" y="96"/>
                  </a:cubicBezTo>
                  <a:cubicBezTo>
                    <a:pt x="2" y="96"/>
                    <a:pt x="0" y="94"/>
                    <a:pt x="0" y="91"/>
                  </a:cubicBezTo>
                  <a:cubicBezTo>
                    <a:pt x="0" y="12"/>
                    <a:pt x="0" y="12"/>
                    <a:pt x="0" y="12"/>
                  </a:cubicBezTo>
                  <a:cubicBezTo>
                    <a:pt x="0" y="10"/>
                    <a:pt x="1" y="8"/>
                    <a:pt x="3" y="7"/>
                  </a:cubicBezTo>
                  <a:cubicBezTo>
                    <a:pt x="7" y="5"/>
                    <a:pt x="11" y="3"/>
                    <a:pt x="15" y="1"/>
                  </a:cubicBezTo>
                  <a:cubicBezTo>
                    <a:pt x="17" y="0"/>
                    <a:pt x="19" y="0"/>
                    <a:pt x="21" y="2"/>
                  </a:cubicBezTo>
                  <a:cubicBezTo>
                    <a:pt x="24" y="5"/>
                    <a:pt x="29" y="8"/>
                    <a:pt x="30" y="11"/>
                  </a:cubicBezTo>
                  <a:cubicBezTo>
                    <a:pt x="31" y="14"/>
                    <a:pt x="30" y="18"/>
                    <a:pt x="30" y="22"/>
                  </a:cubicBezTo>
                  <a:cubicBezTo>
                    <a:pt x="30" y="91"/>
                    <a:pt x="30" y="91"/>
                    <a:pt x="30" y="91"/>
                  </a:cubicBezTo>
                  <a:cubicBezTo>
                    <a:pt x="30" y="94"/>
                    <a:pt x="27" y="96"/>
                    <a:pt x="25" y="9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88"/>
            <p:cNvSpPr>
              <a:spLocks/>
            </p:cNvSpPr>
            <p:nvPr/>
          </p:nvSpPr>
          <p:spPr bwMode="auto">
            <a:xfrm>
              <a:off x="769938" y="5002216"/>
              <a:ext cx="57150" cy="173038"/>
            </a:xfrm>
            <a:custGeom>
              <a:avLst/>
              <a:gdLst>
                <a:gd name="T0" fmla="*/ 25 w 30"/>
                <a:gd name="T1" fmla="*/ 90 h 90"/>
                <a:gd name="T2" fmla="*/ 5 w 30"/>
                <a:gd name="T3" fmla="*/ 90 h 90"/>
                <a:gd name="T4" fmla="*/ 0 w 30"/>
                <a:gd name="T5" fmla="*/ 85 h 90"/>
                <a:gd name="T6" fmla="*/ 0 w 30"/>
                <a:gd name="T7" fmla="*/ 18 h 90"/>
                <a:gd name="T8" fmla="*/ 3 w 30"/>
                <a:gd name="T9" fmla="*/ 13 h 90"/>
                <a:gd name="T10" fmla="*/ 22 w 30"/>
                <a:gd name="T11" fmla="*/ 2 h 90"/>
                <a:gd name="T12" fmla="*/ 30 w 30"/>
                <a:gd name="T13" fmla="*/ 6 h 90"/>
                <a:gd name="T14" fmla="*/ 30 w 30"/>
                <a:gd name="T15" fmla="*/ 85 h 90"/>
                <a:gd name="T16" fmla="*/ 25 w 3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90">
                  <a:moveTo>
                    <a:pt x="25" y="90"/>
                  </a:moveTo>
                  <a:cubicBezTo>
                    <a:pt x="5" y="90"/>
                    <a:pt x="5" y="90"/>
                    <a:pt x="5" y="90"/>
                  </a:cubicBezTo>
                  <a:cubicBezTo>
                    <a:pt x="2" y="90"/>
                    <a:pt x="0" y="88"/>
                    <a:pt x="0" y="85"/>
                  </a:cubicBezTo>
                  <a:cubicBezTo>
                    <a:pt x="0" y="18"/>
                    <a:pt x="0" y="18"/>
                    <a:pt x="0" y="18"/>
                  </a:cubicBezTo>
                  <a:cubicBezTo>
                    <a:pt x="0" y="16"/>
                    <a:pt x="1" y="14"/>
                    <a:pt x="3" y="13"/>
                  </a:cubicBezTo>
                  <a:cubicBezTo>
                    <a:pt x="9" y="10"/>
                    <a:pt x="16" y="6"/>
                    <a:pt x="22" y="2"/>
                  </a:cubicBezTo>
                  <a:cubicBezTo>
                    <a:pt x="26" y="0"/>
                    <a:pt x="30" y="2"/>
                    <a:pt x="30" y="6"/>
                  </a:cubicBezTo>
                  <a:cubicBezTo>
                    <a:pt x="30" y="85"/>
                    <a:pt x="30" y="85"/>
                    <a:pt x="30" y="85"/>
                  </a:cubicBezTo>
                  <a:cubicBezTo>
                    <a:pt x="30" y="88"/>
                    <a:pt x="28" y="90"/>
                    <a:pt x="25" y="9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189"/>
            <p:cNvSpPr>
              <a:spLocks/>
            </p:cNvSpPr>
            <p:nvPr/>
          </p:nvSpPr>
          <p:spPr bwMode="auto">
            <a:xfrm>
              <a:off x="600075" y="5022853"/>
              <a:ext cx="57150" cy="152400"/>
            </a:xfrm>
            <a:custGeom>
              <a:avLst/>
              <a:gdLst>
                <a:gd name="T0" fmla="*/ 25 w 30"/>
                <a:gd name="T1" fmla="*/ 79 h 79"/>
                <a:gd name="T2" fmla="*/ 6 w 30"/>
                <a:gd name="T3" fmla="*/ 79 h 79"/>
                <a:gd name="T4" fmla="*/ 0 w 30"/>
                <a:gd name="T5" fmla="*/ 74 h 79"/>
                <a:gd name="T6" fmla="*/ 0 w 30"/>
                <a:gd name="T7" fmla="*/ 17 h 79"/>
                <a:gd name="T8" fmla="*/ 3 w 30"/>
                <a:gd name="T9" fmla="*/ 12 h 79"/>
                <a:gd name="T10" fmla="*/ 23 w 30"/>
                <a:gd name="T11" fmla="*/ 2 h 79"/>
                <a:gd name="T12" fmla="*/ 30 w 30"/>
                <a:gd name="T13" fmla="*/ 7 h 79"/>
                <a:gd name="T14" fmla="*/ 30 w 30"/>
                <a:gd name="T15" fmla="*/ 74 h 79"/>
                <a:gd name="T16" fmla="*/ 25 w 30"/>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79">
                  <a:moveTo>
                    <a:pt x="25" y="79"/>
                  </a:moveTo>
                  <a:cubicBezTo>
                    <a:pt x="6" y="79"/>
                    <a:pt x="6" y="79"/>
                    <a:pt x="6" y="79"/>
                  </a:cubicBezTo>
                  <a:cubicBezTo>
                    <a:pt x="3" y="79"/>
                    <a:pt x="0" y="77"/>
                    <a:pt x="0" y="74"/>
                  </a:cubicBezTo>
                  <a:cubicBezTo>
                    <a:pt x="0" y="17"/>
                    <a:pt x="0" y="17"/>
                    <a:pt x="0" y="17"/>
                  </a:cubicBezTo>
                  <a:cubicBezTo>
                    <a:pt x="0" y="15"/>
                    <a:pt x="1" y="13"/>
                    <a:pt x="3" y="12"/>
                  </a:cubicBezTo>
                  <a:cubicBezTo>
                    <a:pt x="10" y="9"/>
                    <a:pt x="16" y="5"/>
                    <a:pt x="23" y="2"/>
                  </a:cubicBezTo>
                  <a:cubicBezTo>
                    <a:pt x="26" y="0"/>
                    <a:pt x="30" y="3"/>
                    <a:pt x="30" y="7"/>
                  </a:cubicBezTo>
                  <a:cubicBezTo>
                    <a:pt x="30" y="74"/>
                    <a:pt x="30" y="74"/>
                    <a:pt x="30" y="74"/>
                  </a:cubicBezTo>
                  <a:cubicBezTo>
                    <a:pt x="30" y="77"/>
                    <a:pt x="28" y="79"/>
                    <a:pt x="25"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90" name="Group 589"/>
          <p:cNvGrpSpPr/>
          <p:nvPr/>
        </p:nvGrpSpPr>
        <p:grpSpPr>
          <a:xfrm>
            <a:off x="2770098" y="4348931"/>
            <a:ext cx="844550" cy="795338"/>
            <a:chOff x="3952875" y="4606928"/>
            <a:chExt cx="844550" cy="795338"/>
          </a:xfrm>
        </p:grpSpPr>
        <p:sp>
          <p:nvSpPr>
            <p:cNvPr id="308" name="Freeform 201"/>
            <p:cNvSpPr>
              <a:spLocks/>
            </p:cNvSpPr>
            <p:nvPr/>
          </p:nvSpPr>
          <p:spPr bwMode="auto">
            <a:xfrm>
              <a:off x="3952875" y="4606928"/>
              <a:ext cx="844550" cy="795338"/>
            </a:xfrm>
            <a:custGeom>
              <a:avLst/>
              <a:gdLst>
                <a:gd name="T0" fmla="*/ 51 w 440"/>
                <a:gd name="T1" fmla="*/ 299 h 411"/>
                <a:gd name="T2" fmla="*/ 127 w 440"/>
                <a:gd name="T3" fmla="*/ 49 h 411"/>
                <a:gd name="T4" fmla="*/ 389 w 440"/>
                <a:gd name="T5" fmla="*/ 123 h 411"/>
                <a:gd name="T6" fmla="*/ 307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7" y="362"/>
                  </a:cubicBezTo>
                  <a:cubicBezTo>
                    <a:pt x="213" y="411"/>
                    <a:pt x="102" y="388"/>
                    <a:pt x="51" y="29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202"/>
            <p:cNvSpPr>
              <a:spLocks/>
            </p:cNvSpPr>
            <p:nvPr/>
          </p:nvSpPr>
          <p:spPr bwMode="auto">
            <a:xfrm>
              <a:off x="4127500" y="4757740"/>
              <a:ext cx="473075" cy="539751"/>
            </a:xfrm>
            <a:custGeom>
              <a:avLst/>
              <a:gdLst>
                <a:gd name="T0" fmla="*/ 130 w 247"/>
                <a:gd name="T1" fmla="*/ 5 h 279"/>
                <a:gd name="T2" fmla="*/ 0 w 247"/>
                <a:gd name="T3" fmla="*/ 123 h 279"/>
                <a:gd name="T4" fmla="*/ 0 w 247"/>
                <a:gd name="T5" fmla="*/ 123 h 279"/>
                <a:gd name="T6" fmla="*/ 0 w 247"/>
                <a:gd name="T7" fmla="*/ 125 h 279"/>
                <a:gd name="T8" fmla="*/ 0 w 247"/>
                <a:gd name="T9" fmla="*/ 127 h 279"/>
                <a:gd name="T10" fmla="*/ 8 w 247"/>
                <a:gd name="T11" fmla="*/ 172 h 279"/>
                <a:gd name="T12" fmla="*/ 116 w 247"/>
                <a:gd name="T13" fmla="*/ 278 h 279"/>
                <a:gd name="T14" fmla="*/ 121 w 247"/>
                <a:gd name="T15" fmla="*/ 275 h 279"/>
                <a:gd name="T16" fmla="*/ 121 w 247"/>
                <a:gd name="T17" fmla="*/ 249 h 279"/>
                <a:gd name="T18" fmla="*/ 243 w 247"/>
                <a:gd name="T19" fmla="*/ 119 h 279"/>
                <a:gd name="T20" fmla="*/ 130 w 247"/>
                <a:gd name="T21" fmla="*/ 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279">
                  <a:moveTo>
                    <a:pt x="130" y="5"/>
                  </a:moveTo>
                  <a:cubicBezTo>
                    <a:pt x="60" y="0"/>
                    <a:pt x="2" y="55"/>
                    <a:pt x="0" y="123"/>
                  </a:cubicBezTo>
                  <a:cubicBezTo>
                    <a:pt x="0" y="123"/>
                    <a:pt x="0" y="123"/>
                    <a:pt x="0" y="123"/>
                  </a:cubicBezTo>
                  <a:cubicBezTo>
                    <a:pt x="0" y="124"/>
                    <a:pt x="0" y="124"/>
                    <a:pt x="0" y="125"/>
                  </a:cubicBezTo>
                  <a:cubicBezTo>
                    <a:pt x="0" y="126"/>
                    <a:pt x="0" y="126"/>
                    <a:pt x="0" y="127"/>
                  </a:cubicBezTo>
                  <a:cubicBezTo>
                    <a:pt x="0" y="143"/>
                    <a:pt x="3" y="158"/>
                    <a:pt x="8" y="172"/>
                  </a:cubicBezTo>
                  <a:cubicBezTo>
                    <a:pt x="32" y="236"/>
                    <a:pt x="97" y="270"/>
                    <a:pt x="116" y="278"/>
                  </a:cubicBezTo>
                  <a:cubicBezTo>
                    <a:pt x="119" y="279"/>
                    <a:pt x="121" y="278"/>
                    <a:pt x="121" y="275"/>
                  </a:cubicBezTo>
                  <a:cubicBezTo>
                    <a:pt x="121" y="249"/>
                    <a:pt x="121" y="249"/>
                    <a:pt x="121" y="249"/>
                  </a:cubicBezTo>
                  <a:cubicBezTo>
                    <a:pt x="191" y="249"/>
                    <a:pt x="247" y="190"/>
                    <a:pt x="243" y="119"/>
                  </a:cubicBezTo>
                  <a:cubicBezTo>
                    <a:pt x="239" y="59"/>
                    <a:pt x="190" y="9"/>
                    <a:pt x="130" y="5"/>
                  </a:cubicBez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203"/>
            <p:cNvSpPr>
              <a:spLocks/>
            </p:cNvSpPr>
            <p:nvPr/>
          </p:nvSpPr>
          <p:spPr bwMode="auto">
            <a:xfrm>
              <a:off x="4284663" y="4922840"/>
              <a:ext cx="146050" cy="166688"/>
            </a:xfrm>
            <a:custGeom>
              <a:avLst/>
              <a:gdLst>
                <a:gd name="T0" fmla="*/ 40 w 76"/>
                <a:gd name="T1" fmla="*/ 35 h 86"/>
                <a:gd name="T2" fmla="*/ 47 w 76"/>
                <a:gd name="T3" fmla="*/ 7 h 86"/>
                <a:gd name="T4" fmla="*/ 45 w 76"/>
                <a:gd name="T5" fmla="*/ 3 h 86"/>
                <a:gd name="T6" fmla="*/ 1 w 76"/>
                <a:gd name="T7" fmla="*/ 34 h 86"/>
                <a:gd name="T8" fmla="*/ 1 w 76"/>
                <a:gd name="T9" fmla="*/ 46 h 86"/>
                <a:gd name="T10" fmla="*/ 65 w 76"/>
                <a:gd name="T11" fmla="*/ 66 h 86"/>
                <a:gd name="T12" fmla="*/ 76 w 76"/>
                <a:gd name="T13" fmla="*/ 38 h 86"/>
                <a:gd name="T14" fmla="*/ 68 w 76"/>
                <a:gd name="T15" fmla="*/ 32 h 86"/>
                <a:gd name="T16" fmla="*/ 44 w 76"/>
                <a:gd name="T17" fmla="*/ 39 h 86"/>
                <a:gd name="T18" fmla="*/ 40 w 76"/>
                <a:gd name="T19"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6">
                  <a:moveTo>
                    <a:pt x="40" y="35"/>
                  </a:moveTo>
                  <a:cubicBezTo>
                    <a:pt x="47" y="7"/>
                    <a:pt x="47" y="7"/>
                    <a:pt x="47" y="7"/>
                  </a:cubicBezTo>
                  <a:cubicBezTo>
                    <a:pt x="48" y="5"/>
                    <a:pt x="47" y="4"/>
                    <a:pt x="45" y="3"/>
                  </a:cubicBezTo>
                  <a:cubicBezTo>
                    <a:pt x="27" y="0"/>
                    <a:pt x="7" y="10"/>
                    <a:pt x="1" y="34"/>
                  </a:cubicBezTo>
                  <a:cubicBezTo>
                    <a:pt x="0" y="38"/>
                    <a:pt x="0" y="42"/>
                    <a:pt x="1" y="46"/>
                  </a:cubicBezTo>
                  <a:cubicBezTo>
                    <a:pt x="10" y="79"/>
                    <a:pt x="46" y="86"/>
                    <a:pt x="65" y="66"/>
                  </a:cubicBezTo>
                  <a:cubicBezTo>
                    <a:pt x="73" y="59"/>
                    <a:pt x="76" y="48"/>
                    <a:pt x="76" y="38"/>
                  </a:cubicBezTo>
                  <a:cubicBezTo>
                    <a:pt x="76" y="34"/>
                    <a:pt x="72" y="31"/>
                    <a:pt x="68" y="32"/>
                  </a:cubicBezTo>
                  <a:cubicBezTo>
                    <a:pt x="44" y="39"/>
                    <a:pt x="44" y="39"/>
                    <a:pt x="44" y="39"/>
                  </a:cubicBezTo>
                  <a:cubicBezTo>
                    <a:pt x="42" y="39"/>
                    <a:pt x="39" y="37"/>
                    <a:pt x="40" y="3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204"/>
            <p:cNvSpPr>
              <a:spLocks noEditPoints="1"/>
            </p:cNvSpPr>
            <p:nvPr/>
          </p:nvSpPr>
          <p:spPr bwMode="auto">
            <a:xfrm>
              <a:off x="4175125" y="4814890"/>
              <a:ext cx="369887" cy="371475"/>
            </a:xfrm>
            <a:custGeom>
              <a:avLst/>
              <a:gdLst>
                <a:gd name="T0" fmla="*/ 96 w 193"/>
                <a:gd name="T1" fmla="*/ 192 h 192"/>
                <a:gd name="T2" fmla="*/ 0 w 193"/>
                <a:gd name="T3" fmla="*/ 96 h 192"/>
                <a:gd name="T4" fmla="*/ 96 w 193"/>
                <a:gd name="T5" fmla="*/ 0 h 192"/>
                <a:gd name="T6" fmla="*/ 193 w 193"/>
                <a:gd name="T7" fmla="*/ 96 h 192"/>
                <a:gd name="T8" fmla="*/ 96 w 193"/>
                <a:gd name="T9" fmla="*/ 192 h 192"/>
                <a:gd name="T10" fmla="*/ 96 w 193"/>
                <a:gd name="T11" fmla="*/ 12 h 192"/>
                <a:gd name="T12" fmla="*/ 12 w 193"/>
                <a:gd name="T13" fmla="*/ 96 h 192"/>
                <a:gd name="T14" fmla="*/ 96 w 193"/>
                <a:gd name="T15" fmla="*/ 180 h 192"/>
                <a:gd name="T16" fmla="*/ 181 w 193"/>
                <a:gd name="T17" fmla="*/ 96 h 192"/>
                <a:gd name="T18" fmla="*/ 96 w 193"/>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2">
                  <a:moveTo>
                    <a:pt x="96" y="192"/>
                  </a:moveTo>
                  <a:cubicBezTo>
                    <a:pt x="43" y="192"/>
                    <a:pt x="0" y="149"/>
                    <a:pt x="0" y="96"/>
                  </a:cubicBezTo>
                  <a:cubicBezTo>
                    <a:pt x="0" y="43"/>
                    <a:pt x="43" y="0"/>
                    <a:pt x="96" y="0"/>
                  </a:cubicBezTo>
                  <a:cubicBezTo>
                    <a:pt x="149" y="0"/>
                    <a:pt x="193" y="43"/>
                    <a:pt x="193" y="96"/>
                  </a:cubicBezTo>
                  <a:cubicBezTo>
                    <a:pt x="193" y="149"/>
                    <a:pt x="149" y="192"/>
                    <a:pt x="96" y="192"/>
                  </a:cubicBezTo>
                  <a:close/>
                  <a:moveTo>
                    <a:pt x="96" y="12"/>
                  </a:moveTo>
                  <a:cubicBezTo>
                    <a:pt x="50" y="12"/>
                    <a:pt x="12" y="49"/>
                    <a:pt x="12" y="96"/>
                  </a:cubicBezTo>
                  <a:cubicBezTo>
                    <a:pt x="12" y="142"/>
                    <a:pt x="50" y="180"/>
                    <a:pt x="96" y="180"/>
                  </a:cubicBezTo>
                  <a:cubicBezTo>
                    <a:pt x="143" y="180"/>
                    <a:pt x="181" y="142"/>
                    <a:pt x="181" y="96"/>
                  </a:cubicBezTo>
                  <a:cubicBezTo>
                    <a:pt x="181" y="49"/>
                    <a:pt x="143" y="12"/>
                    <a:pt x="96" y="1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05"/>
            <p:cNvSpPr>
              <a:spLocks/>
            </p:cNvSpPr>
            <p:nvPr/>
          </p:nvSpPr>
          <p:spPr bwMode="auto">
            <a:xfrm>
              <a:off x="4403725" y="4756153"/>
              <a:ext cx="196850" cy="201613"/>
            </a:xfrm>
            <a:custGeom>
              <a:avLst/>
              <a:gdLst>
                <a:gd name="T0" fmla="*/ 100 w 103"/>
                <a:gd name="T1" fmla="*/ 28 h 104"/>
                <a:gd name="T2" fmla="*/ 80 w 103"/>
                <a:gd name="T3" fmla="*/ 25 h 104"/>
                <a:gd name="T4" fmla="*/ 78 w 103"/>
                <a:gd name="T5" fmla="*/ 23 h 104"/>
                <a:gd name="T6" fmla="*/ 76 w 103"/>
                <a:gd name="T7" fmla="*/ 3 h 104"/>
                <a:gd name="T8" fmla="*/ 71 w 103"/>
                <a:gd name="T9" fmla="*/ 2 h 104"/>
                <a:gd name="T10" fmla="*/ 47 w 103"/>
                <a:gd name="T11" fmla="*/ 26 h 104"/>
                <a:gd name="T12" fmla="*/ 46 w 103"/>
                <a:gd name="T13" fmla="*/ 27 h 104"/>
                <a:gd name="T14" fmla="*/ 43 w 103"/>
                <a:gd name="T15" fmla="*/ 50 h 104"/>
                <a:gd name="T16" fmla="*/ 42 w 103"/>
                <a:gd name="T17" fmla="*/ 51 h 104"/>
                <a:gd name="T18" fmla="*/ 1 w 103"/>
                <a:gd name="T19" fmla="*/ 93 h 104"/>
                <a:gd name="T20" fmla="*/ 1 w 103"/>
                <a:gd name="T21" fmla="*/ 97 h 104"/>
                <a:gd name="T22" fmla="*/ 6 w 103"/>
                <a:gd name="T23" fmla="*/ 103 h 104"/>
                <a:gd name="T24" fmla="*/ 10 w 103"/>
                <a:gd name="T25" fmla="*/ 103 h 104"/>
                <a:gd name="T26" fmla="*/ 52 w 103"/>
                <a:gd name="T27" fmla="*/ 61 h 104"/>
                <a:gd name="T28" fmla="*/ 54 w 103"/>
                <a:gd name="T29" fmla="*/ 60 h 104"/>
                <a:gd name="T30" fmla="*/ 76 w 103"/>
                <a:gd name="T31" fmla="*/ 57 h 104"/>
                <a:gd name="T32" fmla="*/ 77 w 103"/>
                <a:gd name="T33" fmla="*/ 56 h 104"/>
                <a:gd name="T34" fmla="*/ 102 w 103"/>
                <a:gd name="T35" fmla="*/ 32 h 104"/>
                <a:gd name="T36" fmla="*/ 100 w 103"/>
                <a:gd name="T37" fmla="*/ 2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04">
                  <a:moveTo>
                    <a:pt x="100" y="28"/>
                  </a:moveTo>
                  <a:cubicBezTo>
                    <a:pt x="80" y="25"/>
                    <a:pt x="80" y="25"/>
                    <a:pt x="80" y="25"/>
                  </a:cubicBezTo>
                  <a:cubicBezTo>
                    <a:pt x="79" y="25"/>
                    <a:pt x="78" y="24"/>
                    <a:pt x="78" y="23"/>
                  </a:cubicBezTo>
                  <a:cubicBezTo>
                    <a:pt x="76" y="3"/>
                    <a:pt x="76" y="3"/>
                    <a:pt x="76" y="3"/>
                  </a:cubicBezTo>
                  <a:cubicBezTo>
                    <a:pt x="75" y="1"/>
                    <a:pt x="73" y="0"/>
                    <a:pt x="71" y="2"/>
                  </a:cubicBezTo>
                  <a:cubicBezTo>
                    <a:pt x="47" y="26"/>
                    <a:pt x="47" y="26"/>
                    <a:pt x="47" y="26"/>
                  </a:cubicBezTo>
                  <a:cubicBezTo>
                    <a:pt x="47" y="26"/>
                    <a:pt x="46" y="27"/>
                    <a:pt x="46" y="27"/>
                  </a:cubicBezTo>
                  <a:cubicBezTo>
                    <a:pt x="43" y="50"/>
                    <a:pt x="43" y="50"/>
                    <a:pt x="43" y="50"/>
                  </a:cubicBezTo>
                  <a:cubicBezTo>
                    <a:pt x="43" y="50"/>
                    <a:pt x="43" y="51"/>
                    <a:pt x="42" y="51"/>
                  </a:cubicBezTo>
                  <a:cubicBezTo>
                    <a:pt x="1" y="93"/>
                    <a:pt x="1" y="93"/>
                    <a:pt x="1" y="93"/>
                  </a:cubicBezTo>
                  <a:cubicBezTo>
                    <a:pt x="0" y="94"/>
                    <a:pt x="0" y="96"/>
                    <a:pt x="1" y="97"/>
                  </a:cubicBezTo>
                  <a:cubicBezTo>
                    <a:pt x="6" y="103"/>
                    <a:pt x="6" y="103"/>
                    <a:pt x="6" y="103"/>
                  </a:cubicBezTo>
                  <a:cubicBezTo>
                    <a:pt x="7" y="104"/>
                    <a:pt x="9" y="104"/>
                    <a:pt x="10" y="103"/>
                  </a:cubicBezTo>
                  <a:cubicBezTo>
                    <a:pt x="52" y="61"/>
                    <a:pt x="52" y="61"/>
                    <a:pt x="52" y="61"/>
                  </a:cubicBezTo>
                  <a:cubicBezTo>
                    <a:pt x="53" y="60"/>
                    <a:pt x="53" y="60"/>
                    <a:pt x="54" y="60"/>
                  </a:cubicBezTo>
                  <a:cubicBezTo>
                    <a:pt x="76" y="57"/>
                    <a:pt x="76" y="57"/>
                    <a:pt x="76" y="57"/>
                  </a:cubicBezTo>
                  <a:cubicBezTo>
                    <a:pt x="76" y="57"/>
                    <a:pt x="77" y="57"/>
                    <a:pt x="77" y="56"/>
                  </a:cubicBezTo>
                  <a:cubicBezTo>
                    <a:pt x="102" y="32"/>
                    <a:pt x="102" y="32"/>
                    <a:pt x="102" y="32"/>
                  </a:cubicBezTo>
                  <a:cubicBezTo>
                    <a:pt x="103" y="31"/>
                    <a:pt x="102" y="28"/>
                    <a:pt x="100" y="2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7" name="Group 576"/>
          <p:cNvGrpSpPr/>
          <p:nvPr/>
        </p:nvGrpSpPr>
        <p:grpSpPr>
          <a:xfrm>
            <a:off x="635795" y="5176391"/>
            <a:ext cx="309563" cy="98427"/>
            <a:chOff x="615951" y="5861108"/>
            <a:chExt cx="309563" cy="98427"/>
          </a:xfrm>
        </p:grpSpPr>
        <p:sp>
          <p:nvSpPr>
            <p:cNvPr id="450" name="Freeform 109"/>
            <p:cNvSpPr>
              <a:spLocks/>
            </p:cNvSpPr>
            <p:nvPr/>
          </p:nvSpPr>
          <p:spPr bwMode="auto">
            <a:xfrm>
              <a:off x="615951" y="5869046"/>
              <a:ext cx="53975" cy="74613"/>
            </a:xfrm>
            <a:custGeom>
              <a:avLst/>
              <a:gdLst>
                <a:gd name="T0" fmla="*/ 26 w 29"/>
                <a:gd name="T1" fmla="*/ 21 h 41"/>
                <a:gd name="T2" fmla="*/ 29 w 29"/>
                <a:gd name="T3" fmla="*/ 21 h 41"/>
                <a:gd name="T4" fmla="*/ 29 w 29"/>
                <a:gd name="T5" fmla="*/ 39 h 41"/>
                <a:gd name="T6" fmla="*/ 25 w 29"/>
                <a:gd name="T7" fmla="*/ 40 h 41"/>
                <a:gd name="T8" fmla="*/ 18 w 29"/>
                <a:gd name="T9" fmla="*/ 41 h 41"/>
                <a:gd name="T10" fmla="*/ 11 w 29"/>
                <a:gd name="T11" fmla="*/ 39 h 41"/>
                <a:gd name="T12" fmla="*/ 5 w 29"/>
                <a:gd name="T13" fmla="*/ 35 h 41"/>
                <a:gd name="T14" fmla="*/ 1 w 29"/>
                <a:gd name="T15" fmla="*/ 29 h 41"/>
                <a:gd name="T16" fmla="*/ 0 w 29"/>
                <a:gd name="T17" fmla="*/ 20 h 41"/>
                <a:gd name="T18" fmla="*/ 1 w 29"/>
                <a:gd name="T19" fmla="*/ 12 h 41"/>
                <a:gd name="T20" fmla="*/ 5 w 29"/>
                <a:gd name="T21" fmla="*/ 5 h 41"/>
                <a:gd name="T22" fmla="*/ 11 w 29"/>
                <a:gd name="T23" fmla="*/ 1 h 41"/>
                <a:gd name="T24" fmla="*/ 18 w 29"/>
                <a:gd name="T25" fmla="*/ 0 h 41"/>
                <a:gd name="T26" fmla="*/ 25 w 29"/>
                <a:gd name="T27" fmla="*/ 1 h 41"/>
                <a:gd name="T28" fmla="*/ 29 w 29"/>
                <a:gd name="T29" fmla="*/ 3 h 41"/>
                <a:gd name="T30" fmla="*/ 28 w 29"/>
                <a:gd name="T31" fmla="*/ 6 h 41"/>
                <a:gd name="T32" fmla="*/ 24 w 29"/>
                <a:gd name="T33" fmla="*/ 4 h 41"/>
                <a:gd name="T34" fmla="*/ 18 w 29"/>
                <a:gd name="T35" fmla="*/ 4 h 41"/>
                <a:gd name="T36" fmla="*/ 12 w 29"/>
                <a:gd name="T37" fmla="*/ 5 h 41"/>
                <a:gd name="T38" fmla="*/ 8 w 29"/>
                <a:gd name="T39" fmla="*/ 8 h 41"/>
                <a:gd name="T40" fmla="*/ 5 w 29"/>
                <a:gd name="T41" fmla="*/ 13 h 41"/>
                <a:gd name="T42" fmla="*/ 4 w 29"/>
                <a:gd name="T43" fmla="*/ 20 h 41"/>
                <a:gd name="T44" fmla="*/ 5 w 29"/>
                <a:gd name="T45" fmla="*/ 27 h 41"/>
                <a:gd name="T46" fmla="*/ 7 w 29"/>
                <a:gd name="T47" fmla="*/ 33 h 41"/>
                <a:gd name="T48" fmla="*/ 12 w 29"/>
                <a:gd name="T49" fmla="*/ 36 h 41"/>
                <a:gd name="T50" fmla="*/ 18 w 29"/>
                <a:gd name="T51" fmla="*/ 37 h 41"/>
                <a:gd name="T52" fmla="*/ 23 w 29"/>
                <a:gd name="T53" fmla="*/ 37 h 41"/>
                <a:gd name="T54" fmla="*/ 26 w 29"/>
                <a:gd name="T55" fmla="*/ 36 h 41"/>
                <a:gd name="T56" fmla="*/ 26 w 29"/>
                <a:gd name="T5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41">
                  <a:moveTo>
                    <a:pt x="26" y="21"/>
                  </a:moveTo>
                  <a:cubicBezTo>
                    <a:pt x="29" y="21"/>
                    <a:pt x="29" y="21"/>
                    <a:pt x="29" y="21"/>
                  </a:cubicBezTo>
                  <a:cubicBezTo>
                    <a:pt x="29" y="39"/>
                    <a:pt x="29" y="39"/>
                    <a:pt x="29" y="39"/>
                  </a:cubicBezTo>
                  <a:cubicBezTo>
                    <a:pt x="29" y="39"/>
                    <a:pt x="27" y="39"/>
                    <a:pt x="25" y="40"/>
                  </a:cubicBezTo>
                  <a:cubicBezTo>
                    <a:pt x="23" y="40"/>
                    <a:pt x="21" y="41"/>
                    <a:pt x="18" y="41"/>
                  </a:cubicBezTo>
                  <a:cubicBezTo>
                    <a:pt x="15" y="41"/>
                    <a:pt x="13" y="40"/>
                    <a:pt x="11" y="39"/>
                  </a:cubicBezTo>
                  <a:cubicBezTo>
                    <a:pt x="8" y="38"/>
                    <a:pt x="6" y="37"/>
                    <a:pt x="5" y="35"/>
                  </a:cubicBezTo>
                  <a:cubicBezTo>
                    <a:pt x="3" y="34"/>
                    <a:pt x="2" y="31"/>
                    <a:pt x="1" y="29"/>
                  </a:cubicBezTo>
                  <a:cubicBezTo>
                    <a:pt x="0" y="26"/>
                    <a:pt x="0" y="24"/>
                    <a:pt x="0" y="20"/>
                  </a:cubicBezTo>
                  <a:cubicBezTo>
                    <a:pt x="0" y="17"/>
                    <a:pt x="0" y="14"/>
                    <a:pt x="1" y="12"/>
                  </a:cubicBezTo>
                  <a:cubicBezTo>
                    <a:pt x="2" y="9"/>
                    <a:pt x="4" y="7"/>
                    <a:pt x="5" y="5"/>
                  </a:cubicBezTo>
                  <a:cubicBezTo>
                    <a:pt x="7" y="4"/>
                    <a:pt x="9" y="2"/>
                    <a:pt x="11" y="1"/>
                  </a:cubicBezTo>
                  <a:cubicBezTo>
                    <a:pt x="13" y="1"/>
                    <a:pt x="16" y="0"/>
                    <a:pt x="18" y="0"/>
                  </a:cubicBezTo>
                  <a:cubicBezTo>
                    <a:pt x="21" y="0"/>
                    <a:pt x="23" y="0"/>
                    <a:pt x="25" y="1"/>
                  </a:cubicBezTo>
                  <a:cubicBezTo>
                    <a:pt x="27" y="2"/>
                    <a:pt x="28" y="2"/>
                    <a:pt x="29" y="3"/>
                  </a:cubicBezTo>
                  <a:cubicBezTo>
                    <a:pt x="28" y="6"/>
                    <a:pt x="28" y="6"/>
                    <a:pt x="28" y="6"/>
                  </a:cubicBezTo>
                  <a:cubicBezTo>
                    <a:pt x="27" y="5"/>
                    <a:pt x="26" y="5"/>
                    <a:pt x="24" y="4"/>
                  </a:cubicBezTo>
                  <a:cubicBezTo>
                    <a:pt x="22" y="4"/>
                    <a:pt x="20" y="4"/>
                    <a:pt x="18" y="4"/>
                  </a:cubicBezTo>
                  <a:cubicBezTo>
                    <a:pt x="16" y="4"/>
                    <a:pt x="14" y="4"/>
                    <a:pt x="12" y="5"/>
                  </a:cubicBezTo>
                  <a:cubicBezTo>
                    <a:pt x="11" y="5"/>
                    <a:pt x="9" y="6"/>
                    <a:pt x="8" y="8"/>
                  </a:cubicBezTo>
                  <a:cubicBezTo>
                    <a:pt x="7" y="9"/>
                    <a:pt x="6" y="11"/>
                    <a:pt x="5" y="13"/>
                  </a:cubicBezTo>
                  <a:cubicBezTo>
                    <a:pt x="4" y="15"/>
                    <a:pt x="4" y="18"/>
                    <a:pt x="4" y="20"/>
                  </a:cubicBezTo>
                  <a:cubicBezTo>
                    <a:pt x="4" y="23"/>
                    <a:pt x="4" y="25"/>
                    <a:pt x="5" y="27"/>
                  </a:cubicBezTo>
                  <a:cubicBezTo>
                    <a:pt x="5" y="29"/>
                    <a:pt x="6" y="31"/>
                    <a:pt x="7" y="33"/>
                  </a:cubicBezTo>
                  <a:cubicBezTo>
                    <a:pt x="9" y="34"/>
                    <a:pt x="10" y="35"/>
                    <a:pt x="12" y="36"/>
                  </a:cubicBezTo>
                  <a:cubicBezTo>
                    <a:pt x="14" y="37"/>
                    <a:pt x="16" y="37"/>
                    <a:pt x="18" y="37"/>
                  </a:cubicBezTo>
                  <a:cubicBezTo>
                    <a:pt x="20" y="37"/>
                    <a:pt x="22" y="37"/>
                    <a:pt x="23" y="37"/>
                  </a:cubicBezTo>
                  <a:cubicBezTo>
                    <a:pt x="24" y="37"/>
                    <a:pt x="25" y="36"/>
                    <a:pt x="26" y="36"/>
                  </a:cubicBezTo>
                  <a:lnTo>
                    <a:pt x="26" y="2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110"/>
            <p:cNvSpPr>
              <a:spLocks/>
            </p:cNvSpPr>
            <p:nvPr/>
          </p:nvSpPr>
          <p:spPr bwMode="auto">
            <a:xfrm>
              <a:off x="685801" y="5886509"/>
              <a:ext cx="26988" cy="55563"/>
            </a:xfrm>
            <a:custGeom>
              <a:avLst/>
              <a:gdLst>
                <a:gd name="T0" fmla="*/ 10 w 15"/>
                <a:gd name="T1" fmla="*/ 0 h 30"/>
                <a:gd name="T2" fmla="*/ 13 w 15"/>
                <a:gd name="T3" fmla="*/ 1 h 30"/>
                <a:gd name="T4" fmla="*/ 15 w 15"/>
                <a:gd name="T5" fmla="*/ 1 h 30"/>
                <a:gd name="T6" fmla="*/ 15 w 15"/>
                <a:gd name="T7" fmla="*/ 4 h 30"/>
                <a:gd name="T8" fmla="*/ 13 w 15"/>
                <a:gd name="T9" fmla="*/ 4 h 30"/>
                <a:gd name="T10" fmla="*/ 9 w 15"/>
                <a:gd name="T11" fmla="*/ 3 h 30"/>
                <a:gd name="T12" fmla="*/ 6 w 15"/>
                <a:gd name="T13" fmla="*/ 4 h 30"/>
                <a:gd name="T14" fmla="*/ 4 w 15"/>
                <a:gd name="T15" fmla="*/ 4 h 30"/>
                <a:gd name="T16" fmla="*/ 4 w 15"/>
                <a:gd name="T17" fmla="*/ 30 h 30"/>
                <a:gd name="T18" fmla="*/ 0 w 15"/>
                <a:gd name="T19" fmla="*/ 30 h 30"/>
                <a:gd name="T20" fmla="*/ 0 w 15"/>
                <a:gd name="T21" fmla="*/ 2 h 30"/>
                <a:gd name="T22" fmla="*/ 4 w 15"/>
                <a:gd name="T23" fmla="*/ 1 h 30"/>
                <a:gd name="T24" fmla="*/ 10 w 15"/>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0">
                  <a:moveTo>
                    <a:pt x="10" y="0"/>
                  </a:moveTo>
                  <a:cubicBezTo>
                    <a:pt x="11" y="0"/>
                    <a:pt x="12" y="0"/>
                    <a:pt x="13" y="1"/>
                  </a:cubicBezTo>
                  <a:cubicBezTo>
                    <a:pt x="14" y="1"/>
                    <a:pt x="15" y="1"/>
                    <a:pt x="15" y="1"/>
                  </a:cubicBezTo>
                  <a:cubicBezTo>
                    <a:pt x="15" y="4"/>
                    <a:pt x="15" y="4"/>
                    <a:pt x="15" y="4"/>
                  </a:cubicBezTo>
                  <a:cubicBezTo>
                    <a:pt x="14" y="4"/>
                    <a:pt x="14" y="4"/>
                    <a:pt x="13" y="4"/>
                  </a:cubicBezTo>
                  <a:cubicBezTo>
                    <a:pt x="12" y="4"/>
                    <a:pt x="11" y="3"/>
                    <a:pt x="9" y="3"/>
                  </a:cubicBezTo>
                  <a:cubicBezTo>
                    <a:pt x="8" y="3"/>
                    <a:pt x="6" y="4"/>
                    <a:pt x="6" y="4"/>
                  </a:cubicBezTo>
                  <a:cubicBezTo>
                    <a:pt x="5" y="4"/>
                    <a:pt x="4" y="4"/>
                    <a:pt x="4" y="4"/>
                  </a:cubicBezTo>
                  <a:cubicBezTo>
                    <a:pt x="4" y="30"/>
                    <a:pt x="4" y="30"/>
                    <a:pt x="4" y="30"/>
                  </a:cubicBezTo>
                  <a:cubicBezTo>
                    <a:pt x="0" y="30"/>
                    <a:pt x="0" y="30"/>
                    <a:pt x="0" y="30"/>
                  </a:cubicBezTo>
                  <a:cubicBezTo>
                    <a:pt x="0" y="2"/>
                    <a:pt x="0" y="2"/>
                    <a:pt x="0" y="2"/>
                  </a:cubicBezTo>
                  <a:cubicBezTo>
                    <a:pt x="1" y="2"/>
                    <a:pt x="2" y="1"/>
                    <a:pt x="4" y="1"/>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11"/>
            <p:cNvSpPr>
              <a:spLocks noEditPoints="1"/>
            </p:cNvSpPr>
            <p:nvPr/>
          </p:nvSpPr>
          <p:spPr bwMode="auto">
            <a:xfrm>
              <a:off x="720726" y="5886509"/>
              <a:ext cx="38100" cy="55563"/>
            </a:xfrm>
            <a:custGeom>
              <a:avLst/>
              <a:gdLst>
                <a:gd name="T0" fmla="*/ 11 w 21"/>
                <a:gd name="T1" fmla="*/ 0 h 30"/>
                <a:gd name="T2" fmla="*/ 16 w 21"/>
                <a:gd name="T3" fmla="*/ 1 h 30"/>
                <a:gd name="T4" fmla="*/ 19 w 21"/>
                <a:gd name="T5" fmla="*/ 3 h 30"/>
                <a:gd name="T6" fmla="*/ 21 w 21"/>
                <a:gd name="T7" fmla="*/ 7 h 30"/>
                <a:gd name="T8" fmla="*/ 21 w 21"/>
                <a:gd name="T9" fmla="*/ 11 h 30"/>
                <a:gd name="T10" fmla="*/ 21 w 21"/>
                <a:gd name="T11" fmla="*/ 29 h 30"/>
                <a:gd name="T12" fmla="*/ 20 w 21"/>
                <a:gd name="T13" fmla="*/ 29 h 30"/>
                <a:gd name="T14" fmla="*/ 17 w 21"/>
                <a:gd name="T15" fmla="*/ 30 h 30"/>
                <a:gd name="T16" fmla="*/ 14 w 21"/>
                <a:gd name="T17" fmla="*/ 30 h 30"/>
                <a:gd name="T18" fmla="*/ 10 w 21"/>
                <a:gd name="T19" fmla="*/ 30 h 30"/>
                <a:gd name="T20" fmla="*/ 6 w 21"/>
                <a:gd name="T21" fmla="*/ 30 h 30"/>
                <a:gd name="T22" fmla="*/ 3 w 21"/>
                <a:gd name="T23" fmla="*/ 28 h 30"/>
                <a:gd name="T24" fmla="*/ 1 w 21"/>
                <a:gd name="T25" fmla="*/ 25 h 30"/>
                <a:gd name="T26" fmla="*/ 0 w 21"/>
                <a:gd name="T27" fmla="*/ 21 h 30"/>
                <a:gd name="T28" fmla="*/ 1 w 21"/>
                <a:gd name="T29" fmla="*/ 17 h 30"/>
                <a:gd name="T30" fmla="*/ 3 w 21"/>
                <a:gd name="T31" fmla="*/ 14 h 30"/>
                <a:gd name="T32" fmla="*/ 7 w 21"/>
                <a:gd name="T33" fmla="*/ 13 h 30"/>
                <a:gd name="T34" fmla="*/ 12 w 21"/>
                <a:gd name="T35" fmla="*/ 12 h 30"/>
                <a:gd name="T36" fmla="*/ 14 w 21"/>
                <a:gd name="T37" fmla="*/ 12 h 30"/>
                <a:gd name="T38" fmla="*/ 15 w 21"/>
                <a:gd name="T39" fmla="*/ 13 h 30"/>
                <a:gd name="T40" fmla="*/ 17 w 21"/>
                <a:gd name="T41" fmla="*/ 13 h 30"/>
                <a:gd name="T42" fmla="*/ 18 w 21"/>
                <a:gd name="T43" fmla="*/ 13 h 30"/>
                <a:gd name="T44" fmla="*/ 18 w 21"/>
                <a:gd name="T45" fmla="*/ 11 h 30"/>
                <a:gd name="T46" fmla="*/ 17 w 21"/>
                <a:gd name="T47" fmla="*/ 8 h 30"/>
                <a:gd name="T48" fmla="*/ 16 w 21"/>
                <a:gd name="T49" fmla="*/ 6 h 30"/>
                <a:gd name="T50" fmla="*/ 14 w 21"/>
                <a:gd name="T51" fmla="*/ 4 h 30"/>
                <a:gd name="T52" fmla="*/ 11 w 21"/>
                <a:gd name="T53" fmla="*/ 3 h 30"/>
                <a:gd name="T54" fmla="*/ 6 w 21"/>
                <a:gd name="T55" fmla="*/ 4 h 30"/>
                <a:gd name="T56" fmla="*/ 4 w 21"/>
                <a:gd name="T57" fmla="*/ 5 h 30"/>
                <a:gd name="T58" fmla="*/ 3 w 21"/>
                <a:gd name="T59" fmla="*/ 1 h 30"/>
                <a:gd name="T60" fmla="*/ 6 w 21"/>
                <a:gd name="T61" fmla="*/ 1 h 30"/>
                <a:gd name="T62" fmla="*/ 11 w 21"/>
                <a:gd name="T63" fmla="*/ 0 h 30"/>
                <a:gd name="T64" fmla="*/ 11 w 21"/>
                <a:gd name="T65" fmla="*/ 27 h 30"/>
                <a:gd name="T66" fmla="*/ 15 w 21"/>
                <a:gd name="T67" fmla="*/ 27 h 30"/>
                <a:gd name="T68" fmla="*/ 18 w 21"/>
                <a:gd name="T69" fmla="*/ 27 h 30"/>
                <a:gd name="T70" fmla="*/ 18 w 21"/>
                <a:gd name="T71" fmla="*/ 16 h 30"/>
                <a:gd name="T72" fmla="*/ 16 w 21"/>
                <a:gd name="T73" fmla="*/ 16 h 30"/>
                <a:gd name="T74" fmla="*/ 12 w 21"/>
                <a:gd name="T75" fmla="*/ 16 h 30"/>
                <a:gd name="T76" fmla="*/ 9 w 21"/>
                <a:gd name="T77" fmla="*/ 16 h 30"/>
                <a:gd name="T78" fmla="*/ 6 w 21"/>
                <a:gd name="T79" fmla="*/ 17 h 30"/>
                <a:gd name="T80" fmla="*/ 4 w 21"/>
                <a:gd name="T81" fmla="*/ 18 h 30"/>
                <a:gd name="T82" fmla="*/ 4 w 21"/>
                <a:gd name="T83" fmla="*/ 21 h 30"/>
                <a:gd name="T84" fmla="*/ 4 w 21"/>
                <a:gd name="T85" fmla="*/ 24 h 30"/>
                <a:gd name="T86" fmla="*/ 6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4" y="0"/>
                    <a:pt x="16" y="1"/>
                  </a:cubicBezTo>
                  <a:cubicBezTo>
                    <a:pt x="17" y="1"/>
                    <a:pt x="18" y="2"/>
                    <a:pt x="19" y="3"/>
                  </a:cubicBezTo>
                  <a:cubicBezTo>
                    <a:pt x="20" y="4"/>
                    <a:pt x="20" y="5"/>
                    <a:pt x="21" y="7"/>
                  </a:cubicBezTo>
                  <a:cubicBezTo>
                    <a:pt x="21" y="8"/>
                    <a:pt x="21" y="9"/>
                    <a:pt x="21" y="11"/>
                  </a:cubicBezTo>
                  <a:cubicBezTo>
                    <a:pt x="21" y="29"/>
                    <a:pt x="21" y="29"/>
                    <a:pt x="21" y="29"/>
                  </a:cubicBezTo>
                  <a:cubicBezTo>
                    <a:pt x="21" y="29"/>
                    <a:pt x="20" y="29"/>
                    <a:pt x="20" y="29"/>
                  </a:cubicBezTo>
                  <a:cubicBezTo>
                    <a:pt x="19" y="30"/>
                    <a:pt x="18" y="30"/>
                    <a:pt x="17" y="30"/>
                  </a:cubicBezTo>
                  <a:cubicBezTo>
                    <a:pt x="16" y="30"/>
                    <a:pt x="15" y="30"/>
                    <a:pt x="14" y="30"/>
                  </a:cubicBezTo>
                  <a:cubicBezTo>
                    <a:pt x="13" y="30"/>
                    <a:pt x="12" y="30"/>
                    <a:pt x="10" y="30"/>
                  </a:cubicBezTo>
                  <a:cubicBezTo>
                    <a:pt x="9" y="30"/>
                    <a:pt x="8" y="30"/>
                    <a:pt x="6" y="30"/>
                  </a:cubicBezTo>
                  <a:cubicBezTo>
                    <a:pt x="5" y="30"/>
                    <a:pt x="4" y="29"/>
                    <a:pt x="3" y="28"/>
                  </a:cubicBezTo>
                  <a:cubicBezTo>
                    <a:pt x="2" y="28"/>
                    <a:pt x="1" y="27"/>
                    <a:pt x="1" y="25"/>
                  </a:cubicBezTo>
                  <a:cubicBezTo>
                    <a:pt x="0" y="24"/>
                    <a:pt x="0" y="23"/>
                    <a:pt x="0" y="21"/>
                  </a:cubicBezTo>
                  <a:cubicBezTo>
                    <a:pt x="0" y="20"/>
                    <a:pt x="0" y="18"/>
                    <a:pt x="1" y="17"/>
                  </a:cubicBezTo>
                  <a:cubicBezTo>
                    <a:pt x="1" y="16"/>
                    <a:pt x="2" y="15"/>
                    <a:pt x="3" y="14"/>
                  </a:cubicBezTo>
                  <a:cubicBezTo>
                    <a:pt x="4" y="14"/>
                    <a:pt x="6" y="13"/>
                    <a:pt x="7" y="13"/>
                  </a:cubicBezTo>
                  <a:cubicBezTo>
                    <a:pt x="9" y="13"/>
                    <a:pt x="10" y="12"/>
                    <a:pt x="12" y="12"/>
                  </a:cubicBezTo>
                  <a:cubicBezTo>
                    <a:pt x="13" y="12"/>
                    <a:pt x="13" y="12"/>
                    <a:pt x="14" y="12"/>
                  </a:cubicBezTo>
                  <a:cubicBezTo>
                    <a:pt x="14" y="13"/>
                    <a:pt x="15" y="13"/>
                    <a:pt x="15" y="13"/>
                  </a:cubicBezTo>
                  <a:cubicBezTo>
                    <a:pt x="16" y="13"/>
                    <a:pt x="16" y="13"/>
                    <a:pt x="17" y="13"/>
                  </a:cubicBezTo>
                  <a:cubicBezTo>
                    <a:pt x="17" y="13"/>
                    <a:pt x="17" y="13"/>
                    <a:pt x="18" y="13"/>
                  </a:cubicBezTo>
                  <a:cubicBezTo>
                    <a:pt x="18" y="11"/>
                    <a:pt x="18" y="11"/>
                    <a:pt x="18" y="11"/>
                  </a:cubicBezTo>
                  <a:cubicBezTo>
                    <a:pt x="18" y="10"/>
                    <a:pt x="17" y="9"/>
                    <a:pt x="17" y="8"/>
                  </a:cubicBezTo>
                  <a:cubicBezTo>
                    <a:pt x="17" y="8"/>
                    <a:pt x="17" y="7"/>
                    <a:pt x="16" y="6"/>
                  </a:cubicBezTo>
                  <a:cubicBezTo>
                    <a:pt x="16" y="5"/>
                    <a:pt x="15" y="5"/>
                    <a:pt x="14" y="4"/>
                  </a:cubicBezTo>
                  <a:cubicBezTo>
                    <a:pt x="13" y="4"/>
                    <a:pt x="12" y="3"/>
                    <a:pt x="11" y="3"/>
                  </a:cubicBezTo>
                  <a:cubicBezTo>
                    <a:pt x="8" y="3"/>
                    <a:pt x="7" y="4"/>
                    <a:pt x="6" y="4"/>
                  </a:cubicBezTo>
                  <a:cubicBezTo>
                    <a:pt x="5" y="4"/>
                    <a:pt x="4" y="4"/>
                    <a:pt x="4" y="5"/>
                  </a:cubicBezTo>
                  <a:cubicBezTo>
                    <a:pt x="3" y="1"/>
                    <a:pt x="3" y="1"/>
                    <a:pt x="3" y="1"/>
                  </a:cubicBezTo>
                  <a:cubicBezTo>
                    <a:pt x="4" y="1"/>
                    <a:pt x="5" y="1"/>
                    <a:pt x="6" y="1"/>
                  </a:cubicBezTo>
                  <a:cubicBezTo>
                    <a:pt x="7" y="0"/>
                    <a:pt x="9" y="0"/>
                    <a:pt x="11" y="0"/>
                  </a:cubicBezTo>
                  <a:close/>
                  <a:moveTo>
                    <a:pt x="11" y="27"/>
                  </a:moveTo>
                  <a:cubicBezTo>
                    <a:pt x="13" y="27"/>
                    <a:pt x="14" y="27"/>
                    <a:pt x="15" y="27"/>
                  </a:cubicBezTo>
                  <a:cubicBezTo>
                    <a:pt x="16" y="27"/>
                    <a:pt x="17" y="27"/>
                    <a:pt x="18" y="27"/>
                  </a:cubicBezTo>
                  <a:cubicBezTo>
                    <a:pt x="18" y="16"/>
                    <a:pt x="18" y="16"/>
                    <a:pt x="18" y="16"/>
                  </a:cubicBezTo>
                  <a:cubicBezTo>
                    <a:pt x="17" y="16"/>
                    <a:pt x="16" y="16"/>
                    <a:pt x="16" y="16"/>
                  </a:cubicBezTo>
                  <a:cubicBezTo>
                    <a:pt x="15" y="16"/>
                    <a:pt x="13" y="16"/>
                    <a:pt x="12" y="16"/>
                  </a:cubicBezTo>
                  <a:cubicBezTo>
                    <a:pt x="11" y="16"/>
                    <a:pt x="10" y="16"/>
                    <a:pt x="9" y="16"/>
                  </a:cubicBezTo>
                  <a:cubicBezTo>
                    <a:pt x="8" y="16"/>
                    <a:pt x="7" y="16"/>
                    <a:pt x="6" y="17"/>
                  </a:cubicBezTo>
                  <a:cubicBezTo>
                    <a:pt x="6" y="17"/>
                    <a:pt x="5" y="18"/>
                    <a:pt x="4" y="18"/>
                  </a:cubicBezTo>
                  <a:cubicBezTo>
                    <a:pt x="4" y="19"/>
                    <a:pt x="4" y="20"/>
                    <a:pt x="4" y="21"/>
                  </a:cubicBezTo>
                  <a:cubicBezTo>
                    <a:pt x="4" y="22"/>
                    <a:pt x="4" y="23"/>
                    <a:pt x="4" y="24"/>
                  </a:cubicBezTo>
                  <a:cubicBezTo>
                    <a:pt x="4" y="25"/>
                    <a:pt x="5" y="25"/>
                    <a:pt x="6" y="26"/>
                  </a:cubicBezTo>
                  <a:cubicBezTo>
                    <a:pt x="6" y="26"/>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12"/>
            <p:cNvSpPr>
              <a:spLocks noEditPoints="1"/>
            </p:cNvSpPr>
            <p:nvPr/>
          </p:nvSpPr>
          <p:spPr bwMode="auto">
            <a:xfrm>
              <a:off x="776288" y="5886509"/>
              <a:ext cx="44450" cy="73026"/>
            </a:xfrm>
            <a:custGeom>
              <a:avLst/>
              <a:gdLst>
                <a:gd name="T0" fmla="*/ 4 w 25"/>
                <a:gd name="T1" fmla="*/ 40 h 40"/>
                <a:gd name="T2" fmla="*/ 0 w 25"/>
                <a:gd name="T3" fmla="*/ 40 h 40"/>
                <a:gd name="T4" fmla="*/ 0 w 25"/>
                <a:gd name="T5" fmla="*/ 2 h 40"/>
                <a:gd name="T6" fmla="*/ 5 w 25"/>
                <a:gd name="T7" fmla="*/ 1 h 40"/>
                <a:gd name="T8" fmla="*/ 11 w 25"/>
                <a:gd name="T9" fmla="*/ 0 h 40"/>
                <a:gd name="T10" fmla="*/ 17 w 25"/>
                <a:gd name="T11" fmla="*/ 1 h 40"/>
                <a:gd name="T12" fmla="*/ 21 w 25"/>
                <a:gd name="T13" fmla="*/ 4 h 40"/>
                <a:gd name="T14" fmla="*/ 24 w 25"/>
                <a:gd name="T15" fmla="*/ 9 h 40"/>
                <a:gd name="T16" fmla="*/ 25 w 25"/>
                <a:gd name="T17" fmla="*/ 15 h 40"/>
                <a:gd name="T18" fmla="*/ 24 w 25"/>
                <a:gd name="T19" fmla="*/ 21 h 40"/>
                <a:gd name="T20" fmla="*/ 22 w 25"/>
                <a:gd name="T21" fmla="*/ 26 h 40"/>
                <a:gd name="T22" fmla="*/ 18 w 25"/>
                <a:gd name="T23" fmla="*/ 29 h 40"/>
                <a:gd name="T24" fmla="*/ 12 w 25"/>
                <a:gd name="T25" fmla="*/ 30 h 40"/>
                <a:gd name="T26" fmla="*/ 7 w 25"/>
                <a:gd name="T27" fmla="*/ 30 h 40"/>
                <a:gd name="T28" fmla="*/ 4 w 25"/>
                <a:gd name="T29" fmla="*/ 28 h 40"/>
                <a:gd name="T30" fmla="*/ 4 w 25"/>
                <a:gd name="T31" fmla="*/ 40 h 40"/>
                <a:gd name="T32" fmla="*/ 4 w 25"/>
                <a:gd name="T33" fmla="*/ 25 h 40"/>
                <a:gd name="T34" fmla="*/ 5 w 25"/>
                <a:gd name="T35" fmla="*/ 25 h 40"/>
                <a:gd name="T36" fmla="*/ 7 w 25"/>
                <a:gd name="T37" fmla="*/ 26 h 40"/>
                <a:gd name="T38" fmla="*/ 9 w 25"/>
                <a:gd name="T39" fmla="*/ 27 h 40"/>
                <a:gd name="T40" fmla="*/ 12 w 25"/>
                <a:gd name="T41" fmla="*/ 27 h 40"/>
                <a:gd name="T42" fmla="*/ 16 w 25"/>
                <a:gd name="T43" fmla="*/ 26 h 40"/>
                <a:gd name="T44" fmla="*/ 19 w 25"/>
                <a:gd name="T45" fmla="*/ 24 h 40"/>
                <a:gd name="T46" fmla="*/ 21 w 25"/>
                <a:gd name="T47" fmla="*/ 20 h 40"/>
                <a:gd name="T48" fmla="*/ 21 w 25"/>
                <a:gd name="T49" fmla="*/ 15 h 40"/>
                <a:gd name="T50" fmla="*/ 19 w 25"/>
                <a:gd name="T51" fmla="*/ 7 h 40"/>
                <a:gd name="T52" fmla="*/ 11 w 25"/>
                <a:gd name="T53" fmla="*/ 4 h 40"/>
                <a:gd name="T54" fmla="*/ 7 w 25"/>
                <a:gd name="T55" fmla="*/ 4 h 40"/>
                <a:gd name="T56" fmla="*/ 4 w 25"/>
                <a:gd name="T57" fmla="*/ 4 h 40"/>
                <a:gd name="T58" fmla="*/ 4 w 25"/>
                <a:gd name="T59"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0">
                  <a:moveTo>
                    <a:pt x="4" y="40"/>
                  </a:moveTo>
                  <a:cubicBezTo>
                    <a:pt x="0" y="40"/>
                    <a:pt x="0" y="40"/>
                    <a:pt x="0" y="40"/>
                  </a:cubicBezTo>
                  <a:cubicBezTo>
                    <a:pt x="0" y="2"/>
                    <a:pt x="0" y="2"/>
                    <a:pt x="0" y="2"/>
                  </a:cubicBezTo>
                  <a:cubicBezTo>
                    <a:pt x="2" y="1"/>
                    <a:pt x="3" y="1"/>
                    <a:pt x="5" y="1"/>
                  </a:cubicBezTo>
                  <a:cubicBezTo>
                    <a:pt x="6" y="0"/>
                    <a:pt x="8" y="0"/>
                    <a:pt x="11" y="0"/>
                  </a:cubicBezTo>
                  <a:cubicBezTo>
                    <a:pt x="13" y="0"/>
                    <a:pt x="15" y="1"/>
                    <a:pt x="17" y="1"/>
                  </a:cubicBezTo>
                  <a:cubicBezTo>
                    <a:pt x="19" y="2"/>
                    <a:pt x="20" y="3"/>
                    <a:pt x="21" y="4"/>
                  </a:cubicBezTo>
                  <a:cubicBezTo>
                    <a:pt x="23" y="6"/>
                    <a:pt x="24" y="7"/>
                    <a:pt x="24" y="9"/>
                  </a:cubicBezTo>
                  <a:cubicBezTo>
                    <a:pt x="25" y="11"/>
                    <a:pt x="25" y="13"/>
                    <a:pt x="25" y="15"/>
                  </a:cubicBezTo>
                  <a:cubicBezTo>
                    <a:pt x="25" y="18"/>
                    <a:pt x="25" y="20"/>
                    <a:pt x="24" y="21"/>
                  </a:cubicBezTo>
                  <a:cubicBezTo>
                    <a:pt x="24" y="23"/>
                    <a:pt x="23" y="25"/>
                    <a:pt x="22" y="26"/>
                  </a:cubicBezTo>
                  <a:cubicBezTo>
                    <a:pt x="21" y="28"/>
                    <a:pt x="19" y="29"/>
                    <a:pt x="18" y="29"/>
                  </a:cubicBezTo>
                  <a:cubicBezTo>
                    <a:pt x="16" y="30"/>
                    <a:pt x="14" y="30"/>
                    <a:pt x="12" y="30"/>
                  </a:cubicBezTo>
                  <a:cubicBezTo>
                    <a:pt x="10" y="30"/>
                    <a:pt x="9" y="30"/>
                    <a:pt x="7" y="30"/>
                  </a:cubicBezTo>
                  <a:cubicBezTo>
                    <a:pt x="6" y="29"/>
                    <a:pt x="5" y="29"/>
                    <a:pt x="4" y="28"/>
                  </a:cubicBezTo>
                  <a:lnTo>
                    <a:pt x="4" y="40"/>
                  </a:lnTo>
                  <a:close/>
                  <a:moveTo>
                    <a:pt x="4" y="25"/>
                  </a:moveTo>
                  <a:cubicBezTo>
                    <a:pt x="4" y="25"/>
                    <a:pt x="5" y="25"/>
                    <a:pt x="5" y="25"/>
                  </a:cubicBezTo>
                  <a:cubicBezTo>
                    <a:pt x="6" y="26"/>
                    <a:pt x="6" y="26"/>
                    <a:pt x="7" y="26"/>
                  </a:cubicBezTo>
                  <a:cubicBezTo>
                    <a:pt x="8" y="26"/>
                    <a:pt x="9" y="27"/>
                    <a:pt x="9" y="27"/>
                  </a:cubicBezTo>
                  <a:cubicBezTo>
                    <a:pt x="10" y="27"/>
                    <a:pt x="11" y="27"/>
                    <a:pt x="12" y="27"/>
                  </a:cubicBezTo>
                  <a:cubicBezTo>
                    <a:pt x="14" y="27"/>
                    <a:pt x="15" y="27"/>
                    <a:pt x="16" y="26"/>
                  </a:cubicBezTo>
                  <a:cubicBezTo>
                    <a:pt x="18" y="26"/>
                    <a:pt x="18" y="25"/>
                    <a:pt x="19" y="24"/>
                  </a:cubicBezTo>
                  <a:cubicBezTo>
                    <a:pt x="20" y="23"/>
                    <a:pt x="21" y="21"/>
                    <a:pt x="21" y="20"/>
                  </a:cubicBezTo>
                  <a:cubicBezTo>
                    <a:pt x="21" y="18"/>
                    <a:pt x="21" y="17"/>
                    <a:pt x="21" y="15"/>
                  </a:cubicBezTo>
                  <a:cubicBezTo>
                    <a:pt x="21" y="12"/>
                    <a:pt x="20" y="9"/>
                    <a:pt x="19" y="7"/>
                  </a:cubicBezTo>
                  <a:cubicBezTo>
                    <a:pt x="17" y="5"/>
                    <a:pt x="14" y="4"/>
                    <a:pt x="11" y="4"/>
                  </a:cubicBezTo>
                  <a:cubicBezTo>
                    <a:pt x="9" y="4"/>
                    <a:pt x="8" y="4"/>
                    <a:pt x="7" y="4"/>
                  </a:cubicBezTo>
                  <a:cubicBezTo>
                    <a:pt x="6" y="4"/>
                    <a:pt x="5" y="4"/>
                    <a:pt x="4" y="4"/>
                  </a:cubicBezTo>
                  <a:lnTo>
                    <a:pt x="4" y="2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13"/>
            <p:cNvSpPr>
              <a:spLocks/>
            </p:cNvSpPr>
            <p:nvPr/>
          </p:nvSpPr>
          <p:spPr bwMode="auto">
            <a:xfrm>
              <a:off x="836613" y="5861108"/>
              <a:ext cx="41275" cy="80963"/>
            </a:xfrm>
            <a:custGeom>
              <a:avLst/>
              <a:gdLst>
                <a:gd name="T0" fmla="*/ 0 w 23"/>
                <a:gd name="T1" fmla="*/ 44 h 44"/>
                <a:gd name="T2" fmla="*/ 0 w 23"/>
                <a:gd name="T3" fmla="*/ 1 h 44"/>
                <a:gd name="T4" fmla="*/ 4 w 23"/>
                <a:gd name="T5" fmla="*/ 0 h 44"/>
                <a:gd name="T6" fmla="*/ 4 w 23"/>
                <a:gd name="T7" fmla="*/ 16 h 44"/>
                <a:gd name="T8" fmla="*/ 7 w 23"/>
                <a:gd name="T9" fmla="*/ 15 h 44"/>
                <a:gd name="T10" fmla="*/ 11 w 23"/>
                <a:gd name="T11" fmla="*/ 14 h 44"/>
                <a:gd name="T12" fmla="*/ 17 w 23"/>
                <a:gd name="T13" fmla="*/ 15 h 44"/>
                <a:gd name="T14" fmla="*/ 20 w 23"/>
                <a:gd name="T15" fmla="*/ 18 h 44"/>
                <a:gd name="T16" fmla="*/ 22 w 23"/>
                <a:gd name="T17" fmla="*/ 22 h 44"/>
                <a:gd name="T18" fmla="*/ 23 w 23"/>
                <a:gd name="T19" fmla="*/ 28 h 44"/>
                <a:gd name="T20" fmla="*/ 23 w 23"/>
                <a:gd name="T21" fmla="*/ 44 h 44"/>
                <a:gd name="T22" fmla="*/ 19 w 23"/>
                <a:gd name="T23" fmla="*/ 44 h 44"/>
                <a:gd name="T24" fmla="*/ 19 w 23"/>
                <a:gd name="T25" fmla="*/ 29 h 44"/>
                <a:gd name="T26" fmla="*/ 19 w 23"/>
                <a:gd name="T27" fmla="*/ 24 h 44"/>
                <a:gd name="T28" fmla="*/ 17 w 23"/>
                <a:gd name="T29" fmla="*/ 20 h 44"/>
                <a:gd name="T30" fmla="*/ 15 w 23"/>
                <a:gd name="T31" fmla="*/ 18 h 44"/>
                <a:gd name="T32" fmla="*/ 11 w 23"/>
                <a:gd name="T33" fmla="*/ 18 h 44"/>
                <a:gd name="T34" fmla="*/ 8 w 23"/>
                <a:gd name="T35" fmla="*/ 18 h 44"/>
                <a:gd name="T36" fmla="*/ 6 w 23"/>
                <a:gd name="T37" fmla="*/ 18 h 44"/>
                <a:gd name="T38" fmla="*/ 5 w 23"/>
                <a:gd name="T39" fmla="*/ 18 h 44"/>
                <a:gd name="T40" fmla="*/ 4 w 23"/>
                <a:gd name="T41" fmla="*/ 19 h 44"/>
                <a:gd name="T42" fmla="*/ 4 w 23"/>
                <a:gd name="T43" fmla="*/ 44 h 44"/>
                <a:gd name="T44" fmla="*/ 0 w 23"/>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4">
                  <a:moveTo>
                    <a:pt x="0" y="44"/>
                  </a:moveTo>
                  <a:cubicBezTo>
                    <a:pt x="0" y="1"/>
                    <a:pt x="0" y="1"/>
                    <a:pt x="0" y="1"/>
                  </a:cubicBezTo>
                  <a:cubicBezTo>
                    <a:pt x="4" y="0"/>
                    <a:pt x="4" y="0"/>
                    <a:pt x="4" y="0"/>
                  </a:cubicBezTo>
                  <a:cubicBezTo>
                    <a:pt x="4" y="16"/>
                    <a:pt x="4" y="16"/>
                    <a:pt x="4" y="16"/>
                  </a:cubicBezTo>
                  <a:cubicBezTo>
                    <a:pt x="5" y="15"/>
                    <a:pt x="6" y="15"/>
                    <a:pt x="7" y="15"/>
                  </a:cubicBezTo>
                  <a:cubicBezTo>
                    <a:pt x="9" y="14"/>
                    <a:pt x="10" y="14"/>
                    <a:pt x="11" y="14"/>
                  </a:cubicBezTo>
                  <a:cubicBezTo>
                    <a:pt x="13" y="14"/>
                    <a:pt x="15" y="15"/>
                    <a:pt x="17" y="15"/>
                  </a:cubicBezTo>
                  <a:cubicBezTo>
                    <a:pt x="18" y="16"/>
                    <a:pt x="19" y="17"/>
                    <a:pt x="20" y="18"/>
                  </a:cubicBezTo>
                  <a:cubicBezTo>
                    <a:pt x="21" y="19"/>
                    <a:pt x="22" y="20"/>
                    <a:pt x="22" y="22"/>
                  </a:cubicBezTo>
                  <a:cubicBezTo>
                    <a:pt x="23" y="24"/>
                    <a:pt x="23" y="26"/>
                    <a:pt x="23" y="28"/>
                  </a:cubicBezTo>
                  <a:cubicBezTo>
                    <a:pt x="23" y="44"/>
                    <a:pt x="23" y="44"/>
                    <a:pt x="23" y="44"/>
                  </a:cubicBezTo>
                  <a:cubicBezTo>
                    <a:pt x="19" y="44"/>
                    <a:pt x="19" y="44"/>
                    <a:pt x="19" y="44"/>
                  </a:cubicBezTo>
                  <a:cubicBezTo>
                    <a:pt x="19" y="29"/>
                    <a:pt x="19" y="29"/>
                    <a:pt x="19" y="29"/>
                  </a:cubicBezTo>
                  <a:cubicBezTo>
                    <a:pt x="19" y="27"/>
                    <a:pt x="19" y="25"/>
                    <a:pt x="19" y="24"/>
                  </a:cubicBezTo>
                  <a:cubicBezTo>
                    <a:pt x="18" y="22"/>
                    <a:pt x="18" y="21"/>
                    <a:pt x="17" y="20"/>
                  </a:cubicBezTo>
                  <a:cubicBezTo>
                    <a:pt x="17" y="19"/>
                    <a:pt x="16" y="19"/>
                    <a:pt x="15" y="18"/>
                  </a:cubicBezTo>
                  <a:cubicBezTo>
                    <a:pt x="14" y="18"/>
                    <a:pt x="12" y="18"/>
                    <a:pt x="11" y="18"/>
                  </a:cubicBezTo>
                  <a:cubicBezTo>
                    <a:pt x="10" y="18"/>
                    <a:pt x="9" y="18"/>
                    <a:pt x="8" y="18"/>
                  </a:cubicBezTo>
                  <a:cubicBezTo>
                    <a:pt x="8" y="18"/>
                    <a:pt x="7" y="18"/>
                    <a:pt x="6" y="18"/>
                  </a:cubicBezTo>
                  <a:cubicBezTo>
                    <a:pt x="6" y="18"/>
                    <a:pt x="5" y="18"/>
                    <a:pt x="5" y="18"/>
                  </a:cubicBezTo>
                  <a:cubicBezTo>
                    <a:pt x="4" y="19"/>
                    <a:pt x="4" y="19"/>
                    <a:pt x="4" y="19"/>
                  </a:cubicBezTo>
                  <a:cubicBezTo>
                    <a:pt x="4" y="44"/>
                    <a:pt x="4" y="44"/>
                    <a:pt x="4" y="44"/>
                  </a:cubicBezTo>
                  <a:lnTo>
                    <a:pt x="0"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14"/>
            <p:cNvSpPr>
              <a:spLocks/>
            </p:cNvSpPr>
            <p:nvPr/>
          </p:nvSpPr>
          <p:spPr bwMode="auto">
            <a:xfrm>
              <a:off x="889001" y="5886509"/>
              <a:ext cx="36513" cy="55563"/>
            </a:xfrm>
            <a:custGeom>
              <a:avLst/>
              <a:gdLst>
                <a:gd name="T0" fmla="*/ 9 w 20"/>
                <a:gd name="T1" fmla="*/ 27 h 30"/>
                <a:gd name="T2" fmla="*/ 14 w 20"/>
                <a:gd name="T3" fmla="*/ 26 h 30"/>
                <a:gd name="T4" fmla="*/ 16 w 20"/>
                <a:gd name="T5" fmla="*/ 23 h 30"/>
                <a:gd name="T6" fmla="*/ 16 w 20"/>
                <a:gd name="T7" fmla="*/ 21 h 30"/>
                <a:gd name="T8" fmla="*/ 15 w 20"/>
                <a:gd name="T9" fmla="*/ 19 h 30"/>
                <a:gd name="T10" fmla="*/ 12 w 20"/>
                <a:gd name="T11" fmla="*/ 18 h 30"/>
                <a:gd name="T12" fmla="*/ 9 w 20"/>
                <a:gd name="T13" fmla="*/ 16 h 30"/>
                <a:gd name="T14" fmla="*/ 6 w 20"/>
                <a:gd name="T15" fmla="*/ 15 h 30"/>
                <a:gd name="T16" fmla="*/ 3 w 20"/>
                <a:gd name="T17" fmla="*/ 13 h 30"/>
                <a:gd name="T18" fmla="*/ 2 w 20"/>
                <a:gd name="T19" fmla="*/ 11 h 30"/>
                <a:gd name="T20" fmla="*/ 1 w 20"/>
                <a:gd name="T21" fmla="*/ 8 h 30"/>
                <a:gd name="T22" fmla="*/ 4 w 20"/>
                <a:gd name="T23" fmla="*/ 2 h 30"/>
                <a:gd name="T24" fmla="*/ 11 w 20"/>
                <a:gd name="T25" fmla="*/ 0 h 30"/>
                <a:gd name="T26" fmla="*/ 16 w 20"/>
                <a:gd name="T27" fmla="*/ 1 h 30"/>
                <a:gd name="T28" fmla="*/ 18 w 20"/>
                <a:gd name="T29" fmla="*/ 2 h 30"/>
                <a:gd name="T30" fmla="*/ 18 w 20"/>
                <a:gd name="T31" fmla="*/ 5 h 30"/>
                <a:gd name="T32" fmla="*/ 15 w 20"/>
                <a:gd name="T33" fmla="*/ 4 h 30"/>
                <a:gd name="T34" fmla="*/ 11 w 20"/>
                <a:gd name="T35" fmla="*/ 3 h 30"/>
                <a:gd name="T36" fmla="*/ 8 w 20"/>
                <a:gd name="T37" fmla="*/ 4 h 30"/>
                <a:gd name="T38" fmla="*/ 6 w 20"/>
                <a:gd name="T39" fmla="*/ 4 h 30"/>
                <a:gd name="T40" fmla="*/ 5 w 20"/>
                <a:gd name="T41" fmla="*/ 6 h 30"/>
                <a:gd name="T42" fmla="*/ 5 w 20"/>
                <a:gd name="T43" fmla="*/ 8 h 30"/>
                <a:gd name="T44" fmla="*/ 5 w 20"/>
                <a:gd name="T45" fmla="*/ 10 h 30"/>
                <a:gd name="T46" fmla="*/ 6 w 20"/>
                <a:gd name="T47" fmla="*/ 11 h 30"/>
                <a:gd name="T48" fmla="*/ 8 w 20"/>
                <a:gd name="T49" fmla="*/ 12 h 30"/>
                <a:gd name="T50" fmla="*/ 11 w 20"/>
                <a:gd name="T51" fmla="*/ 14 h 30"/>
                <a:gd name="T52" fmla="*/ 15 w 20"/>
                <a:gd name="T53" fmla="*/ 15 h 30"/>
                <a:gd name="T54" fmla="*/ 17 w 20"/>
                <a:gd name="T55" fmla="*/ 17 h 30"/>
                <a:gd name="T56" fmla="*/ 19 w 20"/>
                <a:gd name="T57" fmla="*/ 19 h 30"/>
                <a:gd name="T58" fmla="*/ 20 w 20"/>
                <a:gd name="T59" fmla="*/ 22 h 30"/>
                <a:gd name="T60" fmla="*/ 17 w 20"/>
                <a:gd name="T61" fmla="*/ 28 h 30"/>
                <a:gd name="T62" fmla="*/ 9 w 20"/>
                <a:gd name="T63" fmla="*/ 30 h 30"/>
                <a:gd name="T64" fmla="*/ 3 w 20"/>
                <a:gd name="T65" fmla="*/ 30 h 30"/>
                <a:gd name="T66" fmla="*/ 0 w 20"/>
                <a:gd name="T67" fmla="*/ 29 h 30"/>
                <a:gd name="T68" fmla="*/ 1 w 20"/>
                <a:gd name="T69" fmla="*/ 25 h 30"/>
                <a:gd name="T70" fmla="*/ 2 w 20"/>
                <a:gd name="T71" fmla="*/ 26 h 30"/>
                <a:gd name="T72" fmla="*/ 4 w 20"/>
                <a:gd name="T73" fmla="*/ 26 h 30"/>
                <a:gd name="T74" fmla="*/ 6 w 20"/>
                <a:gd name="T75" fmla="*/ 27 h 30"/>
                <a:gd name="T76" fmla="*/ 9 w 20"/>
                <a:gd name="T7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0">
                  <a:moveTo>
                    <a:pt x="9" y="27"/>
                  </a:moveTo>
                  <a:cubicBezTo>
                    <a:pt x="11" y="27"/>
                    <a:pt x="13" y="27"/>
                    <a:pt x="14" y="26"/>
                  </a:cubicBezTo>
                  <a:cubicBezTo>
                    <a:pt x="15" y="25"/>
                    <a:pt x="16" y="24"/>
                    <a:pt x="16" y="23"/>
                  </a:cubicBezTo>
                  <a:cubicBezTo>
                    <a:pt x="16" y="22"/>
                    <a:pt x="16" y="21"/>
                    <a:pt x="16" y="21"/>
                  </a:cubicBezTo>
                  <a:cubicBezTo>
                    <a:pt x="16" y="20"/>
                    <a:pt x="15" y="20"/>
                    <a:pt x="15" y="19"/>
                  </a:cubicBezTo>
                  <a:cubicBezTo>
                    <a:pt x="14" y="19"/>
                    <a:pt x="13" y="18"/>
                    <a:pt x="12" y="18"/>
                  </a:cubicBezTo>
                  <a:cubicBezTo>
                    <a:pt x="11" y="17"/>
                    <a:pt x="10" y="17"/>
                    <a:pt x="9" y="16"/>
                  </a:cubicBezTo>
                  <a:cubicBezTo>
                    <a:pt x="8" y="16"/>
                    <a:pt x="7" y="15"/>
                    <a:pt x="6" y="15"/>
                  </a:cubicBezTo>
                  <a:cubicBezTo>
                    <a:pt x="5" y="15"/>
                    <a:pt x="4" y="14"/>
                    <a:pt x="3" y="13"/>
                  </a:cubicBezTo>
                  <a:cubicBezTo>
                    <a:pt x="3" y="13"/>
                    <a:pt x="2" y="12"/>
                    <a:pt x="2" y="11"/>
                  </a:cubicBezTo>
                  <a:cubicBezTo>
                    <a:pt x="1" y="10"/>
                    <a:pt x="1" y="9"/>
                    <a:pt x="1" y="8"/>
                  </a:cubicBezTo>
                  <a:cubicBezTo>
                    <a:pt x="1" y="6"/>
                    <a:pt x="2" y="4"/>
                    <a:pt x="4" y="2"/>
                  </a:cubicBezTo>
                  <a:cubicBezTo>
                    <a:pt x="5" y="1"/>
                    <a:pt x="8" y="0"/>
                    <a:pt x="11" y="0"/>
                  </a:cubicBezTo>
                  <a:cubicBezTo>
                    <a:pt x="13" y="0"/>
                    <a:pt x="14" y="0"/>
                    <a:pt x="16" y="1"/>
                  </a:cubicBezTo>
                  <a:cubicBezTo>
                    <a:pt x="17" y="1"/>
                    <a:pt x="18" y="1"/>
                    <a:pt x="18" y="2"/>
                  </a:cubicBezTo>
                  <a:cubicBezTo>
                    <a:pt x="18" y="5"/>
                    <a:pt x="18" y="5"/>
                    <a:pt x="18" y="5"/>
                  </a:cubicBezTo>
                  <a:cubicBezTo>
                    <a:pt x="17" y="5"/>
                    <a:pt x="16" y="4"/>
                    <a:pt x="15" y="4"/>
                  </a:cubicBezTo>
                  <a:cubicBezTo>
                    <a:pt x="14" y="4"/>
                    <a:pt x="13" y="3"/>
                    <a:pt x="11" y="3"/>
                  </a:cubicBezTo>
                  <a:cubicBezTo>
                    <a:pt x="10" y="3"/>
                    <a:pt x="9" y="3"/>
                    <a:pt x="8" y="4"/>
                  </a:cubicBezTo>
                  <a:cubicBezTo>
                    <a:pt x="8" y="4"/>
                    <a:pt x="7" y="4"/>
                    <a:pt x="6" y="4"/>
                  </a:cubicBezTo>
                  <a:cubicBezTo>
                    <a:pt x="6" y="5"/>
                    <a:pt x="5" y="5"/>
                    <a:pt x="5" y="6"/>
                  </a:cubicBezTo>
                  <a:cubicBezTo>
                    <a:pt x="5" y="6"/>
                    <a:pt x="5" y="7"/>
                    <a:pt x="5" y="8"/>
                  </a:cubicBezTo>
                  <a:cubicBezTo>
                    <a:pt x="5" y="8"/>
                    <a:pt x="5" y="9"/>
                    <a:pt x="5" y="10"/>
                  </a:cubicBezTo>
                  <a:cubicBezTo>
                    <a:pt x="5" y="10"/>
                    <a:pt x="6" y="11"/>
                    <a:pt x="6" y="11"/>
                  </a:cubicBezTo>
                  <a:cubicBezTo>
                    <a:pt x="7" y="12"/>
                    <a:pt x="8" y="12"/>
                    <a:pt x="8" y="12"/>
                  </a:cubicBezTo>
                  <a:cubicBezTo>
                    <a:pt x="9" y="13"/>
                    <a:pt x="10" y="13"/>
                    <a:pt x="11" y="14"/>
                  </a:cubicBezTo>
                  <a:cubicBezTo>
                    <a:pt x="12" y="14"/>
                    <a:pt x="14" y="15"/>
                    <a:pt x="15" y="15"/>
                  </a:cubicBezTo>
                  <a:cubicBezTo>
                    <a:pt x="16" y="15"/>
                    <a:pt x="16" y="16"/>
                    <a:pt x="17" y="17"/>
                  </a:cubicBezTo>
                  <a:cubicBezTo>
                    <a:pt x="18" y="17"/>
                    <a:pt x="19" y="18"/>
                    <a:pt x="19" y="19"/>
                  </a:cubicBezTo>
                  <a:cubicBezTo>
                    <a:pt x="20" y="20"/>
                    <a:pt x="20" y="21"/>
                    <a:pt x="20" y="22"/>
                  </a:cubicBezTo>
                  <a:cubicBezTo>
                    <a:pt x="20" y="25"/>
                    <a:pt x="19" y="27"/>
                    <a:pt x="17" y="28"/>
                  </a:cubicBezTo>
                  <a:cubicBezTo>
                    <a:pt x="15" y="30"/>
                    <a:pt x="12" y="30"/>
                    <a:pt x="9" y="30"/>
                  </a:cubicBezTo>
                  <a:cubicBezTo>
                    <a:pt x="6" y="30"/>
                    <a:pt x="4" y="30"/>
                    <a:pt x="3" y="30"/>
                  </a:cubicBezTo>
                  <a:cubicBezTo>
                    <a:pt x="2" y="29"/>
                    <a:pt x="1" y="29"/>
                    <a:pt x="0" y="29"/>
                  </a:cubicBezTo>
                  <a:cubicBezTo>
                    <a:pt x="1" y="25"/>
                    <a:pt x="1" y="25"/>
                    <a:pt x="1" y="25"/>
                  </a:cubicBezTo>
                  <a:cubicBezTo>
                    <a:pt x="1" y="26"/>
                    <a:pt x="2" y="26"/>
                    <a:pt x="2" y="26"/>
                  </a:cubicBezTo>
                  <a:cubicBezTo>
                    <a:pt x="2" y="26"/>
                    <a:pt x="3" y="26"/>
                    <a:pt x="4" y="26"/>
                  </a:cubicBezTo>
                  <a:cubicBezTo>
                    <a:pt x="4" y="27"/>
                    <a:pt x="5" y="27"/>
                    <a:pt x="6" y="27"/>
                  </a:cubicBezTo>
                  <a:cubicBezTo>
                    <a:pt x="7" y="27"/>
                    <a:pt x="8" y="27"/>
                    <a:pt x="9"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5" name="Group 584"/>
          <p:cNvGrpSpPr/>
          <p:nvPr/>
        </p:nvGrpSpPr>
        <p:grpSpPr>
          <a:xfrm>
            <a:off x="9124156" y="5176391"/>
            <a:ext cx="265113" cy="76202"/>
            <a:chOff x="9886953" y="5913496"/>
            <a:chExt cx="265113" cy="76202"/>
          </a:xfrm>
        </p:grpSpPr>
        <p:sp>
          <p:nvSpPr>
            <p:cNvPr id="492" name="Freeform 151"/>
            <p:cNvSpPr>
              <a:spLocks/>
            </p:cNvSpPr>
            <p:nvPr/>
          </p:nvSpPr>
          <p:spPr bwMode="auto">
            <a:xfrm>
              <a:off x="9886953" y="5916671"/>
              <a:ext cx="61913" cy="71438"/>
            </a:xfrm>
            <a:custGeom>
              <a:avLst/>
              <a:gdLst>
                <a:gd name="T0" fmla="*/ 4 w 34"/>
                <a:gd name="T1" fmla="*/ 0 h 39"/>
                <a:gd name="T2" fmla="*/ 7 w 34"/>
                <a:gd name="T3" fmla="*/ 10 h 39"/>
                <a:gd name="T4" fmla="*/ 10 w 34"/>
                <a:gd name="T5" fmla="*/ 18 h 39"/>
                <a:gd name="T6" fmla="*/ 13 w 34"/>
                <a:gd name="T7" fmla="*/ 26 h 39"/>
                <a:gd name="T8" fmla="*/ 17 w 34"/>
                <a:gd name="T9" fmla="*/ 35 h 39"/>
                <a:gd name="T10" fmla="*/ 20 w 34"/>
                <a:gd name="T11" fmla="*/ 27 h 39"/>
                <a:gd name="T12" fmla="*/ 23 w 34"/>
                <a:gd name="T13" fmla="*/ 18 h 39"/>
                <a:gd name="T14" fmla="*/ 26 w 34"/>
                <a:gd name="T15" fmla="*/ 10 h 39"/>
                <a:gd name="T16" fmla="*/ 30 w 34"/>
                <a:gd name="T17" fmla="*/ 0 h 39"/>
                <a:gd name="T18" fmla="*/ 34 w 34"/>
                <a:gd name="T19" fmla="*/ 0 h 39"/>
                <a:gd name="T20" fmla="*/ 29 w 34"/>
                <a:gd name="T21" fmla="*/ 13 h 39"/>
                <a:gd name="T22" fmla="*/ 25 w 34"/>
                <a:gd name="T23" fmla="*/ 23 h 39"/>
                <a:gd name="T24" fmla="*/ 22 w 34"/>
                <a:gd name="T25" fmla="*/ 31 h 39"/>
                <a:gd name="T26" fmla="*/ 18 w 34"/>
                <a:gd name="T27" fmla="*/ 39 h 39"/>
                <a:gd name="T28" fmla="*/ 15 w 34"/>
                <a:gd name="T29" fmla="*/ 39 h 39"/>
                <a:gd name="T30" fmla="*/ 12 w 34"/>
                <a:gd name="T31" fmla="*/ 31 h 39"/>
                <a:gd name="T32" fmla="*/ 8 w 34"/>
                <a:gd name="T33" fmla="*/ 23 h 39"/>
                <a:gd name="T34" fmla="*/ 4 w 34"/>
                <a:gd name="T35" fmla="*/ 13 h 39"/>
                <a:gd name="T36" fmla="*/ 0 w 34"/>
                <a:gd name="T37" fmla="*/ 0 h 39"/>
                <a:gd name="T38" fmla="*/ 4 w 34"/>
                <a:gd name="T3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9">
                  <a:moveTo>
                    <a:pt x="4" y="0"/>
                  </a:moveTo>
                  <a:cubicBezTo>
                    <a:pt x="5" y="4"/>
                    <a:pt x="6" y="7"/>
                    <a:pt x="7" y="10"/>
                  </a:cubicBezTo>
                  <a:cubicBezTo>
                    <a:pt x="8" y="13"/>
                    <a:pt x="9" y="16"/>
                    <a:pt x="10" y="18"/>
                  </a:cubicBezTo>
                  <a:cubicBezTo>
                    <a:pt x="11" y="21"/>
                    <a:pt x="12" y="24"/>
                    <a:pt x="13" y="26"/>
                  </a:cubicBezTo>
                  <a:cubicBezTo>
                    <a:pt x="14" y="29"/>
                    <a:pt x="16" y="32"/>
                    <a:pt x="17" y="35"/>
                  </a:cubicBezTo>
                  <a:cubicBezTo>
                    <a:pt x="18" y="32"/>
                    <a:pt x="19" y="29"/>
                    <a:pt x="20" y="27"/>
                  </a:cubicBezTo>
                  <a:cubicBezTo>
                    <a:pt x="21" y="24"/>
                    <a:pt x="22" y="21"/>
                    <a:pt x="23" y="18"/>
                  </a:cubicBezTo>
                  <a:cubicBezTo>
                    <a:pt x="24" y="16"/>
                    <a:pt x="25" y="13"/>
                    <a:pt x="26" y="10"/>
                  </a:cubicBezTo>
                  <a:cubicBezTo>
                    <a:pt x="27" y="7"/>
                    <a:pt x="28" y="4"/>
                    <a:pt x="30" y="0"/>
                  </a:cubicBezTo>
                  <a:cubicBezTo>
                    <a:pt x="34" y="0"/>
                    <a:pt x="34" y="0"/>
                    <a:pt x="34" y="0"/>
                  </a:cubicBezTo>
                  <a:cubicBezTo>
                    <a:pt x="32" y="5"/>
                    <a:pt x="30" y="9"/>
                    <a:pt x="29" y="13"/>
                  </a:cubicBezTo>
                  <a:cubicBezTo>
                    <a:pt x="28" y="17"/>
                    <a:pt x="26" y="20"/>
                    <a:pt x="25" y="23"/>
                  </a:cubicBezTo>
                  <a:cubicBezTo>
                    <a:pt x="24" y="26"/>
                    <a:pt x="23" y="29"/>
                    <a:pt x="22" y="31"/>
                  </a:cubicBezTo>
                  <a:cubicBezTo>
                    <a:pt x="21" y="34"/>
                    <a:pt x="20" y="36"/>
                    <a:pt x="18" y="39"/>
                  </a:cubicBezTo>
                  <a:cubicBezTo>
                    <a:pt x="15" y="39"/>
                    <a:pt x="15" y="39"/>
                    <a:pt x="15" y="39"/>
                  </a:cubicBezTo>
                  <a:cubicBezTo>
                    <a:pt x="14" y="36"/>
                    <a:pt x="13" y="34"/>
                    <a:pt x="12" y="31"/>
                  </a:cubicBezTo>
                  <a:cubicBezTo>
                    <a:pt x="10" y="29"/>
                    <a:pt x="9" y="26"/>
                    <a:pt x="8" y="23"/>
                  </a:cubicBezTo>
                  <a:cubicBezTo>
                    <a:pt x="7" y="20"/>
                    <a:pt x="6" y="17"/>
                    <a:pt x="4" y="13"/>
                  </a:cubicBezTo>
                  <a:cubicBezTo>
                    <a:pt x="3" y="9"/>
                    <a:pt x="1" y="5"/>
                    <a:pt x="0" y="0"/>
                  </a:cubicBezTo>
                  <a:lnTo>
                    <a:pt x="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152"/>
            <p:cNvSpPr>
              <a:spLocks noEditPoints="1"/>
            </p:cNvSpPr>
            <p:nvPr/>
          </p:nvSpPr>
          <p:spPr bwMode="auto">
            <a:xfrm>
              <a:off x="9955216" y="5913496"/>
              <a:ext cx="9525" cy="74613"/>
            </a:xfrm>
            <a:custGeom>
              <a:avLst/>
              <a:gdLst>
                <a:gd name="T0" fmla="*/ 5 w 5"/>
                <a:gd name="T1" fmla="*/ 2 h 40"/>
                <a:gd name="T2" fmla="*/ 5 w 5"/>
                <a:gd name="T3" fmla="*/ 4 h 40"/>
                <a:gd name="T4" fmla="*/ 3 w 5"/>
                <a:gd name="T5" fmla="*/ 5 h 40"/>
                <a:gd name="T6" fmla="*/ 1 w 5"/>
                <a:gd name="T7" fmla="*/ 4 h 40"/>
                <a:gd name="T8" fmla="*/ 0 w 5"/>
                <a:gd name="T9" fmla="*/ 2 h 40"/>
                <a:gd name="T10" fmla="*/ 1 w 5"/>
                <a:gd name="T11" fmla="*/ 0 h 40"/>
                <a:gd name="T12" fmla="*/ 3 w 5"/>
                <a:gd name="T13" fmla="*/ 0 h 40"/>
                <a:gd name="T14" fmla="*/ 5 w 5"/>
                <a:gd name="T15" fmla="*/ 0 h 40"/>
                <a:gd name="T16" fmla="*/ 5 w 5"/>
                <a:gd name="T17" fmla="*/ 2 h 40"/>
                <a:gd name="T18" fmla="*/ 5 w 5"/>
                <a:gd name="T19" fmla="*/ 40 h 40"/>
                <a:gd name="T20" fmla="*/ 1 w 5"/>
                <a:gd name="T21" fmla="*/ 40 h 40"/>
                <a:gd name="T22" fmla="*/ 1 w 5"/>
                <a:gd name="T23" fmla="*/ 11 h 40"/>
                <a:gd name="T24" fmla="*/ 5 w 5"/>
                <a:gd name="T25" fmla="*/ 11 h 40"/>
                <a:gd name="T26" fmla="*/ 5 w 5"/>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40">
                  <a:moveTo>
                    <a:pt x="5" y="2"/>
                  </a:moveTo>
                  <a:cubicBezTo>
                    <a:pt x="5" y="3"/>
                    <a:pt x="5" y="4"/>
                    <a:pt x="5" y="4"/>
                  </a:cubicBezTo>
                  <a:cubicBezTo>
                    <a:pt x="4" y="5"/>
                    <a:pt x="3" y="5"/>
                    <a:pt x="3" y="5"/>
                  </a:cubicBezTo>
                  <a:cubicBezTo>
                    <a:pt x="2" y="5"/>
                    <a:pt x="1" y="5"/>
                    <a:pt x="1" y="4"/>
                  </a:cubicBezTo>
                  <a:cubicBezTo>
                    <a:pt x="0" y="4"/>
                    <a:pt x="0" y="3"/>
                    <a:pt x="0" y="2"/>
                  </a:cubicBezTo>
                  <a:cubicBezTo>
                    <a:pt x="0" y="2"/>
                    <a:pt x="0" y="1"/>
                    <a:pt x="1" y="0"/>
                  </a:cubicBezTo>
                  <a:cubicBezTo>
                    <a:pt x="1" y="0"/>
                    <a:pt x="2" y="0"/>
                    <a:pt x="3" y="0"/>
                  </a:cubicBezTo>
                  <a:cubicBezTo>
                    <a:pt x="3" y="0"/>
                    <a:pt x="4" y="0"/>
                    <a:pt x="5" y="0"/>
                  </a:cubicBezTo>
                  <a:cubicBezTo>
                    <a:pt x="5" y="1"/>
                    <a:pt x="5" y="2"/>
                    <a:pt x="5"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53"/>
            <p:cNvSpPr>
              <a:spLocks/>
            </p:cNvSpPr>
            <p:nvPr/>
          </p:nvSpPr>
          <p:spPr bwMode="auto">
            <a:xfrm>
              <a:off x="9977441" y="5932547"/>
              <a:ext cx="34925" cy="57151"/>
            </a:xfrm>
            <a:custGeom>
              <a:avLst/>
              <a:gdLst>
                <a:gd name="T0" fmla="*/ 8 w 19"/>
                <a:gd name="T1" fmla="*/ 27 h 31"/>
                <a:gd name="T2" fmla="*/ 13 w 19"/>
                <a:gd name="T3" fmla="*/ 26 h 31"/>
                <a:gd name="T4" fmla="*/ 15 w 19"/>
                <a:gd name="T5" fmla="*/ 23 h 31"/>
                <a:gd name="T6" fmla="*/ 15 w 19"/>
                <a:gd name="T7" fmla="*/ 21 h 31"/>
                <a:gd name="T8" fmla="*/ 14 w 19"/>
                <a:gd name="T9" fmla="*/ 19 h 31"/>
                <a:gd name="T10" fmla="*/ 12 w 19"/>
                <a:gd name="T11" fmla="*/ 18 h 31"/>
                <a:gd name="T12" fmla="*/ 8 w 19"/>
                <a:gd name="T13" fmla="*/ 17 h 31"/>
                <a:gd name="T14" fmla="*/ 5 w 19"/>
                <a:gd name="T15" fmla="*/ 15 h 31"/>
                <a:gd name="T16" fmla="*/ 3 w 19"/>
                <a:gd name="T17" fmla="*/ 14 h 31"/>
                <a:gd name="T18" fmla="*/ 1 w 19"/>
                <a:gd name="T19" fmla="*/ 11 h 31"/>
                <a:gd name="T20" fmla="*/ 0 w 19"/>
                <a:gd name="T21" fmla="*/ 8 h 31"/>
                <a:gd name="T22" fmla="*/ 3 w 19"/>
                <a:gd name="T23" fmla="*/ 3 h 31"/>
                <a:gd name="T24" fmla="*/ 10 w 19"/>
                <a:gd name="T25" fmla="*/ 0 h 31"/>
                <a:gd name="T26" fmla="*/ 15 w 19"/>
                <a:gd name="T27" fmla="*/ 1 h 31"/>
                <a:gd name="T28" fmla="*/ 18 w 19"/>
                <a:gd name="T29" fmla="*/ 2 h 31"/>
                <a:gd name="T30" fmla="*/ 17 w 19"/>
                <a:gd name="T31" fmla="*/ 5 h 31"/>
                <a:gd name="T32" fmla="*/ 15 w 19"/>
                <a:gd name="T33" fmla="*/ 4 h 31"/>
                <a:gd name="T34" fmla="*/ 10 w 19"/>
                <a:gd name="T35" fmla="*/ 4 h 31"/>
                <a:gd name="T36" fmla="*/ 8 w 19"/>
                <a:gd name="T37" fmla="*/ 4 h 31"/>
                <a:gd name="T38" fmla="*/ 6 w 19"/>
                <a:gd name="T39" fmla="*/ 5 h 31"/>
                <a:gd name="T40" fmla="*/ 4 w 19"/>
                <a:gd name="T41" fmla="*/ 6 h 31"/>
                <a:gd name="T42" fmla="*/ 4 w 19"/>
                <a:gd name="T43" fmla="*/ 8 h 31"/>
                <a:gd name="T44" fmla="*/ 4 w 19"/>
                <a:gd name="T45" fmla="*/ 10 h 31"/>
                <a:gd name="T46" fmla="*/ 6 w 19"/>
                <a:gd name="T47" fmla="*/ 12 h 31"/>
                <a:gd name="T48" fmla="*/ 8 w 19"/>
                <a:gd name="T49" fmla="*/ 13 h 31"/>
                <a:gd name="T50" fmla="*/ 11 w 19"/>
                <a:gd name="T51" fmla="*/ 14 h 31"/>
                <a:gd name="T52" fmla="*/ 14 w 19"/>
                <a:gd name="T53" fmla="*/ 15 h 31"/>
                <a:gd name="T54" fmla="*/ 16 w 19"/>
                <a:gd name="T55" fmla="*/ 17 h 31"/>
                <a:gd name="T56" fmla="*/ 18 w 19"/>
                <a:gd name="T57" fmla="*/ 19 h 31"/>
                <a:gd name="T58" fmla="*/ 19 w 19"/>
                <a:gd name="T59" fmla="*/ 23 h 31"/>
                <a:gd name="T60" fmla="*/ 16 w 19"/>
                <a:gd name="T61" fmla="*/ 29 h 31"/>
                <a:gd name="T62" fmla="*/ 8 w 19"/>
                <a:gd name="T63" fmla="*/ 31 h 31"/>
                <a:gd name="T64" fmla="*/ 2 w 19"/>
                <a:gd name="T65" fmla="*/ 30 h 31"/>
                <a:gd name="T66" fmla="*/ 0 w 19"/>
                <a:gd name="T67" fmla="*/ 29 h 31"/>
                <a:gd name="T68" fmla="*/ 1 w 19"/>
                <a:gd name="T69" fmla="*/ 26 h 31"/>
                <a:gd name="T70" fmla="*/ 1 w 19"/>
                <a:gd name="T71" fmla="*/ 26 h 31"/>
                <a:gd name="T72" fmla="*/ 3 w 19"/>
                <a:gd name="T73" fmla="*/ 27 h 31"/>
                <a:gd name="T74" fmla="*/ 5 w 19"/>
                <a:gd name="T75" fmla="*/ 27 h 31"/>
                <a:gd name="T76" fmla="*/ 8 w 19"/>
                <a:gd name="T77"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1">
                  <a:moveTo>
                    <a:pt x="8" y="27"/>
                  </a:moveTo>
                  <a:cubicBezTo>
                    <a:pt x="10" y="27"/>
                    <a:pt x="12" y="27"/>
                    <a:pt x="13" y="26"/>
                  </a:cubicBezTo>
                  <a:cubicBezTo>
                    <a:pt x="15" y="26"/>
                    <a:pt x="15" y="25"/>
                    <a:pt x="15" y="23"/>
                  </a:cubicBezTo>
                  <a:cubicBezTo>
                    <a:pt x="15" y="22"/>
                    <a:pt x="15" y="21"/>
                    <a:pt x="15" y="21"/>
                  </a:cubicBezTo>
                  <a:cubicBezTo>
                    <a:pt x="15" y="20"/>
                    <a:pt x="14" y="20"/>
                    <a:pt x="14" y="19"/>
                  </a:cubicBezTo>
                  <a:cubicBezTo>
                    <a:pt x="13" y="19"/>
                    <a:pt x="12" y="19"/>
                    <a:pt x="12" y="18"/>
                  </a:cubicBezTo>
                  <a:cubicBezTo>
                    <a:pt x="11" y="18"/>
                    <a:pt x="10" y="17"/>
                    <a:pt x="8" y="17"/>
                  </a:cubicBezTo>
                  <a:cubicBezTo>
                    <a:pt x="7" y="16"/>
                    <a:pt x="6" y="16"/>
                    <a:pt x="5" y="15"/>
                  </a:cubicBezTo>
                  <a:cubicBezTo>
                    <a:pt x="4" y="15"/>
                    <a:pt x="3" y="14"/>
                    <a:pt x="3" y="14"/>
                  </a:cubicBezTo>
                  <a:cubicBezTo>
                    <a:pt x="2" y="13"/>
                    <a:pt x="1" y="12"/>
                    <a:pt x="1" y="11"/>
                  </a:cubicBezTo>
                  <a:cubicBezTo>
                    <a:pt x="0" y="11"/>
                    <a:pt x="0" y="10"/>
                    <a:pt x="0" y="8"/>
                  </a:cubicBezTo>
                  <a:cubicBezTo>
                    <a:pt x="0" y="6"/>
                    <a:pt x="1" y="4"/>
                    <a:pt x="3" y="3"/>
                  </a:cubicBezTo>
                  <a:cubicBezTo>
                    <a:pt x="4" y="1"/>
                    <a:pt x="7" y="0"/>
                    <a:pt x="10" y="0"/>
                  </a:cubicBezTo>
                  <a:cubicBezTo>
                    <a:pt x="12" y="0"/>
                    <a:pt x="14" y="1"/>
                    <a:pt x="15" y="1"/>
                  </a:cubicBezTo>
                  <a:cubicBezTo>
                    <a:pt x="16" y="1"/>
                    <a:pt x="17" y="2"/>
                    <a:pt x="18" y="2"/>
                  </a:cubicBezTo>
                  <a:cubicBezTo>
                    <a:pt x="17" y="5"/>
                    <a:pt x="17" y="5"/>
                    <a:pt x="17" y="5"/>
                  </a:cubicBezTo>
                  <a:cubicBezTo>
                    <a:pt x="16" y="5"/>
                    <a:pt x="16" y="5"/>
                    <a:pt x="15" y="4"/>
                  </a:cubicBezTo>
                  <a:cubicBezTo>
                    <a:pt x="13" y="4"/>
                    <a:pt x="12" y="4"/>
                    <a:pt x="10" y="4"/>
                  </a:cubicBezTo>
                  <a:cubicBezTo>
                    <a:pt x="9" y="4"/>
                    <a:pt x="8" y="4"/>
                    <a:pt x="8" y="4"/>
                  </a:cubicBezTo>
                  <a:cubicBezTo>
                    <a:pt x="7" y="4"/>
                    <a:pt x="6" y="4"/>
                    <a:pt x="6" y="5"/>
                  </a:cubicBezTo>
                  <a:cubicBezTo>
                    <a:pt x="5" y="5"/>
                    <a:pt x="5" y="5"/>
                    <a:pt x="4" y="6"/>
                  </a:cubicBezTo>
                  <a:cubicBezTo>
                    <a:pt x="4" y="7"/>
                    <a:pt x="4" y="7"/>
                    <a:pt x="4" y="8"/>
                  </a:cubicBezTo>
                  <a:cubicBezTo>
                    <a:pt x="4" y="9"/>
                    <a:pt x="4" y="9"/>
                    <a:pt x="4" y="10"/>
                  </a:cubicBezTo>
                  <a:cubicBezTo>
                    <a:pt x="4" y="11"/>
                    <a:pt x="5" y="11"/>
                    <a:pt x="6" y="12"/>
                  </a:cubicBezTo>
                  <a:cubicBezTo>
                    <a:pt x="6" y="12"/>
                    <a:pt x="7" y="12"/>
                    <a:pt x="8" y="13"/>
                  </a:cubicBezTo>
                  <a:cubicBezTo>
                    <a:pt x="8" y="13"/>
                    <a:pt x="9" y="13"/>
                    <a:pt x="11" y="14"/>
                  </a:cubicBezTo>
                  <a:cubicBezTo>
                    <a:pt x="12" y="14"/>
                    <a:pt x="13" y="15"/>
                    <a:pt x="14" y="15"/>
                  </a:cubicBezTo>
                  <a:cubicBezTo>
                    <a:pt x="15" y="16"/>
                    <a:pt x="16" y="16"/>
                    <a:pt x="16" y="17"/>
                  </a:cubicBezTo>
                  <a:cubicBezTo>
                    <a:pt x="17" y="18"/>
                    <a:pt x="18" y="18"/>
                    <a:pt x="18" y="19"/>
                  </a:cubicBezTo>
                  <a:cubicBezTo>
                    <a:pt x="19" y="20"/>
                    <a:pt x="19" y="21"/>
                    <a:pt x="19" y="23"/>
                  </a:cubicBezTo>
                  <a:cubicBezTo>
                    <a:pt x="19" y="25"/>
                    <a:pt x="18" y="27"/>
                    <a:pt x="16" y="29"/>
                  </a:cubicBezTo>
                  <a:cubicBezTo>
                    <a:pt x="14" y="30"/>
                    <a:pt x="12" y="31"/>
                    <a:pt x="8" y="31"/>
                  </a:cubicBezTo>
                  <a:cubicBezTo>
                    <a:pt x="6" y="31"/>
                    <a:pt x="4" y="31"/>
                    <a:pt x="2" y="30"/>
                  </a:cubicBezTo>
                  <a:cubicBezTo>
                    <a:pt x="1" y="30"/>
                    <a:pt x="0" y="29"/>
                    <a:pt x="0" y="29"/>
                  </a:cubicBezTo>
                  <a:cubicBezTo>
                    <a:pt x="1" y="26"/>
                    <a:pt x="1" y="26"/>
                    <a:pt x="1" y="26"/>
                  </a:cubicBezTo>
                  <a:cubicBezTo>
                    <a:pt x="1" y="26"/>
                    <a:pt x="1" y="26"/>
                    <a:pt x="1" y="26"/>
                  </a:cubicBezTo>
                  <a:cubicBezTo>
                    <a:pt x="2" y="26"/>
                    <a:pt x="2" y="27"/>
                    <a:pt x="3" y="27"/>
                  </a:cubicBezTo>
                  <a:cubicBezTo>
                    <a:pt x="3" y="27"/>
                    <a:pt x="4" y="27"/>
                    <a:pt x="5" y="27"/>
                  </a:cubicBezTo>
                  <a:cubicBezTo>
                    <a:pt x="6" y="27"/>
                    <a:pt x="7" y="27"/>
                    <a:pt x="8"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54"/>
            <p:cNvSpPr>
              <a:spLocks noEditPoints="1"/>
            </p:cNvSpPr>
            <p:nvPr/>
          </p:nvSpPr>
          <p:spPr bwMode="auto">
            <a:xfrm>
              <a:off x="10023478" y="5913496"/>
              <a:ext cx="11113" cy="74613"/>
            </a:xfrm>
            <a:custGeom>
              <a:avLst/>
              <a:gdLst>
                <a:gd name="T0" fmla="*/ 6 w 6"/>
                <a:gd name="T1" fmla="*/ 2 h 40"/>
                <a:gd name="T2" fmla="*/ 5 w 6"/>
                <a:gd name="T3" fmla="*/ 4 h 40"/>
                <a:gd name="T4" fmla="*/ 3 w 6"/>
                <a:gd name="T5" fmla="*/ 5 h 40"/>
                <a:gd name="T6" fmla="*/ 1 w 6"/>
                <a:gd name="T7" fmla="*/ 4 h 40"/>
                <a:gd name="T8" fmla="*/ 0 w 6"/>
                <a:gd name="T9" fmla="*/ 2 h 40"/>
                <a:gd name="T10" fmla="*/ 1 w 6"/>
                <a:gd name="T11" fmla="*/ 0 h 40"/>
                <a:gd name="T12" fmla="*/ 3 w 6"/>
                <a:gd name="T13" fmla="*/ 0 h 40"/>
                <a:gd name="T14" fmla="*/ 5 w 6"/>
                <a:gd name="T15" fmla="*/ 0 h 40"/>
                <a:gd name="T16" fmla="*/ 6 w 6"/>
                <a:gd name="T17" fmla="*/ 2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2"/>
                  </a:moveTo>
                  <a:cubicBezTo>
                    <a:pt x="6" y="3"/>
                    <a:pt x="5" y="4"/>
                    <a:pt x="5" y="4"/>
                  </a:cubicBezTo>
                  <a:cubicBezTo>
                    <a:pt x="4" y="5"/>
                    <a:pt x="4" y="5"/>
                    <a:pt x="3" y="5"/>
                  </a:cubicBezTo>
                  <a:cubicBezTo>
                    <a:pt x="2" y="5"/>
                    <a:pt x="2" y="5"/>
                    <a:pt x="1" y="4"/>
                  </a:cubicBezTo>
                  <a:cubicBezTo>
                    <a:pt x="1" y="4"/>
                    <a:pt x="0" y="3"/>
                    <a:pt x="0" y="2"/>
                  </a:cubicBezTo>
                  <a:cubicBezTo>
                    <a:pt x="0" y="2"/>
                    <a:pt x="1" y="1"/>
                    <a:pt x="1" y="0"/>
                  </a:cubicBezTo>
                  <a:cubicBezTo>
                    <a:pt x="2" y="0"/>
                    <a:pt x="2" y="0"/>
                    <a:pt x="3" y="0"/>
                  </a:cubicBezTo>
                  <a:cubicBezTo>
                    <a:pt x="4" y="0"/>
                    <a:pt x="4" y="0"/>
                    <a:pt x="5" y="0"/>
                  </a:cubicBezTo>
                  <a:cubicBezTo>
                    <a:pt x="5" y="1"/>
                    <a:pt x="6" y="2"/>
                    <a:pt x="6"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55"/>
            <p:cNvSpPr>
              <a:spLocks noEditPoints="1"/>
            </p:cNvSpPr>
            <p:nvPr/>
          </p:nvSpPr>
          <p:spPr bwMode="auto">
            <a:xfrm>
              <a:off x="10047291" y="5932547"/>
              <a:ext cx="47625" cy="57151"/>
            </a:xfrm>
            <a:custGeom>
              <a:avLst/>
              <a:gdLst>
                <a:gd name="T0" fmla="*/ 26 w 26"/>
                <a:gd name="T1" fmla="*/ 16 h 31"/>
                <a:gd name="T2" fmla="*/ 25 w 26"/>
                <a:gd name="T3" fmla="*/ 22 h 31"/>
                <a:gd name="T4" fmla="*/ 22 w 26"/>
                <a:gd name="T5" fmla="*/ 27 h 31"/>
                <a:gd name="T6" fmla="*/ 18 w 26"/>
                <a:gd name="T7" fmla="*/ 30 h 31"/>
                <a:gd name="T8" fmla="*/ 13 w 26"/>
                <a:gd name="T9" fmla="*/ 31 h 31"/>
                <a:gd name="T10" fmla="*/ 8 w 26"/>
                <a:gd name="T11" fmla="*/ 30 h 31"/>
                <a:gd name="T12" fmla="*/ 3 w 26"/>
                <a:gd name="T13" fmla="*/ 27 h 31"/>
                <a:gd name="T14" fmla="*/ 1 w 26"/>
                <a:gd name="T15" fmla="*/ 22 h 31"/>
                <a:gd name="T16" fmla="*/ 0 w 26"/>
                <a:gd name="T17" fmla="*/ 16 h 31"/>
                <a:gd name="T18" fmla="*/ 1 w 26"/>
                <a:gd name="T19" fmla="*/ 9 h 31"/>
                <a:gd name="T20" fmla="*/ 3 w 26"/>
                <a:gd name="T21" fmla="*/ 5 h 31"/>
                <a:gd name="T22" fmla="*/ 8 w 26"/>
                <a:gd name="T23" fmla="*/ 2 h 31"/>
                <a:gd name="T24" fmla="*/ 13 w 26"/>
                <a:gd name="T25" fmla="*/ 0 h 31"/>
                <a:gd name="T26" fmla="*/ 18 w 26"/>
                <a:gd name="T27" fmla="*/ 2 h 31"/>
                <a:gd name="T28" fmla="*/ 22 w 26"/>
                <a:gd name="T29" fmla="*/ 5 h 31"/>
                <a:gd name="T30" fmla="*/ 25 w 26"/>
                <a:gd name="T31" fmla="*/ 9 h 31"/>
                <a:gd name="T32" fmla="*/ 26 w 26"/>
                <a:gd name="T33" fmla="*/ 16 h 31"/>
                <a:gd name="T34" fmla="*/ 22 w 26"/>
                <a:gd name="T35" fmla="*/ 16 h 31"/>
                <a:gd name="T36" fmla="*/ 20 w 26"/>
                <a:gd name="T37" fmla="*/ 7 h 31"/>
                <a:gd name="T38" fmla="*/ 13 w 26"/>
                <a:gd name="T39" fmla="*/ 4 h 31"/>
                <a:gd name="T40" fmla="*/ 6 w 26"/>
                <a:gd name="T41" fmla="*/ 7 h 31"/>
                <a:gd name="T42" fmla="*/ 4 w 26"/>
                <a:gd name="T43" fmla="*/ 16 h 31"/>
                <a:gd name="T44" fmla="*/ 6 w 26"/>
                <a:gd name="T45" fmla="*/ 24 h 31"/>
                <a:gd name="T46" fmla="*/ 13 w 26"/>
                <a:gd name="T47" fmla="*/ 27 h 31"/>
                <a:gd name="T48" fmla="*/ 20 w 26"/>
                <a:gd name="T49" fmla="*/ 24 h 31"/>
                <a:gd name="T50" fmla="*/ 22 w 26"/>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1">
                  <a:moveTo>
                    <a:pt x="26" y="16"/>
                  </a:moveTo>
                  <a:cubicBezTo>
                    <a:pt x="26" y="18"/>
                    <a:pt x="26" y="20"/>
                    <a:pt x="25" y="22"/>
                  </a:cubicBezTo>
                  <a:cubicBezTo>
                    <a:pt x="24" y="24"/>
                    <a:pt x="24" y="25"/>
                    <a:pt x="22" y="27"/>
                  </a:cubicBezTo>
                  <a:cubicBezTo>
                    <a:pt x="21" y="28"/>
                    <a:pt x="20" y="29"/>
                    <a:pt x="18" y="30"/>
                  </a:cubicBezTo>
                  <a:cubicBezTo>
                    <a:pt x="17" y="30"/>
                    <a:pt x="15" y="31"/>
                    <a:pt x="13" y="31"/>
                  </a:cubicBezTo>
                  <a:cubicBezTo>
                    <a:pt x="11" y="31"/>
                    <a:pt x="9" y="30"/>
                    <a:pt x="8" y="30"/>
                  </a:cubicBezTo>
                  <a:cubicBezTo>
                    <a:pt x="6" y="29"/>
                    <a:pt x="5" y="28"/>
                    <a:pt x="3" y="27"/>
                  </a:cubicBezTo>
                  <a:cubicBezTo>
                    <a:pt x="2" y="25"/>
                    <a:pt x="1" y="24"/>
                    <a:pt x="1" y="22"/>
                  </a:cubicBezTo>
                  <a:cubicBezTo>
                    <a:pt x="0" y="20"/>
                    <a:pt x="0" y="18"/>
                    <a:pt x="0" y="16"/>
                  </a:cubicBezTo>
                  <a:cubicBezTo>
                    <a:pt x="0" y="13"/>
                    <a:pt x="0" y="11"/>
                    <a:pt x="1" y="9"/>
                  </a:cubicBezTo>
                  <a:cubicBezTo>
                    <a:pt x="1" y="8"/>
                    <a:pt x="2" y="6"/>
                    <a:pt x="3" y="5"/>
                  </a:cubicBezTo>
                  <a:cubicBezTo>
                    <a:pt x="5" y="3"/>
                    <a:pt x="6" y="2"/>
                    <a:pt x="8" y="2"/>
                  </a:cubicBezTo>
                  <a:cubicBezTo>
                    <a:pt x="9" y="1"/>
                    <a:pt x="11" y="0"/>
                    <a:pt x="13" y="0"/>
                  </a:cubicBezTo>
                  <a:cubicBezTo>
                    <a:pt x="15" y="0"/>
                    <a:pt x="17" y="1"/>
                    <a:pt x="18" y="2"/>
                  </a:cubicBezTo>
                  <a:cubicBezTo>
                    <a:pt x="20" y="2"/>
                    <a:pt x="21" y="3"/>
                    <a:pt x="22" y="5"/>
                  </a:cubicBezTo>
                  <a:cubicBezTo>
                    <a:pt x="24" y="6"/>
                    <a:pt x="24" y="8"/>
                    <a:pt x="25" y="9"/>
                  </a:cubicBezTo>
                  <a:cubicBezTo>
                    <a:pt x="26" y="11"/>
                    <a:pt x="26" y="13"/>
                    <a:pt x="26" y="16"/>
                  </a:cubicBezTo>
                  <a:close/>
                  <a:moveTo>
                    <a:pt x="22" y="16"/>
                  </a:moveTo>
                  <a:cubicBezTo>
                    <a:pt x="22" y="12"/>
                    <a:pt x="21" y="9"/>
                    <a:pt x="20" y="7"/>
                  </a:cubicBezTo>
                  <a:cubicBezTo>
                    <a:pt x="18" y="5"/>
                    <a:pt x="16" y="4"/>
                    <a:pt x="13" y="4"/>
                  </a:cubicBezTo>
                  <a:cubicBezTo>
                    <a:pt x="10" y="4"/>
                    <a:pt x="8" y="5"/>
                    <a:pt x="6" y="7"/>
                  </a:cubicBezTo>
                  <a:cubicBezTo>
                    <a:pt x="4" y="9"/>
                    <a:pt x="4" y="12"/>
                    <a:pt x="4" y="16"/>
                  </a:cubicBezTo>
                  <a:cubicBezTo>
                    <a:pt x="4" y="19"/>
                    <a:pt x="4" y="22"/>
                    <a:pt x="6" y="24"/>
                  </a:cubicBezTo>
                  <a:cubicBezTo>
                    <a:pt x="8" y="26"/>
                    <a:pt x="10" y="27"/>
                    <a:pt x="13" y="27"/>
                  </a:cubicBezTo>
                  <a:cubicBezTo>
                    <a:pt x="16" y="27"/>
                    <a:pt x="18" y="26"/>
                    <a:pt x="20" y="24"/>
                  </a:cubicBezTo>
                  <a:cubicBezTo>
                    <a:pt x="21" y="22"/>
                    <a:pt x="22" y="19"/>
                    <a:pt x="22" y="1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56"/>
            <p:cNvSpPr>
              <a:spLocks/>
            </p:cNvSpPr>
            <p:nvPr/>
          </p:nvSpPr>
          <p:spPr bwMode="auto">
            <a:xfrm>
              <a:off x="10109203" y="5934134"/>
              <a:ext cx="42863" cy="53976"/>
            </a:xfrm>
            <a:custGeom>
              <a:avLst/>
              <a:gdLst>
                <a:gd name="T0" fmla="*/ 0 w 23"/>
                <a:gd name="T1" fmla="*/ 1 h 29"/>
                <a:gd name="T2" fmla="*/ 4 w 23"/>
                <a:gd name="T3" fmla="*/ 0 h 29"/>
                <a:gd name="T4" fmla="*/ 11 w 23"/>
                <a:gd name="T5" fmla="*/ 0 h 29"/>
                <a:gd name="T6" fmla="*/ 17 w 23"/>
                <a:gd name="T7" fmla="*/ 0 h 29"/>
                <a:gd name="T8" fmla="*/ 20 w 23"/>
                <a:gd name="T9" fmla="*/ 3 h 29"/>
                <a:gd name="T10" fmla="*/ 22 w 23"/>
                <a:gd name="T11" fmla="*/ 7 h 29"/>
                <a:gd name="T12" fmla="*/ 23 w 23"/>
                <a:gd name="T13" fmla="*/ 13 h 29"/>
                <a:gd name="T14" fmla="*/ 23 w 23"/>
                <a:gd name="T15" fmla="*/ 29 h 29"/>
                <a:gd name="T16" fmla="*/ 19 w 23"/>
                <a:gd name="T17" fmla="*/ 29 h 29"/>
                <a:gd name="T18" fmla="*/ 19 w 23"/>
                <a:gd name="T19" fmla="*/ 14 h 29"/>
                <a:gd name="T20" fmla="*/ 19 w 23"/>
                <a:gd name="T21" fmla="*/ 9 h 29"/>
                <a:gd name="T22" fmla="*/ 17 w 23"/>
                <a:gd name="T23" fmla="*/ 5 h 29"/>
                <a:gd name="T24" fmla="*/ 15 w 23"/>
                <a:gd name="T25" fmla="*/ 3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0"/>
                    <a:pt x="4" y="0"/>
                  </a:cubicBezTo>
                  <a:cubicBezTo>
                    <a:pt x="6" y="0"/>
                    <a:pt x="8" y="0"/>
                    <a:pt x="11" y="0"/>
                  </a:cubicBezTo>
                  <a:cubicBezTo>
                    <a:pt x="13" y="0"/>
                    <a:pt x="15" y="0"/>
                    <a:pt x="17" y="0"/>
                  </a:cubicBezTo>
                  <a:cubicBezTo>
                    <a:pt x="18" y="1"/>
                    <a:pt x="19" y="2"/>
                    <a:pt x="20" y="3"/>
                  </a:cubicBezTo>
                  <a:cubicBezTo>
                    <a:pt x="21" y="4"/>
                    <a:pt x="22" y="6"/>
                    <a:pt x="22" y="7"/>
                  </a:cubicBezTo>
                  <a:cubicBezTo>
                    <a:pt x="22" y="9"/>
                    <a:pt x="23" y="11"/>
                    <a:pt x="23" y="13"/>
                  </a:cubicBezTo>
                  <a:cubicBezTo>
                    <a:pt x="23" y="29"/>
                    <a:pt x="23" y="29"/>
                    <a:pt x="23" y="29"/>
                  </a:cubicBezTo>
                  <a:cubicBezTo>
                    <a:pt x="19" y="29"/>
                    <a:pt x="19" y="29"/>
                    <a:pt x="19" y="29"/>
                  </a:cubicBezTo>
                  <a:cubicBezTo>
                    <a:pt x="19" y="14"/>
                    <a:pt x="19" y="14"/>
                    <a:pt x="19" y="14"/>
                  </a:cubicBezTo>
                  <a:cubicBezTo>
                    <a:pt x="19" y="12"/>
                    <a:pt x="19" y="10"/>
                    <a:pt x="19" y="9"/>
                  </a:cubicBezTo>
                  <a:cubicBezTo>
                    <a:pt x="18" y="7"/>
                    <a:pt x="18" y="6"/>
                    <a:pt x="17" y="5"/>
                  </a:cubicBezTo>
                  <a:cubicBezTo>
                    <a:pt x="16" y="4"/>
                    <a:pt x="16" y="4"/>
                    <a:pt x="15" y="3"/>
                  </a:cubicBezTo>
                  <a:cubicBezTo>
                    <a:pt x="13" y="3"/>
                    <a:pt x="12" y="3"/>
                    <a:pt x="11" y="3"/>
                  </a:cubicBezTo>
                  <a:cubicBezTo>
                    <a:pt x="9" y="3"/>
                    <a:pt x="7"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0" name="Group 579"/>
          <p:cNvGrpSpPr/>
          <p:nvPr/>
        </p:nvGrpSpPr>
        <p:grpSpPr>
          <a:xfrm>
            <a:off x="3045530" y="5176391"/>
            <a:ext cx="293687" cy="90489"/>
            <a:chOff x="4057652" y="5916671"/>
            <a:chExt cx="293687" cy="90489"/>
          </a:xfrm>
        </p:grpSpPr>
        <p:sp>
          <p:nvSpPr>
            <p:cNvPr id="509" name="Freeform 168"/>
            <p:cNvSpPr>
              <a:spLocks/>
            </p:cNvSpPr>
            <p:nvPr/>
          </p:nvSpPr>
          <p:spPr bwMode="auto">
            <a:xfrm>
              <a:off x="4057652" y="5916671"/>
              <a:ext cx="52388" cy="71438"/>
            </a:xfrm>
            <a:custGeom>
              <a:avLst/>
              <a:gdLst>
                <a:gd name="T0" fmla="*/ 33 w 33"/>
                <a:gd name="T1" fmla="*/ 0 h 45"/>
                <a:gd name="T2" fmla="*/ 33 w 33"/>
                <a:gd name="T3" fmla="*/ 4 h 45"/>
                <a:gd name="T4" fmla="*/ 18 w 33"/>
                <a:gd name="T5" fmla="*/ 4 h 45"/>
                <a:gd name="T6" fmla="*/ 18 w 33"/>
                <a:gd name="T7" fmla="*/ 45 h 45"/>
                <a:gd name="T8" fmla="*/ 15 w 33"/>
                <a:gd name="T9" fmla="*/ 45 h 45"/>
                <a:gd name="T10" fmla="*/ 15 w 33"/>
                <a:gd name="T11" fmla="*/ 4 h 45"/>
                <a:gd name="T12" fmla="*/ 0 w 33"/>
                <a:gd name="T13" fmla="*/ 4 h 45"/>
                <a:gd name="T14" fmla="*/ 0 w 33"/>
                <a:gd name="T15" fmla="*/ 0 h 45"/>
                <a:gd name="T16" fmla="*/ 33 w 33"/>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5">
                  <a:moveTo>
                    <a:pt x="33" y="0"/>
                  </a:moveTo>
                  <a:lnTo>
                    <a:pt x="33" y="4"/>
                  </a:lnTo>
                  <a:lnTo>
                    <a:pt x="18" y="4"/>
                  </a:lnTo>
                  <a:lnTo>
                    <a:pt x="18" y="45"/>
                  </a:lnTo>
                  <a:lnTo>
                    <a:pt x="15" y="45"/>
                  </a:lnTo>
                  <a:lnTo>
                    <a:pt x="15" y="4"/>
                  </a:lnTo>
                  <a:lnTo>
                    <a:pt x="0" y="4"/>
                  </a:lnTo>
                  <a:lnTo>
                    <a:pt x="0" y="0"/>
                  </a:lnTo>
                  <a:lnTo>
                    <a:pt x="3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69"/>
            <p:cNvSpPr>
              <a:spLocks noEditPoints="1"/>
            </p:cNvSpPr>
            <p:nvPr/>
          </p:nvSpPr>
          <p:spPr bwMode="auto">
            <a:xfrm>
              <a:off x="4113214" y="5932547"/>
              <a:ext cx="39688" cy="57151"/>
            </a:xfrm>
            <a:custGeom>
              <a:avLst/>
              <a:gdLst>
                <a:gd name="T0" fmla="*/ 11 w 21"/>
                <a:gd name="T1" fmla="*/ 0 h 31"/>
                <a:gd name="T2" fmla="*/ 15 w 21"/>
                <a:gd name="T3" fmla="*/ 1 h 31"/>
                <a:gd name="T4" fmla="*/ 19 w 21"/>
                <a:gd name="T5" fmla="*/ 3 h 31"/>
                <a:gd name="T6" fmla="*/ 20 w 21"/>
                <a:gd name="T7" fmla="*/ 7 h 31"/>
                <a:gd name="T8" fmla="*/ 21 w 21"/>
                <a:gd name="T9" fmla="*/ 11 h 31"/>
                <a:gd name="T10" fmla="*/ 21 w 21"/>
                <a:gd name="T11" fmla="*/ 29 h 31"/>
                <a:gd name="T12" fmla="*/ 19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7 w 21"/>
                <a:gd name="T43" fmla="*/ 14 h 31"/>
                <a:gd name="T44" fmla="*/ 17 w 21"/>
                <a:gd name="T45" fmla="*/ 12 h 31"/>
                <a:gd name="T46" fmla="*/ 17 w 21"/>
                <a:gd name="T47" fmla="*/ 9 h 31"/>
                <a:gd name="T48" fmla="*/ 16 w 21"/>
                <a:gd name="T49" fmla="*/ 6 h 31"/>
                <a:gd name="T50" fmla="*/ 14 w 21"/>
                <a:gd name="T51" fmla="*/ 4 h 31"/>
                <a:gd name="T52" fmla="*/ 10 w 21"/>
                <a:gd name="T53" fmla="*/ 4 h 31"/>
                <a:gd name="T54" fmla="*/ 6 w 21"/>
                <a:gd name="T55" fmla="*/ 4 h 31"/>
                <a:gd name="T56" fmla="*/ 3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7 w 21"/>
                <a:gd name="T69" fmla="*/ 27 h 31"/>
                <a:gd name="T70" fmla="*/ 17 w 21"/>
                <a:gd name="T71" fmla="*/ 17 h 31"/>
                <a:gd name="T72" fmla="*/ 15 w 21"/>
                <a:gd name="T73" fmla="*/ 16 h 31"/>
                <a:gd name="T74" fmla="*/ 12 w 21"/>
                <a:gd name="T75" fmla="*/ 16 h 31"/>
                <a:gd name="T76" fmla="*/ 9 w 21"/>
                <a:gd name="T77" fmla="*/ 16 h 31"/>
                <a:gd name="T78" fmla="*/ 6 w 21"/>
                <a:gd name="T79" fmla="*/ 17 h 31"/>
                <a:gd name="T80" fmla="*/ 4 w 21"/>
                <a:gd name="T81" fmla="*/ 19 h 31"/>
                <a:gd name="T82" fmla="*/ 3 w 21"/>
                <a:gd name="T83" fmla="*/ 22 h 31"/>
                <a:gd name="T84" fmla="*/ 4 w 21"/>
                <a:gd name="T85" fmla="*/ 24 h 31"/>
                <a:gd name="T86" fmla="*/ 5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5" y="1"/>
                  </a:cubicBezTo>
                  <a:cubicBezTo>
                    <a:pt x="17" y="2"/>
                    <a:pt x="18" y="3"/>
                    <a:pt x="19" y="3"/>
                  </a:cubicBezTo>
                  <a:cubicBezTo>
                    <a:pt x="20" y="4"/>
                    <a:pt x="20" y="6"/>
                    <a:pt x="20" y="7"/>
                  </a:cubicBezTo>
                  <a:cubicBezTo>
                    <a:pt x="21" y="8"/>
                    <a:pt x="21" y="10"/>
                    <a:pt x="21" y="11"/>
                  </a:cubicBezTo>
                  <a:cubicBezTo>
                    <a:pt x="21" y="29"/>
                    <a:pt x="21" y="29"/>
                    <a:pt x="21" y="29"/>
                  </a:cubicBezTo>
                  <a:cubicBezTo>
                    <a:pt x="21" y="29"/>
                    <a:pt x="20" y="30"/>
                    <a:pt x="19" y="30"/>
                  </a:cubicBezTo>
                  <a:cubicBezTo>
                    <a:pt x="19" y="30"/>
                    <a:pt x="18" y="30"/>
                    <a:pt x="17" y="30"/>
                  </a:cubicBezTo>
                  <a:cubicBezTo>
                    <a:pt x="16" y="30"/>
                    <a:pt x="15" y="30"/>
                    <a:pt x="14" y="31"/>
                  </a:cubicBezTo>
                  <a:cubicBezTo>
                    <a:pt x="13" y="31"/>
                    <a:pt x="12" y="31"/>
                    <a:pt x="10" y="31"/>
                  </a:cubicBezTo>
                  <a:cubicBezTo>
                    <a:pt x="9" y="31"/>
                    <a:pt x="7" y="31"/>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6"/>
                    <a:pt x="3" y="15"/>
                  </a:cubicBezTo>
                  <a:cubicBezTo>
                    <a:pt x="4" y="14"/>
                    <a:pt x="5" y="14"/>
                    <a:pt x="7" y="13"/>
                  </a:cubicBezTo>
                  <a:cubicBezTo>
                    <a:pt x="8" y="13"/>
                    <a:pt x="10" y="13"/>
                    <a:pt x="12" y="13"/>
                  </a:cubicBezTo>
                  <a:cubicBezTo>
                    <a:pt x="12" y="13"/>
                    <a:pt x="13" y="13"/>
                    <a:pt x="14" y="13"/>
                  </a:cubicBezTo>
                  <a:cubicBezTo>
                    <a:pt x="14" y="13"/>
                    <a:pt x="15" y="13"/>
                    <a:pt x="15" y="13"/>
                  </a:cubicBezTo>
                  <a:cubicBezTo>
                    <a:pt x="16" y="13"/>
                    <a:pt x="16" y="13"/>
                    <a:pt x="17" y="13"/>
                  </a:cubicBezTo>
                  <a:cubicBezTo>
                    <a:pt x="17" y="13"/>
                    <a:pt x="17" y="13"/>
                    <a:pt x="17" y="14"/>
                  </a:cubicBezTo>
                  <a:cubicBezTo>
                    <a:pt x="17" y="12"/>
                    <a:pt x="17" y="12"/>
                    <a:pt x="17" y="12"/>
                  </a:cubicBezTo>
                  <a:cubicBezTo>
                    <a:pt x="17" y="11"/>
                    <a:pt x="17" y="10"/>
                    <a:pt x="17" y="9"/>
                  </a:cubicBezTo>
                  <a:cubicBezTo>
                    <a:pt x="17" y="8"/>
                    <a:pt x="17" y="7"/>
                    <a:pt x="16" y="6"/>
                  </a:cubicBezTo>
                  <a:cubicBezTo>
                    <a:pt x="16" y="5"/>
                    <a:pt x="15" y="5"/>
                    <a:pt x="14" y="4"/>
                  </a:cubicBezTo>
                  <a:cubicBezTo>
                    <a:pt x="13" y="4"/>
                    <a:pt x="12" y="4"/>
                    <a:pt x="10" y="4"/>
                  </a:cubicBezTo>
                  <a:cubicBezTo>
                    <a:pt x="8" y="4"/>
                    <a:pt x="7" y="4"/>
                    <a:pt x="6" y="4"/>
                  </a:cubicBezTo>
                  <a:cubicBezTo>
                    <a:pt x="5" y="4"/>
                    <a:pt x="4" y="5"/>
                    <a:pt x="3" y="5"/>
                  </a:cubicBezTo>
                  <a:cubicBezTo>
                    <a:pt x="3" y="2"/>
                    <a:pt x="3" y="2"/>
                    <a:pt x="3" y="2"/>
                  </a:cubicBezTo>
                  <a:cubicBezTo>
                    <a:pt x="4" y="1"/>
                    <a:pt x="5" y="1"/>
                    <a:pt x="6" y="1"/>
                  </a:cubicBezTo>
                  <a:cubicBezTo>
                    <a:pt x="7" y="1"/>
                    <a:pt x="9" y="0"/>
                    <a:pt x="11" y="0"/>
                  </a:cubicBezTo>
                  <a:close/>
                  <a:moveTo>
                    <a:pt x="11" y="27"/>
                  </a:moveTo>
                  <a:cubicBezTo>
                    <a:pt x="12" y="27"/>
                    <a:pt x="14" y="27"/>
                    <a:pt x="15" y="27"/>
                  </a:cubicBezTo>
                  <a:cubicBezTo>
                    <a:pt x="16" y="27"/>
                    <a:pt x="17" y="27"/>
                    <a:pt x="17" y="27"/>
                  </a:cubicBezTo>
                  <a:cubicBezTo>
                    <a:pt x="17" y="17"/>
                    <a:pt x="17" y="17"/>
                    <a:pt x="17" y="17"/>
                  </a:cubicBezTo>
                  <a:cubicBezTo>
                    <a:pt x="17" y="17"/>
                    <a:pt x="16" y="16"/>
                    <a:pt x="15" y="16"/>
                  </a:cubicBezTo>
                  <a:cubicBezTo>
                    <a:pt x="15" y="16"/>
                    <a:pt x="13" y="16"/>
                    <a:pt x="12" y="16"/>
                  </a:cubicBezTo>
                  <a:cubicBezTo>
                    <a:pt x="11" y="16"/>
                    <a:pt x="10" y="16"/>
                    <a:pt x="9" y="16"/>
                  </a:cubicBezTo>
                  <a:cubicBezTo>
                    <a:pt x="8" y="16"/>
                    <a:pt x="7" y="16"/>
                    <a:pt x="6" y="17"/>
                  </a:cubicBezTo>
                  <a:cubicBezTo>
                    <a:pt x="5" y="17"/>
                    <a:pt x="5" y="18"/>
                    <a:pt x="4" y="19"/>
                  </a:cubicBezTo>
                  <a:cubicBezTo>
                    <a:pt x="4" y="19"/>
                    <a:pt x="3" y="20"/>
                    <a:pt x="3" y="22"/>
                  </a:cubicBezTo>
                  <a:cubicBezTo>
                    <a:pt x="3" y="23"/>
                    <a:pt x="4" y="24"/>
                    <a:pt x="4" y="24"/>
                  </a:cubicBezTo>
                  <a:cubicBezTo>
                    <a:pt x="4" y="25"/>
                    <a:pt x="5" y="26"/>
                    <a:pt x="5"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70"/>
            <p:cNvSpPr>
              <a:spLocks/>
            </p:cNvSpPr>
            <p:nvPr/>
          </p:nvSpPr>
          <p:spPr bwMode="auto">
            <a:xfrm>
              <a:off x="4168777" y="5934134"/>
              <a:ext cx="28575" cy="53976"/>
            </a:xfrm>
            <a:custGeom>
              <a:avLst/>
              <a:gdLst>
                <a:gd name="T0" fmla="*/ 10 w 16"/>
                <a:gd name="T1" fmla="*/ 0 h 29"/>
                <a:gd name="T2" fmla="*/ 14 w 16"/>
                <a:gd name="T3" fmla="*/ 0 h 29"/>
                <a:gd name="T4" fmla="*/ 16 w 16"/>
                <a:gd name="T5" fmla="*/ 0 h 29"/>
                <a:gd name="T6" fmla="*/ 15 w 16"/>
                <a:gd name="T7" fmla="*/ 4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1 h 29"/>
                <a:gd name="T22" fmla="*/ 4 w 16"/>
                <a:gd name="T23" fmla="*/ 0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3" y="0"/>
                    <a:pt x="14" y="0"/>
                  </a:cubicBezTo>
                  <a:cubicBezTo>
                    <a:pt x="15" y="0"/>
                    <a:pt x="15" y="0"/>
                    <a:pt x="16" y="0"/>
                  </a:cubicBezTo>
                  <a:cubicBezTo>
                    <a:pt x="15" y="4"/>
                    <a:pt x="15" y="4"/>
                    <a:pt x="15" y="4"/>
                  </a:cubicBezTo>
                  <a:cubicBezTo>
                    <a:pt x="15" y="3"/>
                    <a:pt x="14" y="3"/>
                    <a:pt x="13" y="3"/>
                  </a:cubicBezTo>
                  <a:cubicBezTo>
                    <a:pt x="12" y="3"/>
                    <a:pt x="11" y="3"/>
                    <a:pt x="10" y="3"/>
                  </a:cubicBezTo>
                  <a:cubicBezTo>
                    <a:pt x="8" y="3"/>
                    <a:pt x="7" y="3"/>
                    <a:pt x="6" y="3"/>
                  </a:cubicBezTo>
                  <a:cubicBezTo>
                    <a:pt x="5" y="3"/>
                    <a:pt x="4" y="4"/>
                    <a:pt x="4" y="4"/>
                  </a:cubicBezTo>
                  <a:cubicBezTo>
                    <a:pt x="4" y="29"/>
                    <a:pt x="4" y="29"/>
                    <a:pt x="4" y="29"/>
                  </a:cubicBezTo>
                  <a:cubicBezTo>
                    <a:pt x="0" y="29"/>
                    <a:pt x="0" y="29"/>
                    <a:pt x="0" y="29"/>
                  </a:cubicBezTo>
                  <a:cubicBezTo>
                    <a:pt x="0" y="1"/>
                    <a:pt x="0" y="1"/>
                    <a:pt x="0" y="1"/>
                  </a:cubicBezTo>
                  <a:cubicBezTo>
                    <a:pt x="1" y="1"/>
                    <a:pt x="3" y="1"/>
                    <a:pt x="4" y="0"/>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71"/>
            <p:cNvSpPr>
              <a:spLocks noEditPoints="1"/>
            </p:cNvSpPr>
            <p:nvPr/>
          </p:nvSpPr>
          <p:spPr bwMode="auto">
            <a:xfrm>
              <a:off x="4205289" y="5934134"/>
              <a:ext cx="44450" cy="73026"/>
            </a:xfrm>
            <a:custGeom>
              <a:avLst/>
              <a:gdLst>
                <a:gd name="T0" fmla="*/ 20 w 24"/>
                <a:gd name="T1" fmla="*/ 26 h 40"/>
                <a:gd name="T2" fmla="*/ 19 w 24"/>
                <a:gd name="T3" fmla="*/ 26 h 40"/>
                <a:gd name="T4" fmla="*/ 17 w 24"/>
                <a:gd name="T5" fmla="*/ 27 h 40"/>
                <a:gd name="T6" fmla="*/ 15 w 24"/>
                <a:gd name="T7" fmla="*/ 28 h 40"/>
                <a:gd name="T8" fmla="*/ 12 w 24"/>
                <a:gd name="T9" fmla="*/ 28 h 40"/>
                <a:gd name="T10" fmla="*/ 8 w 24"/>
                <a:gd name="T11" fmla="*/ 27 h 40"/>
                <a:gd name="T12" fmla="*/ 3 w 24"/>
                <a:gd name="T13" fmla="*/ 25 h 40"/>
                <a:gd name="T14" fmla="*/ 1 w 24"/>
                <a:gd name="T15" fmla="*/ 20 h 40"/>
                <a:gd name="T16" fmla="*/ 0 w 24"/>
                <a:gd name="T17" fmla="*/ 14 h 40"/>
                <a:gd name="T18" fmla="*/ 0 w 24"/>
                <a:gd name="T19" fmla="*/ 8 h 40"/>
                <a:gd name="T20" fmla="*/ 3 w 24"/>
                <a:gd name="T21" fmla="*/ 4 h 40"/>
                <a:gd name="T22" fmla="*/ 8 w 24"/>
                <a:gd name="T23" fmla="*/ 1 h 40"/>
                <a:gd name="T24" fmla="*/ 13 w 24"/>
                <a:gd name="T25" fmla="*/ 0 h 40"/>
                <a:gd name="T26" fmla="*/ 20 w 24"/>
                <a:gd name="T27" fmla="*/ 0 h 40"/>
                <a:gd name="T28" fmla="*/ 24 w 24"/>
                <a:gd name="T29" fmla="*/ 1 h 40"/>
                <a:gd name="T30" fmla="*/ 24 w 24"/>
                <a:gd name="T31" fmla="*/ 28 h 40"/>
                <a:gd name="T32" fmla="*/ 20 w 24"/>
                <a:gd name="T33" fmla="*/ 37 h 40"/>
                <a:gd name="T34" fmla="*/ 10 w 24"/>
                <a:gd name="T35" fmla="*/ 40 h 40"/>
                <a:gd name="T36" fmla="*/ 5 w 24"/>
                <a:gd name="T37" fmla="*/ 39 h 40"/>
                <a:gd name="T38" fmla="*/ 1 w 24"/>
                <a:gd name="T39" fmla="*/ 38 h 40"/>
                <a:gd name="T40" fmla="*/ 2 w 24"/>
                <a:gd name="T41" fmla="*/ 35 h 40"/>
                <a:gd name="T42" fmla="*/ 6 w 24"/>
                <a:gd name="T43" fmla="*/ 36 h 40"/>
                <a:gd name="T44" fmla="*/ 10 w 24"/>
                <a:gd name="T45" fmla="*/ 36 h 40"/>
                <a:gd name="T46" fmla="*/ 18 w 24"/>
                <a:gd name="T47" fmla="*/ 34 h 40"/>
                <a:gd name="T48" fmla="*/ 20 w 24"/>
                <a:gd name="T49" fmla="*/ 28 h 40"/>
                <a:gd name="T50" fmla="*/ 20 w 24"/>
                <a:gd name="T51" fmla="*/ 26 h 40"/>
                <a:gd name="T52" fmla="*/ 20 w 24"/>
                <a:gd name="T53" fmla="*/ 4 h 40"/>
                <a:gd name="T54" fmla="*/ 18 w 24"/>
                <a:gd name="T55" fmla="*/ 3 h 40"/>
                <a:gd name="T56" fmla="*/ 13 w 24"/>
                <a:gd name="T57" fmla="*/ 3 h 40"/>
                <a:gd name="T58" fmla="*/ 9 w 24"/>
                <a:gd name="T59" fmla="*/ 4 h 40"/>
                <a:gd name="T60" fmla="*/ 6 w 24"/>
                <a:gd name="T61" fmla="*/ 6 h 40"/>
                <a:gd name="T62" fmla="*/ 4 w 24"/>
                <a:gd name="T63" fmla="*/ 9 h 40"/>
                <a:gd name="T64" fmla="*/ 3 w 24"/>
                <a:gd name="T65" fmla="*/ 14 h 40"/>
                <a:gd name="T66" fmla="*/ 4 w 24"/>
                <a:gd name="T67" fmla="*/ 19 h 40"/>
                <a:gd name="T68" fmla="*/ 6 w 24"/>
                <a:gd name="T69" fmla="*/ 22 h 40"/>
                <a:gd name="T70" fmla="*/ 9 w 24"/>
                <a:gd name="T71" fmla="*/ 24 h 40"/>
                <a:gd name="T72" fmla="*/ 12 w 24"/>
                <a:gd name="T73" fmla="*/ 25 h 40"/>
                <a:gd name="T74" fmla="*/ 17 w 24"/>
                <a:gd name="T75" fmla="*/ 24 h 40"/>
                <a:gd name="T76" fmla="*/ 20 w 24"/>
                <a:gd name="T77" fmla="*/ 22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6"/>
                    <a:pt x="20" y="26"/>
                    <a:pt x="19" y="26"/>
                  </a:cubicBezTo>
                  <a:cubicBezTo>
                    <a:pt x="19" y="27"/>
                    <a:pt x="18" y="27"/>
                    <a:pt x="17" y="27"/>
                  </a:cubicBezTo>
                  <a:cubicBezTo>
                    <a:pt x="17" y="27"/>
                    <a:pt x="16" y="28"/>
                    <a:pt x="15" y="28"/>
                  </a:cubicBezTo>
                  <a:cubicBezTo>
                    <a:pt x="14" y="28"/>
                    <a:pt x="13" y="28"/>
                    <a:pt x="12" y="28"/>
                  </a:cubicBezTo>
                  <a:cubicBezTo>
                    <a:pt x="11" y="28"/>
                    <a:pt x="9" y="28"/>
                    <a:pt x="8" y="27"/>
                  </a:cubicBezTo>
                  <a:cubicBezTo>
                    <a:pt x="6" y="27"/>
                    <a:pt x="5" y="26"/>
                    <a:pt x="3" y="25"/>
                  </a:cubicBezTo>
                  <a:cubicBezTo>
                    <a:pt x="2" y="24"/>
                    <a:pt x="1" y="22"/>
                    <a:pt x="1" y="20"/>
                  </a:cubicBezTo>
                  <a:cubicBezTo>
                    <a:pt x="0" y="19"/>
                    <a:pt x="0" y="16"/>
                    <a:pt x="0" y="14"/>
                  </a:cubicBezTo>
                  <a:cubicBezTo>
                    <a:pt x="0" y="12"/>
                    <a:pt x="0" y="10"/>
                    <a:pt x="0" y="8"/>
                  </a:cubicBezTo>
                  <a:cubicBezTo>
                    <a:pt x="1" y="6"/>
                    <a:pt x="2" y="5"/>
                    <a:pt x="3" y="4"/>
                  </a:cubicBezTo>
                  <a:cubicBezTo>
                    <a:pt x="4" y="2"/>
                    <a:pt x="6" y="1"/>
                    <a:pt x="8" y="1"/>
                  </a:cubicBezTo>
                  <a:cubicBezTo>
                    <a:pt x="9" y="0"/>
                    <a:pt x="11" y="0"/>
                    <a:pt x="13" y="0"/>
                  </a:cubicBezTo>
                  <a:cubicBezTo>
                    <a:pt x="16" y="0"/>
                    <a:pt x="18" y="0"/>
                    <a:pt x="20" y="0"/>
                  </a:cubicBezTo>
                  <a:cubicBezTo>
                    <a:pt x="21" y="0"/>
                    <a:pt x="23" y="1"/>
                    <a:pt x="24" y="1"/>
                  </a:cubicBezTo>
                  <a:cubicBezTo>
                    <a:pt x="24" y="28"/>
                    <a:pt x="24" y="28"/>
                    <a:pt x="24" y="28"/>
                  </a:cubicBezTo>
                  <a:cubicBezTo>
                    <a:pt x="24" y="32"/>
                    <a:pt x="23" y="35"/>
                    <a:pt x="20" y="37"/>
                  </a:cubicBezTo>
                  <a:cubicBezTo>
                    <a:pt x="18" y="39"/>
                    <a:pt x="15" y="40"/>
                    <a:pt x="10" y="40"/>
                  </a:cubicBezTo>
                  <a:cubicBezTo>
                    <a:pt x="8" y="40"/>
                    <a:pt x="7" y="39"/>
                    <a:pt x="5" y="39"/>
                  </a:cubicBezTo>
                  <a:cubicBezTo>
                    <a:pt x="4" y="39"/>
                    <a:pt x="2" y="39"/>
                    <a:pt x="1" y="38"/>
                  </a:cubicBezTo>
                  <a:cubicBezTo>
                    <a:pt x="2" y="35"/>
                    <a:pt x="2" y="35"/>
                    <a:pt x="2" y="35"/>
                  </a:cubicBezTo>
                  <a:cubicBezTo>
                    <a:pt x="3" y="35"/>
                    <a:pt x="4" y="36"/>
                    <a:pt x="6" y="36"/>
                  </a:cubicBezTo>
                  <a:cubicBezTo>
                    <a:pt x="7" y="36"/>
                    <a:pt x="9" y="36"/>
                    <a:pt x="10" y="36"/>
                  </a:cubicBezTo>
                  <a:cubicBezTo>
                    <a:pt x="14" y="36"/>
                    <a:pt x="16" y="36"/>
                    <a:pt x="18" y="34"/>
                  </a:cubicBezTo>
                  <a:cubicBezTo>
                    <a:pt x="19" y="33"/>
                    <a:pt x="20" y="31"/>
                    <a:pt x="20" y="28"/>
                  </a:cubicBezTo>
                  <a:lnTo>
                    <a:pt x="20" y="26"/>
                  </a:lnTo>
                  <a:close/>
                  <a:moveTo>
                    <a:pt x="20" y="4"/>
                  </a:moveTo>
                  <a:cubicBezTo>
                    <a:pt x="19" y="3"/>
                    <a:pt x="19" y="3"/>
                    <a:pt x="18" y="3"/>
                  </a:cubicBezTo>
                  <a:cubicBezTo>
                    <a:pt x="17" y="3"/>
                    <a:pt x="15" y="3"/>
                    <a:pt x="13" y="3"/>
                  </a:cubicBezTo>
                  <a:cubicBezTo>
                    <a:pt x="12" y="3"/>
                    <a:pt x="10" y="3"/>
                    <a:pt x="9" y="4"/>
                  </a:cubicBezTo>
                  <a:cubicBezTo>
                    <a:pt x="8" y="4"/>
                    <a:pt x="7" y="5"/>
                    <a:pt x="6" y="6"/>
                  </a:cubicBezTo>
                  <a:cubicBezTo>
                    <a:pt x="5" y="7"/>
                    <a:pt x="5" y="8"/>
                    <a:pt x="4" y="9"/>
                  </a:cubicBezTo>
                  <a:cubicBezTo>
                    <a:pt x="4" y="11"/>
                    <a:pt x="3" y="12"/>
                    <a:pt x="3" y="14"/>
                  </a:cubicBezTo>
                  <a:cubicBezTo>
                    <a:pt x="3" y="16"/>
                    <a:pt x="4" y="18"/>
                    <a:pt x="4" y="19"/>
                  </a:cubicBezTo>
                  <a:cubicBezTo>
                    <a:pt x="5" y="20"/>
                    <a:pt x="5" y="21"/>
                    <a:pt x="6" y="22"/>
                  </a:cubicBezTo>
                  <a:cubicBezTo>
                    <a:pt x="7" y="23"/>
                    <a:pt x="8" y="24"/>
                    <a:pt x="9" y="24"/>
                  </a:cubicBezTo>
                  <a:cubicBezTo>
                    <a:pt x="10" y="24"/>
                    <a:pt x="11" y="25"/>
                    <a:pt x="12" y="25"/>
                  </a:cubicBezTo>
                  <a:cubicBezTo>
                    <a:pt x="14" y="25"/>
                    <a:pt x="16" y="24"/>
                    <a:pt x="17" y="24"/>
                  </a:cubicBezTo>
                  <a:cubicBezTo>
                    <a:pt x="18" y="23"/>
                    <a:pt x="19" y="23"/>
                    <a:pt x="20" y="22"/>
                  </a:cubicBezTo>
                  <a:lnTo>
                    <a:pt x="2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72"/>
            <p:cNvSpPr>
              <a:spLocks noEditPoints="1"/>
            </p:cNvSpPr>
            <p:nvPr/>
          </p:nvSpPr>
          <p:spPr bwMode="auto">
            <a:xfrm>
              <a:off x="4264027" y="5932547"/>
              <a:ext cx="44450"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3 w 24"/>
                <a:gd name="T19" fmla="*/ 16 h 31"/>
                <a:gd name="T20" fmla="*/ 6 w 24"/>
                <a:gd name="T21" fmla="*/ 25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7 w 24"/>
                <a:gd name="T35" fmla="*/ 30 h 31"/>
                <a:gd name="T36" fmla="*/ 3 w 24"/>
                <a:gd name="T37" fmla="*/ 26 h 31"/>
                <a:gd name="T38" fmla="*/ 0 w 24"/>
                <a:gd name="T39" fmla="*/ 22 h 31"/>
                <a:gd name="T40" fmla="*/ 0 w 24"/>
                <a:gd name="T41" fmla="*/ 16 h 31"/>
                <a:gd name="T42" fmla="*/ 20 w 24"/>
                <a:gd name="T43" fmla="*/ 13 h 31"/>
                <a:gd name="T44" fmla="*/ 18 w 24"/>
                <a:gd name="T45" fmla="*/ 6 h 31"/>
                <a:gd name="T46" fmla="*/ 12 w 24"/>
                <a:gd name="T47" fmla="*/ 4 h 31"/>
                <a:gd name="T48" fmla="*/ 9 w 24"/>
                <a:gd name="T49" fmla="*/ 4 h 31"/>
                <a:gd name="T50" fmla="*/ 6 w 24"/>
                <a:gd name="T51" fmla="*/ 7 h 31"/>
                <a:gd name="T52" fmla="*/ 4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1" y="7"/>
                    <a:pt x="2"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3" y="16"/>
                    <a:pt x="3" y="16"/>
                    <a:pt x="3" y="16"/>
                  </a:cubicBezTo>
                  <a:cubicBezTo>
                    <a:pt x="4" y="20"/>
                    <a:pt x="4" y="23"/>
                    <a:pt x="6" y="25"/>
                  </a:cubicBezTo>
                  <a:cubicBezTo>
                    <a:pt x="8" y="26"/>
                    <a:pt x="10" y="27"/>
                    <a:pt x="14" y="27"/>
                  </a:cubicBezTo>
                  <a:cubicBezTo>
                    <a:pt x="16" y="27"/>
                    <a:pt x="18" y="27"/>
                    <a:pt x="19" y="27"/>
                  </a:cubicBezTo>
                  <a:cubicBezTo>
                    <a:pt x="20" y="26"/>
                    <a:pt x="21" y="26"/>
                    <a:pt x="21" y="26"/>
                  </a:cubicBezTo>
                  <a:cubicBezTo>
                    <a:pt x="22" y="29"/>
                    <a:pt x="22" y="29"/>
                    <a:pt x="22" y="29"/>
                  </a:cubicBezTo>
                  <a:cubicBezTo>
                    <a:pt x="21" y="29"/>
                    <a:pt x="20" y="30"/>
                    <a:pt x="19" y="30"/>
                  </a:cubicBezTo>
                  <a:cubicBezTo>
                    <a:pt x="17" y="30"/>
                    <a:pt x="16" y="31"/>
                    <a:pt x="14" y="31"/>
                  </a:cubicBezTo>
                  <a:cubicBezTo>
                    <a:pt x="11" y="31"/>
                    <a:pt x="9" y="30"/>
                    <a:pt x="7" y="30"/>
                  </a:cubicBezTo>
                  <a:cubicBezTo>
                    <a:pt x="6" y="29"/>
                    <a:pt x="4" y="28"/>
                    <a:pt x="3" y="26"/>
                  </a:cubicBezTo>
                  <a:cubicBezTo>
                    <a:pt x="2" y="25"/>
                    <a:pt x="1" y="23"/>
                    <a:pt x="0" y="22"/>
                  </a:cubicBezTo>
                  <a:cubicBezTo>
                    <a:pt x="0" y="20"/>
                    <a:pt x="0" y="18"/>
                    <a:pt x="0" y="16"/>
                  </a:cubicBezTo>
                  <a:close/>
                  <a:moveTo>
                    <a:pt x="20" y="13"/>
                  </a:moveTo>
                  <a:cubicBezTo>
                    <a:pt x="20" y="10"/>
                    <a:pt x="19" y="8"/>
                    <a:pt x="18" y="6"/>
                  </a:cubicBezTo>
                  <a:cubicBezTo>
                    <a:pt x="17" y="5"/>
                    <a:pt x="15" y="4"/>
                    <a:pt x="12" y="4"/>
                  </a:cubicBezTo>
                  <a:cubicBezTo>
                    <a:pt x="11" y="4"/>
                    <a:pt x="10" y="4"/>
                    <a:pt x="9" y="4"/>
                  </a:cubicBezTo>
                  <a:cubicBezTo>
                    <a:pt x="8" y="5"/>
                    <a:pt x="7" y="6"/>
                    <a:pt x="6" y="7"/>
                  </a:cubicBezTo>
                  <a:cubicBezTo>
                    <a:pt x="5" y="7"/>
                    <a:pt x="5" y="8"/>
                    <a:pt x="4" y="10"/>
                  </a:cubicBezTo>
                  <a:cubicBezTo>
                    <a:pt x="4" y="11"/>
                    <a:pt x="4" y="12"/>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73"/>
            <p:cNvSpPr>
              <a:spLocks/>
            </p:cNvSpPr>
            <p:nvPr/>
          </p:nvSpPr>
          <p:spPr bwMode="auto">
            <a:xfrm>
              <a:off x="4322764" y="5918259"/>
              <a:ext cx="28575" cy="71438"/>
            </a:xfrm>
            <a:custGeom>
              <a:avLst/>
              <a:gdLst>
                <a:gd name="T0" fmla="*/ 3 w 16"/>
                <a:gd name="T1" fmla="*/ 9 h 39"/>
                <a:gd name="T2" fmla="*/ 15 w 16"/>
                <a:gd name="T3" fmla="*/ 9 h 39"/>
                <a:gd name="T4" fmla="*/ 15 w 16"/>
                <a:gd name="T5" fmla="*/ 12 h 39"/>
                <a:gd name="T6" fmla="*/ 3 w 16"/>
                <a:gd name="T7" fmla="*/ 12 h 39"/>
                <a:gd name="T8" fmla="*/ 3 w 16"/>
                <a:gd name="T9" fmla="*/ 28 h 39"/>
                <a:gd name="T10" fmla="*/ 4 w 16"/>
                <a:gd name="T11" fmla="*/ 32 h 39"/>
                <a:gd name="T12" fmla="*/ 5 w 16"/>
                <a:gd name="T13" fmla="*/ 34 h 39"/>
                <a:gd name="T14" fmla="*/ 7 w 16"/>
                <a:gd name="T15" fmla="*/ 35 h 39"/>
                <a:gd name="T16" fmla="*/ 9 w 16"/>
                <a:gd name="T17" fmla="*/ 35 h 39"/>
                <a:gd name="T18" fmla="*/ 13 w 16"/>
                <a:gd name="T19" fmla="*/ 35 h 39"/>
                <a:gd name="T20" fmla="*/ 15 w 16"/>
                <a:gd name="T21" fmla="*/ 34 h 39"/>
                <a:gd name="T22" fmla="*/ 16 w 16"/>
                <a:gd name="T23" fmla="*/ 37 h 39"/>
                <a:gd name="T24" fmla="*/ 13 w 16"/>
                <a:gd name="T25" fmla="*/ 38 h 39"/>
                <a:gd name="T26" fmla="*/ 9 w 16"/>
                <a:gd name="T27" fmla="*/ 39 h 39"/>
                <a:gd name="T28" fmla="*/ 5 w 16"/>
                <a:gd name="T29" fmla="*/ 38 h 39"/>
                <a:gd name="T30" fmla="*/ 2 w 16"/>
                <a:gd name="T31" fmla="*/ 36 h 39"/>
                <a:gd name="T32" fmla="*/ 0 w 16"/>
                <a:gd name="T33" fmla="*/ 32 h 39"/>
                <a:gd name="T34" fmla="*/ 0 w 16"/>
                <a:gd name="T35" fmla="*/ 27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2"/>
                    <a:pt x="15" y="12"/>
                    <a:pt x="15" y="12"/>
                  </a:cubicBezTo>
                  <a:cubicBezTo>
                    <a:pt x="3" y="12"/>
                    <a:pt x="3" y="12"/>
                    <a:pt x="3" y="12"/>
                  </a:cubicBezTo>
                  <a:cubicBezTo>
                    <a:pt x="3" y="28"/>
                    <a:pt x="3" y="28"/>
                    <a:pt x="3" y="28"/>
                  </a:cubicBezTo>
                  <a:cubicBezTo>
                    <a:pt x="3" y="29"/>
                    <a:pt x="4" y="31"/>
                    <a:pt x="4" y="32"/>
                  </a:cubicBezTo>
                  <a:cubicBezTo>
                    <a:pt x="4" y="33"/>
                    <a:pt x="5" y="33"/>
                    <a:pt x="5" y="34"/>
                  </a:cubicBezTo>
                  <a:cubicBezTo>
                    <a:pt x="6" y="35"/>
                    <a:pt x="6" y="35"/>
                    <a:pt x="7" y="35"/>
                  </a:cubicBezTo>
                  <a:cubicBezTo>
                    <a:pt x="8" y="35"/>
                    <a:pt x="9" y="35"/>
                    <a:pt x="9" y="35"/>
                  </a:cubicBezTo>
                  <a:cubicBezTo>
                    <a:pt x="11" y="35"/>
                    <a:pt x="12" y="35"/>
                    <a:pt x="13" y="35"/>
                  </a:cubicBezTo>
                  <a:cubicBezTo>
                    <a:pt x="14" y="34"/>
                    <a:pt x="15" y="34"/>
                    <a:pt x="15" y="34"/>
                  </a:cubicBezTo>
                  <a:cubicBezTo>
                    <a:pt x="16" y="37"/>
                    <a:pt x="16" y="37"/>
                    <a:pt x="16" y="37"/>
                  </a:cubicBezTo>
                  <a:cubicBezTo>
                    <a:pt x="16" y="37"/>
                    <a:pt x="15" y="38"/>
                    <a:pt x="13" y="38"/>
                  </a:cubicBezTo>
                  <a:cubicBezTo>
                    <a:pt x="12" y="38"/>
                    <a:pt x="11" y="39"/>
                    <a:pt x="9" y="39"/>
                  </a:cubicBezTo>
                  <a:cubicBezTo>
                    <a:pt x="7" y="39"/>
                    <a:pt x="6" y="38"/>
                    <a:pt x="5" y="38"/>
                  </a:cubicBezTo>
                  <a:cubicBezTo>
                    <a:pt x="4" y="38"/>
                    <a:pt x="3" y="37"/>
                    <a:pt x="2" y="36"/>
                  </a:cubicBezTo>
                  <a:cubicBezTo>
                    <a:pt x="1" y="35"/>
                    <a:pt x="1" y="34"/>
                    <a:pt x="0" y="32"/>
                  </a:cubicBezTo>
                  <a:cubicBezTo>
                    <a:pt x="0" y="31"/>
                    <a:pt x="0" y="29"/>
                    <a:pt x="0" y="27"/>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9" name="Group 578"/>
          <p:cNvGrpSpPr/>
          <p:nvPr/>
        </p:nvGrpSpPr>
        <p:grpSpPr>
          <a:xfrm>
            <a:off x="1783411" y="5176391"/>
            <a:ext cx="406401" cy="80964"/>
            <a:chOff x="2917826" y="5908734"/>
            <a:chExt cx="406400" cy="80964"/>
          </a:xfrm>
        </p:grpSpPr>
        <p:sp>
          <p:nvSpPr>
            <p:cNvPr id="515" name="Freeform 174"/>
            <p:cNvSpPr>
              <a:spLocks/>
            </p:cNvSpPr>
            <p:nvPr/>
          </p:nvSpPr>
          <p:spPr bwMode="auto">
            <a:xfrm>
              <a:off x="2917826" y="5913496"/>
              <a:ext cx="53975" cy="76201"/>
            </a:xfrm>
            <a:custGeom>
              <a:avLst/>
              <a:gdLst>
                <a:gd name="T0" fmla="*/ 17 w 29"/>
                <a:gd name="T1" fmla="*/ 41 h 41"/>
                <a:gd name="T2" fmla="*/ 10 w 29"/>
                <a:gd name="T3" fmla="*/ 40 h 41"/>
                <a:gd name="T4" fmla="*/ 5 w 29"/>
                <a:gd name="T5" fmla="*/ 36 h 41"/>
                <a:gd name="T6" fmla="*/ 1 w 29"/>
                <a:gd name="T7" fmla="*/ 29 h 41"/>
                <a:gd name="T8" fmla="*/ 0 w 29"/>
                <a:gd name="T9" fmla="*/ 21 h 41"/>
                <a:gd name="T10" fmla="*/ 1 w 29"/>
                <a:gd name="T11" fmla="*/ 12 h 41"/>
                <a:gd name="T12" fmla="*/ 5 w 29"/>
                <a:gd name="T13" fmla="*/ 6 h 41"/>
                <a:gd name="T14" fmla="*/ 11 w 29"/>
                <a:gd name="T15" fmla="*/ 2 h 41"/>
                <a:gd name="T16" fmla="*/ 18 w 29"/>
                <a:gd name="T17" fmla="*/ 0 h 41"/>
                <a:gd name="T18" fmla="*/ 22 w 29"/>
                <a:gd name="T19" fmla="*/ 1 h 41"/>
                <a:gd name="T20" fmla="*/ 25 w 29"/>
                <a:gd name="T21" fmla="*/ 1 h 41"/>
                <a:gd name="T22" fmla="*/ 27 w 29"/>
                <a:gd name="T23" fmla="*/ 2 h 41"/>
                <a:gd name="T24" fmla="*/ 28 w 29"/>
                <a:gd name="T25" fmla="*/ 3 h 41"/>
                <a:gd name="T26" fmla="*/ 27 w 29"/>
                <a:gd name="T27" fmla="*/ 6 h 41"/>
                <a:gd name="T28" fmla="*/ 24 w 29"/>
                <a:gd name="T29" fmla="*/ 5 h 41"/>
                <a:gd name="T30" fmla="*/ 18 w 29"/>
                <a:gd name="T31" fmla="*/ 4 h 41"/>
                <a:gd name="T32" fmla="*/ 12 w 29"/>
                <a:gd name="T33" fmla="*/ 5 h 41"/>
                <a:gd name="T34" fmla="*/ 7 w 29"/>
                <a:gd name="T35" fmla="*/ 9 h 41"/>
                <a:gd name="T36" fmla="*/ 5 w 29"/>
                <a:gd name="T37" fmla="*/ 14 h 41"/>
                <a:gd name="T38" fmla="*/ 4 w 29"/>
                <a:gd name="T39" fmla="*/ 21 h 41"/>
                <a:gd name="T40" fmla="*/ 5 w 29"/>
                <a:gd name="T41" fmla="*/ 28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7 w 29"/>
                <a:gd name="T55" fmla="*/ 39 h 41"/>
                <a:gd name="T56" fmla="*/ 25 w 29"/>
                <a:gd name="T57" fmla="*/ 40 h 41"/>
                <a:gd name="T58" fmla="*/ 22 w 29"/>
                <a:gd name="T59" fmla="*/ 41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3" y="40"/>
                    <a:pt x="10" y="40"/>
                  </a:cubicBezTo>
                  <a:cubicBezTo>
                    <a:pt x="8" y="39"/>
                    <a:pt x="6" y="37"/>
                    <a:pt x="5" y="36"/>
                  </a:cubicBezTo>
                  <a:cubicBezTo>
                    <a:pt x="3" y="34"/>
                    <a:pt x="2" y="32"/>
                    <a:pt x="1" y="29"/>
                  </a:cubicBezTo>
                  <a:cubicBezTo>
                    <a:pt x="0" y="27"/>
                    <a:pt x="0" y="24"/>
                    <a:pt x="0" y="21"/>
                  </a:cubicBezTo>
                  <a:cubicBezTo>
                    <a:pt x="0" y="17"/>
                    <a:pt x="0" y="14"/>
                    <a:pt x="1" y="12"/>
                  </a:cubicBezTo>
                  <a:cubicBezTo>
                    <a:pt x="2" y="9"/>
                    <a:pt x="4" y="7"/>
                    <a:pt x="5" y="6"/>
                  </a:cubicBezTo>
                  <a:cubicBezTo>
                    <a:pt x="7" y="4"/>
                    <a:pt x="9" y="3"/>
                    <a:pt x="11" y="2"/>
                  </a:cubicBezTo>
                  <a:cubicBezTo>
                    <a:pt x="13" y="1"/>
                    <a:pt x="15" y="0"/>
                    <a:pt x="18" y="0"/>
                  </a:cubicBezTo>
                  <a:cubicBezTo>
                    <a:pt x="19" y="0"/>
                    <a:pt x="20" y="1"/>
                    <a:pt x="22" y="1"/>
                  </a:cubicBezTo>
                  <a:cubicBezTo>
                    <a:pt x="23" y="1"/>
                    <a:pt x="24" y="1"/>
                    <a:pt x="25" y="1"/>
                  </a:cubicBezTo>
                  <a:cubicBezTo>
                    <a:pt x="26" y="2"/>
                    <a:pt x="26" y="2"/>
                    <a:pt x="27" y="2"/>
                  </a:cubicBezTo>
                  <a:cubicBezTo>
                    <a:pt x="28" y="3"/>
                    <a:pt x="28" y="3"/>
                    <a:pt x="28" y="3"/>
                  </a:cubicBezTo>
                  <a:cubicBezTo>
                    <a:pt x="27" y="6"/>
                    <a:pt x="27" y="6"/>
                    <a:pt x="27" y="6"/>
                  </a:cubicBezTo>
                  <a:cubicBezTo>
                    <a:pt x="26" y="6"/>
                    <a:pt x="25" y="5"/>
                    <a:pt x="24" y="5"/>
                  </a:cubicBezTo>
                  <a:cubicBezTo>
                    <a:pt x="22" y="4"/>
                    <a:pt x="20" y="4"/>
                    <a:pt x="18" y="4"/>
                  </a:cubicBezTo>
                  <a:cubicBezTo>
                    <a:pt x="16" y="4"/>
                    <a:pt x="14" y="4"/>
                    <a:pt x="12" y="5"/>
                  </a:cubicBezTo>
                  <a:cubicBezTo>
                    <a:pt x="10" y="6"/>
                    <a:pt x="9" y="7"/>
                    <a:pt x="7" y="9"/>
                  </a:cubicBezTo>
                  <a:cubicBezTo>
                    <a:pt x="6" y="10"/>
                    <a:pt x="5" y="12"/>
                    <a:pt x="5" y="14"/>
                  </a:cubicBezTo>
                  <a:cubicBezTo>
                    <a:pt x="4" y="16"/>
                    <a:pt x="4" y="18"/>
                    <a:pt x="4" y="21"/>
                  </a:cubicBezTo>
                  <a:cubicBezTo>
                    <a:pt x="4" y="23"/>
                    <a:pt x="4" y="26"/>
                    <a:pt x="5" y="28"/>
                  </a:cubicBezTo>
                  <a:cubicBezTo>
                    <a:pt x="5" y="30"/>
                    <a:pt x="6" y="31"/>
                    <a:pt x="7" y="33"/>
                  </a:cubicBezTo>
                  <a:cubicBezTo>
                    <a:pt x="9" y="34"/>
                    <a:pt x="10" y="36"/>
                    <a:pt x="12" y="36"/>
                  </a:cubicBezTo>
                  <a:cubicBezTo>
                    <a:pt x="14" y="37"/>
                    <a:pt x="16" y="37"/>
                    <a:pt x="18" y="37"/>
                  </a:cubicBezTo>
                  <a:cubicBezTo>
                    <a:pt x="20" y="37"/>
                    <a:pt x="22" y="37"/>
                    <a:pt x="24" y="37"/>
                  </a:cubicBezTo>
                  <a:cubicBezTo>
                    <a:pt x="26" y="36"/>
                    <a:pt x="27" y="36"/>
                    <a:pt x="28" y="35"/>
                  </a:cubicBezTo>
                  <a:cubicBezTo>
                    <a:pt x="29" y="39"/>
                    <a:pt x="29" y="39"/>
                    <a:pt x="29" y="39"/>
                  </a:cubicBezTo>
                  <a:cubicBezTo>
                    <a:pt x="29" y="39"/>
                    <a:pt x="28" y="39"/>
                    <a:pt x="27" y="39"/>
                  </a:cubicBezTo>
                  <a:cubicBezTo>
                    <a:pt x="27" y="39"/>
                    <a:pt x="26" y="40"/>
                    <a:pt x="25" y="40"/>
                  </a:cubicBezTo>
                  <a:cubicBezTo>
                    <a:pt x="24" y="40"/>
                    <a:pt x="23" y="40"/>
                    <a:pt x="22" y="41"/>
                  </a:cubicBezTo>
                  <a:cubicBezTo>
                    <a:pt x="20" y="41"/>
                    <a:pt x="19" y="41"/>
                    <a:pt x="17" y="4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75"/>
            <p:cNvSpPr>
              <a:spLocks/>
            </p:cNvSpPr>
            <p:nvPr/>
          </p:nvSpPr>
          <p:spPr bwMode="auto">
            <a:xfrm>
              <a:off x="2982914" y="5908734"/>
              <a:ext cx="41275" cy="79376"/>
            </a:xfrm>
            <a:custGeom>
              <a:avLst/>
              <a:gdLst>
                <a:gd name="T0" fmla="*/ 0 w 23"/>
                <a:gd name="T1" fmla="*/ 43 h 43"/>
                <a:gd name="T2" fmla="*/ 0 w 23"/>
                <a:gd name="T3" fmla="*/ 0 h 43"/>
                <a:gd name="T4" fmla="*/ 4 w 23"/>
                <a:gd name="T5" fmla="*/ 0 h 43"/>
                <a:gd name="T6" fmla="*/ 4 w 23"/>
                <a:gd name="T7" fmla="*/ 15 h 43"/>
                <a:gd name="T8" fmla="*/ 7 w 23"/>
                <a:gd name="T9" fmla="*/ 14 h 43"/>
                <a:gd name="T10" fmla="*/ 11 w 23"/>
                <a:gd name="T11" fmla="*/ 14 h 43"/>
                <a:gd name="T12" fmla="*/ 17 w 23"/>
                <a:gd name="T13" fmla="*/ 14 h 43"/>
                <a:gd name="T14" fmla="*/ 20 w 23"/>
                <a:gd name="T15" fmla="*/ 17 h 43"/>
                <a:gd name="T16" fmla="*/ 22 w 23"/>
                <a:gd name="T17" fmla="*/ 21 h 43"/>
                <a:gd name="T18" fmla="*/ 23 w 23"/>
                <a:gd name="T19" fmla="*/ 27 h 43"/>
                <a:gd name="T20" fmla="*/ 23 w 23"/>
                <a:gd name="T21" fmla="*/ 43 h 43"/>
                <a:gd name="T22" fmla="*/ 19 w 23"/>
                <a:gd name="T23" fmla="*/ 43 h 43"/>
                <a:gd name="T24" fmla="*/ 19 w 23"/>
                <a:gd name="T25" fmla="*/ 28 h 43"/>
                <a:gd name="T26" fmla="*/ 19 w 23"/>
                <a:gd name="T27" fmla="*/ 23 h 43"/>
                <a:gd name="T28" fmla="*/ 17 w 23"/>
                <a:gd name="T29" fmla="*/ 19 h 43"/>
                <a:gd name="T30" fmla="*/ 15 w 23"/>
                <a:gd name="T31" fmla="*/ 17 h 43"/>
                <a:gd name="T32" fmla="*/ 11 w 23"/>
                <a:gd name="T33" fmla="*/ 17 h 43"/>
                <a:gd name="T34" fmla="*/ 9 w 23"/>
                <a:gd name="T35" fmla="*/ 17 h 43"/>
                <a:gd name="T36" fmla="*/ 6 w 23"/>
                <a:gd name="T37" fmla="*/ 17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0"/>
                    <a:pt x="0" y="0"/>
                    <a:pt x="0" y="0"/>
                  </a:cubicBezTo>
                  <a:cubicBezTo>
                    <a:pt x="4" y="0"/>
                    <a:pt x="4" y="0"/>
                    <a:pt x="4" y="0"/>
                  </a:cubicBezTo>
                  <a:cubicBezTo>
                    <a:pt x="4" y="15"/>
                    <a:pt x="4" y="15"/>
                    <a:pt x="4" y="15"/>
                  </a:cubicBezTo>
                  <a:cubicBezTo>
                    <a:pt x="5" y="14"/>
                    <a:pt x="6" y="14"/>
                    <a:pt x="7" y="14"/>
                  </a:cubicBezTo>
                  <a:cubicBezTo>
                    <a:pt x="9" y="14"/>
                    <a:pt x="10" y="14"/>
                    <a:pt x="11" y="14"/>
                  </a:cubicBezTo>
                  <a:cubicBezTo>
                    <a:pt x="13" y="14"/>
                    <a:pt x="15" y="14"/>
                    <a:pt x="17" y="14"/>
                  </a:cubicBezTo>
                  <a:cubicBezTo>
                    <a:pt x="18" y="15"/>
                    <a:pt x="19" y="16"/>
                    <a:pt x="20" y="17"/>
                  </a:cubicBezTo>
                  <a:cubicBezTo>
                    <a:pt x="21" y="18"/>
                    <a:pt x="22" y="20"/>
                    <a:pt x="22" y="21"/>
                  </a:cubicBezTo>
                  <a:cubicBezTo>
                    <a:pt x="23" y="23"/>
                    <a:pt x="23" y="25"/>
                    <a:pt x="23" y="27"/>
                  </a:cubicBezTo>
                  <a:cubicBezTo>
                    <a:pt x="23" y="43"/>
                    <a:pt x="23" y="43"/>
                    <a:pt x="23" y="43"/>
                  </a:cubicBezTo>
                  <a:cubicBezTo>
                    <a:pt x="19" y="43"/>
                    <a:pt x="19" y="43"/>
                    <a:pt x="19" y="43"/>
                  </a:cubicBezTo>
                  <a:cubicBezTo>
                    <a:pt x="19" y="28"/>
                    <a:pt x="19" y="28"/>
                    <a:pt x="19" y="28"/>
                  </a:cubicBezTo>
                  <a:cubicBezTo>
                    <a:pt x="19" y="26"/>
                    <a:pt x="19" y="24"/>
                    <a:pt x="19" y="23"/>
                  </a:cubicBezTo>
                  <a:cubicBezTo>
                    <a:pt x="18" y="21"/>
                    <a:pt x="18" y="20"/>
                    <a:pt x="17" y="19"/>
                  </a:cubicBezTo>
                  <a:cubicBezTo>
                    <a:pt x="17" y="18"/>
                    <a:pt x="16" y="18"/>
                    <a:pt x="15" y="17"/>
                  </a:cubicBezTo>
                  <a:cubicBezTo>
                    <a:pt x="14" y="17"/>
                    <a:pt x="12" y="17"/>
                    <a:pt x="11" y="17"/>
                  </a:cubicBezTo>
                  <a:cubicBezTo>
                    <a:pt x="10" y="17"/>
                    <a:pt x="9" y="17"/>
                    <a:pt x="9" y="17"/>
                  </a:cubicBezTo>
                  <a:cubicBezTo>
                    <a:pt x="8" y="17"/>
                    <a:pt x="7" y="17"/>
                    <a:pt x="6" y="17"/>
                  </a:cubicBezTo>
                  <a:cubicBezTo>
                    <a:pt x="6" y="18"/>
                    <a:pt x="5" y="18"/>
                    <a:pt x="5" y="18"/>
                  </a:cubicBezTo>
                  <a:cubicBezTo>
                    <a:pt x="4" y="18"/>
                    <a:pt x="4" y="18"/>
                    <a:pt x="4" y="18"/>
                  </a:cubicBezTo>
                  <a:cubicBezTo>
                    <a:pt x="4" y="43"/>
                    <a:pt x="4" y="43"/>
                    <a:pt x="4" y="43"/>
                  </a:cubicBezTo>
                  <a:lnTo>
                    <a:pt x="0" y="4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76"/>
            <p:cNvSpPr>
              <a:spLocks noEditPoints="1"/>
            </p:cNvSpPr>
            <p:nvPr/>
          </p:nvSpPr>
          <p:spPr bwMode="auto">
            <a:xfrm>
              <a:off x="3038476" y="5932547"/>
              <a:ext cx="44450" cy="57151"/>
            </a:xfrm>
            <a:custGeom>
              <a:avLst/>
              <a:gdLst>
                <a:gd name="T0" fmla="*/ 0 w 25"/>
                <a:gd name="T1" fmla="*/ 16 h 31"/>
                <a:gd name="T2" fmla="*/ 1 w 25"/>
                <a:gd name="T3" fmla="*/ 9 h 31"/>
                <a:gd name="T4" fmla="*/ 4 w 25"/>
                <a:gd name="T5" fmla="*/ 4 h 31"/>
                <a:gd name="T6" fmla="*/ 8 w 25"/>
                <a:gd name="T7" fmla="*/ 1 h 31"/>
                <a:gd name="T8" fmla="*/ 13 w 25"/>
                <a:gd name="T9" fmla="*/ 0 h 31"/>
                <a:gd name="T10" fmla="*/ 21 w 25"/>
                <a:gd name="T11" fmla="*/ 4 h 31"/>
                <a:gd name="T12" fmla="*/ 25 w 25"/>
                <a:gd name="T13" fmla="*/ 15 h 31"/>
                <a:gd name="T14" fmla="*/ 25 w 25"/>
                <a:gd name="T15" fmla="*/ 15 h 31"/>
                <a:gd name="T16" fmla="*/ 24 w 25"/>
                <a:gd name="T17" fmla="*/ 16 h 31"/>
                <a:gd name="T18" fmla="*/ 4 w 25"/>
                <a:gd name="T19" fmla="*/ 16 h 31"/>
                <a:gd name="T20" fmla="*/ 7 w 25"/>
                <a:gd name="T21" fmla="*/ 25 h 31"/>
                <a:gd name="T22" fmla="*/ 15 w 25"/>
                <a:gd name="T23" fmla="*/ 27 h 31"/>
                <a:gd name="T24" fmla="*/ 19 w 25"/>
                <a:gd name="T25" fmla="*/ 27 h 31"/>
                <a:gd name="T26" fmla="*/ 22 w 25"/>
                <a:gd name="T27" fmla="*/ 26 h 31"/>
                <a:gd name="T28" fmla="*/ 23 w 25"/>
                <a:gd name="T29" fmla="*/ 29 h 31"/>
                <a:gd name="T30" fmla="*/ 20 w 25"/>
                <a:gd name="T31" fmla="*/ 30 h 31"/>
                <a:gd name="T32" fmla="*/ 15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10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1" y="9"/>
                  </a:cubicBezTo>
                  <a:cubicBezTo>
                    <a:pt x="2" y="7"/>
                    <a:pt x="3" y="5"/>
                    <a:pt x="4" y="4"/>
                  </a:cubicBezTo>
                  <a:cubicBezTo>
                    <a:pt x="5" y="3"/>
                    <a:pt x="7" y="2"/>
                    <a:pt x="8" y="1"/>
                  </a:cubicBezTo>
                  <a:cubicBezTo>
                    <a:pt x="10" y="1"/>
                    <a:pt x="11" y="0"/>
                    <a:pt x="13" y="0"/>
                  </a:cubicBezTo>
                  <a:cubicBezTo>
                    <a:pt x="16" y="0"/>
                    <a:pt x="19" y="2"/>
                    <a:pt x="21" y="4"/>
                  </a:cubicBezTo>
                  <a:cubicBezTo>
                    <a:pt x="24" y="6"/>
                    <a:pt x="25" y="10"/>
                    <a:pt x="25" y="15"/>
                  </a:cubicBezTo>
                  <a:cubicBezTo>
                    <a:pt x="25" y="15"/>
                    <a:pt x="25" y="15"/>
                    <a:pt x="25" y="15"/>
                  </a:cubicBezTo>
                  <a:cubicBezTo>
                    <a:pt x="25" y="16"/>
                    <a:pt x="25" y="16"/>
                    <a:pt x="24" y="16"/>
                  </a:cubicBezTo>
                  <a:cubicBezTo>
                    <a:pt x="4" y="16"/>
                    <a:pt x="4" y="16"/>
                    <a:pt x="4" y="16"/>
                  </a:cubicBezTo>
                  <a:cubicBezTo>
                    <a:pt x="4" y="20"/>
                    <a:pt x="5" y="23"/>
                    <a:pt x="7" y="25"/>
                  </a:cubicBezTo>
                  <a:cubicBezTo>
                    <a:pt x="8" y="26"/>
                    <a:pt x="11" y="27"/>
                    <a:pt x="15" y="27"/>
                  </a:cubicBezTo>
                  <a:cubicBezTo>
                    <a:pt x="17" y="27"/>
                    <a:pt x="18" y="27"/>
                    <a:pt x="19" y="27"/>
                  </a:cubicBezTo>
                  <a:cubicBezTo>
                    <a:pt x="20" y="26"/>
                    <a:pt x="21" y="26"/>
                    <a:pt x="22" y="26"/>
                  </a:cubicBezTo>
                  <a:cubicBezTo>
                    <a:pt x="23" y="29"/>
                    <a:pt x="23" y="29"/>
                    <a:pt x="23" y="29"/>
                  </a:cubicBezTo>
                  <a:cubicBezTo>
                    <a:pt x="22" y="29"/>
                    <a:pt x="21" y="30"/>
                    <a:pt x="20" y="30"/>
                  </a:cubicBezTo>
                  <a:cubicBezTo>
                    <a:pt x="18" y="30"/>
                    <a:pt x="16" y="31"/>
                    <a:pt x="15" y="31"/>
                  </a:cubicBezTo>
                  <a:cubicBezTo>
                    <a:pt x="12" y="31"/>
                    <a:pt x="10" y="30"/>
                    <a:pt x="8" y="30"/>
                  </a:cubicBezTo>
                  <a:cubicBezTo>
                    <a:pt x="6" y="29"/>
                    <a:pt x="5" y="28"/>
                    <a:pt x="4" y="26"/>
                  </a:cubicBezTo>
                  <a:cubicBezTo>
                    <a:pt x="2" y="25"/>
                    <a:pt x="2" y="23"/>
                    <a:pt x="1" y="22"/>
                  </a:cubicBezTo>
                  <a:cubicBezTo>
                    <a:pt x="1" y="20"/>
                    <a:pt x="0" y="18"/>
                    <a:pt x="0" y="16"/>
                  </a:cubicBezTo>
                  <a:close/>
                  <a:moveTo>
                    <a:pt x="21" y="13"/>
                  </a:moveTo>
                  <a:cubicBezTo>
                    <a:pt x="21" y="10"/>
                    <a:pt x="20" y="8"/>
                    <a:pt x="19" y="6"/>
                  </a:cubicBezTo>
                  <a:cubicBezTo>
                    <a:pt x="17" y="5"/>
                    <a:pt x="15" y="4"/>
                    <a:pt x="13" y="4"/>
                  </a:cubicBezTo>
                  <a:cubicBezTo>
                    <a:pt x="12" y="4"/>
                    <a:pt x="11" y="4"/>
                    <a:pt x="10" y="4"/>
                  </a:cubicBezTo>
                  <a:cubicBezTo>
                    <a:pt x="8" y="5"/>
                    <a:pt x="8" y="6"/>
                    <a:pt x="7" y="7"/>
                  </a:cubicBezTo>
                  <a:cubicBezTo>
                    <a:pt x="6" y="7"/>
                    <a:pt x="5" y="8"/>
                    <a:pt x="5" y="10"/>
                  </a:cubicBezTo>
                  <a:cubicBezTo>
                    <a:pt x="5" y="11"/>
                    <a:pt x="4" y="12"/>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77"/>
            <p:cNvSpPr>
              <a:spLocks/>
            </p:cNvSpPr>
            <p:nvPr/>
          </p:nvSpPr>
          <p:spPr bwMode="auto">
            <a:xfrm>
              <a:off x="3098801" y="5934134"/>
              <a:ext cx="71438" cy="53976"/>
            </a:xfrm>
            <a:custGeom>
              <a:avLst/>
              <a:gdLst>
                <a:gd name="T0" fmla="*/ 0 w 39"/>
                <a:gd name="T1" fmla="*/ 1 h 29"/>
                <a:gd name="T2" fmla="*/ 4 w 39"/>
                <a:gd name="T3" fmla="*/ 0 h 29"/>
                <a:gd name="T4" fmla="*/ 11 w 39"/>
                <a:gd name="T5" fmla="*/ 0 h 29"/>
                <a:gd name="T6" fmla="*/ 19 w 39"/>
                <a:gd name="T7" fmla="*/ 3 h 29"/>
                <a:gd name="T8" fmla="*/ 20 w 39"/>
                <a:gd name="T9" fmla="*/ 2 h 29"/>
                <a:gd name="T10" fmla="*/ 22 w 39"/>
                <a:gd name="T11" fmla="*/ 1 h 29"/>
                <a:gd name="T12" fmla="*/ 25 w 39"/>
                <a:gd name="T13" fmla="*/ 0 h 29"/>
                <a:gd name="T14" fmla="*/ 28 w 39"/>
                <a:gd name="T15" fmla="*/ 0 h 29"/>
                <a:gd name="T16" fmla="*/ 34 w 39"/>
                <a:gd name="T17" fmla="*/ 1 h 29"/>
                <a:gd name="T18" fmla="*/ 37 w 39"/>
                <a:gd name="T19" fmla="*/ 3 h 29"/>
                <a:gd name="T20" fmla="*/ 38 w 39"/>
                <a:gd name="T21" fmla="*/ 7 h 29"/>
                <a:gd name="T22" fmla="*/ 39 w 39"/>
                <a:gd name="T23" fmla="*/ 13 h 29"/>
                <a:gd name="T24" fmla="*/ 39 w 39"/>
                <a:gd name="T25" fmla="*/ 29 h 29"/>
                <a:gd name="T26" fmla="*/ 35 w 39"/>
                <a:gd name="T27" fmla="*/ 29 h 29"/>
                <a:gd name="T28" fmla="*/ 35 w 39"/>
                <a:gd name="T29" fmla="*/ 14 h 29"/>
                <a:gd name="T30" fmla="*/ 35 w 39"/>
                <a:gd name="T31" fmla="*/ 9 h 29"/>
                <a:gd name="T32" fmla="*/ 34 w 39"/>
                <a:gd name="T33" fmla="*/ 6 h 29"/>
                <a:gd name="T34" fmla="*/ 32 w 39"/>
                <a:gd name="T35" fmla="*/ 4 h 29"/>
                <a:gd name="T36" fmla="*/ 28 w 39"/>
                <a:gd name="T37" fmla="*/ 3 h 29"/>
                <a:gd name="T38" fmla="*/ 25 w 39"/>
                <a:gd name="T39" fmla="*/ 3 h 29"/>
                <a:gd name="T40" fmla="*/ 23 w 39"/>
                <a:gd name="T41" fmla="*/ 4 h 29"/>
                <a:gd name="T42" fmla="*/ 21 w 39"/>
                <a:gd name="T43" fmla="*/ 5 h 29"/>
                <a:gd name="T44" fmla="*/ 20 w 39"/>
                <a:gd name="T45" fmla="*/ 5 h 29"/>
                <a:gd name="T46" fmla="*/ 21 w 39"/>
                <a:gd name="T47" fmla="*/ 9 h 29"/>
                <a:gd name="T48" fmla="*/ 21 w 39"/>
                <a:gd name="T49" fmla="*/ 13 h 29"/>
                <a:gd name="T50" fmla="*/ 21 w 39"/>
                <a:gd name="T51" fmla="*/ 29 h 29"/>
                <a:gd name="T52" fmla="*/ 17 w 39"/>
                <a:gd name="T53" fmla="*/ 29 h 29"/>
                <a:gd name="T54" fmla="*/ 17 w 39"/>
                <a:gd name="T55" fmla="*/ 14 h 29"/>
                <a:gd name="T56" fmla="*/ 17 w 39"/>
                <a:gd name="T57" fmla="*/ 9 h 29"/>
                <a:gd name="T58" fmla="*/ 16 w 39"/>
                <a:gd name="T59" fmla="*/ 6 h 29"/>
                <a:gd name="T60" fmla="*/ 14 w 39"/>
                <a:gd name="T61" fmla="*/ 4 h 29"/>
                <a:gd name="T62" fmla="*/ 10 w 39"/>
                <a:gd name="T63" fmla="*/ 3 h 29"/>
                <a:gd name="T64" fmla="*/ 6 w 39"/>
                <a:gd name="T65" fmla="*/ 3 h 29"/>
                <a:gd name="T66" fmla="*/ 3 w 39"/>
                <a:gd name="T67" fmla="*/ 4 h 29"/>
                <a:gd name="T68" fmla="*/ 3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2" y="0"/>
                    <a:pt x="4" y="0"/>
                  </a:cubicBezTo>
                  <a:cubicBezTo>
                    <a:pt x="6" y="0"/>
                    <a:pt x="8" y="0"/>
                    <a:pt x="11" y="0"/>
                  </a:cubicBezTo>
                  <a:cubicBezTo>
                    <a:pt x="14" y="0"/>
                    <a:pt x="17" y="1"/>
                    <a:pt x="19" y="3"/>
                  </a:cubicBezTo>
                  <a:cubicBezTo>
                    <a:pt x="19" y="3"/>
                    <a:pt x="19" y="2"/>
                    <a:pt x="20" y="2"/>
                  </a:cubicBezTo>
                  <a:cubicBezTo>
                    <a:pt x="20" y="2"/>
                    <a:pt x="21" y="1"/>
                    <a:pt x="22" y="1"/>
                  </a:cubicBezTo>
                  <a:cubicBezTo>
                    <a:pt x="23" y="1"/>
                    <a:pt x="24" y="0"/>
                    <a:pt x="25" y="0"/>
                  </a:cubicBezTo>
                  <a:cubicBezTo>
                    <a:pt x="26" y="0"/>
                    <a:pt x="27" y="0"/>
                    <a:pt x="28" y="0"/>
                  </a:cubicBezTo>
                  <a:cubicBezTo>
                    <a:pt x="31" y="0"/>
                    <a:pt x="32" y="0"/>
                    <a:pt x="34" y="1"/>
                  </a:cubicBezTo>
                  <a:cubicBezTo>
                    <a:pt x="35" y="1"/>
                    <a:pt x="36" y="2"/>
                    <a:pt x="37" y="3"/>
                  </a:cubicBezTo>
                  <a:cubicBezTo>
                    <a:pt x="38" y="4"/>
                    <a:pt x="38" y="6"/>
                    <a:pt x="38" y="7"/>
                  </a:cubicBezTo>
                  <a:cubicBezTo>
                    <a:pt x="39" y="9"/>
                    <a:pt x="39" y="11"/>
                    <a:pt x="39" y="13"/>
                  </a:cubicBezTo>
                  <a:cubicBezTo>
                    <a:pt x="39" y="29"/>
                    <a:pt x="39" y="29"/>
                    <a:pt x="39" y="29"/>
                  </a:cubicBezTo>
                  <a:cubicBezTo>
                    <a:pt x="35" y="29"/>
                    <a:pt x="35" y="29"/>
                    <a:pt x="35" y="29"/>
                  </a:cubicBezTo>
                  <a:cubicBezTo>
                    <a:pt x="35" y="14"/>
                    <a:pt x="35" y="14"/>
                    <a:pt x="35" y="14"/>
                  </a:cubicBezTo>
                  <a:cubicBezTo>
                    <a:pt x="35" y="12"/>
                    <a:pt x="35" y="10"/>
                    <a:pt x="35" y="9"/>
                  </a:cubicBezTo>
                  <a:cubicBezTo>
                    <a:pt x="35" y="8"/>
                    <a:pt x="34" y="7"/>
                    <a:pt x="34" y="6"/>
                  </a:cubicBezTo>
                  <a:cubicBezTo>
                    <a:pt x="33" y="5"/>
                    <a:pt x="33" y="4"/>
                    <a:pt x="32" y="4"/>
                  </a:cubicBezTo>
                  <a:cubicBezTo>
                    <a:pt x="31" y="3"/>
                    <a:pt x="30" y="3"/>
                    <a:pt x="28" y="3"/>
                  </a:cubicBezTo>
                  <a:cubicBezTo>
                    <a:pt x="27" y="3"/>
                    <a:pt x="26" y="3"/>
                    <a:pt x="25" y="3"/>
                  </a:cubicBezTo>
                  <a:cubicBezTo>
                    <a:pt x="24" y="3"/>
                    <a:pt x="23" y="4"/>
                    <a:pt x="23" y="4"/>
                  </a:cubicBezTo>
                  <a:cubicBezTo>
                    <a:pt x="22" y="4"/>
                    <a:pt x="21" y="5"/>
                    <a:pt x="21" y="5"/>
                  </a:cubicBezTo>
                  <a:cubicBezTo>
                    <a:pt x="21" y="5"/>
                    <a:pt x="20" y="5"/>
                    <a:pt x="20" y="5"/>
                  </a:cubicBezTo>
                  <a:cubicBezTo>
                    <a:pt x="20" y="6"/>
                    <a:pt x="21" y="8"/>
                    <a:pt x="21" y="9"/>
                  </a:cubicBezTo>
                  <a:cubicBezTo>
                    <a:pt x="21" y="10"/>
                    <a:pt x="21" y="11"/>
                    <a:pt x="21" y="13"/>
                  </a:cubicBezTo>
                  <a:cubicBezTo>
                    <a:pt x="21" y="29"/>
                    <a:pt x="21" y="29"/>
                    <a:pt x="21" y="29"/>
                  </a:cubicBezTo>
                  <a:cubicBezTo>
                    <a:pt x="17" y="29"/>
                    <a:pt x="17" y="29"/>
                    <a:pt x="17" y="29"/>
                  </a:cubicBezTo>
                  <a:cubicBezTo>
                    <a:pt x="17" y="14"/>
                    <a:pt x="17" y="14"/>
                    <a:pt x="17" y="14"/>
                  </a:cubicBezTo>
                  <a:cubicBezTo>
                    <a:pt x="17" y="12"/>
                    <a:pt x="17" y="10"/>
                    <a:pt x="17" y="9"/>
                  </a:cubicBezTo>
                  <a:cubicBezTo>
                    <a:pt x="17" y="8"/>
                    <a:pt x="17" y="7"/>
                    <a:pt x="16" y="6"/>
                  </a:cubicBezTo>
                  <a:cubicBezTo>
                    <a:pt x="16" y="5"/>
                    <a:pt x="15" y="4"/>
                    <a:pt x="14" y="4"/>
                  </a:cubicBezTo>
                  <a:cubicBezTo>
                    <a:pt x="13" y="3"/>
                    <a:pt x="12" y="3"/>
                    <a:pt x="10" y="3"/>
                  </a:cubicBezTo>
                  <a:cubicBezTo>
                    <a:pt x="8" y="3"/>
                    <a:pt x="7" y="3"/>
                    <a:pt x="6" y="3"/>
                  </a:cubicBezTo>
                  <a:cubicBezTo>
                    <a:pt x="4"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78"/>
            <p:cNvSpPr>
              <a:spLocks noEditPoints="1"/>
            </p:cNvSpPr>
            <p:nvPr/>
          </p:nvSpPr>
          <p:spPr bwMode="auto">
            <a:xfrm>
              <a:off x="3184526" y="5913496"/>
              <a:ext cx="11113" cy="74613"/>
            </a:xfrm>
            <a:custGeom>
              <a:avLst/>
              <a:gdLst>
                <a:gd name="T0" fmla="*/ 6 w 6"/>
                <a:gd name="T1" fmla="*/ 2 h 40"/>
                <a:gd name="T2" fmla="*/ 5 w 6"/>
                <a:gd name="T3" fmla="*/ 4 h 40"/>
                <a:gd name="T4" fmla="*/ 3 w 6"/>
                <a:gd name="T5" fmla="*/ 5 h 40"/>
                <a:gd name="T6" fmla="*/ 1 w 6"/>
                <a:gd name="T7" fmla="*/ 4 h 40"/>
                <a:gd name="T8" fmla="*/ 0 w 6"/>
                <a:gd name="T9" fmla="*/ 2 h 40"/>
                <a:gd name="T10" fmla="*/ 1 w 6"/>
                <a:gd name="T11" fmla="*/ 0 h 40"/>
                <a:gd name="T12" fmla="*/ 3 w 6"/>
                <a:gd name="T13" fmla="*/ 0 h 40"/>
                <a:gd name="T14" fmla="*/ 5 w 6"/>
                <a:gd name="T15" fmla="*/ 0 h 40"/>
                <a:gd name="T16" fmla="*/ 6 w 6"/>
                <a:gd name="T17" fmla="*/ 2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2"/>
                  </a:moveTo>
                  <a:cubicBezTo>
                    <a:pt x="6" y="3"/>
                    <a:pt x="5" y="4"/>
                    <a:pt x="5" y="4"/>
                  </a:cubicBezTo>
                  <a:cubicBezTo>
                    <a:pt x="4" y="5"/>
                    <a:pt x="4" y="5"/>
                    <a:pt x="3" y="5"/>
                  </a:cubicBezTo>
                  <a:cubicBezTo>
                    <a:pt x="2" y="5"/>
                    <a:pt x="1" y="5"/>
                    <a:pt x="1" y="4"/>
                  </a:cubicBezTo>
                  <a:cubicBezTo>
                    <a:pt x="0" y="4"/>
                    <a:pt x="0" y="3"/>
                    <a:pt x="0" y="2"/>
                  </a:cubicBezTo>
                  <a:cubicBezTo>
                    <a:pt x="0" y="2"/>
                    <a:pt x="0" y="1"/>
                    <a:pt x="1" y="0"/>
                  </a:cubicBezTo>
                  <a:cubicBezTo>
                    <a:pt x="1" y="0"/>
                    <a:pt x="2" y="0"/>
                    <a:pt x="3" y="0"/>
                  </a:cubicBezTo>
                  <a:cubicBezTo>
                    <a:pt x="4" y="0"/>
                    <a:pt x="4" y="0"/>
                    <a:pt x="5" y="0"/>
                  </a:cubicBezTo>
                  <a:cubicBezTo>
                    <a:pt x="5" y="1"/>
                    <a:pt x="6" y="2"/>
                    <a:pt x="6"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79"/>
            <p:cNvSpPr>
              <a:spLocks/>
            </p:cNvSpPr>
            <p:nvPr/>
          </p:nvSpPr>
          <p:spPr bwMode="auto">
            <a:xfrm>
              <a:off x="3208339" y="5932547"/>
              <a:ext cx="38100" cy="57151"/>
            </a:xfrm>
            <a:custGeom>
              <a:avLst/>
              <a:gdLst>
                <a:gd name="T0" fmla="*/ 13 w 21"/>
                <a:gd name="T1" fmla="*/ 31 h 31"/>
                <a:gd name="T2" fmla="*/ 7 w 21"/>
                <a:gd name="T3" fmla="*/ 30 h 31"/>
                <a:gd name="T4" fmla="*/ 3 w 21"/>
                <a:gd name="T5" fmla="*/ 27 h 31"/>
                <a:gd name="T6" fmla="*/ 0 w 21"/>
                <a:gd name="T7" fmla="*/ 22 h 31"/>
                <a:gd name="T8" fmla="*/ 0 w 21"/>
                <a:gd name="T9" fmla="*/ 16 h 31"/>
                <a:gd name="T10" fmla="*/ 1 w 21"/>
                <a:gd name="T11" fmla="*/ 9 h 31"/>
                <a:gd name="T12" fmla="*/ 3 w 21"/>
                <a:gd name="T13" fmla="*/ 5 h 31"/>
                <a:gd name="T14" fmla="*/ 7 w 21"/>
                <a:gd name="T15" fmla="*/ 2 h 31"/>
                <a:gd name="T16" fmla="*/ 13 w 21"/>
                <a:gd name="T17" fmla="*/ 0 h 31"/>
                <a:gd name="T18" fmla="*/ 17 w 21"/>
                <a:gd name="T19" fmla="*/ 1 h 31"/>
                <a:gd name="T20" fmla="*/ 20 w 21"/>
                <a:gd name="T21" fmla="*/ 2 h 31"/>
                <a:gd name="T22" fmla="*/ 20 w 21"/>
                <a:gd name="T23" fmla="*/ 5 h 31"/>
                <a:gd name="T24" fmla="*/ 17 w 21"/>
                <a:gd name="T25" fmla="*/ 4 h 31"/>
                <a:gd name="T26" fmla="*/ 13 w 21"/>
                <a:gd name="T27" fmla="*/ 4 h 31"/>
                <a:gd name="T28" fmla="*/ 6 w 21"/>
                <a:gd name="T29" fmla="*/ 7 h 31"/>
                <a:gd name="T30" fmla="*/ 3 w 21"/>
                <a:gd name="T31" fmla="*/ 16 h 31"/>
                <a:gd name="T32" fmla="*/ 4 w 21"/>
                <a:gd name="T33" fmla="*/ 20 h 31"/>
                <a:gd name="T34" fmla="*/ 6 w 21"/>
                <a:gd name="T35" fmla="*/ 24 h 31"/>
                <a:gd name="T36" fmla="*/ 9 w 21"/>
                <a:gd name="T37" fmla="*/ 27 h 31"/>
                <a:gd name="T38" fmla="*/ 14 w 21"/>
                <a:gd name="T39" fmla="*/ 27 h 31"/>
                <a:gd name="T40" fmla="*/ 18 w 21"/>
                <a:gd name="T41" fmla="*/ 27 h 31"/>
                <a:gd name="T42" fmla="*/ 20 w 21"/>
                <a:gd name="T43" fmla="*/ 26 h 31"/>
                <a:gd name="T44" fmla="*/ 21 w 21"/>
                <a:gd name="T45" fmla="*/ 29 h 31"/>
                <a:gd name="T46" fmla="*/ 18 w 21"/>
                <a:gd name="T47" fmla="*/ 30 h 31"/>
                <a:gd name="T48" fmla="*/ 13 w 21"/>
                <a:gd name="T4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1">
                  <a:moveTo>
                    <a:pt x="13" y="31"/>
                  </a:moveTo>
                  <a:cubicBezTo>
                    <a:pt x="11" y="31"/>
                    <a:pt x="9" y="30"/>
                    <a:pt x="7" y="30"/>
                  </a:cubicBezTo>
                  <a:cubicBezTo>
                    <a:pt x="6" y="29"/>
                    <a:pt x="4" y="28"/>
                    <a:pt x="3" y="27"/>
                  </a:cubicBezTo>
                  <a:cubicBezTo>
                    <a:pt x="2" y="25"/>
                    <a:pt x="1" y="24"/>
                    <a:pt x="0" y="22"/>
                  </a:cubicBezTo>
                  <a:cubicBezTo>
                    <a:pt x="0" y="20"/>
                    <a:pt x="0" y="18"/>
                    <a:pt x="0" y="16"/>
                  </a:cubicBezTo>
                  <a:cubicBezTo>
                    <a:pt x="0" y="13"/>
                    <a:pt x="0" y="11"/>
                    <a:pt x="1" y="9"/>
                  </a:cubicBezTo>
                  <a:cubicBezTo>
                    <a:pt x="1" y="8"/>
                    <a:pt x="2" y="6"/>
                    <a:pt x="3" y="5"/>
                  </a:cubicBezTo>
                  <a:cubicBezTo>
                    <a:pt x="4" y="3"/>
                    <a:pt x="6" y="2"/>
                    <a:pt x="7" y="2"/>
                  </a:cubicBezTo>
                  <a:cubicBezTo>
                    <a:pt x="9" y="1"/>
                    <a:pt x="11" y="0"/>
                    <a:pt x="13" y="0"/>
                  </a:cubicBezTo>
                  <a:cubicBezTo>
                    <a:pt x="14" y="0"/>
                    <a:pt x="16" y="1"/>
                    <a:pt x="17" y="1"/>
                  </a:cubicBezTo>
                  <a:cubicBezTo>
                    <a:pt x="19" y="1"/>
                    <a:pt x="20" y="1"/>
                    <a:pt x="20" y="2"/>
                  </a:cubicBezTo>
                  <a:cubicBezTo>
                    <a:pt x="20" y="5"/>
                    <a:pt x="20" y="5"/>
                    <a:pt x="20" y="5"/>
                  </a:cubicBezTo>
                  <a:cubicBezTo>
                    <a:pt x="19" y="5"/>
                    <a:pt x="18" y="4"/>
                    <a:pt x="17" y="4"/>
                  </a:cubicBezTo>
                  <a:cubicBezTo>
                    <a:pt x="16" y="4"/>
                    <a:pt x="15" y="4"/>
                    <a:pt x="13" y="4"/>
                  </a:cubicBezTo>
                  <a:cubicBezTo>
                    <a:pt x="10" y="4"/>
                    <a:pt x="8" y="5"/>
                    <a:pt x="6" y="7"/>
                  </a:cubicBezTo>
                  <a:cubicBezTo>
                    <a:pt x="4" y="9"/>
                    <a:pt x="3" y="12"/>
                    <a:pt x="3" y="16"/>
                  </a:cubicBezTo>
                  <a:cubicBezTo>
                    <a:pt x="3" y="17"/>
                    <a:pt x="4" y="19"/>
                    <a:pt x="4" y="20"/>
                  </a:cubicBezTo>
                  <a:cubicBezTo>
                    <a:pt x="4" y="22"/>
                    <a:pt x="5" y="23"/>
                    <a:pt x="6" y="24"/>
                  </a:cubicBezTo>
                  <a:cubicBezTo>
                    <a:pt x="7" y="25"/>
                    <a:pt x="8" y="26"/>
                    <a:pt x="9" y="27"/>
                  </a:cubicBezTo>
                  <a:cubicBezTo>
                    <a:pt x="10" y="27"/>
                    <a:pt x="12" y="27"/>
                    <a:pt x="14" y="27"/>
                  </a:cubicBezTo>
                  <a:cubicBezTo>
                    <a:pt x="15" y="27"/>
                    <a:pt x="17" y="27"/>
                    <a:pt x="18" y="27"/>
                  </a:cubicBezTo>
                  <a:cubicBezTo>
                    <a:pt x="19" y="26"/>
                    <a:pt x="20" y="26"/>
                    <a:pt x="20" y="26"/>
                  </a:cubicBezTo>
                  <a:cubicBezTo>
                    <a:pt x="21" y="29"/>
                    <a:pt x="21" y="29"/>
                    <a:pt x="21" y="29"/>
                  </a:cubicBezTo>
                  <a:cubicBezTo>
                    <a:pt x="20" y="29"/>
                    <a:pt x="19" y="30"/>
                    <a:pt x="18" y="30"/>
                  </a:cubicBezTo>
                  <a:cubicBezTo>
                    <a:pt x="16" y="30"/>
                    <a:pt x="15" y="31"/>
                    <a:pt x="1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180"/>
            <p:cNvSpPr>
              <a:spLocks noEditPoints="1"/>
            </p:cNvSpPr>
            <p:nvPr/>
          </p:nvSpPr>
          <p:spPr bwMode="auto">
            <a:xfrm>
              <a:off x="3254376" y="5932547"/>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6 w 21"/>
                <a:gd name="T79" fmla="*/ 17 h 31"/>
                <a:gd name="T80" fmla="*/ 4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1" y="31"/>
                  </a:cubicBezTo>
                  <a:cubicBezTo>
                    <a:pt x="9" y="31"/>
                    <a:pt x="8" y="31"/>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6"/>
                    <a:pt x="3" y="15"/>
                  </a:cubicBezTo>
                  <a:cubicBezTo>
                    <a:pt x="4"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7" y="13"/>
                    <a:pt x="18" y="14"/>
                  </a:cubicBezTo>
                  <a:cubicBezTo>
                    <a:pt x="18" y="12"/>
                    <a:pt x="18" y="12"/>
                    <a:pt x="18" y="12"/>
                  </a:cubicBezTo>
                  <a:cubicBezTo>
                    <a:pt x="18" y="11"/>
                    <a:pt x="18" y="10"/>
                    <a:pt x="17" y="9"/>
                  </a:cubicBezTo>
                  <a:cubicBezTo>
                    <a:pt x="17" y="8"/>
                    <a:pt x="17" y="7"/>
                    <a:pt x="16" y="6"/>
                  </a:cubicBezTo>
                  <a:cubicBezTo>
                    <a:pt x="16" y="5"/>
                    <a:pt x="15" y="5"/>
                    <a:pt x="14" y="4"/>
                  </a:cubicBezTo>
                  <a:cubicBezTo>
                    <a:pt x="13" y="4"/>
                    <a:pt x="12" y="4"/>
                    <a:pt x="11" y="4"/>
                  </a:cubicBezTo>
                  <a:cubicBezTo>
                    <a:pt x="9"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6" y="17"/>
                  </a:cubicBezTo>
                  <a:cubicBezTo>
                    <a:pt x="6" y="17"/>
                    <a:pt x="5" y="18"/>
                    <a:pt x="4" y="19"/>
                  </a:cubicBezTo>
                  <a:cubicBezTo>
                    <a:pt x="4" y="19"/>
                    <a:pt x="4" y="20"/>
                    <a:pt x="4" y="22"/>
                  </a:cubicBezTo>
                  <a:cubicBezTo>
                    <a:pt x="4" y="23"/>
                    <a:pt x="4" y="24"/>
                    <a:pt x="4" y="24"/>
                  </a:cubicBezTo>
                  <a:cubicBezTo>
                    <a:pt x="5"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81"/>
            <p:cNvSpPr>
              <a:spLocks/>
            </p:cNvSpPr>
            <p:nvPr/>
          </p:nvSpPr>
          <p:spPr bwMode="auto">
            <a:xfrm>
              <a:off x="3311526" y="5908734"/>
              <a:ext cx="12700" cy="80963"/>
            </a:xfrm>
            <a:custGeom>
              <a:avLst/>
              <a:gdLst>
                <a:gd name="T0" fmla="*/ 7 w 7"/>
                <a:gd name="T1" fmla="*/ 44 h 44"/>
                <a:gd name="T2" fmla="*/ 4 w 7"/>
                <a:gd name="T3" fmla="*/ 43 h 44"/>
                <a:gd name="T4" fmla="*/ 1 w 7"/>
                <a:gd name="T5" fmla="*/ 42 h 44"/>
                <a:gd name="T6" fmla="*/ 0 w 7"/>
                <a:gd name="T7" fmla="*/ 40 h 44"/>
                <a:gd name="T8" fmla="*/ 0 w 7"/>
                <a:gd name="T9" fmla="*/ 36 h 44"/>
                <a:gd name="T10" fmla="*/ 0 w 7"/>
                <a:gd name="T11" fmla="*/ 0 h 44"/>
                <a:gd name="T12" fmla="*/ 3 w 7"/>
                <a:gd name="T13" fmla="*/ 0 h 44"/>
                <a:gd name="T14" fmla="*/ 3 w 7"/>
                <a:gd name="T15" fmla="*/ 36 h 44"/>
                <a:gd name="T16" fmla="*/ 3 w 7"/>
                <a:gd name="T17" fmla="*/ 38 h 44"/>
                <a:gd name="T18" fmla="*/ 4 w 7"/>
                <a:gd name="T19" fmla="*/ 39 h 44"/>
                <a:gd name="T20" fmla="*/ 5 w 7"/>
                <a:gd name="T21" fmla="*/ 40 h 44"/>
                <a:gd name="T22" fmla="*/ 7 w 7"/>
                <a:gd name="T23" fmla="*/ 41 h 44"/>
                <a:gd name="T24" fmla="*/ 7 w 7"/>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4">
                  <a:moveTo>
                    <a:pt x="7" y="44"/>
                  </a:moveTo>
                  <a:cubicBezTo>
                    <a:pt x="6" y="44"/>
                    <a:pt x="5" y="43"/>
                    <a:pt x="4" y="43"/>
                  </a:cubicBezTo>
                  <a:cubicBezTo>
                    <a:pt x="3" y="43"/>
                    <a:pt x="2" y="42"/>
                    <a:pt x="1" y="42"/>
                  </a:cubicBezTo>
                  <a:cubicBezTo>
                    <a:pt x="1" y="41"/>
                    <a:pt x="0" y="40"/>
                    <a:pt x="0" y="40"/>
                  </a:cubicBezTo>
                  <a:cubicBezTo>
                    <a:pt x="0" y="39"/>
                    <a:pt x="0" y="37"/>
                    <a:pt x="0" y="36"/>
                  </a:cubicBezTo>
                  <a:cubicBezTo>
                    <a:pt x="0" y="0"/>
                    <a:pt x="0" y="0"/>
                    <a:pt x="0" y="0"/>
                  </a:cubicBezTo>
                  <a:cubicBezTo>
                    <a:pt x="3" y="0"/>
                    <a:pt x="3" y="0"/>
                    <a:pt x="3" y="0"/>
                  </a:cubicBezTo>
                  <a:cubicBezTo>
                    <a:pt x="3" y="36"/>
                    <a:pt x="3" y="36"/>
                    <a:pt x="3" y="36"/>
                  </a:cubicBezTo>
                  <a:cubicBezTo>
                    <a:pt x="3" y="37"/>
                    <a:pt x="3" y="38"/>
                    <a:pt x="3" y="38"/>
                  </a:cubicBezTo>
                  <a:cubicBezTo>
                    <a:pt x="4" y="39"/>
                    <a:pt x="4" y="39"/>
                    <a:pt x="4" y="39"/>
                  </a:cubicBezTo>
                  <a:cubicBezTo>
                    <a:pt x="5" y="40"/>
                    <a:pt x="5" y="40"/>
                    <a:pt x="5" y="40"/>
                  </a:cubicBezTo>
                  <a:cubicBezTo>
                    <a:pt x="6" y="40"/>
                    <a:pt x="7" y="40"/>
                    <a:pt x="7" y="41"/>
                  </a:cubicBezTo>
                  <a:lnTo>
                    <a:pt x="7" y="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6" name="Group 585"/>
          <p:cNvGrpSpPr/>
          <p:nvPr/>
        </p:nvGrpSpPr>
        <p:grpSpPr>
          <a:xfrm>
            <a:off x="4251930" y="5176391"/>
            <a:ext cx="334963" cy="76202"/>
            <a:chOff x="5384798" y="5434388"/>
            <a:chExt cx="334963" cy="76202"/>
          </a:xfrm>
        </p:grpSpPr>
        <p:sp>
          <p:nvSpPr>
            <p:cNvPr id="523" name="Freeform 182"/>
            <p:cNvSpPr>
              <a:spLocks/>
            </p:cNvSpPr>
            <p:nvPr/>
          </p:nvSpPr>
          <p:spPr bwMode="auto">
            <a:xfrm>
              <a:off x="5384798" y="5437563"/>
              <a:ext cx="39688" cy="71438"/>
            </a:xfrm>
            <a:custGeom>
              <a:avLst/>
              <a:gdLst>
                <a:gd name="T0" fmla="*/ 0 w 25"/>
                <a:gd name="T1" fmla="*/ 45 h 45"/>
                <a:gd name="T2" fmla="*/ 0 w 25"/>
                <a:gd name="T3" fmla="*/ 0 h 45"/>
                <a:gd name="T4" fmla="*/ 25 w 25"/>
                <a:gd name="T5" fmla="*/ 0 h 45"/>
                <a:gd name="T6" fmla="*/ 25 w 25"/>
                <a:gd name="T7" fmla="*/ 4 h 45"/>
                <a:gd name="T8" fmla="*/ 4 w 25"/>
                <a:gd name="T9" fmla="*/ 4 h 45"/>
                <a:gd name="T10" fmla="*/ 4 w 25"/>
                <a:gd name="T11" fmla="*/ 19 h 45"/>
                <a:gd name="T12" fmla="*/ 23 w 25"/>
                <a:gd name="T13" fmla="*/ 19 h 45"/>
                <a:gd name="T14" fmla="*/ 23 w 25"/>
                <a:gd name="T15" fmla="*/ 24 h 45"/>
                <a:gd name="T16" fmla="*/ 4 w 25"/>
                <a:gd name="T17" fmla="*/ 24 h 45"/>
                <a:gd name="T18" fmla="*/ 4 w 25"/>
                <a:gd name="T19" fmla="*/ 45 h 45"/>
                <a:gd name="T20" fmla="*/ 0 w 25"/>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45">
                  <a:moveTo>
                    <a:pt x="0" y="45"/>
                  </a:moveTo>
                  <a:lnTo>
                    <a:pt x="0" y="0"/>
                  </a:lnTo>
                  <a:lnTo>
                    <a:pt x="25" y="0"/>
                  </a:lnTo>
                  <a:lnTo>
                    <a:pt x="25" y="4"/>
                  </a:lnTo>
                  <a:lnTo>
                    <a:pt x="4" y="4"/>
                  </a:lnTo>
                  <a:lnTo>
                    <a:pt x="4" y="19"/>
                  </a:lnTo>
                  <a:lnTo>
                    <a:pt x="23" y="19"/>
                  </a:lnTo>
                  <a:lnTo>
                    <a:pt x="23" y="24"/>
                  </a:lnTo>
                  <a:lnTo>
                    <a:pt x="4" y="24"/>
                  </a:lnTo>
                  <a:lnTo>
                    <a:pt x="4" y="45"/>
                  </a:lnTo>
                  <a:lnTo>
                    <a:pt x="0"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183"/>
            <p:cNvSpPr>
              <a:spLocks noEditPoints="1"/>
            </p:cNvSpPr>
            <p:nvPr/>
          </p:nvSpPr>
          <p:spPr bwMode="auto">
            <a:xfrm>
              <a:off x="5435598" y="5434388"/>
              <a:ext cx="11113" cy="74613"/>
            </a:xfrm>
            <a:custGeom>
              <a:avLst/>
              <a:gdLst>
                <a:gd name="T0" fmla="*/ 6 w 6"/>
                <a:gd name="T1" fmla="*/ 2 h 40"/>
                <a:gd name="T2" fmla="*/ 5 w 6"/>
                <a:gd name="T3" fmla="*/ 4 h 40"/>
                <a:gd name="T4" fmla="*/ 3 w 6"/>
                <a:gd name="T5" fmla="*/ 5 h 40"/>
                <a:gd name="T6" fmla="*/ 1 w 6"/>
                <a:gd name="T7" fmla="*/ 4 h 40"/>
                <a:gd name="T8" fmla="*/ 0 w 6"/>
                <a:gd name="T9" fmla="*/ 2 h 40"/>
                <a:gd name="T10" fmla="*/ 1 w 6"/>
                <a:gd name="T11" fmla="*/ 0 h 40"/>
                <a:gd name="T12" fmla="*/ 3 w 6"/>
                <a:gd name="T13" fmla="*/ 0 h 40"/>
                <a:gd name="T14" fmla="*/ 5 w 6"/>
                <a:gd name="T15" fmla="*/ 0 h 40"/>
                <a:gd name="T16" fmla="*/ 6 w 6"/>
                <a:gd name="T17" fmla="*/ 2 h 40"/>
                <a:gd name="T18" fmla="*/ 5 w 6"/>
                <a:gd name="T19" fmla="*/ 40 h 40"/>
                <a:gd name="T20" fmla="*/ 1 w 6"/>
                <a:gd name="T21" fmla="*/ 40 h 40"/>
                <a:gd name="T22" fmla="*/ 1 w 6"/>
                <a:gd name="T23" fmla="*/ 11 h 40"/>
                <a:gd name="T24" fmla="*/ 5 w 6"/>
                <a:gd name="T25" fmla="*/ 11 h 40"/>
                <a:gd name="T26" fmla="*/ 5 w 6"/>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0">
                  <a:moveTo>
                    <a:pt x="6" y="2"/>
                  </a:moveTo>
                  <a:cubicBezTo>
                    <a:pt x="6" y="3"/>
                    <a:pt x="5" y="4"/>
                    <a:pt x="5" y="4"/>
                  </a:cubicBezTo>
                  <a:cubicBezTo>
                    <a:pt x="4" y="5"/>
                    <a:pt x="4" y="5"/>
                    <a:pt x="3" y="5"/>
                  </a:cubicBezTo>
                  <a:cubicBezTo>
                    <a:pt x="2" y="5"/>
                    <a:pt x="2" y="5"/>
                    <a:pt x="1" y="4"/>
                  </a:cubicBezTo>
                  <a:cubicBezTo>
                    <a:pt x="1" y="4"/>
                    <a:pt x="0" y="3"/>
                    <a:pt x="0" y="2"/>
                  </a:cubicBezTo>
                  <a:cubicBezTo>
                    <a:pt x="0" y="2"/>
                    <a:pt x="1" y="1"/>
                    <a:pt x="1" y="0"/>
                  </a:cubicBezTo>
                  <a:cubicBezTo>
                    <a:pt x="2" y="0"/>
                    <a:pt x="2" y="0"/>
                    <a:pt x="3" y="0"/>
                  </a:cubicBezTo>
                  <a:cubicBezTo>
                    <a:pt x="4" y="0"/>
                    <a:pt x="4" y="0"/>
                    <a:pt x="5" y="0"/>
                  </a:cubicBezTo>
                  <a:cubicBezTo>
                    <a:pt x="5" y="1"/>
                    <a:pt x="6" y="2"/>
                    <a:pt x="6" y="2"/>
                  </a:cubicBezTo>
                  <a:close/>
                  <a:moveTo>
                    <a:pt x="5" y="40"/>
                  </a:moveTo>
                  <a:cubicBezTo>
                    <a:pt x="1" y="40"/>
                    <a:pt x="1" y="40"/>
                    <a:pt x="1" y="40"/>
                  </a:cubicBezTo>
                  <a:cubicBezTo>
                    <a:pt x="1" y="11"/>
                    <a:pt x="1" y="11"/>
                    <a:pt x="1" y="11"/>
                  </a:cubicBezTo>
                  <a:cubicBezTo>
                    <a:pt x="5" y="11"/>
                    <a:pt x="5" y="11"/>
                    <a:pt x="5" y="11"/>
                  </a:cubicBezTo>
                  <a:lnTo>
                    <a:pt x="5" y="4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84"/>
            <p:cNvSpPr>
              <a:spLocks/>
            </p:cNvSpPr>
            <p:nvPr/>
          </p:nvSpPr>
          <p:spPr bwMode="auto">
            <a:xfrm>
              <a:off x="5460998" y="5455026"/>
              <a:ext cx="42863" cy="53976"/>
            </a:xfrm>
            <a:custGeom>
              <a:avLst/>
              <a:gdLst>
                <a:gd name="T0" fmla="*/ 0 w 23"/>
                <a:gd name="T1" fmla="*/ 1 h 29"/>
                <a:gd name="T2" fmla="*/ 5 w 23"/>
                <a:gd name="T3" fmla="*/ 0 h 29"/>
                <a:gd name="T4" fmla="*/ 12 w 23"/>
                <a:gd name="T5" fmla="*/ 0 h 29"/>
                <a:gd name="T6" fmla="*/ 17 w 23"/>
                <a:gd name="T7" fmla="*/ 0 h 29"/>
                <a:gd name="T8" fmla="*/ 21 w 23"/>
                <a:gd name="T9" fmla="*/ 3 h 29"/>
                <a:gd name="T10" fmla="*/ 22 w 23"/>
                <a:gd name="T11" fmla="*/ 7 h 29"/>
                <a:gd name="T12" fmla="*/ 23 w 23"/>
                <a:gd name="T13" fmla="*/ 13 h 29"/>
                <a:gd name="T14" fmla="*/ 23 w 23"/>
                <a:gd name="T15" fmla="*/ 29 h 29"/>
                <a:gd name="T16" fmla="*/ 19 w 23"/>
                <a:gd name="T17" fmla="*/ 29 h 29"/>
                <a:gd name="T18" fmla="*/ 19 w 23"/>
                <a:gd name="T19" fmla="*/ 14 h 29"/>
                <a:gd name="T20" fmla="*/ 19 w 23"/>
                <a:gd name="T21" fmla="*/ 9 h 29"/>
                <a:gd name="T22" fmla="*/ 18 w 23"/>
                <a:gd name="T23" fmla="*/ 5 h 29"/>
                <a:gd name="T24" fmla="*/ 15 w 23"/>
                <a:gd name="T25" fmla="*/ 3 h 29"/>
                <a:gd name="T26" fmla="*/ 11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0"/>
                    <a:pt x="5" y="0"/>
                  </a:cubicBezTo>
                  <a:cubicBezTo>
                    <a:pt x="7" y="0"/>
                    <a:pt x="9" y="0"/>
                    <a:pt x="12" y="0"/>
                  </a:cubicBezTo>
                  <a:cubicBezTo>
                    <a:pt x="14" y="0"/>
                    <a:pt x="16" y="0"/>
                    <a:pt x="17" y="0"/>
                  </a:cubicBezTo>
                  <a:cubicBezTo>
                    <a:pt x="18" y="1"/>
                    <a:pt x="20" y="2"/>
                    <a:pt x="21" y="3"/>
                  </a:cubicBezTo>
                  <a:cubicBezTo>
                    <a:pt x="21" y="4"/>
                    <a:pt x="22" y="6"/>
                    <a:pt x="22" y="7"/>
                  </a:cubicBezTo>
                  <a:cubicBezTo>
                    <a:pt x="23" y="9"/>
                    <a:pt x="23" y="11"/>
                    <a:pt x="23" y="13"/>
                  </a:cubicBezTo>
                  <a:cubicBezTo>
                    <a:pt x="23" y="29"/>
                    <a:pt x="23" y="29"/>
                    <a:pt x="23" y="29"/>
                  </a:cubicBezTo>
                  <a:cubicBezTo>
                    <a:pt x="19" y="29"/>
                    <a:pt x="19" y="29"/>
                    <a:pt x="19" y="29"/>
                  </a:cubicBezTo>
                  <a:cubicBezTo>
                    <a:pt x="19" y="14"/>
                    <a:pt x="19" y="14"/>
                    <a:pt x="19" y="14"/>
                  </a:cubicBezTo>
                  <a:cubicBezTo>
                    <a:pt x="19" y="12"/>
                    <a:pt x="19" y="10"/>
                    <a:pt x="19" y="9"/>
                  </a:cubicBezTo>
                  <a:cubicBezTo>
                    <a:pt x="19" y="7"/>
                    <a:pt x="18" y="6"/>
                    <a:pt x="18" y="5"/>
                  </a:cubicBezTo>
                  <a:cubicBezTo>
                    <a:pt x="17" y="4"/>
                    <a:pt x="16" y="4"/>
                    <a:pt x="15" y="3"/>
                  </a:cubicBezTo>
                  <a:cubicBezTo>
                    <a:pt x="14" y="3"/>
                    <a:pt x="13" y="3"/>
                    <a:pt x="11" y="3"/>
                  </a:cubicBezTo>
                  <a:cubicBezTo>
                    <a:pt x="9" y="3"/>
                    <a:pt x="8"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85"/>
            <p:cNvSpPr>
              <a:spLocks noEditPoints="1"/>
            </p:cNvSpPr>
            <p:nvPr/>
          </p:nvSpPr>
          <p:spPr bwMode="auto">
            <a:xfrm>
              <a:off x="5516561" y="5453439"/>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7 w 21"/>
                <a:gd name="T21" fmla="*/ 30 h 31"/>
                <a:gd name="T22" fmla="*/ 3 w 21"/>
                <a:gd name="T23" fmla="*/ 29 h 31"/>
                <a:gd name="T24" fmla="*/ 1 w 21"/>
                <a:gd name="T25" fmla="*/ 26 h 31"/>
                <a:gd name="T26" fmla="*/ 0 w 21"/>
                <a:gd name="T27" fmla="*/ 22 h 31"/>
                <a:gd name="T28" fmla="*/ 1 w 21"/>
                <a:gd name="T29" fmla="*/ 18 h 31"/>
                <a:gd name="T30" fmla="*/ 4 w 21"/>
                <a:gd name="T31" fmla="*/ 15 h 31"/>
                <a:gd name="T32" fmla="*/ 7 w 21"/>
                <a:gd name="T33" fmla="*/ 13 h 31"/>
                <a:gd name="T34" fmla="*/ 12 w 21"/>
                <a:gd name="T35" fmla="*/ 13 h 31"/>
                <a:gd name="T36" fmla="*/ 14 w 21"/>
                <a:gd name="T37" fmla="*/ 13 h 31"/>
                <a:gd name="T38" fmla="*/ 16 w 21"/>
                <a:gd name="T39" fmla="*/ 13 h 31"/>
                <a:gd name="T40" fmla="*/ 17 w 21"/>
                <a:gd name="T41" fmla="*/ 13 h 31"/>
                <a:gd name="T42" fmla="*/ 18 w 21"/>
                <a:gd name="T43" fmla="*/ 14 h 31"/>
                <a:gd name="T44" fmla="*/ 18 w 21"/>
                <a:gd name="T45" fmla="*/ 12 h 31"/>
                <a:gd name="T46" fmla="*/ 18 w 21"/>
                <a:gd name="T47" fmla="*/ 9 h 31"/>
                <a:gd name="T48" fmla="*/ 17 w 21"/>
                <a:gd name="T49" fmla="*/ 6 h 31"/>
                <a:gd name="T50" fmla="*/ 15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7 w 21"/>
                <a:gd name="T79" fmla="*/ 17 h 31"/>
                <a:gd name="T80" fmla="*/ 5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5" y="1"/>
                    <a:pt x="16" y="1"/>
                  </a:cubicBezTo>
                  <a:cubicBezTo>
                    <a:pt x="17" y="2"/>
                    <a:pt x="18" y="3"/>
                    <a:pt x="19" y="3"/>
                  </a:cubicBezTo>
                  <a:cubicBezTo>
                    <a:pt x="20" y="4"/>
                    <a:pt x="21" y="6"/>
                    <a:pt x="21" y="7"/>
                  </a:cubicBezTo>
                  <a:cubicBezTo>
                    <a:pt x="21" y="8"/>
                    <a:pt x="21" y="10"/>
                    <a:pt x="21" y="11"/>
                  </a:cubicBezTo>
                  <a:cubicBezTo>
                    <a:pt x="21" y="29"/>
                    <a:pt x="21" y="29"/>
                    <a:pt x="21" y="29"/>
                  </a:cubicBezTo>
                  <a:cubicBezTo>
                    <a:pt x="21" y="29"/>
                    <a:pt x="21" y="30"/>
                    <a:pt x="20" y="30"/>
                  </a:cubicBezTo>
                  <a:cubicBezTo>
                    <a:pt x="19" y="30"/>
                    <a:pt x="18" y="30"/>
                    <a:pt x="17" y="30"/>
                  </a:cubicBezTo>
                  <a:cubicBezTo>
                    <a:pt x="16" y="30"/>
                    <a:pt x="15" y="30"/>
                    <a:pt x="14" y="31"/>
                  </a:cubicBezTo>
                  <a:cubicBezTo>
                    <a:pt x="13" y="31"/>
                    <a:pt x="12" y="31"/>
                    <a:pt x="11" y="31"/>
                  </a:cubicBezTo>
                  <a:cubicBezTo>
                    <a:pt x="9" y="31"/>
                    <a:pt x="8" y="31"/>
                    <a:pt x="7" y="30"/>
                  </a:cubicBezTo>
                  <a:cubicBezTo>
                    <a:pt x="5" y="30"/>
                    <a:pt x="4" y="29"/>
                    <a:pt x="3" y="29"/>
                  </a:cubicBezTo>
                  <a:cubicBezTo>
                    <a:pt x="2" y="28"/>
                    <a:pt x="2" y="27"/>
                    <a:pt x="1" y="26"/>
                  </a:cubicBezTo>
                  <a:cubicBezTo>
                    <a:pt x="0" y="25"/>
                    <a:pt x="0" y="23"/>
                    <a:pt x="0" y="22"/>
                  </a:cubicBezTo>
                  <a:cubicBezTo>
                    <a:pt x="0" y="20"/>
                    <a:pt x="0" y="19"/>
                    <a:pt x="1" y="18"/>
                  </a:cubicBezTo>
                  <a:cubicBezTo>
                    <a:pt x="2" y="16"/>
                    <a:pt x="2" y="16"/>
                    <a:pt x="4" y="15"/>
                  </a:cubicBezTo>
                  <a:cubicBezTo>
                    <a:pt x="5" y="14"/>
                    <a:pt x="6" y="14"/>
                    <a:pt x="7" y="13"/>
                  </a:cubicBezTo>
                  <a:cubicBezTo>
                    <a:pt x="9" y="13"/>
                    <a:pt x="11" y="13"/>
                    <a:pt x="12" y="13"/>
                  </a:cubicBezTo>
                  <a:cubicBezTo>
                    <a:pt x="13" y="13"/>
                    <a:pt x="13" y="13"/>
                    <a:pt x="14" y="13"/>
                  </a:cubicBezTo>
                  <a:cubicBezTo>
                    <a:pt x="15" y="13"/>
                    <a:pt x="15" y="13"/>
                    <a:pt x="16" y="13"/>
                  </a:cubicBezTo>
                  <a:cubicBezTo>
                    <a:pt x="16" y="13"/>
                    <a:pt x="17" y="13"/>
                    <a:pt x="17" y="13"/>
                  </a:cubicBezTo>
                  <a:cubicBezTo>
                    <a:pt x="17" y="13"/>
                    <a:pt x="18" y="13"/>
                    <a:pt x="18" y="14"/>
                  </a:cubicBezTo>
                  <a:cubicBezTo>
                    <a:pt x="18" y="12"/>
                    <a:pt x="18" y="12"/>
                    <a:pt x="18" y="12"/>
                  </a:cubicBezTo>
                  <a:cubicBezTo>
                    <a:pt x="18" y="11"/>
                    <a:pt x="18" y="10"/>
                    <a:pt x="18" y="9"/>
                  </a:cubicBezTo>
                  <a:cubicBezTo>
                    <a:pt x="17" y="8"/>
                    <a:pt x="17" y="7"/>
                    <a:pt x="17" y="6"/>
                  </a:cubicBezTo>
                  <a:cubicBezTo>
                    <a:pt x="16" y="5"/>
                    <a:pt x="15" y="5"/>
                    <a:pt x="15" y="4"/>
                  </a:cubicBezTo>
                  <a:cubicBezTo>
                    <a:pt x="14" y="4"/>
                    <a:pt x="12"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8" y="16"/>
                    <a:pt x="7" y="17"/>
                  </a:cubicBezTo>
                  <a:cubicBezTo>
                    <a:pt x="6" y="17"/>
                    <a:pt x="5" y="18"/>
                    <a:pt x="5" y="19"/>
                  </a:cubicBezTo>
                  <a:cubicBezTo>
                    <a:pt x="4" y="19"/>
                    <a:pt x="4" y="20"/>
                    <a:pt x="4" y="22"/>
                  </a:cubicBezTo>
                  <a:cubicBezTo>
                    <a:pt x="4" y="23"/>
                    <a:pt x="4" y="24"/>
                    <a:pt x="4" y="24"/>
                  </a:cubicBezTo>
                  <a:cubicBezTo>
                    <a:pt x="5" y="25"/>
                    <a:pt x="5" y="26"/>
                    <a:pt x="6" y="26"/>
                  </a:cubicBezTo>
                  <a:cubicBezTo>
                    <a:pt x="7" y="27"/>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86"/>
            <p:cNvSpPr>
              <a:spLocks/>
            </p:cNvSpPr>
            <p:nvPr/>
          </p:nvSpPr>
          <p:spPr bwMode="auto">
            <a:xfrm>
              <a:off x="5573711" y="5455026"/>
              <a:ext cx="39688" cy="53976"/>
            </a:xfrm>
            <a:custGeom>
              <a:avLst/>
              <a:gdLst>
                <a:gd name="T0" fmla="*/ 0 w 22"/>
                <a:gd name="T1" fmla="*/ 1 h 29"/>
                <a:gd name="T2" fmla="*/ 4 w 22"/>
                <a:gd name="T3" fmla="*/ 0 h 29"/>
                <a:gd name="T4" fmla="*/ 11 w 22"/>
                <a:gd name="T5" fmla="*/ 0 h 29"/>
                <a:gd name="T6" fmla="*/ 16 w 22"/>
                <a:gd name="T7" fmla="*/ 0 h 29"/>
                <a:gd name="T8" fmla="*/ 20 w 22"/>
                <a:gd name="T9" fmla="*/ 3 h 29"/>
                <a:gd name="T10" fmla="*/ 22 w 22"/>
                <a:gd name="T11" fmla="*/ 7 h 29"/>
                <a:gd name="T12" fmla="*/ 22 w 22"/>
                <a:gd name="T13" fmla="*/ 13 h 29"/>
                <a:gd name="T14" fmla="*/ 22 w 22"/>
                <a:gd name="T15" fmla="*/ 29 h 29"/>
                <a:gd name="T16" fmla="*/ 19 w 22"/>
                <a:gd name="T17" fmla="*/ 29 h 29"/>
                <a:gd name="T18" fmla="*/ 19 w 22"/>
                <a:gd name="T19" fmla="*/ 14 h 29"/>
                <a:gd name="T20" fmla="*/ 18 w 22"/>
                <a:gd name="T21" fmla="*/ 9 h 29"/>
                <a:gd name="T22" fmla="*/ 17 w 22"/>
                <a:gd name="T23" fmla="*/ 5 h 29"/>
                <a:gd name="T24" fmla="*/ 14 w 22"/>
                <a:gd name="T25" fmla="*/ 3 h 29"/>
                <a:gd name="T26" fmla="*/ 10 w 22"/>
                <a:gd name="T27" fmla="*/ 3 h 29"/>
                <a:gd name="T28" fmla="*/ 6 w 22"/>
                <a:gd name="T29" fmla="*/ 3 h 29"/>
                <a:gd name="T30" fmla="*/ 3 w 22"/>
                <a:gd name="T31" fmla="*/ 4 h 29"/>
                <a:gd name="T32" fmla="*/ 3 w 22"/>
                <a:gd name="T33" fmla="*/ 29 h 29"/>
                <a:gd name="T34" fmla="*/ 0 w 22"/>
                <a:gd name="T35" fmla="*/ 29 h 29"/>
                <a:gd name="T36" fmla="*/ 0 w 22"/>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9">
                  <a:moveTo>
                    <a:pt x="0" y="1"/>
                  </a:moveTo>
                  <a:cubicBezTo>
                    <a:pt x="1" y="1"/>
                    <a:pt x="2" y="0"/>
                    <a:pt x="4" y="0"/>
                  </a:cubicBezTo>
                  <a:cubicBezTo>
                    <a:pt x="6" y="0"/>
                    <a:pt x="8" y="0"/>
                    <a:pt x="11" y="0"/>
                  </a:cubicBezTo>
                  <a:cubicBezTo>
                    <a:pt x="13" y="0"/>
                    <a:pt x="15" y="0"/>
                    <a:pt x="16" y="0"/>
                  </a:cubicBezTo>
                  <a:cubicBezTo>
                    <a:pt x="18" y="1"/>
                    <a:pt x="19" y="2"/>
                    <a:pt x="20" y="3"/>
                  </a:cubicBezTo>
                  <a:cubicBezTo>
                    <a:pt x="21" y="4"/>
                    <a:pt x="21" y="6"/>
                    <a:pt x="22" y="7"/>
                  </a:cubicBezTo>
                  <a:cubicBezTo>
                    <a:pt x="22" y="9"/>
                    <a:pt x="22" y="11"/>
                    <a:pt x="22" y="13"/>
                  </a:cubicBezTo>
                  <a:cubicBezTo>
                    <a:pt x="22" y="29"/>
                    <a:pt x="22" y="29"/>
                    <a:pt x="22" y="29"/>
                  </a:cubicBezTo>
                  <a:cubicBezTo>
                    <a:pt x="19" y="29"/>
                    <a:pt x="19" y="29"/>
                    <a:pt x="19" y="29"/>
                  </a:cubicBezTo>
                  <a:cubicBezTo>
                    <a:pt x="19" y="14"/>
                    <a:pt x="19" y="14"/>
                    <a:pt x="19" y="14"/>
                  </a:cubicBezTo>
                  <a:cubicBezTo>
                    <a:pt x="19" y="12"/>
                    <a:pt x="19" y="10"/>
                    <a:pt x="18" y="9"/>
                  </a:cubicBezTo>
                  <a:cubicBezTo>
                    <a:pt x="18" y="7"/>
                    <a:pt x="18" y="6"/>
                    <a:pt x="17" y="5"/>
                  </a:cubicBezTo>
                  <a:cubicBezTo>
                    <a:pt x="16" y="4"/>
                    <a:pt x="15" y="4"/>
                    <a:pt x="14" y="3"/>
                  </a:cubicBezTo>
                  <a:cubicBezTo>
                    <a:pt x="13" y="3"/>
                    <a:pt x="12" y="3"/>
                    <a:pt x="10" y="3"/>
                  </a:cubicBezTo>
                  <a:cubicBezTo>
                    <a:pt x="9" y="3"/>
                    <a:pt x="7" y="3"/>
                    <a:pt x="6" y="3"/>
                  </a:cubicBezTo>
                  <a:cubicBezTo>
                    <a:pt x="5"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87"/>
            <p:cNvSpPr>
              <a:spLocks/>
            </p:cNvSpPr>
            <p:nvPr/>
          </p:nvSpPr>
          <p:spPr bwMode="auto">
            <a:xfrm>
              <a:off x="5627686" y="5453439"/>
              <a:ext cx="39688" cy="57151"/>
            </a:xfrm>
            <a:custGeom>
              <a:avLst/>
              <a:gdLst>
                <a:gd name="T0" fmla="*/ 14 w 21"/>
                <a:gd name="T1" fmla="*/ 31 h 31"/>
                <a:gd name="T2" fmla="*/ 8 w 21"/>
                <a:gd name="T3" fmla="*/ 30 h 31"/>
                <a:gd name="T4" fmla="*/ 3 w 21"/>
                <a:gd name="T5" fmla="*/ 27 h 31"/>
                <a:gd name="T6" fmla="*/ 1 w 21"/>
                <a:gd name="T7" fmla="*/ 22 h 31"/>
                <a:gd name="T8" fmla="*/ 0 w 21"/>
                <a:gd name="T9" fmla="*/ 16 h 31"/>
                <a:gd name="T10" fmla="*/ 1 w 21"/>
                <a:gd name="T11" fmla="*/ 9 h 31"/>
                <a:gd name="T12" fmla="*/ 3 w 21"/>
                <a:gd name="T13" fmla="*/ 5 h 31"/>
                <a:gd name="T14" fmla="*/ 8 w 21"/>
                <a:gd name="T15" fmla="*/ 2 h 31"/>
                <a:gd name="T16" fmla="*/ 13 w 21"/>
                <a:gd name="T17" fmla="*/ 0 h 31"/>
                <a:gd name="T18" fmla="*/ 18 w 21"/>
                <a:gd name="T19" fmla="*/ 1 h 31"/>
                <a:gd name="T20" fmla="*/ 21 w 21"/>
                <a:gd name="T21" fmla="*/ 2 h 31"/>
                <a:gd name="T22" fmla="*/ 20 w 21"/>
                <a:gd name="T23" fmla="*/ 5 h 31"/>
                <a:gd name="T24" fmla="*/ 17 w 21"/>
                <a:gd name="T25" fmla="*/ 4 h 31"/>
                <a:gd name="T26" fmla="*/ 14 w 21"/>
                <a:gd name="T27" fmla="*/ 4 h 31"/>
                <a:gd name="T28" fmla="*/ 6 w 21"/>
                <a:gd name="T29" fmla="*/ 7 h 31"/>
                <a:gd name="T30" fmla="*/ 4 w 21"/>
                <a:gd name="T31" fmla="*/ 16 h 31"/>
                <a:gd name="T32" fmla="*/ 4 w 21"/>
                <a:gd name="T33" fmla="*/ 20 h 31"/>
                <a:gd name="T34" fmla="*/ 6 w 21"/>
                <a:gd name="T35" fmla="*/ 24 h 31"/>
                <a:gd name="T36" fmla="*/ 9 w 21"/>
                <a:gd name="T37" fmla="*/ 27 h 31"/>
                <a:gd name="T38" fmla="*/ 14 w 21"/>
                <a:gd name="T39" fmla="*/ 27 h 31"/>
                <a:gd name="T40" fmla="*/ 18 w 21"/>
                <a:gd name="T41" fmla="*/ 27 h 31"/>
                <a:gd name="T42" fmla="*/ 21 w 21"/>
                <a:gd name="T43" fmla="*/ 26 h 31"/>
                <a:gd name="T44" fmla="*/ 21 w 21"/>
                <a:gd name="T45" fmla="*/ 29 h 31"/>
                <a:gd name="T46" fmla="*/ 18 w 21"/>
                <a:gd name="T47" fmla="*/ 30 h 31"/>
                <a:gd name="T48" fmla="*/ 14 w 21"/>
                <a:gd name="T4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31">
                  <a:moveTo>
                    <a:pt x="14" y="31"/>
                  </a:moveTo>
                  <a:cubicBezTo>
                    <a:pt x="11" y="31"/>
                    <a:pt x="9" y="30"/>
                    <a:pt x="8" y="30"/>
                  </a:cubicBezTo>
                  <a:cubicBezTo>
                    <a:pt x="6" y="29"/>
                    <a:pt x="5" y="28"/>
                    <a:pt x="3" y="27"/>
                  </a:cubicBezTo>
                  <a:cubicBezTo>
                    <a:pt x="2" y="25"/>
                    <a:pt x="1" y="24"/>
                    <a:pt x="1" y="22"/>
                  </a:cubicBezTo>
                  <a:cubicBezTo>
                    <a:pt x="0" y="20"/>
                    <a:pt x="0" y="18"/>
                    <a:pt x="0" y="16"/>
                  </a:cubicBezTo>
                  <a:cubicBezTo>
                    <a:pt x="0" y="13"/>
                    <a:pt x="0" y="11"/>
                    <a:pt x="1" y="9"/>
                  </a:cubicBezTo>
                  <a:cubicBezTo>
                    <a:pt x="1" y="8"/>
                    <a:pt x="2" y="6"/>
                    <a:pt x="3" y="5"/>
                  </a:cubicBezTo>
                  <a:cubicBezTo>
                    <a:pt x="5" y="3"/>
                    <a:pt x="6" y="2"/>
                    <a:pt x="8" y="2"/>
                  </a:cubicBezTo>
                  <a:cubicBezTo>
                    <a:pt x="9" y="1"/>
                    <a:pt x="11" y="0"/>
                    <a:pt x="13" y="0"/>
                  </a:cubicBezTo>
                  <a:cubicBezTo>
                    <a:pt x="15" y="0"/>
                    <a:pt x="16" y="1"/>
                    <a:pt x="18" y="1"/>
                  </a:cubicBezTo>
                  <a:cubicBezTo>
                    <a:pt x="19" y="1"/>
                    <a:pt x="20" y="1"/>
                    <a:pt x="21" y="2"/>
                  </a:cubicBezTo>
                  <a:cubicBezTo>
                    <a:pt x="20" y="5"/>
                    <a:pt x="20" y="5"/>
                    <a:pt x="20" y="5"/>
                  </a:cubicBezTo>
                  <a:cubicBezTo>
                    <a:pt x="19" y="5"/>
                    <a:pt x="18" y="4"/>
                    <a:pt x="17" y="4"/>
                  </a:cubicBezTo>
                  <a:cubicBezTo>
                    <a:pt x="16" y="4"/>
                    <a:pt x="15" y="4"/>
                    <a:pt x="14" y="4"/>
                  </a:cubicBezTo>
                  <a:cubicBezTo>
                    <a:pt x="10" y="4"/>
                    <a:pt x="8" y="5"/>
                    <a:pt x="6" y="7"/>
                  </a:cubicBezTo>
                  <a:cubicBezTo>
                    <a:pt x="5" y="9"/>
                    <a:pt x="4" y="12"/>
                    <a:pt x="4" y="16"/>
                  </a:cubicBezTo>
                  <a:cubicBezTo>
                    <a:pt x="4" y="17"/>
                    <a:pt x="4" y="19"/>
                    <a:pt x="4" y="20"/>
                  </a:cubicBezTo>
                  <a:cubicBezTo>
                    <a:pt x="5" y="22"/>
                    <a:pt x="5" y="23"/>
                    <a:pt x="6" y="24"/>
                  </a:cubicBezTo>
                  <a:cubicBezTo>
                    <a:pt x="7" y="25"/>
                    <a:pt x="8" y="26"/>
                    <a:pt x="9" y="27"/>
                  </a:cubicBezTo>
                  <a:cubicBezTo>
                    <a:pt x="11" y="27"/>
                    <a:pt x="12" y="27"/>
                    <a:pt x="14" y="27"/>
                  </a:cubicBezTo>
                  <a:cubicBezTo>
                    <a:pt x="16" y="27"/>
                    <a:pt x="17" y="27"/>
                    <a:pt x="18" y="27"/>
                  </a:cubicBezTo>
                  <a:cubicBezTo>
                    <a:pt x="19" y="26"/>
                    <a:pt x="20" y="26"/>
                    <a:pt x="21" y="26"/>
                  </a:cubicBezTo>
                  <a:cubicBezTo>
                    <a:pt x="21" y="29"/>
                    <a:pt x="21" y="29"/>
                    <a:pt x="21" y="29"/>
                  </a:cubicBezTo>
                  <a:cubicBezTo>
                    <a:pt x="21" y="29"/>
                    <a:pt x="20" y="30"/>
                    <a:pt x="18" y="30"/>
                  </a:cubicBezTo>
                  <a:cubicBezTo>
                    <a:pt x="17" y="30"/>
                    <a:pt x="15" y="31"/>
                    <a:pt x="14"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188"/>
            <p:cNvSpPr>
              <a:spLocks noEditPoints="1"/>
            </p:cNvSpPr>
            <p:nvPr/>
          </p:nvSpPr>
          <p:spPr bwMode="auto">
            <a:xfrm>
              <a:off x="5675311" y="5453439"/>
              <a:ext cx="44450"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4 w 24"/>
                <a:gd name="T19" fmla="*/ 16 h 31"/>
                <a:gd name="T20" fmla="*/ 6 w 24"/>
                <a:gd name="T21" fmla="*/ 25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7 w 24"/>
                <a:gd name="T35" fmla="*/ 30 h 31"/>
                <a:gd name="T36" fmla="*/ 3 w 24"/>
                <a:gd name="T37" fmla="*/ 26 h 31"/>
                <a:gd name="T38" fmla="*/ 0 w 24"/>
                <a:gd name="T39" fmla="*/ 22 h 31"/>
                <a:gd name="T40" fmla="*/ 0 w 24"/>
                <a:gd name="T41" fmla="*/ 16 h 31"/>
                <a:gd name="T42" fmla="*/ 20 w 24"/>
                <a:gd name="T43" fmla="*/ 13 h 31"/>
                <a:gd name="T44" fmla="*/ 18 w 24"/>
                <a:gd name="T45" fmla="*/ 6 h 31"/>
                <a:gd name="T46" fmla="*/ 12 w 24"/>
                <a:gd name="T47" fmla="*/ 4 h 31"/>
                <a:gd name="T48" fmla="*/ 9 w 24"/>
                <a:gd name="T49" fmla="*/ 4 h 31"/>
                <a:gd name="T50" fmla="*/ 6 w 24"/>
                <a:gd name="T51" fmla="*/ 7 h 31"/>
                <a:gd name="T52" fmla="*/ 4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1" y="7"/>
                    <a:pt x="2"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4" y="16"/>
                    <a:pt x="4" y="16"/>
                    <a:pt x="4" y="16"/>
                  </a:cubicBezTo>
                  <a:cubicBezTo>
                    <a:pt x="4" y="20"/>
                    <a:pt x="5" y="23"/>
                    <a:pt x="6" y="25"/>
                  </a:cubicBezTo>
                  <a:cubicBezTo>
                    <a:pt x="8" y="26"/>
                    <a:pt x="10" y="27"/>
                    <a:pt x="14" y="27"/>
                  </a:cubicBezTo>
                  <a:cubicBezTo>
                    <a:pt x="16" y="27"/>
                    <a:pt x="18" y="27"/>
                    <a:pt x="19" y="27"/>
                  </a:cubicBezTo>
                  <a:cubicBezTo>
                    <a:pt x="20" y="26"/>
                    <a:pt x="21" y="26"/>
                    <a:pt x="21" y="26"/>
                  </a:cubicBezTo>
                  <a:cubicBezTo>
                    <a:pt x="22" y="29"/>
                    <a:pt x="22" y="29"/>
                    <a:pt x="22" y="29"/>
                  </a:cubicBezTo>
                  <a:cubicBezTo>
                    <a:pt x="21" y="29"/>
                    <a:pt x="20" y="30"/>
                    <a:pt x="19" y="30"/>
                  </a:cubicBezTo>
                  <a:cubicBezTo>
                    <a:pt x="18" y="30"/>
                    <a:pt x="16" y="31"/>
                    <a:pt x="14" y="31"/>
                  </a:cubicBezTo>
                  <a:cubicBezTo>
                    <a:pt x="11" y="31"/>
                    <a:pt x="9" y="30"/>
                    <a:pt x="7" y="30"/>
                  </a:cubicBezTo>
                  <a:cubicBezTo>
                    <a:pt x="6" y="29"/>
                    <a:pt x="4" y="28"/>
                    <a:pt x="3" y="26"/>
                  </a:cubicBezTo>
                  <a:cubicBezTo>
                    <a:pt x="2" y="25"/>
                    <a:pt x="1" y="23"/>
                    <a:pt x="0" y="22"/>
                  </a:cubicBezTo>
                  <a:cubicBezTo>
                    <a:pt x="0" y="20"/>
                    <a:pt x="0" y="18"/>
                    <a:pt x="0" y="16"/>
                  </a:cubicBezTo>
                  <a:close/>
                  <a:moveTo>
                    <a:pt x="20" y="13"/>
                  </a:moveTo>
                  <a:cubicBezTo>
                    <a:pt x="20" y="10"/>
                    <a:pt x="19" y="8"/>
                    <a:pt x="18" y="6"/>
                  </a:cubicBezTo>
                  <a:cubicBezTo>
                    <a:pt x="17" y="5"/>
                    <a:pt x="15" y="4"/>
                    <a:pt x="12" y="4"/>
                  </a:cubicBezTo>
                  <a:cubicBezTo>
                    <a:pt x="11" y="4"/>
                    <a:pt x="10" y="4"/>
                    <a:pt x="9" y="4"/>
                  </a:cubicBezTo>
                  <a:cubicBezTo>
                    <a:pt x="8" y="5"/>
                    <a:pt x="7" y="6"/>
                    <a:pt x="6" y="7"/>
                  </a:cubicBezTo>
                  <a:cubicBezTo>
                    <a:pt x="5" y="7"/>
                    <a:pt x="5" y="8"/>
                    <a:pt x="4" y="10"/>
                  </a:cubicBezTo>
                  <a:cubicBezTo>
                    <a:pt x="4" y="11"/>
                    <a:pt x="4" y="12"/>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3" name="Group 582"/>
          <p:cNvGrpSpPr/>
          <p:nvPr/>
        </p:nvGrpSpPr>
        <p:grpSpPr>
          <a:xfrm>
            <a:off x="6697484" y="5176391"/>
            <a:ext cx="249238" cy="76202"/>
            <a:chOff x="7531103" y="5913496"/>
            <a:chExt cx="249238" cy="76202"/>
          </a:xfrm>
        </p:grpSpPr>
        <p:sp>
          <p:nvSpPr>
            <p:cNvPr id="530" name="Freeform 189"/>
            <p:cNvSpPr>
              <a:spLocks/>
            </p:cNvSpPr>
            <p:nvPr/>
          </p:nvSpPr>
          <p:spPr bwMode="auto">
            <a:xfrm>
              <a:off x="7531103" y="5913496"/>
              <a:ext cx="53975" cy="76201"/>
            </a:xfrm>
            <a:custGeom>
              <a:avLst/>
              <a:gdLst>
                <a:gd name="T0" fmla="*/ 26 w 30"/>
                <a:gd name="T1" fmla="*/ 22 h 41"/>
                <a:gd name="T2" fmla="*/ 30 w 30"/>
                <a:gd name="T3" fmla="*/ 22 h 41"/>
                <a:gd name="T4" fmla="*/ 30 w 30"/>
                <a:gd name="T5" fmla="*/ 39 h 41"/>
                <a:gd name="T6" fmla="*/ 26 w 30"/>
                <a:gd name="T7" fmla="*/ 40 h 41"/>
                <a:gd name="T8" fmla="*/ 18 w 30"/>
                <a:gd name="T9" fmla="*/ 41 h 41"/>
                <a:gd name="T10" fmla="*/ 11 w 30"/>
                <a:gd name="T11" fmla="*/ 39 h 41"/>
                <a:gd name="T12" fmla="*/ 5 w 30"/>
                <a:gd name="T13" fmla="*/ 36 h 41"/>
                <a:gd name="T14" fmla="*/ 2 w 30"/>
                <a:gd name="T15" fmla="*/ 29 h 41"/>
                <a:gd name="T16" fmla="*/ 0 w 30"/>
                <a:gd name="T17" fmla="*/ 21 h 41"/>
                <a:gd name="T18" fmla="*/ 2 w 30"/>
                <a:gd name="T19" fmla="*/ 12 h 41"/>
                <a:gd name="T20" fmla="*/ 6 w 30"/>
                <a:gd name="T21" fmla="*/ 6 h 41"/>
                <a:gd name="T22" fmla="*/ 12 w 30"/>
                <a:gd name="T23" fmla="*/ 2 h 41"/>
                <a:gd name="T24" fmla="*/ 19 w 30"/>
                <a:gd name="T25" fmla="*/ 0 h 41"/>
                <a:gd name="T26" fmla="*/ 26 w 30"/>
                <a:gd name="T27" fmla="*/ 1 h 41"/>
                <a:gd name="T28" fmla="*/ 30 w 30"/>
                <a:gd name="T29" fmla="*/ 3 h 41"/>
                <a:gd name="T30" fmla="*/ 29 w 30"/>
                <a:gd name="T31" fmla="*/ 6 h 41"/>
                <a:gd name="T32" fmla="*/ 24 w 30"/>
                <a:gd name="T33" fmla="*/ 5 h 41"/>
                <a:gd name="T34" fmla="*/ 18 w 30"/>
                <a:gd name="T35" fmla="*/ 4 h 41"/>
                <a:gd name="T36" fmla="*/ 13 w 30"/>
                <a:gd name="T37" fmla="*/ 5 h 41"/>
                <a:gd name="T38" fmla="*/ 8 w 30"/>
                <a:gd name="T39" fmla="*/ 8 h 41"/>
                <a:gd name="T40" fmla="*/ 5 w 30"/>
                <a:gd name="T41" fmla="*/ 13 h 41"/>
                <a:gd name="T42" fmla="*/ 4 w 30"/>
                <a:gd name="T43" fmla="*/ 21 h 41"/>
                <a:gd name="T44" fmla="*/ 5 w 30"/>
                <a:gd name="T45" fmla="*/ 28 h 41"/>
                <a:gd name="T46" fmla="*/ 8 w 30"/>
                <a:gd name="T47" fmla="*/ 33 h 41"/>
                <a:gd name="T48" fmla="*/ 13 w 30"/>
                <a:gd name="T49" fmla="*/ 36 h 41"/>
                <a:gd name="T50" fmla="*/ 19 w 30"/>
                <a:gd name="T51" fmla="*/ 37 h 41"/>
                <a:gd name="T52" fmla="*/ 24 w 30"/>
                <a:gd name="T53" fmla="*/ 37 h 41"/>
                <a:gd name="T54" fmla="*/ 26 w 30"/>
                <a:gd name="T55" fmla="*/ 37 h 41"/>
                <a:gd name="T56" fmla="*/ 26 w 30"/>
                <a:gd name="T57"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41">
                  <a:moveTo>
                    <a:pt x="26" y="22"/>
                  </a:moveTo>
                  <a:cubicBezTo>
                    <a:pt x="30" y="22"/>
                    <a:pt x="30" y="22"/>
                    <a:pt x="30" y="22"/>
                  </a:cubicBezTo>
                  <a:cubicBezTo>
                    <a:pt x="30" y="39"/>
                    <a:pt x="30" y="39"/>
                    <a:pt x="30" y="39"/>
                  </a:cubicBezTo>
                  <a:cubicBezTo>
                    <a:pt x="29" y="39"/>
                    <a:pt x="28" y="40"/>
                    <a:pt x="26" y="40"/>
                  </a:cubicBezTo>
                  <a:cubicBezTo>
                    <a:pt x="24" y="41"/>
                    <a:pt x="21" y="41"/>
                    <a:pt x="18" y="41"/>
                  </a:cubicBezTo>
                  <a:cubicBezTo>
                    <a:pt x="16" y="41"/>
                    <a:pt x="13" y="40"/>
                    <a:pt x="11" y="39"/>
                  </a:cubicBezTo>
                  <a:cubicBezTo>
                    <a:pt x="9" y="39"/>
                    <a:pt x="7" y="37"/>
                    <a:pt x="5" y="36"/>
                  </a:cubicBezTo>
                  <a:cubicBezTo>
                    <a:pt x="4" y="34"/>
                    <a:pt x="3" y="32"/>
                    <a:pt x="2" y="29"/>
                  </a:cubicBezTo>
                  <a:cubicBezTo>
                    <a:pt x="1" y="27"/>
                    <a:pt x="0" y="24"/>
                    <a:pt x="0" y="21"/>
                  </a:cubicBezTo>
                  <a:cubicBezTo>
                    <a:pt x="0" y="17"/>
                    <a:pt x="1" y="14"/>
                    <a:pt x="2" y="12"/>
                  </a:cubicBezTo>
                  <a:cubicBezTo>
                    <a:pt x="3" y="9"/>
                    <a:pt x="4" y="7"/>
                    <a:pt x="6" y="6"/>
                  </a:cubicBezTo>
                  <a:cubicBezTo>
                    <a:pt x="7" y="4"/>
                    <a:pt x="9" y="3"/>
                    <a:pt x="12" y="2"/>
                  </a:cubicBezTo>
                  <a:cubicBezTo>
                    <a:pt x="14" y="1"/>
                    <a:pt x="16" y="0"/>
                    <a:pt x="19" y="0"/>
                  </a:cubicBezTo>
                  <a:cubicBezTo>
                    <a:pt x="21" y="0"/>
                    <a:pt x="24" y="1"/>
                    <a:pt x="26" y="1"/>
                  </a:cubicBezTo>
                  <a:cubicBezTo>
                    <a:pt x="28" y="2"/>
                    <a:pt x="29" y="3"/>
                    <a:pt x="30" y="3"/>
                  </a:cubicBezTo>
                  <a:cubicBezTo>
                    <a:pt x="29" y="6"/>
                    <a:pt x="29" y="6"/>
                    <a:pt x="29" y="6"/>
                  </a:cubicBezTo>
                  <a:cubicBezTo>
                    <a:pt x="27" y="6"/>
                    <a:pt x="26" y="5"/>
                    <a:pt x="24" y="5"/>
                  </a:cubicBezTo>
                  <a:cubicBezTo>
                    <a:pt x="22" y="4"/>
                    <a:pt x="21" y="4"/>
                    <a:pt x="18" y="4"/>
                  </a:cubicBezTo>
                  <a:cubicBezTo>
                    <a:pt x="17" y="4"/>
                    <a:pt x="15" y="4"/>
                    <a:pt x="13" y="5"/>
                  </a:cubicBezTo>
                  <a:cubicBezTo>
                    <a:pt x="11" y="6"/>
                    <a:pt x="10" y="7"/>
                    <a:pt x="8" y="8"/>
                  </a:cubicBezTo>
                  <a:cubicBezTo>
                    <a:pt x="7" y="10"/>
                    <a:pt x="6" y="11"/>
                    <a:pt x="5" y="13"/>
                  </a:cubicBezTo>
                  <a:cubicBezTo>
                    <a:pt x="5" y="15"/>
                    <a:pt x="4" y="18"/>
                    <a:pt x="4" y="21"/>
                  </a:cubicBezTo>
                  <a:cubicBezTo>
                    <a:pt x="4" y="23"/>
                    <a:pt x="5" y="26"/>
                    <a:pt x="5" y="28"/>
                  </a:cubicBezTo>
                  <a:cubicBezTo>
                    <a:pt x="6" y="30"/>
                    <a:pt x="7" y="31"/>
                    <a:pt x="8" y="33"/>
                  </a:cubicBezTo>
                  <a:cubicBezTo>
                    <a:pt x="9" y="34"/>
                    <a:pt x="11" y="36"/>
                    <a:pt x="13" y="36"/>
                  </a:cubicBezTo>
                  <a:cubicBezTo>
                    <a:pt x="14" y="37"/>
                    <a:pt x="16" y="37"/>
                    <a:pt x="19" y="37"/>
                  </a:cubicBezTo>
                  <a:cubicBezTo>
                    <a:pt x="21" y="37"/>
                    <a:pt x="22" y="37"/>
                    <a:pt x="24" y="37"/>
                  </a:cubicBezTo>
                  <a:cubicBezTo>
                    <a:pt x="25" y="37"/>
                    <a:pt x="26" y="37"/>
                    <a:pt x="26" y="37"/>
                  </a:cubicBezTo>
                  <a:lnTo>
                    <a:pt x="26" y="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190"/>
            <p:cNvSpPr>
              <a:spLocks noEditPoints="1"/>
            </p:cNvSpPr>
            <p:nvPr/>
          </p:nvSpPr>
          <p:spPr bwMode="auto">
            <a:xfrm>
              <a:off x="7597778" y="5932547"/>
              <a:ext cx="44450"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4 w 24"/>
                <a:gd name="T19" fmla="*/ 16 h 31"/>
                <a:gd name="T20" fmla="*/ 6 w 24"/>
                <a:gd name="T21" fmla="*/ 25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8 w 24"/>
                <a:gd name="T35" fmla="*/ 30 h 31"/>
                <a:gd name="T36" fmla="*/ 3 w 24"/>
                <a:gd name="T37" fmla="*/ 26 h 31"/>
                <a:gd name="T38" fmla="*/ 1 w 24"/>
                <a:gd name="T39" fmla="*/ 22 h 31"/>
                <a:gd name="T40" fmla="*/ 0 w 24"/>
                <a:gd name="T41" fmla="*/ 16 h 31"/>
                <a:gd name="T42" fmla="*/ 20 w 24"/>
                <a:gd name="T43" fmla="*/ 13 h 31"/>
                <a:gd name="T44" fmla="*/ 18 w 24"/>
                <a:gd name="T45" fmla="*/ 6 h 31"/>
                <a:gd name="T46" fmla="*/ 13 w 24"/>
                <a:gd name="T47" fmla="*/ 4 h 31"/>
                <a:gd name="T48" fmla="*/ 9 w 24"/>
                <a:gd name="T49" fmla="*/ 4 h 31"/>
                <a:gd name="T50" fmla="*/ 6 w 24"/>
                <a:gd name="T51" fmla="*/ 7 h 31"/>
                <a:gd name="T52" fmla="*/ 5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2" y="7"/>
                    <a:pt x="3"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4" y="16"/>
                    <a:pt x="4" y="16"/>
                    <a:pt x="4" y="16"/>
                  </a:cubicBezTo>
                  <a:cubicBezTo>
                    <a:pt x="4" y="20"/>
                    <a:pt x="5" y="23"/>
                    <a:pt x="6" y="25"/>
                  </a:cubicBezTo>
                  <a:cubicBezTo>
                    <a:pt x="8" y="26"/>
                    <a:pt x="11" y="27"/>
                    <a:pt x="14" y="27"/>
                  </a:cubicBezTo>
                  <a:cubicBezTo>
                    <a:pt x="16" y="27"/>
                    <a:pt x="18" y="27"/>
                    <a:pt x="19" y="27"/>
                  </a:cubicBezTo>
                  <a:cubicBezTo>
                    <a:pt x="20" y="26"/>
                    <a:pt x="21" y="26"/>
                    <a:pt x="21" y="26"/>
                  </a:cubicBezTo>
                  <a:cubicBezTo>
                    <a:pt x="22" y="29"/>
                    <a:pt x="22" y="29"/>
                    <a:pt x="22" y="29"/>
                  </a:cubicBezTo>
                  <a:cubicBezTo>
                    <a:pt x="22" y="29"/>
                    <a:pt x="21" y="30"/>
                    <a:pt x="19" y="30"/>
                  </a:cubicBezTo>
                  <a:cubicBezTo>
                    <a:pt x="18" y="30"/>
                    <a:pt x="16" y="31"/>
                    <a:pt x="14" y="31"/>
                  </a:cubicBezTo>
                  <a:cubicBezTo>
                    <a:pt x="12" y="31"/>
                    <a:pt x="9" y="30"/>
                    <a:pt x="8" y="30"/>
                  </a:cubicBezTo>
                  <a:cubicBezTo>
                    <a:pt x="6" y="29"/>
                    <a:pt x="4" y="28"/>
                    <a:pt x="3" y="26"/>
                  </a:cubicBezTo>
                  <a:cubicBezTo>
                    <a:pt x="2" y="25"/>
                    <a:pt x="1" y="23"/>
                    <a:pt x="1" y="22"/>
                  </a:cubicBezTo>
                  <a:cubicBezTo>
                    <a:pt x="0" y="20"/>
                    <a:pt x="0" y="18"/>
                    <a:pt x="0" y="16"/>
                  </a:cubicBezTo>
                  <a:close/>
                  <a:moveTo>
                    <a:pt x="20" y="13"/>
                  </a:moveTo>
                  <a:cubicBezTo>
                    <a:pt x="20" y="10"/>
                    <a:pt x="20" y="8"/>
                    <a:pt x="18" y="6"/>
                  </a:cubicBezTo>
                  <a:cubicBezTo>
                    <a:pt x="17" y="5"/>
                    <a:pt x="15" y="4"/>
                    <a:pt x="13" y="4"/>
                  </a:cubicBezTo>
                  <a:cubicBezTo>
                    <a:pt x="11" y="4"/>
                    <a:pt x="10" y="4"/>
                    <a:pt x="9" y="4"/>
                  </a:cubicBezTo>
                  <a:cubicBezTo>
                    <a:pt x="8" y="5"/>
                    <a:pt x="7" y="6"/>
                    <a:pt x="6" y="7"/>
                  </a:cubicBezTo>
                  <a:cubicBezTo>
                    <a:pt x="6" y="7"/>
                    <a:pt x="5" y="8"/>
                    <a:pt x="5" y="10"/>
                  </a:cubicBezTo>
                  <a:cubicBezTo>
                    <a:pt x="4" y="11"/>
                    <a:pt x="4" y="12"/>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191"/>
            <p:cNvSpPr>
              <a:spLocks noEditPoints="1"/>
            </p:cNvSpPr>
            <p:nvPr/>
          </p:nvSpPr>
          <p:spPr bwMode="auto">
            <a:xfrm>
              <a:off x="7653340" y="5932547"/>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7 w 21"/>
                <a:gd name="T21" fmla="*/ 30 h 31"/>
                <a:gd name="T22" fmla="*/ 3 w 21"/>
                <a:gd name="T23" fmla="*/ 29 h 31"/>
                <a:gd name="T24" fmla="*/ 1 w 21"/>
                <a:gd name="T25" fmla="*/ 26 h 31"/>
                <a:gd name="T26" fmla="*/ 0 w 21"/>
                <a:gd name="T27" fmla="*/ 22 h 31"/>
                <a:gd name="T28" fmla="*/ 1 w 21"/>
                <a:gd name="T29" fmla="*/ 18 h 31"/>
                <a:gd name="T30" fmla="*/ 4 w 21"/>
                <a:gd name="T31" fmla="*/ 15 h 31"/>
                <a:gd name="T32" fmla="*/ 7 w 21"/>
                <a:gd name="T33" fmla="*/ 13 h 31"/>
                <a:gd name="T34" fmla="*/ 12 w 21"/>
                <a:gd name="T35" fmla="*/ 13 h 31"/>
                <a:gd name="T36" fmla="*/ 14 w 21"/>
                <a:gd name="T37" fmla="*/ 13 h 31"/>
                <a:gd name="T38" fmla="*/ 16 w 21"/>
                <a:gd name="T39" fmla="*/ 13 h 31"/>
                <a:gd name="T40" fmla="*/ 17 w 21"/>
                <a:gd name="T41" fmla="*/ 13 h 31"/>
                <a:gd name="T42" fmla="*/ 18 w 21"/>
                <a:gd name="T43" fmla="*/ 14 h 31"/>
                <a:gd name="T44" fmla="*/ 18 w 21"/>
                <a:gd name="T45" fmla="*/ 12 h 31"/>
                <a:gd name="T46" fmla="*/ 18 w 21"/>
                <a:gd name="T47" fmla="*/ 9 h 31"/>
                <a:gd name="T48" fmla="*/ 17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7 w 21"/>
                <a:gd name="T79" fmla="*/ 17 h 31"/>
                <a:gd name="T80" fmla="*/ 5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5" y="1"/>
                    <a:pt x="16" y="1"/>
                  </a:cubicBezTo>
                  <a:cubicBezTo>
                    <a:pt x="17" y="2"/>
                    <a:pt x="18" y="3"/>
                    <a:pt x="19" y="3"/>
                  </a:cubicBezTo>
                  <a:cubicBezTo>
                    <a:pt x="20" y="4"/>
                    <a:pt x="21" y="6"/>
                    <a:pt x="21" y="7"/>
                  </a:cubicBezTo>
                  <a:cubicBezTo>
                    <a:pt x="21" y="8"/>
                    <a:pt x="21" y="10"/>
                    <a:pt x="21" y="11"/>
                  </a:cubicBezTo>
                  <a:cubicBezTo>
                    <a:pt x="21" y="29"/>
                    <a:pt x="21" y="29"/>
                    <a:pt x="21" y="29"/>
                  </a:cubicBezTo>
                  <a:cubicBezTo>
                    <a:pt x="21" y="29"/>
                    <a:pt x="21" y="30"/>
                    <a:pt x="20" y="30"/>
                  </a:cubicBezTo>
                  <a:cubicBezTo>
                    <a:pt x="19" y="30"/>
                    <a:pt x="18" y="30"/>
                    <a:pt x="17" y="30"/>
                  </a:cubicBezTo>
                  <a:cubicBezTo>
                    <a:pt x="16" y="30"/>
                    <a:pt x="15" y="30"/>
                    <a:pt x="14" y="31"/>
                  </a:cubicBezTo>
                  <a:cubicBezTo>
                    <a:pt x="13" y="31"/>
                    <a:pt x="12" y="31"/>
                    <a:pt x="11" y="31"/>
                  </a:cubicBezTo>
                  <a:cubicBezTo>
                    <a:pt x="9" y="31"/>
                    <a:pt x="8" y="31"/>
                    <a:pt x="7" y="30"/>
                  </a:cubicBezTo>
                  <a:cubicBezTo>
                    <a:pt x="5" y="30"/>
                    <a:pt x="4" y="29"/>
                    <a:pt x="3" y="29"/>
                  </a:cubicBezTo>
                  <a:cubicBezTo>
                    <a:pt x="2" y="28"/>
                    <a:pt x="1" y="27"/>
                    <a:pt x="1" y="26"/>
                  </a:cubicBezTo>
                  <a:cubicBezTo>
                    <a:pt x="0" y="25"/>
                    <a:pt x="0" y="23"/>
                    <a:pt x="0" y="22"/>
                  </a:cubicBezTo>
                  <a:cubicBezTo>
                    <a:pt x="0" y="20"/>
                    <a:pt x="0" y="19"/>
                    <a:pt x="1" y="18"/>
                  </a:cubicBezTo>
                  <a:cubicBezTo>
                    <a:pt x="2" y="16"/>
                    <a:pt x="2" y="16"/>
                    <a:pt x="4" y="15"/>
                  </a:cubicBezTo>
                  <a:cubicBezTo>
                    <a:pt x="5" y="14"/>
                    <a:pt x="6" y="14"/>
                    <a:pt x="7" y="13"/>
                  </a:cubicBezTo>
                  <a:cubicBezTo>
                    <a:pt x="9" y="13"/>
                    <a:pt x="11" y="13"/>
                    <a:pt x="12" y="13"/>
                  </a:cubicBezTo>
                  <a:cubicBezTo>
                    <a:pt x="13" y="13"/>
                    <a:pt x="13" y="13"/>
                    <a:pt x="14" y="13"/>
                  </a:cubicBezTo>
                  <a:cubicBezTo>
                    <a:pt x="15" y="13"/>
                    <a:pt x="15" y="13"/>
                    <a:pt x="16" y="13"/>
                  </a:cubicBezTo>
                  <a:cubicBezTo>
                    <a:pt x="16" y="13"/>
                    <a:pt x="17" y="13"/>
                    <a:pt x="17" y="13"/>
                  </a:cubicBezTo>
                  <a:cubicBezTo>
                    <a:pt x="17" y="13"/>
                    <a:pt x="18" y="13"/>
                    <a:pt x="18" y="14"/>
                  </a:cubicBezTo>
                  <a:cubicBezTo>
                    <a:pt x="18" y="12"/>
                    <a:pt x="18" y="12"/>
                    <a:pt x="18" y="12"/>
                  </a:cubicBezTo>
                  <a:cubicBezTo>
                    <a:pt x="18" y="11"/>
                    <a:pt x="18" y="10"/>
                    <a:pt x="18" y="9"/>
                  </a:cubicBezTo>
                  <a:cubicBezTo>
                    <a:pt x="17" y="8"/>
                    <a:pt x="17" y="7"/>
                    <a:pt x="17" y="6"/>
                  </a:cubicBezTo>
                  <a:cubicBezTo>
                    <a:pt x="16" y="5"/>
                    <a:pt x="15" y="5"/>
                    <a:pt x="14" y="4"/>
                  </a:cubicBezTo>
                  <a:cubicBezTo>
                    <a:pt x="14" y="4"/>
                    <a:pt x="12"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7" y="17"/>
                  </a:cubicBezTo>
                  <a:cubicBezTo>
                    <a:pt x="6" y="17"/>
                    <a:pt x="5" y="18"/>
                    <a:pt x="5" y="19"/>
                  </a:cubicBezTo>
                  <a:cubicBezTo>
                    <a:pt x="4" y="19"/>
                    <a:pt x="4" y="20"/>
                    <a:pt x="4" y="22"/>
                  </a:cubicBezTo>
                  <a:cubicBezTo>
                    <a:pt x="4" y="23"/>
                    <a:pt x="4" y="24"/>
                    <a:pt x="4" y="24"/>
                  </a:cubicBezTo>
                  <a:cubicBezTo>
                    <a:pt x="5" y="25"/>
                    <a:pt x="5" y="26"/>
                    <a:pt x="6" y="26"/>
                  </a:cubicBezTo>
                  <a:cubicBezTo>
                    <a:pt x="7" y="27"/>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192"/>
            <p:cNvSpPr>
              <a:spLocks/>
            </p:cNvSpPr>
            <p:nvPr/>
          </p:nvSpPr>
          <p:spPr bwMode="auto">
            <a:xfrm>
              <a:off x="7710490" y="5934134"/>
              <a:ext cx="26988" cy="53976"/>
            </a:xfrm>
            <a:custGeom>
              <a:avLst/>
              <a:gdLst>
                <a:gd name="T0" fmla="*/ 10 w 15"/>
                <a:gd name="T1" fmla="*/ 0 h 29"/>
                <a:gd name="T2" fmla="*/ 13 w 15"/>
                <a:gd name="T3" fmla="*/ 0 h 29"/>
                <a:gd name="T4" fmla="*/ 15 w 15"/>
                <a:gd name="T5" fmla="*/ 0 h 29"/>
                <a:gd name="T6" fmla="*/ 14 w 15"/>
                <a:gd name="T7" fmla="*/ 4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4 w 15"/>
                <a:gd name="T23" fmla="*/ 0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0"/>
                    <a:pt x="15" y="0"/>
                  </a:cubicBezTo>
                  <a:cubicBezTo>
                    <a:pt x="14" y="4"/>
                    <a:pt x="14" y="4"/>
                    <a:pt x="14" y="4"/>
                  </a:cubicBezTo>
                  <a:cubicBezTo>
                    <a:pt x="14" y="3"/>
                    <a:pt x="14" y="3"/>
                    <a:pt x="13" y="3"/>
                  </a:cubicBezTo>
                  <a:cubicBezTo>
                    <a:pt x="12" y="3"/>
                    <a:pt x="11" y="3"/>
                    <a:pt x="9" y="3"/>
                  </a:cubicBezTo>
                  <a:cubicBezTo>
                    <a:pt x="7"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4" y="0"/>
                  </a:cubicBezTo>
                  <a:cubicBezTo>
                    <a:pt x="5" y="0"/>
                    <a:pt x="7"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193"/>
            <p:cNvSpPr>
              <a:spLocks/>
            </p:cNvSpPr>
            <p:nvPr/>
          </p:nvSpPr>
          <p:spPr bwMode="auto">
            <a:xfrm>
              <a:off x="7743828" y="5932547"/>
              <a:ext cx="36513" cy="57151"/>
            </a:xfrm>
            <a:custGeom>
              <a:avLst/>
              <a:gdLst>
                <a:gd name="T0" fmla="*/ 9 w 20"/>
                <a:gd name="T1" fmla="*/ 27 h 31"/>
                <a:gd name="T2" fmla="*/ 14 w 20"/>
                <a:gd name="T3" fmla="*/ 26 h 31"/>
                <a:gd name="T4" fmla="*/ 16 w 20"/>
                <a:gd name="T5" fmla="*/ 23 h 31"/>
                <a:gd name="T6" fmla="*/ 15 w 20"/>
                <a:gd name="T7" fmla="*/ 21 h 31"/>
                <a:gd name="T8" fmla="*/ 14 w 20"/>
                <a:gd name="T9" fmla="*/ 19 h 31"/>
                <a:gd name="T10" fmla="*/ 12 w 20"/>
                <a:gd name="T11" fmla="*/ 18 h 31"/>
                <a:gd name="T12" fmla="*/ 9 w 20"/>
                <a:gd name="T13" fmla="*/ 17 h 31"/>
                <a:gd name="T14" fmla="*/ 6 w 20"/>
                <a:gd name="T15" fmla="*/ 15 h 31"/>
                <a:gd name="T16" fmla="*/ 3 w 20"/>
                <a:gd name="T17" fmla="*/ 14 h 31"/>
                <a:gd name="T18" fmla="*/ 1 w 20"/>
                <a:gd name="T19" fmla="*/ 11 h 31"/>
                <a:gd name="T20" fmla="*/ 1 w 20"/>
                <a:gd name="T21" fmla="*/ 8 h 31"/>
                <a:gd name="T22" fmla="*/ 3 w 20"/>
                <a:gd name="T23" fmla="*/ 3 h 31"/>
                <a:gd name="T24" fmla="*/ 11 w 20"/>
                <a:gd name="T25" fmla="*/ 0 h 31"/>
                <a:gd name="T26" fmla="*/ 15 w 20"/>
                <a:gd name="T27" fmla="*/ 1 h 31"/>
                <a:gd name="T28" fmla="*/ 18 w 20"/>
                <a:gd name="T29" fmla="*/ 2 h 31"/>
                <a:gd name="T30" fmla="*/ 17 w 20"/>
                <a:gd name="T31" fmla="*/ 5 h 31"/>
                <a:gd name="T32" fmla="*/ 15 w 20"/>
                <a:gd name="T33" fmla="*/ 4 h 31"/>
                <a:gd name="T34" fmla="*/ 10 w 20"/>
                <a:gd name="T35" fmla="*/ 4 h 31"/>
                <a:gd name="T36" fmla="*/ 8 w 20"/>
                <a:gd name="T37" fmla="*/ 4 h 31"/>
                <a:gd name="T38" fmla="*/ 6 w 20"/>
                <a:gd name="T39" fmla="*/ 5 h 31"/>
                <a:gd name="T40" fmla="*/ 5 w 20"/>
                <a:gd name="T41" fmla="*/ 6 h 31"/>
                <a:gd name="T42" fmla="*/ 4 w 20"/>
                <a:gd name="T43" fmla="*/ 8 h 31"/>
                <a:gd name="T44" fmla="*/ 5 w 20"/>
                <a:gd name="T45" fmla="*/ 10 h 31"/>
                <a:gd name="T46" fmla="*/ 6 w 20"/>
                <a:gd name="T47" fmla="*/ 12 h 31"/>
                <a:gd name="T48" fmla="*/ 8 w 20"/>
                <a:gd name="T49" fmla="*/ 13 h 31"/>
                <a:gd name="T50" fmla="*/ 11 w 20"/>
                <a:gd name="T51" fmla="*/ 14 h 31"/>
                <a:gd name="T52" fmla="*/ 14 w 20"/>
                <a:gd name="T53" fmla="*/ 15 h 31"/>
                <a:gd name="T54" fmla="*/ 17 w 20"/>
                <a:gd name="T55" fmla="*/ 17 h 31"/>
                <a:gd name="T56" fmla="*/ 19 w 20"/>
                <a:gd name="T57" fmla="*/ 19 h 31"/>
                <a:gd name="T58" fmla="*/ 20 w 20"/>
                <a:gd name="T59" fmla="*/ 23 h 31"/>
                <a:gd name="T60" fmla="*/ 17 w 20"/>
                <a:gd name="T61" fmla="*/ 29 h 31"/>
                <a:gd name="T62" fmla="*/ 9 w 20"/>
                <a:gd name="T63" fmla="*/ 31 h 31"/>
                <a:gd name="T64" fmla="*/ 3 w 20"/>
                <a:gd name="T65" fmla="*/ 30 h 31"/>
                <a:gd name="T66" fmla="*/ 0 w 20"/>
                <a:gd name="T67" fmla="*/ 29 h 31"/>
                <a:gd name="T68" fmla="*/ 1 w 20"/>
                <a:gd name="T69" fmla="*/ 26 h 31"/>
                <a:gd name="T70" fmla="*/ 2 w 20"/>
                <a:gd name="T71" fmla="*/ 26 h 31"/>
                <a:gd name="T72" fmla="*/ 3 w 20"/>
                <a:gd name="T73" fmla="*/ 27 h 31"/>
                <a:gd name="T74" fmla="*/ 6 w 20"/>
                <a:gd name="T75" fmla="*/ 27 h 31"/>
                <a:gd name="T76" fmla="*/ 9 w 20"/>
                <a:gd name="T77"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1">
                  <a:moveTo>
                    <a:pt x="9" y="27"/>
                  </a:moveTo>
                  <a:cubicBezTo>
                    <a:pt x="11" y="27"/>
                    <a:pt x="12" y="27"/>
                    <a:pt x="14" y="26"/>
                  </a:cubicBezTo>
                  <a:cubicBezTo>
                    <a:pt x="15" y="26"/>
                    <a:pt x="16" y="25"/>
                    <a:pt x="16" y="23"/>
                  </a:cubicBezTo>
                  <a:cubicBezTo>
                    <a:pt x="16" y="22"/>
                    <a:pt x="16" y="21"/>
                    <a:pt x="15" y="21"/>
                  </a:cubicBezTo>
                  <a:cubicBezTo>
                    <a:pt x="15" y="20"/>
                    <a:pt x="15" y="20"/>
                    <a:pt x="14" y="19"/>
                  </a:cubicBezTo>
                  <a:cubicBezTo>
                    <a:pt x="14" y="19"/>
                    <a:pt x="13" y="19"/>
                    <a:pt x="12" y="18"/>
                  </a:cubicBezTo>
                  <a:cubicBezTo>
                    <a:pt x="11" y="18"/>
                    <a:pt x="10" y="17"/>
                    <a:pt x="9" y="17"/>
                  </a:cubicBezTo>
                  <a:cubicBezTo>
                    <a:pt x="8" y="16"/>
                    <a:pt x="7" y="16"/>
                    <a:pt x="6" y="15"/>
                  </a:cubicBezTo>
                  <a:cubicBezTo>
                    <a:pt x="5" y="15"/>
                    <a:pt x="4" y="14"/>
                    <a:pt x="3" y="14"/>
                  </a:cubicBezTo>
                  <a:cubicBezTo>
                    <a:pt x="2" y="13"/>
                    <a:pt x="2" y="12"/>
                    <a:pt x="1" y="11"/>
                  </a:cubicBezTo>
                  <a:cubicBezTo>
                    <a:pt x="1" y="11"/>
                    <a:pt x="1" y="10"/>
                    <a:pt x="1" y="8"/>
                  </a:cubicBezTo>
                  <a:cubicBezTo>
                    <a:pt x="1" y="6"/>
                    <a:pt x="1" y="4"/>
                    <a:pt x="3" y="3"/>
                  </a:cubicBezTo>
                  <a:cubicBezTo>
                    <a:pt x="5" y="1"/>
                    <a:pt x="7" y="0"/>
                    <a:pt x="11" y="0"/>
                  </a:cubicBezTo>
                  <a:cubicBezTo>
                    <a:pt x="13" y="0"/>
                    <a:pt x="14" y="1"/>
                    <a:pt x="15" y="1"/>
                  </a:cubicBezTo>
                  <a:cubicBezTo>
                    <a:pt x="17" y="1"/>
                    <a:pt x="18" y="2"/>
                    <a:pt x="18" y="2"/>
                  </a:cubicBezTo>
                  <a:cubicBezTo>
                    <a:pt x="17" y="5"/>
                    <a:pt x="17" y="5"/>
                    <a:pt x="17" y="5"/>
                  </a:cubicBezTo>
                  <a:cubicBezTo>
                    <a:pt x="17" y="5"/>
                    <a:pt x="16" y="5"/>
                    <a:pt x="15" y="4"/>
                  </a:cubicBezTo>
                  <a:cubicBezTo>
                    <a:pt x="14" y="4"/>
                    <a:pt x="12" y="4"/>
                    <a:pt x="10" y="4"/>
                  </a:cubicBezTo>
                  <a:cubicBezTo>
                    <a:pt x="10" y="4"/>
                    <a:pt x="9" y="4"/>
                    <a:pt x="8" y="4"/>
                  </a:cubicBezTo>
                  <a:cubicBezTo>
                    <a:pt x="7" y="4"/>
                    <a:pt x="7" y="4"/>
                    <a:pt x="6" y="5"/>
                  </a:cubicBezTo>
                  <a:cubicBezTo>
                    <a:pt x="6" y="5"/>
                    <a:pt x="5" y="5"/>
                    <a:pt x="5" y="6"/>
                  </a:cubicBezTo>
                  <a:cubicBezTo>
                    <a:pt x="4" y="7"/>
                    <a:pt x="4" y="7"/>
                    <a:pt x="4" y="8"/>
                  </a:cubicBezTo>
                  <a:cubicBezTo>
                    <a:pt x="4" y="9"/>
                    <a:pt x="4" y="9"/>
                    <a:pt x="5" y="10"/>
                  </a:cubicBezTo>
                  <a:cubicBezTo>
                    <a:pt x="5" y="11"/>
                    <a:pt x="5" y="11"/>
                    <a:pt x="6" y="12"/>
                  </a:cubicBezTo>
                  <a:cubicBezTo>
                    <a:pt x="7" y="12"/>
                    <a:pt x="7" y="12"/>
                    <a:pt x="8" y="13"/>
                  </a:cubicBezTo>
                  <a:cubicBezTo>
                    <a:pt x="9" y="13"/>
                    <a:pt x="10" y="13"/>
                    <a:pt x="11" y="14"/>
                  </a:cubicBezTo>
                  <a:cubicBezTo>
                    <a:pt x="12" y="14"/>
                    <a:pt x="13" y="15"/>
                    <a:pt x="14" y="15"/>
                  </a:cubicBezTo>
                  <a:cubicBezTo>
                    <a:pt x="15" y="16"/>
                    <a:pt x="16" y="16"/>
                    <a:pt x="17" y="17"/>
                  </a:cubicBezTo>
                  <a:cubicBezTo>
                    <a:pt x="18" y="18"/>
                    <a:pt x="18" y="18"/>
                    <a:pt x="19" y="19"/>
                  </a:cubicBezTo>
                  <a:cubicBezTo>
                    <a:pt x="19" y="20"/>
                    <a:pt x="20" y="21"/>
                    <a:pt x="20" y="23"/>
                  </a:cubicBezTo>
                  <a:cubicBezTo>
                    <a:pt x="20" y="25"/>
                    <a:pt x="19" y="27"/>
                    <a:pt x="17" y="29"/>
                  </a:cubicBezTo>
                  <a:cubicBezTo>
                    <a:pt x="15" y="30"/>
                    <a:pt x="12" y="31"/>
                    <a:pt x="9" y="31"/>
                  </a:cubicBezTo>
                  <a:cubicBezTo>
                    <a:pt x="6" y="31"/>
                    <a:pt x="4" y="31"/>
                    <a:pt x="3" y="30"/>
                  </a:cubicBezTo>
                  <a:cubicBezTo>
                    <a:pt x="1" y="30"/>
                    <a:pt x="1" y="29"/>
                    <a:pt x="0" y="29"/>
                  </a:cubicBezTo>
                  <a:cubicBezTo>
                    <a:pt x="1" y="26"/>
                    <a:pt x="1" y="26"/>
                    <a:pt x="1" y="26"/>
                  </a:cubicBezTo>
                  <a:cubicBezTo>
                    <a:pt x="1" y="26"/>
                    <a:pt x="1" y="26"/>
                    <a:pt x="2" y="26"/>
                  </a:cubicBezTo>
                  <a:cubicBezTo>
                    <a:pt x="2" y="26"/>
                    <a:pt x="3" y="27"/>
                    <a:pt x="3" y="27"/>
                  </a:cubicBezTo>
                  <a:cubicBezTo>
                    <a:pt x="4" y="27"/>
                    <a:pt x="5" y="27"/>
                    <a:pt x="6" y="27"/>
                  </a:cubicBezTo>
                  <a:cubicBezTo>
                    <a:pt x="6" y="27"/>
                    <a:pt x="7" y="27"/>
                    <a:pt x="9"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4" name="Group 583"/>
          <p:cNvGrpSpPr/>
          <p:nvPr/>
        </p:nvGrpSpPr>
        <p:grpSpPr>
          <a:xfrm>
            <a:off x="7924417" y="5176391"/>
            <a:ext cx="204788" cy="73027"/>
            <a:chOff x="8777291" y="5916671"/>
            <a:chExt cx="204788" cy="73027"/>
          </a:xfrm>
        </p:grpSpPr>
        <p:sp>
          <p:nvSpPr>
            <p:cNvPr id="535" name="Freeform 194"/>
            <p:cNvSpPr>
              <a:spLocks noEditPoints="1"/>
            </p:cNvSpPr>
            <p:nvPr/>
          </p:nvSpPr>
          <p:spPr bwMode="auto">
            <a:xfrm>
              <a:off x="8777291" y="5916671"/>
              <a:ext cx="57150" cy="71438"/>
            </a:xfrm>
            <a:custGeom>
              <a:avLst/>
              <a:gdLst>
                <a:gd name="T0" fmla="*/ 31 w 31"/>
                <a:gd name="T1" fmla="*/ 20 h 39"/>
                <a:gd name="T2" fmla="*/ 29 w 31"/>
                <a:gd name="T3" fmla="*/ 28 h 39"/>
                <a:gd name="T4" fmla="*/ 25 w 31"/>
                <a:gd name="T5" fmla="*/ 34 h 39"/>
                <a:gd name="T6" fmla="*/ 18 w 31"/>
                <a:gd name="T7" fmla="*/ 38 h 39"/>
                <a:gd name="T8" fmla="*/ 9 w 31"/>
                <a:gd name="T9" fmla="*/ 39 h 39"/>
                <a:gd name="T10" fmla="*/ 4 w 31"/>
                <a:gd name="T11" fmla="*/ 39 h 39"/>
                <a:gd name="T12" fmla="*/ 0 w 31"/>
                <a:gd name="T13" fmla="*/ 38 h 39"/>
                <a:gd name="T14" fmla="*/ 0 w 31"/>
                <a:gd name="T15" fmla="*/ 1 h 39"/>
                <a:gd name="T16" fmla="*/ 4 w 31"/>
                <a:gd name="T17" fmla="*/ 0 h 39"/>
                <a:gd name="T18" fmla="*/ 9 w 31"/>
                <a:gd name="T19" fmla="*/ 0 h 39"/>
                <a:gd name="T20" fmla="*/ 18 w 31"/>
                <a:gd name="T21" fmla="*/ 1 h 39"/>
                <a:gd name="T22" fmla="*/ 25 w 31"/>
                <a:gd name="T23" fmla="*/ 5 h 39"/>
                <a:gd name="T24" fmla="*/ 29 w 31"/>
                <a:gd name="T25" fmla="*/ 11 h 39"/>
                <a:gd name="T26" fmla="*/ 31 w 31"/>
                <a:gd name="T27" fmla="*/ 20 h 39"/>
                <a:gd name="T28" fmla="*/ 4 w 31"/>
                <a:gd name="T29" fmla="*/ 36 h 39"/>
                <a:gd name="T30" fmla="*/ 5 w 31"/>
                <a:gd name="T31" fmla="*/ 36 h 39"/>
                <a:gd name="T32" fmla="*/ 10 w 31"/>
                <a:gd name="T33" fmla="*/ 36 h 39"/>
                <a:gd name="T34" fmla="*/ 17 w 31"/>
                <a:gd name="T35" fmla="*/ 35 h 39"/>
                <a:gd name="T36" fmla="*/ 22 w 31"/>
                <a:gd name="T37" fmla="*/ 32 h 39"/>
                <a:gd name="T38" fmla="*/ 26 w 31"/>
                <a:gd name="T39" fmla="*/ 26 h 39"/>
                <a:gd name="T40" fmla="*/ 27 w 31"/>
                <a:gd name="T41" fmla="*/ 20 h 39"/>
                <a:gd name="T42" fmla="*/ 26 w 31"/>
                <a:gd name="T43" fmla="*/ 13 h 39"/>
                <a:gd name="T44" fmla="*/ 22 w 31"/>
                <a:gd name="T45" fmla="*/ 8 h 39"/>
                <a:gd name="T46" fmla="*/ 17 w 31"/>
                <a:gd name="T47" fmla="*/ 4 h 39"/>
                <a:gd name="T48" fmla="*/ 10 w 31"/>
                <a:gd name="T49" fmla="*/ 3 h 39"/>
                <a:gd name="T50" fmla="*/ 5 w 31"/>
                <a:gd name="T51" fmla="*/ 3 h 39"/>
                <a:gd name="T52" fmla="*/ 4 w 31"/>
                <a:gd name="T53" fmla="*/ 4 h 39"/>
                <a:gd name="T54" fmla="*/ 4 w 31"/>
                <a:gd name="T55" fmla="*/ 3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39">
                  <a:moveTo>
                    <a:pt x="31" y="20"/>
                  </a:moveTo>
                  <a:cubicBezTo>
                    <a:pt x="31" y="23"/>
                    <a:pt x="30" y="26"/>
                    <a:pt x="29" y="28"/>
                  </a:cubicBezTo>
                  <a:cubicBezTo>
                    <a:pt x="28" y="31"/>
                    <a:pt x="27" y="33"/>
                    <a:pt x="25" y="34"/>
                  </a:cubicBezTo>
                  <a:cubicBezTo>
                    <a:pt x="23" y="36"/>
                    <a:pt x="21" y="37"/>
                    <a:pt x="18" y="38"/>
                  </a:cubicBezTo>
                  <a:cubicBezTo>
                    <a:pt x="15" y="39"/>
                    <a:pt x="12" y="39"/>
                    <a:pt x="9" y="39"/>
                  </a:cubicBezTo>
                  <a:cubicBezTo>
                    <a:pt x="8" y="39"/>
                    <a:pt x="6" y="39"/>
                    <a:pt x="4" y="39"/>
                  </a:cubicBezTo>
                  <a:cubicBezTo>
                    <a:pt x="3" y="39"/>
                    <a:pt x="1" y="39"/>
                    <a:pt x="0" y="38"/>
                  </a:cubicBezTo>
                  <a:cubicBezTo>
                    <a:pt x="0" y="1"/>
                    <a:pt x="0" y="1"/>
                    <a:pt x="0" y="1"/>
                  </a:cubicBezTo>
                  <a:cubicBezTo>
                    <a:pt x="1" y="1"/>
                    <a:pt x="3" y="0"/>
                    <a:pt x="4" y="0"/>
                  </a:cubicBezTo>
                  <a:cubicBezTo>
                    <a:pt x="6" y="0"/>
                    <a:pt x="8" y="0"/>
                    <a:pt x="9" y="0"/>
                  </a:cubicBezTo>
                  <a:cubicBezTo>
                    <a:pt x="12" y="0"/>
                    <a:pt x="15" y="0"/>
                    <a:pt x="18" y="1"/>
                  </a:cubicBezTo>
                  <a:cubicBezTo>
                    <a:pt x="21" y="2"/>
                    <a:pt x="23" y="3"/>
                    <a:pt x="25" y="5"/>
                  </a:cubicBezTo>
                  <a:cubicBezTo>
                    <a:pt x="27" y="6"/>
                    <a:pt x="28" y="9"/>
                    <a:pt x="29" y="11"/>
                  </a:cubicBezTo>
                  <a:cubicBezTo>
                    <a:pt x="30" y="13"/>
                    <a:pt x="31" y="16"/>
                    <a:pt x="31" y="20"/>
                  </a:cubicBezTo>
                  <a:close/>
                  <a:moveTo>
                    <a:pt x="4" y="36"/>
                  </a:moveTo>
                  <a:cubicBezTo>
                    <a:pt x="4" y="36"/>
                    <a:pt x="4" y="36"/>
                    <a:pt x="5" y="36"/>
                  </a:cubicBezTo>
                  <a:cubicBezTo>
                    <a:pt x="6" y="36"/>
                    <a:pt x="8" y="36"/>
                    <a:pt x="10" y="36"/>
                  </a:cubicBezTo>
                  <a:cubicBezTo>
                    <a:pt x="13" y="36"/>
                    <a:pt x="15" y="36"/>
                    <a:pt x="17" y="35"/>
                  </a:cubicBezTo>
                  <a:cubicBezTo>
                    <a:pt x="19" y="34"/>
                    <a:pt x="21" y="33"/>
                    <a:pt x="22" y="32"/>
                  </a:cubicBezTo>
                  <a:cubicBezTo>
                    <a:pt x="24" y="30"/>
                    <a:pt x="25" y="29"/>
                    <a:pt x="26" y="26"/>
                  </a:cubicBezTo>
                  <a:cubicBezTo>
                    <a:pt x="26" y="24"/>
                    <a:pt x="27" y="22"/>
                    <a:pt x="27" y="20"/>
                  </a:cubicBezTo>
                  <a:cubicBezTo>
                    <a:pt x="27" y="17"/>
                    <a:pt x="26" y="15"/>
                    <a:pt x="26" y="13"/>
                  </a:cubicBezTo>
                  <a:cubicBezTo>
                    <a:pt x="25" y="11"/>
                    <a:pt x="24" y="9"/>
                    <a:pt x="22" y="8"/>
                  </a:cubicBezTo>
                  <a:cubicBezTo>
                    <a:pt x="21" y="6"/>
                    <a:pt x="19" y="5"/>
                    <a:pt x="17" y="4"/>
                  </a:cubicBezTo>
                  <a:cubicBezTo>
                    <a:pt x="15" y="4"/>
                    <a:pt x="13" y="3"/>
                    <a:pt x="10" y="3"/>
                  </a:cubicBezTo>
                  <a:cubicBezTo>
                    <a:pt x="8" y="3"/>
                    <a:pt x="6" y="3"/>
                    <a:pt x="5" y="3"/>
                  </a:cubicBezTo>
                  <a:cubicBezTo>
                    <a:pt x="4" y="3"/>
                    <a:pt x="4" y="4"/>
                    <a:pt x="4" y="4"/>
                  </a:cubicBezTo>
                  <a:lnTo>
                    <a:pt x="4" y="3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195"/>
            <p:cNvSpPr>
              <a:spLocks noEditPoints="1"/>
            </p:cNvSpPr>
            <p:nvPr/>
          </p:nvSpPr>
          <p:spPr bwMode="auto">
            <a:xfrm>
              <a:off x="8845553" y="5932547"/>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6 w 21"/>
                <a:gd name="T79" fmla="*/ 17 h 31"/>
                <a:gd name="T80" fmla="*/ 4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0" y="31"/>
                  </a:cubicBezTo>
                  <a:cubicBezTo>
                    <a:pt x="9" y="31"/>
                    <a:pt x="8" y="31"/>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6"/>
                    <a:pt x="3" y="15"/>
                  </a:cubicBezTo>
                  <a:cubicBezTo>
                    <a:pt x="4"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7" y="13"/>
                    <a:pt x="18" y="14"/>
                  </a:cubicBezTo>
                  <a:cubicBezTo>
                    <a:pt x="18" y="12"/>
                    <a:pt x="18" y="12"/>
                    <a:pt x="18" y="12"/>
                  </a:cubicBezTo>
                  <a:cubicBezTo>
                    <a:pt x="18" y="11"/>
                    <a:pt x="17" y="10"/>
                    <a:pt x="17" y="9"/>
                  </a:cubicBezTo>
                  <a:cubicBezTo>
                    <a:pt x="17" y="8"/>
                    <a:pt x="17" y="7"/>
                    <a:pt x="16" y="6"/>
                  </a:cubicBezTo>
                  <a:cubicBezTo>
                    <a:pt x="16" y="5"/>
                    <a:pt x="15" y="5"/>
                    <a:pt x="14" y="4"/>
                  </a:cubicBezTo>
                  <a:cubicBezTo>
                    <a:pt x="13" y="4"/>
                    <a:pt x="12" y="4"/>
                    <a:pt x="11" y="4"/>
                  </a:cubicBezTo>
                  <a:cubicBezTo>
                    <a:pt x="8"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6" y="16"/>
                    <a:pt x="16" y="16"/>
                  </a:cubicBezTo>
                  <a:cubicBezTo>
                    <a:pt x="15" y="16"/>
                    <a:pt x="13" y="16"/>
                    <a:pt x="12" y="16"/>
                  </a:cubicBezTo>
                  <a:cubicBezTo>
                    <a:pt x="11" y="16"/>
                    <a:pt x="10" y="16"/>
                    <a:pt x="9" y="16"/>
                  </a:cubicBezTo>
                  <a:cubicBezTo>
                    <a:pt x="8" y="16"/>
                    <a:pt x="7" y="16"/>
                    <a:pt x="6" y="17"/>
                  </a:cubicBezTo>
                  <a:cubicBezTo>
                    <a:pt x="6" y="17"/>
                    <a:pt x="5" y="18"/>
                    <a:pt x="4" y="19"/>
                  </a:cubicBezTo>
                  <a:cubicBezTo>
                    <a:pt x="4" y="19"/>
                    <a:pt x="4" y="20"/>
                    <a:pt x="4" y="22"/>
                  </a:cubicBezTo>
                  <a:cubicBezTo>
                    <a:pt x="4" y="23"/>
                    <a:pt x="4" y="24"/>
                    <a:pt x="4" y="24"/>
                  </a:cubicBezTo>
                  <a:cubicBezTo>
                    <a:pt x="4"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196"/>
            <p:cNvSpPr>
              <a:spLocks/>
            </p:cNvSpPr>
            <p:nvPr/>
          </p:nvSpPr>
          <p:spPr bwMode="auto">
            <a:xfrm>
              <a:off x="8899528" y="5918259"/>
              <a:ext cx="31750" cy="71438"/>
            </a:xfrm>
            <a:custGeom>
              <a:avLst/>
              <a:gdLst>
                <a:gd name="T0" fmla="*/ 4 w 17"/>
                <a:gd name="T1" fmla="*/ 9 h 39"/>
                <a:gd name="T2" fmla="*/ 15 w 17"/>
                <a:gd name="T3" fmla="*/ 9 h 39"/>
                <a:gd name="T4" fmla="*/ 15 w 17"/>
                <a:gd name="T5" fmla="*/ 12 h 39"/>
                <a:gd name="T6" fmla="*/ 4 w 17"/>
                <a:gd name="T7" fmla="*/ 12 h 39"/>
                <a:gd name="T8" fmla="*/ 4 w 17"/>
                <a:gd name="T9" fmla="*/ 28 h 39"/>
                <a:gd name="T10" fmla="*/ 4 w 17"/>
                <a:gd name="T11" fmla="*/ 32 h 39"/>
                <a:gd name="T12" fmla="*/ 6 w 17"/>
                <a:gd name="T13" fmla="*/ 34 h 39"/>
                <a:gd name="T14" fmla="*/ 7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5" y="9"/>
                    <a:pt x="15" y="9"/>
                    <a:pt x="15" y="9"/>
                  </a:cubicBezTo>
                  <a:cubicBezTo>
                    <a:pt x="15" y="12"/>
                    <a:pt x="15" y="12"/>
                    <a:pt x="15" y="12"/>
                  </a:cubicBezTo>
                  <a:cubicBezTo>
                    <a:pt x="4" y="12"/>
                    <a:pt x="4" y="12"/>
                    <a:pt x="4" y="12"/>
                  </a:cubicBezTo>
                  <a:cubicBezTo>
                    <a:pt x="4" y="28"/>
                    <a:pt x="4" y="28"/>
                    <a:pt x="4" y="28"/>
                  </a:cubicBezTo>
                  <a:cubicBezTo>
                    <a:pt x="4" y="29"/>
                    <a:pt x="4" y="31"/>
                    <a:pt x="4" y="32"/>
                  </a:cubicBezTo>
                  <a:cubicBezTo>
                    <a:pt x="5" y="33"/>
                    <a:pt x="5" y="33"/>
                    <a:pt x="6" y="34"/>
                  </a:cubicBezTo>
                  <a:cubicBezTo>
                    <a:pt x="6" y="35"/>
                    <a:pt x="7" y="35"/>
                    <a:pt x="7"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8"/>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197"/>
            <p:cNvSpPr>
              <a:spLocks noEditPoints="1"/>
            </p:cNvSpPr>
            <p:nvPr/>
          </p:nvSpPr>
          <p:spPr bwMode="auto">
            <a:xfrm>
              <a:off x="8936041" y="5932547"/>
              <a:ext cx="46038" cy="57151"/>
            </a:xfrm>
            <a:custGeom>
              <a:avLst/>
              <a:gdLst>
                <a:gd name="T0" fmla="*/ 0 w 25"/>
                <a:gd name="T1" fmla="*/ 16 h 31"/>
                <a:gd name="T2" fmla="*/ 2 w 25"/>
                <a:gd name="T3" fmla="*/ 9 h 31"/>
                <a:gd name="T4" fmla="*/ 4 w 25"/>
                <a:gd name="T5" fmla="*/ 4 h 31"/>
                <a:gd name="T6" fmla="*/ 8 w 25"/>
                <a:gd name="T7" fmla="*/ 1 h 31"/>
                <a:gd name="T8" fmla="*/ 13 w 25"/>
                <a:gd name="T9" fmla="*/ 0 h 31"/>
                <a:gd name="T10" fmla="*/ 22 w 25"/>
                <a:gd name="T11" fmla="*/ 4 h 31"/>
                <a:gd name="T12" fmla="*/ 25 w 25"/>
                <a:gd name="T13" fmla="*/ 15 h 31"/>
                <a:gd name="T14" fmla="*/ 25 w 25"/>
                <a:gd name="T15" fmla="*/ 15 h 31"/>
                <a:gd name="T16" fmla="*/ 25 w 25"/>
                <a:gd name="T17" fmla="*/ 16 h 31"/>
                <a:gd name="T18" fmla="*/ 4 w 25"/>
                <a:gd name="T19" fmla="*/ 16 h 31"/>
                <a:gd name="T20" fmla="*/ 7 w 25"/>
                <a:gd name="T21" fmla="*/ 25 h 31"/>
                <a:gd name="T22" fmla="*/ 15 w 25"/>
                <a:gd name="T23" fmla="*/ 27 h 31"/>
                <a:gd name="T24" fmla="*/ 19 w 25"/>
                <a:gd name="T25" fmla="*/ 27 h 31"/>
                <a:gd name="T26" fmla="*/ 22 w 25"/>
                <a:gd name="T27" fmla="*/ 26 h 31"/>
                <a:gd name="T28" fmla="*/ 23 w 25"/>
                <a:gd name="T29" fmla="*/ 29 h 31"/>
                <a:gd name="T30" fmla="*/ 20 w 25"/>
                <a:gd name="T31" fmla="*/ 30 h 31"/>
                <a:gd name="T32" fmla="*/ 15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10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2" y="9"/>
                  </a:cubicBezTo>
                  <a:cubicBezTo>
                    <a:pt x="2" y="7"/>
                    <a:pt x="3" y="5"/>
                    <a:pt x="4" y="4"/>
                  </a:cubicBezTo>
                  <a:cubicBezTo>
                    <a:pt x="6" y="3"/>
                    <a:pt x="7" y="2"/>
                    <a:pt x="8" y="1"/>
                  </a:cubicBezTo>
                  <a:cubicBezTo>
                    <a:pt x="10" y="1"/>
                    <a:pt x="11" y="0"/>
                    <a:pt x="13" y="0"/>
                  </a:cubicBezTo>
                  <a:cubicBezTo>
                    <a:pt x="17" y="0"/>
                    <a:pt x="19" y="2"/>
                    <a:pt x="22" y="4"/>
                  </a:cubicBezTo>
                  <a:cubicBezTo>
                    <a:pt x="24" y="6"/>
                    <a:pt x="25" y="10"/>
                    <a:pt x="25" y="15"/>
                  </a:cubicBezTo>
                  <a:cubicBezTo>
                    <a:pt x="25" y="15"/>
                    <a:pt x="25" y="15"/>
                    <a:pt x="25" y="15"/>
                  </a:cubicBezTo>
                  <a:cubicBezTo>
                    <a:pt x="25" y="16"/>
                    <a:pt x="25" y="16"/>
                    <a:pt x="25" y="16"/>
                  </a:cubicBezTo>
                  <a:cubicBezTo>
                    <a:pt x="4" y="16"/>
                    <a:pt x="4" y="16"/>
                    <a:pt x="4" y="16"/>
                  </a:cubicBezTo>
                  <a:cubicBezTo>
                    <a:pt x="4" y="20"/>
                    <a:pt x="5" y="23"/>
                    <a:pt x="7" y="25"/>
                  </a:cubicBezTo>
                  <a:cubicBezTo>
                    <a:pt x="9" y="26"/>
                    <a:pt x="11" y="27"/>
                    <a:pt x="15" y="27"/>
                  </a:cubicBezTo>
                  <a:cubicBezTo>
                    <a:pt x="17" y="27"/>
                    <a:pt x="18" y="27"/>
                    <a:pt x="19" y="27"/>
                  </a:cubicBezTo>
                  <a:cubicBezTo>
                    <a:pt x="21" y="26"/>
                    <a:pt x="21" y="26"/>
                    <a:pt x="22" y="26"/>
                  </a:cubicBezTo>
                  <a:cubicBezTo>
                    <a:pt x="23" y="29"/>
                    <a:pt x="23" y="29"/>
                    <a:pt x="23" y="29"/>
                  </a:cubicBezTo>
                  <a:cubicBezTo>
                    <a:pt x="22" y="29"/>
                    <a:pt x="21" y="30"/>
                    <a:pt x="20" y="30"/>
                  </a:cubicBezTo>
                  <a:cubicBezTo>
                    <a:pt x="18" y="30"/>
                    <a:pt x="17" y="31"/>
                    <a:pt x="15" y="31"/>
                  </a:cubicBezTo>
                  <a:cubicBezTo>
                    <a:pt x="12" y="31"/>
                    <a:pt x="10" y="30"/>
                    <a:pt x="8" y="30"/>
                  </a:cubicBezTo>
                  <a:cubicBezTo>
                    <a:pt x="6" y="29"/>
                    <a:pt x="5" y="28"/>
                    <a:pt x="4" y="26"/>
                  </a:cubicBezTo>
                  <a:cubicBezTo>
                    <a:pt x="3" y="25"/>
                    <a:pt x="2" y="23"/>
                    <a:pt x="1" y="22"/>
                  </a:cubicBezTo>
                  <a:cubicBezTo>
                    <a:pt x="1" y="20"/>
                    <a:pt x="0" y="18"/>
                    <a:pt x="0" y="16"/>
                  </a:cubicBezTo>
                  <a:close/>
                  <a:moveTo>
                    <a:pt x="21" y="13"/>
                  </a:moveTo>
                  <a:cubicBezTo>
                    <a:pt x="21" y="10"/>
                    <a:pt x="20" y="8"/>
                    <a:pt x="19" y="6"/>
                  </a:cubicBezTo>
                  <a:cubicBezTo>
                    <a:pt x="17" y="5"/>
                    <a:pt x="16" y="4"/>
                    <a:pt x="13" y="4"/>
                  </a:cubicBezTo>
                  <a:cubicBezTo>
                    <a:pt x="12" y="4"/>
                    <a:pt x="11" y="4"/>
                    <a:pt x="10" y="4"/>
                  </a:cubicBezTo>
                  <a:cubicBezTo>
                    <a:pt x="9" y="5"/>
                    <a:pt x="8" y="6"/>
                    <a:pt x="7" y="7"/>
                  </a:cubicBezTo>
                  <a:cubicBezTo>
                    <a:pt x="6" y="7"/>
                    <a:pt x="6" y="8"/>
                    <a:pt x="5" y="10"/>
                  </a:cubicBezTo>
                  <a:cubicBezTo>
                    <a:pt x="5" y="11"/>
                    <a:pt x="4" y="12"/>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2" name="Group 581"/>
          <p:cNvGrpSpPr/>
          <p:nvPr/>
        </p:nvGrpSpPr>
        <p:grpSpPr>
          <a:xfrm>
            <a:off x="5391756" y="5176391"/>
            <a:ext cx="454025" cy="92076"/>
            <a:chOff x="6345240" y="5913496"/>
            <a:chExt cx="454025" cy="92076"/>
          </a:xfrm>
        </p:grpSpPr>
        <p:sp>
          <p:nvSpPr>
            <p:cNvPr id="539" name="Freeform 198"/>
            <p:cNvSpPr>
              <a:spLocks/>
            </p:cNvSpPr>
            <p:nvPr/>
          </p:nvSpPr>
          <p:spPr bwMode="auto">
            <a:xfrm>
              <a:off x="6345240" y="5913496"/>
              <a:ext cx="52388" cy="76201"/>
            </a:xfrm>
            <a:custGeom>
              <a:avLst/>
              <a:gdLst>
                <a:gd name="T0" fmla="*/ 17 w 29"/>
                <a:gd name="T1" fmla="*/ 41 h 41"/>
                <a:gd name="T2" fmla="*/ 10 w 29"/>
                <a:gd name="T3" fmla="*/ 40 h 41"/>
                <a:gd name="T4" fmla="*/ 5 w 29"/>
                <a:gd name="T5" fmla="*/ 36 h 41"/>
                <a:gd name="T6" fmla="*/ 1 w 29"/>
                <a:gd name="T7" fmla="*/ 29 h 41"/>
                <a:gd name="T8" fmla="*/ 0 w 29"/>
                <a:gd name="T9" fmla="*/ 21 h 41"/>
                <a:gd name="T10" fmla="*/ 1 w 29"/>
                <a:gd name="T11" fmla="*/ 12 h 41"/>
                <a:gd name="T12" fmla="*/ 5 w 29"/>
                <a:gd name="T13" fmla="*/ 6 h 41"/>
                <a:gd name="T14" fmla="*/ 11 w 29"/>
                <a:gd name="T15" fmla="*/ 2 h 41"/>
                <a:gd name="T16" fmla="*/ 17 w 29"/>
                <a:gd name="T17" fmla="*/ 0 h 41"/>
                <a:gd name="T18" fmla="*/ 21 w 29"/>
                <a:gd name="T19" fmla="*/ 1 h 41"/>
                <a:gd name="T20" fmla="*/ 25 w 29"/>
                <a:gd name="T21" fmla="*/ 1 h 41"/>
                <a:gd name="T22" fmla="*/ 27 w 29"/>
                <a:gd name="T23" fmla="*/ 2 h 41"/>
                <a:gd name="T24" fmla="*/ 28 w 29"/>
                <a:gd name="T25" fmla="*/ 3 h 41"/>
                <a:gd name="T26" fmla="*/ 27 w 29"/>
                <a:gd name="T27" fmla="*/ 6 h 41"/>
                <a:gd name="T28" fmla="*/ 23 w 29"/>
                <a:gd name="T29" fmla="*/ 5 h 41"/>
                <a:gd name="T30" fmla="*/ 18 w 29"/>
                <a:gd name="T31" fmla="*/ 4 h 41"/>
                <a:gd name="T32" fmla="*/ 12 w 29"/>
                <a:gd name="T33" fmla="*/ 5 h 41"/>
                <a:gd name="T34" fmla="*/ 7 w 29"/>
                <a:gd name="T35" fmla="*/ 9 h 41"/>
                <a:gd name="T36" fmla="*/ 4 w 29"/>
                <a:gd name="T37" fmla="*/ 14 h 41"/>
                <a:gd name="T38" fmla="*/ 4 w 29"/>
                <a:gd name="T39" fmla="*/ 21 h 41"/>
                <a:gd name="T40" fmla="*/ 4 w 29"/>
                <a:gd name="T41" fmla="*/ 28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7 w 29"/>
                <a:gd name="T55" fmla="*/ 39 h 41"/>
                <a:gd name="T56" fmla="*/ 25 w 29"/>
                <a:gd name="T57" fmla="*/ 40 h 41"/>
                <a:gd name="T58" fmla="*/ 21 w 29"/>
                <a:gd name="T59" fmla="*/ 41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2" y="40"/>
                    <a:pt x="10" y="40"/>
                  </a:cubicBezTo>
                  <a:cubicBezTo>
                    <a:pt x="8" y="39"/>
                    <a:pt x="6" y="37"/>
                    <a:pt x="5" y="36"/>
                  </a:cubicBezTo>
                  <a:cubicBezTo>
                    <a:pt x="3" y="34"/>
                    <a:pt x="2" y="32"/>
                    <a:pt x="1" y="29"/>
                  </a:cubicBezTo>
                  <a:cubicBezTo>
                    <a:pt x="0" y="27"/>
                    <a:pt x="0" y="24"/>
                    <a:pt x="0" y="21"/>
                  </a:cubicBezTo>
                  <a:cubicBezTo>
                    <a:pt x="0" y="17"/>
                    <a:pt x="0" y="14"/>
                    <a:pt x="1" y="12"/>
                  </a:cubicBezTo>
                  <a:cubicBezTo>
                    <a:pt x="2" y="9"/>
                    <a:pt x="3" y="7"/>
                    <a:pt x="5" y="6"/>
                  </a:cubicBezTo>
                  <a:cubicBezTo>
                    <a:pt x="7" y="4"/>
                    <a:pt x="8" y="3"/>
                    <a:pt x="11" y="2"/>
                  </a:cubicBezTo>
                  <a:cubicBezTo>
                    <a:pt x="13" y="1"/>
                    <a:pt x="15" y="0"/>
                    <a:pt x="17" y="0"/>
                  </a:cubicBezTo>
                  <a:cubicBezTo>
                    <a:pt x="19" y="0"/>
                    <a:pt x="20" y="1"/>
                    <a:pt x="21" y="1"/>
                  </a:cubicBezTo>
                  <a:cubicBezTo>
                    <a:pt x="23" y="1"/>
                    <a:pt x="24" y="1"/>
                    <a:pt x="25" y="1"/>
                  </a:cubicBezTo>
                  <a:cubicBezTo>
                    <a:pt x="25" y="2"/>
                    <a:pt x="26" y="2"/>
                    <a:pt x="27" y="2"/>
                  </a:cubicBezTo>
                  <a:cubicBezTo>
                    <a:pt x="27" y="3"/>
                    <a:pt x="28" y="3"/>
                    <a:pt x="28" y="3"/>
                  </a:cubicBezTo>
                  <a:cubicBezTo>
                    <a:pt x="27" y="6"/>
                    <a:pt x="27" y="6"/>
                    <a:pt x="27" y="6"/>
                  </a:cubicBezTo>
                  <a:cubicBezTo>
                    <a:pt x="26" y="6"/>
                    <a:pt x="25" y="5"/>
                    <a:pt x="23" y="5"/>
                  </a:cubicBezTo>
                  <a:cubicBezTo>
                    <a:pt x="22" y="4"/>
                    <a:pt x="20" y="4"/>
                    <a:pt x="18" y="4"/>
                  </a:cubicBezTo>
                  <a:cubicBezTo>
                    <a:pt x="16" y="4"/>
                    <a:pt x="14" y="4"/>
                    <a:pt x="12" y="5"/>
                  </a:cubicBezTo>
                  <a:cubicBezTo>
                    <a:pt x="10" y="6"/>
                    <a:pt x="8" y="7"/>
                    <a:pt x="7" y="9"/>
                  </a:cubicBezTo>
                  <a:cubicBezTo>
                    <a:pt x="6" y="10"/>
                    <a:pt x="5" y="12"/>
                    <a:pt x="4" y="14"/>
                  </a:cubicBezTo>
                  <a:cubicBezTo>
                    <a:pt x="4" y="16"/>
                    <a:pt x="4" y="18"/>
                    <a:pt x="4" y="21"/>
                  </a:cubicBezTo>
                  <a:cubicBezTo>
                    <a:pt x="4" y="23"/>
                    <a:pt x="4" y="26"/>
                    <a:pt x="4" y="28"/>
                  </a:cubicBezTo>
                  <a:cubicBezTo>
                    <a:pt x="5" y="30"/>
                    <a:pt x="6" y="31"/>
                    <a:pt x="7" y="33"/>
                  </a:cubicBezTo>
                  <a:cubicBezTo>
                    <a:pt x="8" y="34"/>
                    <a:pt x="10" y="36"/>
                    <a:pt x="12" y="36"/>
                  </a:cubicBezTo>
                  <a:cubicBezTo>
                    <a:pt x="13" y="37"/>
                    <a:pt x="15" y="37"/>
                    <a:pt x="18" y="37"/>
                  </a:cubicBezTo>
                  <a:cubicBezTo>
                    <a:pt x="20" y="37"/>
                    <a:pt x="22" y="37"/>
                    <a:pt x="24" y="37"/>
                  </a:cubicBezTo>
                  <a:cubicBezTo>
                    <a:pt x="25" y="36"/>
                    <a:pt x="27" y="36"/>
                    <a:pt x="28" y="35"/>
                  </a:cubicBezTo>
                  <a:cubicBezTo>
                    <a:pt x="29" y="39"/>
                    <a:pt x="29" y="39"/>
                    <a:pt x="29" y="39"/>
                  </a:cubicBezTo>
                  <a:cubicBezTo>
                    <a:pt x="28" y="39"/>
                    <a:pt x="28" y="39"/>
                    <a:pt x="27" y="39"/>
                  </a:cubicBezTo>
                  <a:cubicBezTo>
                    <a:pt x="27" y="39"/>
                    <a:pt x="26" y="40"/>
                    <a:pt x="25" y="40"/>
                  </a:cubicBezTo>
                  <a:cubicBezTo>
                    <a:pt x="24" y="40"/>
                    <a:pt x="23" y="40"/>
                    <a:pt x="21" y="41"/>
                  </a:cubicBezTo>
                  <a:cubicBezTo>
                    <a:pt x="20" y="41"/>
                    <a:pt x="19" y="41"/>
                    <a:pt x="17" y="4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199"/>
            <p:cNvSpPr>
              <a:spLocks noEditPoints="1"/>
            </p:cNvSpPr>
            <p:nvPr/>
          </p:nvSpPr>
          <p:spPr bwMode="auto">
            <a:xfrm>
              <a:off x="6405565" y="5932547"/>
              <a:ext cx="49213" cy="57151"/>
            </a:xfrm>
            <a:custGeom>
              <a:avLst/>
              <a:gdLst>
                <a:gd name="T0" fmla="*/ 27 w 27"/>
                <a:gd name="T1" fmla="*/ 16 h 31"/>
                <a:gd name="T2" fmla="*/ 26 w 27"/>
                <a:gd name="T3" fmla="*/ 22 h 31"/>
                <a:gd name="T4" fmla="*/ 23 w 27"/>
                <a:gd name="T5" fmla="*/ 27 h 31"/>
                <a:gd name="T6" fmla="*/ 19 w 27"/>
                <a:gd name="T7" fmla="*/ 30 h 31"/>
                <a:gd name="T8" fmla="*/ 13 w 27"/>
                <a:gd name="T9" fmla="*/ 31 h 31"/>
                <a:gd name="T10" fmla="*/ 8 w 27"/>
                <a:gd name="T11" fmla="*/ 30 h 31"/>
                <a:gd name="T12" fmla="*/ 4 w 27"/>
                <a:gd name="T13" fmla="*/ 27 h 31"/>
                <a:gd name="T14" fmla="*/ 1 w 27"/>
                <a:gd name="T15" fmla="*/ 22 h 31"/>
                <a:gd name="T16" fmla="*/ 0 w 27"/>
                <a:gd name="T17" fmla="*/ 16 h 31"/>
                <a:gd name="T18" fmla="*/ 1 w 27"/>
                <a:gd name="T19" fmla="*/ 9 h 31"/>
                <a:gd name="T20" fmla="*/ 4 w 27"/>
                <a:gd name="T21" fmla="*/ 5 h 31"/>
                <a:gd name="T22" fmla="*/ 8 w 27"/>
                <a:gd name="T23" fmla="*/ 2 h 31"/>
                <a:gd name="T24" fmla="*/ 13 w 27"/>
                <a:gd name="T25" fmla="*/ 0 h 31"/>
                <a:gd name="T26" fmla="*/ 19 w 27"/>
                <a:gd name="T27" fmla="*/ 2 h 31"/>
                <a:gd name="T28" fmla="*/ 23 w 27"/>
                <a:gd name="T29" fmla="*/ 5 h 31"/>
                <a:gd name="T30" fmla="*/ 26 w 27"/>
                <a:gd name="T31" fmla="*/ 9 h 31"/>
                <a:gd name="T32" fmla="*/ 27 w 27"/>
                <a:gd name="T33" fmla="*/ 16 h 31"/>
                <a:gd name="T34" fmla="*/ 23 w 27"/>
                <a:gd name="T35" fmla="*/ 16 h 31"/>
                <a:gd name="T36" fmla="*/ 20 w 27"/>
                <a:gd name="T37" fmla="*/ 7 h 31"/>
                <a:gd name="T38" fmla="*/ 13 w 27"/>
                <a:gd name="T39" fmla="*/ 4 h 31"/>
                <a:gd name="T40" fmla="*/ 7 w 27"/>
                <a:gd name="T41" fmla="*/ 7 h 31"/>
                <a:gd name="T42" fmla="*/ 4 w 27"/>
                <a:gd name="T43" fmla="*/ 16 h 31"/>
                <a:gd name="T44" fmla="*/ 7 w 27"/>
                <a:gd name="T45" fmla="*/ 24 h 31"/>
                <a:gd name="T46" fmla="*/ 13 w 27"/>
                <a:gd name="T47" fmla="*/ 27 h 31"/>
                <a:gd name="T48" fmla="*/ 20 w 27"/>
                <a:gd name="T49" fmla="*/ 24 h 31"/>
                <a:gd name="T50" fmla="*/ 23 w 27"/>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1">
                  <a:moveTo>
                    <a:pt x="27" y="16"/>
                  </a:moveTo>
                  <a:cubicBezTo>
                    <a:pt x="27" y="18"/>
                    <a:pt x="26" y="20"/>
                    <a:pt x="26" y="22"/>
                  </a:cubicBezTo>
                  <a:cubicBezTo>
                    <a:pt x="25" y="24"/>
                    <a:pt x="24" y="25"/>
                    <a:pt x="23" y="27"/>
                  </a:cubicBezTo>
                  <a:cubicBezTo>
                    <a:pt x="22" y="28"/>
                    <a:pt x="20" y="29"/>
                    <a:pt x="19" y="30"/>
                  </a:cubicBezTo>
                  <a:cubicBezTo>
                    <a:pt x="17" y="30"/>
                    <a:pt x="15" y="31"/>
                    <a:pt x="13" y="31"/>
                  </a:cubicBezTo>
                  <a:cubicBezTo>
                    <a:pt x="11" y="31"/>
                    <a:pt x="10" y="30"/>
                    <a:pt x="8" y="30"/>
                  </a:cubicBezTo>
                  <a:cubicBezTo>
                    <a:pt x="7" y="29"/>
                    <a:pt x="5" y="28"/>
                    <a:pt x="4" y="27"/>
                  </a:cubicBezTo>
                  <a:cubicBezTo>
                    <a:pt x="3" y="25"/>
                    <a:pt x="2" y="24"/>
                    <a:pt x="1" y="22"/>
                  </a:cubicBezTo>
                  <a:cubicBezTo>
                    <a:pt x="1" y="20"/>
                    <a:pt x="0" y="18"/>
                    <a:pt x="0" y="16"/>
                  </a:cubicBezTo>
                  <a:cubicBezTo>
                    <a:pt x="0" y="13"/>
                    <a:pt x="1" y="11"/>
                    <a:pt x="1" y="9"/>
                  </a:cubicBezTo>
                  <a:cubicBezTo>
                    <a:pt x="2" y="8"/>
                    <a:pt x="3" y="6"/>
                    <a:pt x="4" y="5"/>
                  </a:cubicBezTo>
                  <a:cubicBezTo>
                    <a:pt x="5" y="3"/>
                    <a:pt x="7" y="2"/>
                    <a:pt x="8" y="2"/>
                  </a:cubicBezTo>
                  <a:cubicBezTo>
                    <a:pt x="10" y="1"/>
                    <a:pt x="11" y="0"/>
                    <a:pt x="13" y="0"/>
                  </a:cubicBezTo>
                  <a:cubicBezTo>
                    <a:pt x="15" y="0"/>
                    <a:pt x="17" y="1"/>
                    <a:pt x="19" y="2"/>
                  </a:cubicBezTo>
                  <a:cubicBezTo>
                    <a:pt x="20" y="2"/>
                    <a:pt x="22" y="3"/>
                    <a:pt x="23" y="5"/>
                  </a:cubicBezTo>
                  <a:cubicBezTo>
                    <a:pt x="24" y="6"/>
                    <a:pt x="25" y="8"/>
                    <a:pt x="26" y="9"/>
                  </a:cubicBezTo>
                  <a:cubicBezTo>
                    <a:pt x="26" y="11"/>
                    <a:pt x="27" y="13"/>
                    <a:pt x="27" y="16"/>
                  </a:cubicBezTo>
                  <a:close/>
                  <a:moveTo>
                    <a:pt x="23" y="16"/>
                  </a:moveTo>
                  <a:cubicBezTo>
                    <a:pt x="23" y="12"/>
                    <a:pt x="22" y="9"/>
                    <a:pt x="20" y="7"/>
                  </a:cubicBezTo>
                  <a:cubicBezTo>
                    <a:pt x="19" y="5"/>
                    <a:pt x="16" y="4"/>
                    <a:pt x="13" y="4"/>
                  </a:cubicBezTo>
                  <a:cubicBezTo>
                    <a:pt x="11" y="4"/>
                    <a:pt x="8" y="5"/>
                    <a:pt x="7" y="7"/>
                  </a:cubicBezTo>
                  <a:cubicBezTo>
                    <a:pt x="5" y="9"/>
                    <a:pt x="4" y="12"/>
                    <a:pt x="4" y="16"/>
                  </a:cubicBezTo>
                  <a:cubicBezTo>
                    <a:pt x="4" y="19"/>
                    <a:pt x="5" y="22"/>
                    <a:pt x="7" y="24"/>
                  </a:cubicBezTo>
                  <a:cubicBezTo>
                    <a:pt x="8" y="26"/>
                    <a:pt x="11" y="27"/>
                    <a:pt x="13" y="27"/>
                  </a:cubicBezTo>
                  <a:cubicBezTo>
                    <a:pt x="16" y="27"/>
                    <a:pt x="19" y="26"/>
                    <a:pt x="20" y="24"/>
                  </a:cubicBezTo>
                  <a:cubicBezTo>
                    <a:pt x="22" y="22"/>
                    <a:pt x="23" y="19"/>
                    <a:pt x="23" y="1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200"/>
            <p:cNvSpPr>
              <a:spLocks/>
            </p:cNvSpPr>
            <p:nvPr/>
          </p:nvSpPr>
          <p:spPr bwMode="auto">
            <a:xfrm>
              <a:off x="6469065" y="5934134"/>
              <a:ext cx="71438" cy="53976"/>
            </a:xfrm>
            <a:custGeom>
              <a:avLst/>
              <a:gdLst>
                <a:gd name="T0" fmla="*/ 0 w 39"/>
                <a:gd name="T1" fmla="*/ 1 h 29"/>
                <a:gd name="T2" fmla="*/ 4 w 39"/>
                <a:gd name="T3" fmla="*/ 0 h 29"/>
                <a:gd name="T4" fmla="*/ 11 w 39"/>
                <a:gd name="T5" fmla="*/ 0 h 29"/>
                <a:gd name="T6" fmla="*/ 18 w 39"/>
                <a:gd name="T7" fmla="*/ 3 h 29"/>
                <a:gd name="T8" fmla="*/ 20 w 39"/>
                <a:gd name="T9" fmla="*/ 2 h 29"/>
                <a:gd name="T10" fmla="*/ 22 w 39"/>
                <a:gd name="T11" fmla="*/ 1 h 29"/>
                <a:gd name="T12" fmla="*/ 24 w 39"/>
                <a:gd name="T13" fmla="*/ 0 h 29"/>
                <a:gd name="T14" fmla="*/ 28 w 39"/>
                <a:gd name="T15" fmla="*/ 0 h 29"/>
                <a:gd name="T16" fmla="*/ 34 w 39"/>
                <a:gd name="T17" fmla="*/ 1 h 29"/>
                <a:gd name="T18" fmla="*/ 37 w 39"/>
                <a:gd name="T19" fmla="*/ 3 h 29"/>
                <a:gd name="T20" fmla="*/ 38 w 39"/>
                <a:gd name="T21" fmla="*/ 7 h 29"/>
                <a:gd name="T22" fmla="*/ 39 w 39"/>
                <a:gd name="T23" fmla="*/ 13 h 29"/>
                <a:gd name="T24" fmla="*/ 39 w 39"/>
                <a:gd name="T25" fmla="*/ 29 h 29"/>
                <a:gd name="T26" fmla="*/ 35 w 39"/>
                <a:gd name="T27" fmla="*/ 29 h 29"/>
                <a:gd name="T28" fmla="*/ 35 w 39"/>
                <a:gd name="T29" fmla="*/ 14 h 29"/>
                <a:gd name="T30" fmla="*/ 35 w 39"/>
                <a:gd name="T31" fmla="*/ 9 h 29"/>
                <a:gd name="T32" fmla="*/ 34 w 39"/>
                <a:gd name="T33" fmla="*/ 6 h 29"/>
                <a:gd name="T34" fmla="*/ 32 w 39"/>
                <a:gd name="T35" fmla="*/ 4 h 29"/>
                <a:gd name="T36" fmla="*/ 28 w 39"/>
                <a:gd name="T37" fmla="*/ 3 h 29"/>
                <a:gd name="T38" fmla="*/ 25 w 39"/>
                <a:gd name="T39" fmla="*/ 3 h 29"/>
                <a:gd name="T40" fmla="*/ 22 w 39"/>
                <a:gd name="T41" fmla="*/ 4 h 29"/>
                <a:gd name="T42" fmla="*/ 21 w 39"/>
                <a:gd name="T43" fmla="*/ 5 h 29"/>
                <a:gd name="T44" fmla="*/ 20 w 39"/>
                <a:gd name="T45" fmla="*/ 5 h 29"/>
                <a:gd name="T46" fmla="*/ 21 w 39"/>
                <a:gd name="T47" fmla="*/ 9 h 29"/>
                <a:gd name="T48" fmla="*/ 21 w 39"/>
                <a:gd name="T49" fmla="*/ 13 h 29"/>
                <a:gd name="T50" fmla="*/ 21 w 39"/>
                <a:gd name="T51" fmla="*/ 29 h 29"/>
                <a:gd name="T52" fmla="*/ 17 w 39"/>
                <a:gd name="T53" fmla="*/ 29 h 29"/>
                <a:gd name="T54" fmla="*/ 17 w 39"/>
                <a:gd name="T55" fmla="*/ 14 h 29"/>
                <a:gd name="T56" fmla="*/ 17 w 39"/>
                <a:gd name="T57" fmla="*/ 9 h 29"/>
                <a:gd name="T58" fmla="*/ 16 w 39"/>
                <a:gd name="T59" fmla="*/ 6 h 29"/>
                <a:gd name="T60" fmla="*/ 14 w 39"/>
                <a:gd name="T61" fmla="*/ 4 h 29"/>
                <a:gd name="T62" fmla="*/ 10 w 39"/>
                <a:gd name="T63" fmla="*/ 3 h 29"/>
                <a:gd name="T64" fmla="*/ 6 w 39"/>
                <a:gd name="T65" fmla="*/ 3 h 29"/>
                <a:gd name="T66" fmla="*/ 3 w 39"/>
                <a:gd name="T67" fmla="*/ 4 h 29"/>
                <a:gd name="T68" fmla="*/ 3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2" y="0"/>
                    <a:pt x="4" y="0"/>
                  </a:cubicBezTo>
                  <a:cubicBezTo>
                    <a:pt x="6" y="0"/>
                    <a:pt x="8" y="0"/>
                    <a:pt x="11" y="0"/>
                  </a:cubicBezTo>
                  <a:cubicBezTo>
                    <a:pt x="14" y="0"/>
                    <a:pt x="17" y="1"/>
                    <a:pt x="18" y="3"/>
                  </a:cubicBezTo>
                  <a:cubicBezTo>
                    <a:pt x="19" y="3"/>
                    <a:pt x="19" y="2"/>
                    <a:pt x="20" y="2"/>
                  </a:cubicBezTo>
                  <a:cubicBezTo>
                    <a:pt x="20" y="2"/>
                    <a:pt x="21" y="1"/>
                    <a:pt x="22" y="1"/>
                  </a:cubicBezTo>
                  <a:cubicBezTo>
                    <a:pt x="22" y="1"/>
                    <a:pt x="23" y="0"/>
                    <a:pt x="24" y="0"/>
                  </a:cubicBezTo>
                  <a:cubicBezTo>
                    <a:pt x="26" y="0"/>
                    <a:pt x="27" y="0"/>
                    <a:pt x="28" y="0"/>
                  </a:cubicBezTo>
                  <a:cubicBezTo>
                    <a:pt x="30" y="0"/>
                    <a:pt x="32" y="0"/>
                    <a:pt x="34" y="1"/>
                  </a:cubicBezTo>
                  <a:cubicBezTo>
                    <a:pt x="35" y="1"/>
                    <a:pt x="36" y="2"/>
                    <a:pt x="37" y="3"/>
                  </a:cubicBezTo>
                  <a:cubicBezTo>
                    <a:pt x="37" y="4"/>
                    <a:pt x="38" y="6"/>
                    <a:pt x="38" y="7"/>
                  </a:cubicBezTo>
                  <a:cubicBezTo>
                    <a:pt x="38" y="9"/>
                    <a:pt x="39" y="11"/>
                    <a:pt x="39" y="13"/>
                  </a:cubicBezTo>
                  <a:cubicBezTo>
                    <a:pt x="39" y="29"/>
                    <a:pt x="39" y="29"/>
                    <a:pt x="39" y="29"/>
                  </a:cubicBezTo>
                  <a:cubicBezTo>
                    <a:pt x="35" y="29"/>
                    <a:pt x="35" y="29"/>
                    <a:pt x="35" y="29"/>
                  </a:cubicBezTo>
                  <a:cubicBezTo>
                    <a:pt x="35" y="14"/>
                    <a:pt x="35" y="14"/>
                    <a:pt x="35" y="14"/>
                  </a:cubicBezTo>
                  <a:cubicBezTo>
                    <a:pt x="35" y="12"/>
                    <a:pt x="35" y="10"/>
                    <a:pt x="35" y="9"/>
                  </a:cubicBezTo>
                  <a:cubicBezTo>
                    <a:pt x="35" y="8"/>
                    <a:pt x="34" y="7"/>
                    <a:pt x="34" y="6"/>
                  </a:cubicBezTo>
                  <a:cubicBezTo>
                    <a:pt x="33" y="5"/>
                    <a:pt x="32" y="4"/>
                    <a:pt x="32" y="4"/>
                  </a:cubicBezTo>
                  <a:cubicBezTo>
                    <a:pt x="31" y="3"/>
                    <a:pt x="29" y="3"/>
                    <a:pt x="28" y="3"/>
                  </a:cubicBezTo>
                  <a:cubicBezTo>
                    <a:pt x="27" y="3"/>
                    <a:pt x="26" y="3"/>
                    <a:pt x="25" y="3"/>
                  </a:cubicBezTo>
                  <a:cubicBezTo>
                    <a:pt x="24" y="3"/>
                    <a:pt x="23" y="4"/>
                    <a:pt x="22" y="4"/>
                  </a:cubicBezTo>
                  <a:cubicBezTo>
                    <a:pt x="22" y="4"/>
                    <a:pt x="21" y="5"/>
                    <a:pt x="21" y="5"/>
                  </a:cubicBezTo>
                  <a:cubicBezTo>
                    <a:pt x="20" y="5"/>
                    <a:pt x="20" y="5"/>
                    <a:pt x="20" y="5"/>
                  </a:cubicBezTo>
                  <a:cubicBezTo>
                    <a:pt x="20" y="6"/>
                    <a:pt x="20" y="8"/>
                    <a:pt x="21" y="9"/>
                  </a:cubicBezTo>
                  <a:cubicBezTo>
                    <a:pt x="21" y="10"/>
                    <a:pt x="21" y="11"/>
                    <a:pt x="21" y="13"/>
                  </a:cubicBezTo>
                  <a:cubicBezTo>
                    <a:pt x="21" y="29"/>
                    <a:pt x="21" y="29"/>
                    <a:pt x="21" y="29"/>
                  </a:cubicBezTo>
                  <a:cubicBezTo>
                    <a:pt x="17" y="29"/>
                    <a:pt x="17" y="29"/>
                    <a:pt x="17" y="29"/>
                  </a:cubicBezTo>
                  <a:cubicBezTo>
                    <a:pt x="17" y="14"/>
                    <a:pt x="17" y="14"/>
                    <a:pt x="17" y="14"/>
                  </a:cubicBezTo>
                  <a:cubicBezTo>
                    <a:pt x="17" y="12"/>
                    <a:pt x="17" y="10"/>
                    <a:pt x="17" y="9"/>
                  </a:cubicBezTo>
                  <a:cubicBezTo>
                    <a:pt x="17" y="8"/>
                    <a:pt x="16" y="7"/>
                    <a:pt x="16" y="6"/>
                  </a:cubicBezTo>
                  <a:cubicBezTo>
                    <a:pt x="15" y="5"/>
                    <a:pt x="15" y="4"/>
                    <a:pt x="14" y="4"/>
                  </a:cubicBezTo>
                  <a:cubicBezTo>
                    <a:pt x="13" y="3"/>
                    <a:pt x="12" y="3"/>
                    <a:pt x="10" y="3"/>
                  </a:cubicBezTo>
                  <a:cubicBezTo>
                    <a:pt x="8" y="3"/>
                    <a:pt x="7" y="3"/>
                    <a:pt x="6" y="3"/>
                  </a:cubicBezTo>
                  <a:cubicBezTo>
                    <a:pt x="4"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201"/>
            <p:cNvSpPr>
              <a:spLocks noEditPoints="1"/>
            </p:cNvSpPr>
            <p:nvPr/>
          </p:nvSpPr>
          <p:spPr bwMode="auto">
            <a:xfrm>
              <a:off x="6557965" y="5934134"/>
              <a:ext cx="44450" cy="71438"/>
            </a:xfrm>
            <a:custGeom>
              <a:avLst/>
              <a:gdLst>
                <a:gd name="T0" fmla="*/ 4 w 25"/>
                <a:gd name="T1" fmla="*/ 39 h 39"/>
                <a:gd name="T2" fmla="*/ 0 w 25"/>
                <a:gd name="T3" fmla="*/ 39 h 39"/>
                <a:gd name="T4" fmla="*/ 0 w 25"/>
                <a:gd name="T5" fmla="*/ 1 h 39"/>
                <a:gd name="T6" fmla="*/ 4 w 25"/>
                <a:gd name="T7" fmla="*/ 0 h 39"/>
                <a:gd name="T8" fmla="*/ 10 w 25"/>
                <a:gd name="T9" fmla="*/ 0 h 39"/>
                <a:gd name="T10" fmla="*/ 16 w 25"/>
                <a:gd name="T11" fmla="*/ 1 h 39"/>
                <a:gd name="T12" fmla="*/ 21 w 25"/>
                <a:gd name="T13" fmla="*/ 4 h 39"/>
                <a:gd name="T14" fmla="*/ 24 w 25"/>
                <a:gd name="T15" fmla="*/ 8 h 39"/>
                <a:gd name="T16" fmla="*/ 25 w 25"/>
                <a:gd name="T17" fmla="*/ 15 h 39"/>
                <a:gd name="T18" fmla="*/ 24 w 25"/>
                <a:gd name="T19" fmla="*/ 21 h 39"/>
                <a:gd name="T20" fmla="*/ 21 w 25"/>
                <a:gd name="T21" fmla="*/ 26 h 39"/>
                <a:gd name="T22" fmla="*/ 17 w 25"/>
                <a:gd name="T23" fmla="*/ 29 h 39"/>
                <a:gd name="T24" fmla="*/ 12 w 25"/>
                <a:gd name="T25" fmla="*/ 30 h 39"/>
                <a:gd name="T26" fmla="*/ 7 w 25"/>
                <a:gd name="T27" fmla="*/ 29 h 39"/>
                <a:gd name="T28" fmla="*/ 4 w 25"/>
                <a:gd name="T29" fmla="*/ 27 h 39"/>
                <a:gd name="T30" fmla="*/ 4 w 25"/>
                <a:gd name="T31" fmla="*/ 39 h 39"/>
                <a:gd name="T32" fmla="*/ 4 w 25"/>
                <a:gd name="T33" fmla="*/ 24 h 39"/>
                <a:gd name="T34" fmla="*/ 5 w 25"/>
                <a:gd name="T35" fmla="*/ 25 h 39"/>
                <a:gd name="T36" fmla="*/ 7 w 25"/>
                <a:gd name="T37" fmla="*/ 26 h 39"/>
                <a:gd name="T38" fmla="*/ 9 w 25"/>
                <a:gd name="T39" fmla="*/ 26 h 39"/>
                <a:gd name="T40" fmla="*/ 11 w 25"/>
                <a:gd name="T41" fmla="*/ 26 h 39"/>
                <a:gd name="T42" fmla="*/ 16 w 25"/>
                <a:gd name="T43" fmla="*/ 26 h 39"/>
                <a:gd name="T44" fmla="*/ 19 w 25"/>
                <a:gd name="T45" fmla="*/ 23 h 39"/>
                <a:gd name="T46" fmla="*/ 20 w 25"/>
                <a:gd name="T47" fmla="*/ 19 h 39"/>
                <a:gd name="T48" fmla="*/ 21 w 25"/>
                <a:gd name="T49" fmla="*/ 15 h 39"/>
                <a:gd name="T50" fmla="*/ 18 w 25"/>
                <a:gd name="T51" fmla="*/ 6 h 39"/>
                <a:gd name="T52" fmla="*/ 10 w 25"/>
                <a:gd name="T53" fmla="*/ 3 h 39"/>
                <a:gd name="T54" fmla="*/ 6 w 25"/>
                <a:gd name="T55" fmla="*/ 3 h 39"/>
                <a:gd name="T56" fmla="*/ 4 w 25"/>
                <a:gd name="T57" fmla="*/ 4 h 39"/>
                <a:gd name="T58" fmla="*/ 4 w 25"/>
                <a:gd name="T5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9">
                  <a:moveTo>
                    <a:pt x="4" y="39"/>
                  </a:moveTo>
                  <a:cubicBezTo>
                    <a:pt x="0" y="39"/>
                    <a:pt x="0" y="39"/>
                    <a:pt x="0" y="39"/>
                  </a:cubicBezTo>
                  <a:cubicBezTo>
                    <a:pt x="0" y="1"/>
                    <a:pt x="0" y="1"/>
                    <a:pt x="0" y="1"/>
                  </a:cubicBezTo>
                  <a:cubicBezTo>
                    <a:pt x="1" y="1"/>
                    <a:pt x="2" y="0"/>
                    <a:pt x="4" y="0"/>
                  </a:cubicBezTo>
                  <a:cubicBezTo>
                    <a:pt x="6" y="0"/>
                    <a:pt x="8" y="0"/>
                    <a:pt x="10" y="0"/>
                  </a:cubicBezTo>
                  <a:cubicBezTo>
                    <a:pt x="13" y="0"/>
                    <a:pt x="14" y="0"/>
                    <a:pt x="16" y="1"/>
                  </a:cubicBezTo>
                  <a:cubicBezTo>
                    <a:pt x="18" y="1"/>
                    <a:pt x="19" y="2"/>
                    <a:pt x="21" y="4"/>
                  </a:cubicBezTo>
                  <a:cubicBezTo>
                    <a:pt x="22" y="5"/>
                    <a:pt x="23" y="6"/>
                    <a:pt x="24" y="8"/>
                  </a:cubicBezTo>
                  <a:cubicBezTo>
                    <a:pt x="24" y="10"/>
                    <a:pt x="25" y="12"/>
                    <a:pt x="25" y="15"/>
                  </a:cubicBezTo>
                  <a:cubicBezTo>
                    <a:pt x="25" y="17"/>
                    <a:pt x="24" y="19"/>
                    <a:pt x="24" y="21"/>
                  </a:cubicBezTo>
                  <a:cubicBezTo>
                    <a:pt x="23" y="23"/>
                    <a:pt x="22" y="24"/>
                    <a:pt x="21" y="26"/>
                  </a:cubicBezTo>
                  <a:cubicBezTo>
                    <a:pt x="20" y="27"/>
                    <a:pt x="19" y="28"/>
                    <a:pt x="17" y="29"/>
                  </a:cubicBezTo>
                  <a:cubicBezTo>
                    <a:pt x="15" y="29"/>
                    <a:pt x="14" y="30"/>
                    <a:pt x="12" y="30"/>
                  </a:cubicBezTo>
                  <a:cubicBezTo>
                    <a:pt x="10" y="30"/>
                    <a:pt x="8" y="29"/>
                    <a:pt x="7" y="29"/>
                  </a:cubicBezTo>
                  <a:cubicBezTo>
                    <a:pt x="5" y="28"/>
                    <a:pt x="4" y="28"/>
                    <a:pt x="4" y="27"/>
                  </a:cubicBezTo>
                  <a:lnTo>
                    <a:pt x="4" y="39"/>
                  </a:lnTo>
                  <a:close/>
                  <a:moveTo>
                    <a:pt x="4" y="24"/>
                  </a:moveTo>
                  <a:cubicBezTo>
                    <a:pt x="4" y="24"/>
                    <a:pt x="4" y="24"/>
                    <a:pt x="5" y="25"/>
                  </a:cubicBezTo>
                  <a:cubicBezTo>
                    <a:pt x="5" y="25"/>
                    <a:pt x="6" y="25"/>
                    <a:pt x="7" y="26"/>
                  </a:cubicBezTo>
                  <a:cubicBezTo>
                    <a:pt x="7" y="26"/>
                    <a:pt x="8" y="26"/>
                    <a:pt x="9" y="26"/>
                  </a:cubicBezTo>
                  <a:cubicBezTo>
                    <a:pt x="9" y="26"/>
                    <a:pt x="10" y="26"/>
                    <a:pt x="11" y="26"/>
                  </a:cubicBezTo>
                  <a:cubicBezTo>
                    <a:pt x="13" y="26"/>
                    <a:pt x="14" y="26"/>
                    <a:pt x="16" y="26"/>
                  </a:cubicBezTo>
                  <a:cubicBezTo>
                    <a:pt x="17" y="25"/>
                    <a:pt x="18" y="24"/>
                    <a:pt x="19" y="23"/>
                  </a:cubicBezTo>
                  <a:cubicBezTo>
                    <a:pt x="19" y="22"/>
                    <a:pt x="20" y="21"/>
                    <a:pt x="20" y="19"/>
                  </a:cubicBezTo>
                  <a:cubicBezTo>
                    <a:pt x="21" y="18"/>
                    <a:pt x="21" y="16"/>
                    <a:pt x="21" y="15"/>
                  </a:cubicBezTo>
                  <a:cubicBezTo>
                    <a:pt x="21" y="11"/>
                    <a:pt x="20" y="8"/>
                    <a:pt x="18" y="6"/>
                  </a:cubicBezTo>
                  <a:cubicBezTo>
                    <a:pt x="16" y="4"/>
                    <a:pt x="13" y="3"/>
                    <a:pt x="10" y="3"/>
                  </a:cubicBezTo>
                  <a:cubicBezTo>
                    <a:pt x="9" y="3"/>
                    <a:pt x="7" y="3"/>
                    <a:pt x="6" y="3"/>
                  </a:cubicBezTo>
                  <a:cubicBezTo>
                    <a:pt x="5" y="3"/>
                    <a:pt x="4" y="3"/>
                    <a:pt x="4" y="4"/>
                  </a:cubicBezTo>
                  <a:lnTo>
                    <a:pt x="4"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202"/>
            <p:cNvSpPr>
              <a:spLocks/>
            </p:cNvSpPr>
            <p:nvPr/>
          </p:nvSpPr>
          <p:spPr bwMode="auto">
            <a:xfrm>
              <a:off x="6616702" y="5934134"/>
              <a:ext cx="41275" cy="55563"/>
            </a:xfrm>
            <a:custGeom>
              <a:avLst/>
              <a:gdLst>
                <a:gd name="T0" fmla="*/ 23 w 23"/>
                <a:gd name="T1" fmla="*/ 28 h 30"/>
                <a:gd name="T2" fmla="*/ 18 w 23"/>
                <a:gd name="T3" fmla="*/ 29 h 30"/>
                <a:gd name="T4" fmla="*/ 12 w 23"/>
                <a:gd name="T5" fmla="*/ 30 h 30"/>
                <a:gd name="T6" fmla="*/ 6 w 23"/>
                <a:gd name="T7" fmla="*/ 29 h 30"/>
                <a:gd name="T8" fmla="*/ 3 w 23"/>
                <a:gd name="T9" fmla="*/ 26 h 30"/>
                <a:gd name="T10" fmla="*/ 1 w 23"/>
                <a:gd name="T11" fmla="*/ 22 h 30"/>
                <a:gd name="T12" fmla="*/ 0 w 23"/>
                <a:gd name="T13" fmla="*/ 16 h 30"/>
                <a:gd name="T14" fmla="*/ 0 w 23"/>
                <a:gd name="T15" fmla="*/ 0 h 30"/>
                <a:gd name="T16" fmla="*/ 4 w 23"/>
                <a:gd name="T17" fmla="*/ 0 h 30"/>
                <a:gd name="T18" fmla="*/ 4 w 23"/>
                <a:gd name="T19" fmla="*/ 15 h 30"/>
                <a:gd name="T20" fmla="*/ 4 w 23"/>
                <a:gd name="T21" fmla="*/ 20 h 30"/>
                <a:gd name="T22" fmla="*/ 6 w 23"/>
                <a:gd name="T23" fmla="*/ 24 h 30"/>
                <a:gd name="T24" fmla="*/ 8 w 23"/>
                <a:gd name="T25" fmla="*/ 26 h 30"/>
                <a:gd name="T26" fmla="*/ 12 w 23"/>
                <a:gd name="T27" fmla="*/ 26 h 30"/>
                <a:gd name="T28" fmla="*/ 17 w 23"/>
                <a:gd name="T29" fmla="*/ 26 h 30"/>
                <a:gd name="T30" fmla="*/ 19 w 23"/>
                <a:gd name="T31" fmla="*/ 26 h 30"/>
                <a:gd name="T32" fmla="*/ 19 w 23"/>
                <a:gd name="T33" fmla="*/ 0 h 30"/>
                <a:gd name="T34" fmla="*/ 23 w 23"/>
                <a:gd name="T35" fmla="*/ 0 h 30"/>
                <a:gd name="T36" fmla="*/ 23 w 23"/>
                <a:gd name="T3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0">
                  <a:moveTo>
                    <a:pt x="23" y="28"/>
                  </a:moveTo>
                  <a:cubicBezTo>
                    <a:pt x="22" y="28"/>
                    <a:pt x="20" y="29"/>
                    <a:pt x="18" y="29"/>
                  </a:cubicBezTo>
                  <a:cubicBezTo>
                    <a:pt x="17" y="29"/>
                    <a:pt x="14" y="30"/>
                    <a:pt x="12" y="30"/>
                  </a:cubicBezTo>
                  <a:cubicBezTo>
                    <a:pt x="9" y="30"/>
                    <a:pt x="8" y="29"/>
                    <a:pt x="6" y="29"/>
                  </a:cubicBezTo>
                  <a:cubicBezTo>
                    <a:pt x="5" y="28"/>
                    <a:pt x="4" y="27"/>
                    <a:pt x="3" y="26"/>
                  </a:cubicBezTo>
                  <a:cubicBezTo>
                    <a:pt x="2" y="25"/>
                    <a:pt x="1" y="23"/>
                    <a:pt x="1" y="22"/>
                  </a:cubicBezTo>
                  <a:cubicBezTo>
                    <a:pt x="0" y="20"/>
                    <a:pt x="0" y="18"/>
                    <a:pt x="0" y="16"/>
                  </a:cubicBezTo>
                  <a:cubicBezTo>
                    <a:pt x="0" y="0"/>
                    <a:pt x="0" y="0"/>
                    <a:pt x="0" y="0"/>
                  </a:cubicBezTo>
                  <a:cubicBezTo>
                    <a:pt x="4" y="0"/>
                    <a:pt x="4" y="0"/>
                    <a:pt x="4" y="0"/>
                  </a:cubicBezTo>
                  <a:cubicBezTo>
                    <a:pt x="4" y="15"/>
                    <a:pt x="4" y="15"/>
                    <a:pt x="4" y="15"/>
                  </a:cubicBezTo>
                  <a:cubicBezTo>
                    <a:pt x="4" y="17"/>
                    <a:pt x="4" y="19"/>
                    <a:pt x="4" y="20"/>
                  </a:cubicBezTo>
                  <a:cubicBezTo>
                    <a:pt x="5" y="22"/>
                    <a:pt x="5" y="23"/>
                    <a:pt x="6" y="24"/>
                  </a:cubicBezTo>
                  <a:cubicBezTo>
                    <a:pt x="6" y="25"/>
                    <a:pt x="7" y="25"/>
                    <a:pt x="8" y="26"/>
                  </a:cubicBezTo>
                  <a:cubicBezTo>
                    <a:pt x="9" y="26"/>
                    <a:pt x="11" y="26"/>
                    <a:pt x="12" y="26"/>
                  </a:cubicBezTo>
                  <a:cubicBezTo>
                    <a:pt x="14" y="26"/>
                    <a:pt x="15" y="26"/>
                    <a:pt x="17" y="26"/>
                  </a:cubicBezTo>
                  <a:cubicBezTo>
                    <a:pt x="18" y="26"/>
                    <a:pt x="19" y="26"/>
                    <a:pt x="19" y="26"/>
                  </a:cubicBezTo>
                  <a:cubicBezTo>
                    <a:pt x="19" y="0"/>
                    <a:pt x="19" y="0"/>
                    <a:pt x="19" y="0"/>
                  </a:cubicBezTo>
                  <a:cubicBezTo>
                    <a:pt x="23" y="0"/>
                    <a:pt x="23" y="0"/>
                    <a:pt x="23" y="0"/>
                  </a:cubicBezTo>
                  <a:lnTo>
                    <a:pt x="23" y="2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203"/>
            <p:cNvSpPr>
              <a:spLocks/>
            </p:cNvSpPr>
            <p:nvPr/>
          </p:nvSpPr>
          <p:spPr bwMode="auto">
            <a:xfrm>
              <a:off x="6673852" y="5918259"/>
              <a:ext cx="31750" cy="71438"/>
            </a:xfrm>
            <a:custGeom>
              <a:avLst/>
              <a:gdLst>
                <a:gd name="T0" fmla="*/ 4 w 17"/>
                <a:gd name="T1" fmla="*/ 9 h 39"/>
                <a:gd name="T2" fmla="*/ 15 w 17"/>
                <a:gd name="T3" fmla="*/ 9 h 39"/>
                <a:gd name="T4" fmla="*/ 15 w 17"/>
                <a:gd name="T5" fmla="*/ 12 h 39"/>
                <a:gd name="T6" fmla="*/ 4 w 17"/>
                <a:gd name="T7" fmla="*/ 12 h 39"/>
                <a:gd name="T8" fmla="*/ 4 w 17"/>
                <a:gd name="T9" fmla="*/ 28 h 39"/>
                <a:gd name="T10" fmla="*/ 4 w 17"/>
                <a:gd name="T11" fmla="*/ 32 h 39"/>
                <a:gd name="T12" fmla="*/ 5 w 17"/>
                <a:gd name="T13" fmla="*/ 34 h 39"/>
                <a:gd name="T14" fmla="*/ 7 w 17"/>
                <a:gd name="T15" fmla="*/ 35 h 39"/>
                <a:gd name="T16" fmla="*/ 10 w 17"/>
                <a:gd name="T17" fmla="*/ 35 h 39"/>
                <a:gd name="T18" fmla="*/ 13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5" y="9"/>
                    <a:pt x="15" y="9"/>
                    <a:pt x="15" y="9"/>
                  </a:cubicBezTo>
                  <a:cubicBezTo>
                    <a:pt x="15" y="12"/>
                    <a:pt x="15" y="12"/>
                    <a:pt x="15" y="12"/>
                  </a:cubicBezTo>
                  <a:cubicBezTo>
                    <a:pt x="4" y="12"/>
                    <a:pt x="4" y="12"/>
                    <a:pt x="4" y="12"/>
                  </a:cubicBezTo>
                  <a:cubicBezTo>
                    <a:pt x="4" y="28"/>
                    <a:pt x="4" y="28"/>
                    <a:pt x="4" y="28"/>
                  </a:cubicBezTo>
                  <a:cubicBezTo>
                    <a:pt x="4" y="29"/>
                    <a:pt x="4" y="31"/>
                    <a:pt x="4" y="32"/>
                  </a:cubicBezTo>
                  <a:cubicBezTo>
                    <a:pt x="4" y="33"/>
                    <a:pt x="5" y="33"/>
                    <a:pt x="5" y="34"/>
                  </a:cubicBezTo>
                  <a:cubicBezTo>
                    <a:pt x="6" y="35"/>
                    <a:pt x="7" y="35"/>
                    <a:pt x="7" y="35"/>
                  </a:cubicBezTo>
                  <a:cubicBezTo>
                    <a:pt x="8" y="35"/>
                    <a:pt x="9" y="35"/>
                    <a:pt x="10" y="35"/>
                  </a:cubicBezTo>
                  <a:cubicBezTo>
                    <a:pt x="11" y="35"/>
                    <a:pt x="13" y="35"/>
                    <a:pt x="13" y="35"/>
                  </a:cubicBezTo>
                  <a:cubicBezTo>
                    <a:pt x="14"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8"/>
                    <a:pt x="3" y="37"/>
                    <a:pt x="2" y="36"/>
                  </a:cubicBezTo>
                  <a:cubicBezTo>
                    <a:pt x="1"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204"/>
            <p:cNvSpPr>
              <a:spLocks noEditPoints="1"/>
            </p:cNvSpPr>
            <p:nvPr/>
          </p:nvSpPr>
          <p:spPr bwMode="auto">
            <a:xfrm>
              <a:off x="6711952" y="5932547"/>
              <a:ext cx="44450" cy="57151"/>
            </a:xfrm>
            <a:custGeom>
              <a:avLst/>
              <a:gdLst>
                <a:gd name="T0" fmla="*/ 0 w 25"/>
                <a:gd name="T1" fmla="*/ 16 h 31"/>
                <a:gd name="T2" fmla="*/ 1 w 25"/>
                <a:gd name="T3" fmla="*/ 9 h 31"/>
                <a:gd name="T4" fmla="*/ 4 w 25"/>
                <a:gd name="T5" fmla="*/ 4 h 31"/>
                <a:gd name="T6" fmla="*/ 8 w 25"/>
                <a:gd name="T7" fmla="*/ 1 h 31"/>
                <a:gd name="T8" fmla="*/ 13 w 25"/>
                <a:gd name="T9" fmla="*/ 0 h 31"/>
                <a:gd name="T10" fmla="*/ 21 w 25"/>
                <a:gd name="T11" fmla="*/ 4 h 31"/>
                <a:gd name="T12" fmla="*/ 25 w 25"/>
                <a:gd name="T13" fmla="*/ 15 h 31"/>
                <a:gd name="T14" fmla="*/ 25 w 25"/>
                <a:gd name="T15" fmla="*/ 15 h 31"/>
                <a:gd name="T16" fmla="*/ 25 w 25"/>
                <a:gd name="T17" fmla="*/ 16 h 31"/>
                <a:gd name="T18" fmla="*/ 4 w 25"/>
                <a:gd name="T19" fmla="*/ 16 h 31"/>
                <a:gd name="T20" fmla="*/ 7 w 25"/>
                <a:gd name="T21" fmla="*/ 25 h 31"/>
                <a:gd name="T22" fmla="*/ 15 w 25"/>
                <a:gd name="T23" fmla="*/ 27 h 31"/>
                <a:gd name="T24" fmla="*/ 19 w 25"/>
                <a:gd name="T25" fmla="*/ 27 h 31"/>
                <a:gd name="T26" fmla="*/ 22 w 25"/>
                <a:gd name="T27" fmla="*/ 26 h 31"/>
                <a:gd name="T28" fmla="*/ 23 w 25"/>
                <a:gd name="T29" fmla="*/ 29 h 31"/>
                <a:gd name="T30" fmla="*/ 20 w 25"/>
                <a:gd name="T31" fmla="*/ 30 h 31"/>
                <a:gd name="T32" fmla="*/ 15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10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1" y="9"/>
                  </a:cubicBezTo>
                  <a:cubicBezTo>
                    <a:pt x="2" y="7"/>
                    <a:pt x="3" y="5"/>
                    <a:pt x="4" y="4"/>
                  </a:cubicBezTo>
                  <a:cubicBezTo>
                    <a:pt x="5" y="3"/>
                    <a:pt x="7" y="2"/>
                    <a:pt x="8" y="1"/>
                  </a:cubicBezTo>
                  <a:cubicBezTo>
                    <a:pt x="10" y="1"/>
                    <a:pt x="11" y="0"/>
                    <a:pt x="13" y="0"/>
                  </a:cubicBezTo>
                  <a:cubicBezTo>
                    <a:pt x="17" y="0"/>
                    <a:pt x="19" y="2"/>
                    <a:pt x="21" y="4"/>
                  </a:cubicBezTo>
                  <a:cubicBezTo>
                    <a:pt x="24" y="6"/>
                    <a:pt x="25" y="10"/>
                    <a:pt x="25" y="15"/>
                  </a:cubicBezTo>
                  <a:cubicBezTo>
                    <a:pt x="25" y="15"/>
                    <a:pt x="25" y="15"/>
                    <a:pt x="25" y="15"/>
                  </a:cubicBezTo>
                  <a:cubicBezTo>
                    <a:pt x="25" y="16"/>
                    <a:pt x="25" y="16"/>
                    <a:pt x="25" y="16"/>
                  </a:cubicBezTo>
                  <a:cubicBezTo>
                    <a:pt x="4" y="16"/>
                    <a:pt x="4" y="16"/>
                    <a:pt x="4" y="16"/>
                  </a:cubicBezTo>
                  <a:cubicBezTo>
                    <a:pt x="4" y="20"/>
                    <a:pt x="5" y="23"/>
                    <a:pt x="7" y="25"/>
                  </a:cubicBezTo>
                  <a:cubicBezTo>
                    <a:pt x="8" y="26"/>
                    <a:pt x="11" y="27"/>
                    <a:pt x="15" y="27"/>
                  </a:cubicBezTo>
                  <a:cubicBezTo>
                    <a:pt x="17" y="27"/>
                    <a:pt x="18" y="27"/>
                    <a:pt x="19" y="27"/>
                  </a:cubicBezTo>
                  <a:cubicBezTo>
                    <a:pt x="21" y="26"/>
                    <a:pt x="21" y="26"/>
                    <a:pt x="22" y="26"/>
                  </a:cubicBezTo>
                  <a:cubicBezTo>
                    <a:pt x="23" y="29"/>
                    <a:pt x="23" y="29"/>
                    <a:pt x="23" y="29"/>
                  </a:cubicBezTo>
                  <a:cubicBezTo>
                    <a:pt x="22" y="29"/>
                    <a:pt x="21" y="30"/>
                    <a:pt x="20" y="30"/>
                  </a:cubicBezTo>
                  <a:cubicBezTo>
                    <a:pt x="18" y="30"/>
                    <a:pt x="16" y="31"/>
                    <a:pt x="15" y="31"/>
                  </a:cubicBezTo>
                  <a:cubicBezTo>
                    <a:pt x="12" y="31"/>
                    <a:pt x="10" y="30"/>
                    <a:pt x="8" y="30"/>
                  </a:cubicBezTo>
                  <a:cubicBezTo>
                    <a:pt x="6" y="29"/>
                    <a:pt x="5" y="28"/>
                    <a:pt x="4" y="26"/>
                  </a:cubicBezTo>
                  <a:cubicBezTo>
                    <a:pt x="2" y="25"/>
                    <a:pt x="2" y="23"/>
                    <a:pt x="1" y="22"/>
                  </a:cubicBezTo>
                  <a:cubicBezTo>
                    <a:pt x="1" y="20"/>
                    <a:pt x="0" y="18"/>
                    <a:pt x="0" y="16"/>
                  </a:cubicBezTo>
                  <a:close/>
                  <a:moveTo>
                    <a:pt x="21" y="13"/>
                  </a:moveTo>
                  <a:cubicBezTo>
                    <a:pt x="21" y="10"/>
                    <a:pt x="20" y="8"/>
                    <a:pt x="19" y="6"/>
                  </a:cubicBezTo>
                  <a:cubicBezTo>
                    <a:pt x="17" y="5"/>
                    <a:pt x="15" y="4"/>
                    <a:pt x="13" y="4"/>
                  </a:cubicBezTo>
                  <a:cubicBezTo>
                    <a:pt x="12" y="4"/>
                    <a:pt x="11" y="4"/>
                    <a:pt x="10" y="4"/>
                  </a:cubicBezTo>
                  <a:cubicBezTo>
                    <a:pt x="9" y="5"/>
                    <a:pt x="8" y="6"/>
                    <a:pt x="7" y="7"/>
                  </a:cubicBezTo>
                  <a:cubicBezTo>
                    <a:pt x="6" y="7"/>
                    <a:pt x="5" y="8"/>
                    <a:pt x="5" y="10"/>
                  </a:cubicBezTo>
                  <a:cubicBezTo>
                    <a:pt x="5" y="11"/>
                    <a:pt x="4" y="12"/>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206"/>
            <p:cNvSpPr>
              <a:spLocks/>
            </p:cNvSpPr>
            <p:nvPr/>
          </p:nvSpPr>
          <p:spPr bwMode="auto">
            <a:xfrm>
              <a:off x="6772277" y="5934134"/>
              <a:ext cx="26988" cy="53976"/>
            </a:xfrm>
            <a:custGeom>
              <a:avLst/>
              <a:gdLst>
                <a:gd name="T0" fmla="*/ 10 w 15"/>
                <a:gd name="T1" fmla="*/ 0 h 29"/>
                <a:gd name="T2" fmla="*/ 13 w 15"/>
                <a:gd name="T3" fmla="*/ 0 h 29"/>
                <a:gd name="T4" fmla="*/ 15 w 15"/>
                <a:gd name="T5" fmla="*/ 0 h 29"/>
                <a:gd name="T6" fmla="*/ 14 w 15"/>
                <a:gd name="T7" fmla="*/ 4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4 w 15"/>
                <a:gd name="T23" fmla="*/ 0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0"/>
                    <a:pt x="15" y="0"/>
                  </a:cubicBezTo>
                  <a:cubicBezTo>
                    <a:pt x="14" y="4"/>
                    <a:pt x="14" y="4"/>
                    <a:pt x="14" y="4"/>
                  </a:cubicBezTo>
                  <a:cubicBezTo>
                    <a:pt x="14" y="3"/>
                    <a:pt x="14" y="3"/>
                    <a:pt x="13" y="3"/>
                  </a:cubicBezTo>
                  <a:cubicBezTo>
                    <a:pt x="12" y="3"/>
                    <a:pt x="11" y="3"/>
                    <a:pt x="9" y="3"/>
                  </a:cubicBezTo>
                  <a:cubicBezTo>
                    <a:pt x="7"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4" y="0"/>
                  </a:cubicBezTo>
                  <a:cubicBezTo>
                    <a:pt x="5" y="0"/>
                    <a:pt x="7"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1" name="Group 600"/>
          <p:cNvGrpSpPr>
            <a:grpSpLocks noChangeAspect="1"/>
          </p:cNvGrpSpPr>
          <p:nvPr/>
        </p:nvGrpSpPr>
        <p:grpSpPr>
          <a:xfrm>
            <a:off x="6386308" y="5335009"/>
            <a:ext cx="845754" cy="795528"/>
            <a:chOff x="6435724" y="5702300"/>
            <a:chExt cx="828675" cy="779463"/>
          </a:xfrm>
        </p:grpSpPr>
        <p:sp>
          <p:nvSpPr>
            <p:cNvPr id="315" name="Freeform 209"/>
            <p:cNvSpPr>
              <a:spLocks/>
            </p:cNvSpPr>
            <p:nvPr/>
          </p:nvSpPr>
          <p:spPr bwMode="auto">
            <a:xfrm>
              <a:off x="6435724" y="5702300"/>
              <a:ext cx="828675" cy="779463"/>
            </a:xfrm>
            <a:custGeom>
              <a:avLst/>
              <a:gdLst>
                <a:gd name="T0" fmla="*/ 62 w 431"/>
                <a:gd name="T1" fmla="*/ 315 h 402"/>
                <a:gd name="T2" fmla="*/ 104 w 431"/>
                <a:gd name="T3" fmla="*/ 60 h 402"/>
                <a:gd name="T4" fmla="*/ 369 w 431"/>
                <a:gd name="T5" fmla="*/ 98 h 402"/>
                <a:gd name="T6" fmla="*/ 321 w 431"/>
                <a:gd name="T7" fmla="*/ 342 h 402"/>
                <a:gd name="T8" fmla="*/ 62 w 431"/>
                <a:gd name="T9" fmla="*/ 315 h 402"/>
              </a:gdLst>
              <a:ahLst/>
              <a:cxnLst>
                <a:cxn ang="0">
                  <a:pos x="T0" y="T1"/>
                </a:cxn>
                <a:cxn ang="0">
                  <a:pos x="T2" y="T3"/>
                </a:cxn>
                <a:cxn ang="0">
                  <a:pos x="T4" y="T5"/>
                </a:cxn>
                <a:cxn ang="0">
                  <a:pos x="T6" y="T7"/>
                </a:cxn>
                <a:cxn ang="0">
                  <a:pos x="T8" y="T9"/>
                </a:cxn>
              </a:cxnLst>
              <a:rect l="0" t="0" r="r" b="b"/>
              <a:pathLst>
                <a:path w="431" h="402">
                  <a:moveTo>
                    <a:pt x="62" y="315"/>
                  </a:moveTo>
                  <a:cubicBezTo>
                    <a:pt x="0" y="234"/>
                    <a:pt x="19" y="120"/>
                    <a:pt x="104" y="60"/>
                  </a:cubicBezTo>
                  <a:cubicBezTo>
                    <a:pt x="188" y="0"/>
                    <a:pt x="307" y="17"/>
                    <a:pt x="369" y="98"/>
                  </a:cubicBezTo>
                  <a:cubicBezTo>
                    <a:pt x="431" y="178"/>
                    <a:pt x="406" y="282"/>
                    <a:pt x="321" y="342"/>
                  </a:cubicBezTo>
                  <a:cubicBezTo>
                    <a:pt x="236" y="402"/>
                    <a:pt x="124" y="395"/>
                    <a:pt x="62" y="315"/>
                  </a:cubicBezTo>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210"/>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211"/>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2"/>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2" name="Group 601"/>
          <p:cNvGrpSpPr>
            <a:grpSpLocks noChangeAspect="1"/>
          </p:cNvGrpSpPr>
          <p:nvPr/>
        </p:nvGrpSpPr>
        <p:grpSpPr>
          <a:xfrm>
            <a:off x="7590453" y="5335009"/>
            <a:ext cx="844134" cy="795528"/>
            <a:chOff x="7639049" y="5702300"/>
            <a:chExt cx="827087" cy="779463"/>
          </a:xfrm>
        </p:grpSpPr>
        <p:sp>
          <p:nvSpPr>
            <p:cNvPr id="319" name="Freeform 213"/>
            <p:cNvSpPr>
              <a:spLocks/>
            </p:cNvSpPr>
            <p:nvPr/>
          </p:nvSpPr>
          <p:spPr bwMode="auto">
            <a:xfrm>
              <a:off x="7639049" y="5702300"/>
              <a:ext cx="827087" cy="779463"/>
            </a:xfrm>
            <a:custGeom>
              <a:avLst/>
              <a:gdLst>
                <a:gd name="T0" fmla="*/ 61 w 430"/>
                <a:gd name="T1" fmla="*/ 315 h 402"/>
                <a:gd name="T2" fmla="*/ 103 w 430"/>
                <a:gd name="T3" fmla="*/ 60 h 402"/>
                <a:gd name="T4" fmla="*/ 368 w 430"/>
                <a:gd name="T5" fmla="*/ 98 h 402"/>
                <a:gd name="T6" fmla="*/ 320 w 430"/>
                <a:gd name="T7" fmla="*/ 342 h 402"/>
                <a:gd name="T8" fmla="*/ 61 w 430"/>
                <a:gd name="T9" fmla="*/ 315 h 402"/>
              </a:gdLst>
              <a:ahLst/>
              <a:cxnLst>
                <a:cxn ang="0">
                  <a:pos x="T0" y="T1"/>
                </a:cxn>
                <a:cxn ang="0">
                  <a:pos x="T2" y="T3"/>
                </a:cxn>
                <a:cxn ang="0">
                  <a:pos x="T4" y="T5"/>
                </a:cxn>
                <a:cxn ang="0">
                  <a:pos x="T6" y="T7"/>
                </a:cxn>
                <a:cxn ang="0">
                  <a:pos x="T8" y="T9"/>
                </a:cxn>
              </a:cxnLst>
              <a:rect l="0" t="0" r="r" b="b"/>
              <a:pathLst>
                <a:path w="430" h="402">
                  <a:moveTo>
                    <a:pt x="61" y="315"/>
                  </a:moveTo>
                  <a:cubicBezTo>
                    <a:pt x="0" y="234"/>
                    <a:pt x="18" y="120"/>
                    <a:pt x="103" y="60"/>
                  </a:cubicBezTo>
                  <a:cubicBezTo>
                    <a:pt x="187" y="0"/>
                    <a:pt x="306" y="17"/>
                    <a:pt x="368" y="98"/>
                  </a:cubicBezTo>
                  <a:cubicBezTo>
                    <a:pt x="430" y="178"/>
                    <a:pt x="405" y="282"/>
                    <a:pt x="320" y="342"/>
                  </a:cubicBezTo>
                  <a:cubicBezTo>
                    <a:pt x="235" y="402"/>
                    <a:pt x="123" y="395"/>
                    <a:pt x="61" y="31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214"/>
            <p:cNvSpPr>
              <a:spLocks/>
            </p:cNvSpPr>
            <p:nvPr/>
          </p:nvSpPr>
          <p:spPr bwMode="auto">
            <a:xfrm>
              <a:off x="7818437" y="5967413"/>
              <a:ext cx="488950" cy="273050"/>
            </a:xfrm>
            <a:custGeom>
              <a:avLst/>
              <a:gdLst>
                <a:gd name="T0" fmla="*/ 1 w 254"/>
                <a:gd name="T1" fmla="*/ 100 h 141"/>
                <a:gd name="T2" fmla="*/ 2 w 254"/>
                <a:gd name="T3" fmla="*/ 39 h 141"/>
                <a:gd name="T4" fmla="*/ 48 w 254"/>
                <a:gd name="T5" fmla="*/ 0 h 141"/>
                <a:gd name="T6" fmla="*/ 68 w 254"/>
                <a:gd name="T7" fmla="*/ 0 h 141"/>
                <a:gd name="T8" fmla="*/ 247 w 254"/>
                <a:gd name="T9" fmla="*/ 3 h 141"/>
                <a:gd name="T10" fmla="*/ 251 w 254"/>
                <a:gd name="T11" fmla="*/ 100 h 141"/>
                <a:gd name="T12" fmla="*/ 206 w 254"/>
                <a:gd name="T13" fmla="*/ 141 h 141"/>
                <a:gd name="T14" fmla="*/ 37 w 254"/>
                <a:gd name="T15" fmla="*/ 141 h 141"/>
                <a:gd name="T16" fmla="*/ 1 w 254"/>
                <a:gd name="T17" fmla="*/ 10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41">
                  <a:moveTo>
                    <a:pt x="1" y="100"/>
                  </a:moveTo>
                  <a:cubicBezTo>
                    <a:pt x="0" y="76"/>
                    <a:pt x="1" y="56"/>
                    <a:pt x="2" y="39"/>
                  </a:cubicBezTo>
                  <a:cubicBezTo>
                    <a:pt x="5" y="8"/>
                    <a:pt x="17" y="0"/>
                    <a:pt x="48" y="0"/>
                  </a:cubicBezTo>
                  <a:cubicBezTo>
                    <a:pt x="68" y="0"/>
                    <a:pt x="68" y="0"/>
                    <a:pt x="68" y="0"/>
                  </a:cubicBezTo>
                  <a:cubicBezTo>
                    <a:pt x="98" y="1"/>
                    <a:pt x="213" y="5"/>
                    <a:pt x="247" y="3"/>
                  </a:cubicBezTo>
                  <a:cubicBezTo>
                    <a:pt x="249" y="11"/>
                    <a:pt x="254" y="69"/>
                    <a:pt x="251" y="100"/>
                  </a:cubicBezTo>
                  <a:cubicBezTo>
                    <a:pt x="248" y="129"/>
                    <a:pt x="244" y="141"/>
                    <a:pt x="206" y="141"/>
                  </a:cubicBezTo>
                  <a:cubicBezTo>
                    <a:pt x="37" y="141"/>
                    <a:pt x="37" y="141"/>
                    <a:pt x="37" y="141"/>
                  </a:cubicBezTo>
                  <a:cubicBezTo>
                    <a:pt x="8" y="141"/>
                    <a:pt x="2" y="132"/>
                    <a:pt x="1" y="10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5"/>
            <p:cNvSpPr>
              <a:spLocks/>
            </p:cNvSpPr>
            <p:nvPr/>
          </p:nvSpPr>
          <p:spPr bwMode="auto">
            <a:xfrm>
              <a:off x="7864474" y="5989638"/>
              <a:ext cx="338137" cy="228600"/>
            </a:xfrm>
            <a:custGeom>
              <a:avLst/>
              <a:gdLst>
                <a:gd name="T0" fmla="*/ 176 w 176"/>
                <a:gd name="T1" fmla="*/ 116 h 118"/>
                <a:gd name="T2" fmla="*/ 173 w 176"/>
                <a:gd name="T3" fmla="*/ 4 h 118"/>
                <a:gd name="T4" fmla="*/ 4 w 176"/>
                <a:gd name="T5" fmla="*/ 3 h 118"/>
                <a:gd name="T6" fmla="*/ 3 w 176"/>
                <a:gd name="T7" fmla="*/ 117 h 118"/>
                <a:gd name="T8" fmla="*/ 176 w 176"/>
                <a:gd name="T9" fmla="*/ 116 h 118"/>
              </a:gdLst>
              <a:ahLst/>
              <a:cxnLst>
                <a:cxn ang="0">
                  <a:pos x="T0" y="T1"/>
                </a:cxn>
                <a:cxn ang="0">
                  <a:pos x="T2" y="T3"/>
                </a:cxn>
                <a:cxn ang="0">
                  <a:pos x="T4" y="T5"/>
                </a:cxn>
                <a:cxn ang="0">
                  <a:pos x="T6" y="T7"/>
                </a:cxn>
                <a:cxn ang="0">
                  <a:pos x="T8" y="T9"/>
                </a:cxn>
              </a:cxnLst>
              <a:rect l="0" t="0" r="r" b="b"/>
              <a:pathLst>
                <a:path w="176" h="118">
                  <a:moveTo>
                    <a:pt x="176" y="116"/>
                  </a:moveTo>
                  <a:cubicBezTo>
                    <a:pt x="173" y="4"/>
                    <a:pt x="173" y="4"/>
                    <a:pt x="173" y="4"/>
                  </a:cubicBezTo>
                  <a:cubicBezTo>
                    <a:pt x="173" y="4"/>
                    <a:pt x="63" y="0"/>
                    <a:pt x="4" y="3"/>
                  </a:cubicBezTo>
                  <a:cubicBezTo>
                    <a:pt x="1" y="37"/>
                    <a:pt x="0" y="83"/>
                    <a:pt x="3" y="117"/>
                  </a:cubicBezTo>
                  <a:cubicBezTo>
                    <a:pt x="82" y="118"/>
                    <a:pt x="176" y="116"/>
                    <a:pt x="176" y="11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216"/>
            <p:cNvSpPr>
              <a:spLocks/>
            </p:cNvSpPr>
            <p:nvPr/>
          </p:nvSpPr>
          <p:spPr bwMode="auto">
            <a:xfrm>
              <a:off x="8224837" y="6081713"/>
              <a:ext cx="47625" cy="44450"/>
            </a:xfrm>
            <a:custGeom>
              <a:avLst/>
              <a:gdLst>
                <a:gd name="T0" fmla="*/ 25 w 25"/>
                <a:gd name="T1" fmla="*/ 12 h 23"/>
                <a:gd name="T2" fmla="*/ 12 w 25"/>
                <a:gd name="T3" fmla="*/ 23 h 23"/>
                <a:gd name="T4" fmla="*/ 0 w 25"/>
                <a:gd name="T5" fmla="*/ 12 h 23"/>
                <a:gd name="T6" fmla="*/ 13 w 25"/>
                <a:gd name="T7" fmla="*/ 0 h 23"/>
                <a:gd name="T8" fmla="*/ 25 w 25"/>
                <a:gd name="T9" fmla="*/ 12 h 23"/>
              </a:gdLst>
              <a:ahLst/>
              <a:cxnLst>
                <a:cxn ang="0">
                  <a:pos x="T0" y="T1"/>
                </a:cxn>
                <a:cxn ang="0">
                  <a:pos x="T2" y="T3"/>
                </a:cxn>
                <a:cxn ang="0">
                  <a:pos x="T4" y="T5"/>
                </a:cxn>
                <a:cxn ang="0">
                  <a:pos x="T6" y="T7"/>
                </a:cxn>
                <a:cxn ang="0">
                  <a:pos x="T8" y="T9"/>
                </a:cxn>
              </a:cxnLst>
              <a:rect l="0" t="0" r="r" b="b"/>
              <a:pathLst>
                <a:path w="25" h="23">
                  <a:moveTo>
                    <a:pt x="25" y="12"/>
                  </a:moveTo>
                  <a:cubicBezTo>
                    <a:pt x="24" y="19"/>
                    <a:pt x="19" y="23"/>
                    <a:pt x="12" y="23"/>
                  </a:cubicBezTo>
                  <a:cubicBezTo>
                    <a:pt x="5" y="23"/>
                    <a:pt x="0" y="18"/>
                    <a:pt x="0" y="12"/>
                  </a:cubicBezTo>
                  <a:cubicBezTo>
                    <a:pt x="1" y="5"/>
                    <a:pt x="7" y="0"/>
                    <a:pt x="13" y="0"/>
                  </a:cubicBezTo>
                  <a:cubicBezTo>
                    <a:pt x="20" y="0"/>
                    <a:pt x="25" y="6"/>
                    <a:pt x="25" y="12"/>
                  </a:cubicBezTo>
                </a:path>
              </a:pathLst>
            </a:custGeom>
            <a:solidFill>
              <a:srgbClr val="4E329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4" name="Group 603"/>
          <p:cNvGrpSpPr>
            <a:grpSpLocks noChangeAspect="1"/>
          </p:cNvGrpSpPr>
          <p:nvPr/>
        </p:nvGrpSpPr>
        <p:grpSpPr>
          <a:xfrm>
            <a:off x="10025062" y="5335009"/>
            <a:ext cx="844134" cy="795528"/>
            <a:chOff x="10044112" y="5702300"/>
            <a:chExt cx="827087" cy="779463"/>
          </a:xfrm>
        </p:grpSpPr>
        <p:sp>
          <p:nvSpPr>
            <p:cNvPr id="323" name="Freeform 217"/>
            <p:cNvSpPr>
              <a:spLocks/>
            </p:cNvSpPr>
            <p:nvPr/>
          </p:nvSpPr>
          <p:spPr bwMode="auto">
            <a:xfrm>
              <a:off x="10044112" y="5702300"/>
              <a:ext cx="827087" cy="779463"/>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Oval 218"/>
            <p:cNvSpPr>
              <a:spLocks noChangeArrowheads="1"/>
            </p:cNvSpPr>
            <p:nvPr/>
          </p:nvSpPr>
          <p:spPr bwMode="auto">
            <a:xfrm>
              <a:off x="10213974" y="5876925"/>
              <a:ext cx="446087" cy="4492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219"/>
            <p:cNvSpPr>
              <a:spLocks/>
            </p:cNvSpPr>
            <p:nvPr/>
          </p:nvSpPr>
          <p:spPr bwMode="auto">
            <a:xfrm>
              <a:off x="10436224" y="5827713"/>
              <a:ext cx="284162" cy="282575"/>
            </a:xfrm>
            <a:custGeom>
              <a:avLst/>
              <a:gdLst>
                <a:gd name="T0" fmla="*/ 127 w 148"/>
                <a:gd name="T1" fmla="*/ 110 h 146"/>
                <a:gd name="T2" fmla="*/ 18 w 148"/>
                <a:gd name="T3" fmla="*/ 140 h 146"/>
                <a:gd name="T4" fmla="*/ 6 w 148"/>
                <a:gd name="T5" fmla="*/ 128 h 146"/>
                <a:gd name="T6" fmla="*/ 39 w 148"/>
                <a:gd name="T7" fmla="*/ 7 h 146"/>
                <a:gd name="T8" fmla="*/ 41 w 148"/>
                <a:gd name="T9" fmla="*/ 0 h 146"/>
                <a:gd name="T10" fmla="*/ 103 w 148"/>
                <a:gd name="T11" fmla="*/ 43 h 146"/>
                <a:gd name="T12" fmla="*/ 136 w 148"/>
                <a:gd name="T13" fmla="*/ 90 h 146"/>
                <a:gd name="T14" fmla="*/ 127 w 148"/>
                <a:gd name="T15" fmla="*/ 110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46">
                  <a:moveTo>
                    <a:pt x="127" y="110"/>
                  </a:moveTo>
                  <a:cubicBezTo>
                    <a:pt x="18" y="140"/>
                    <a:pt x="18" y="140"/>
                    <a:pt x="18" y="140"/>
                  </a:cubicBezTo>
                  <a:cubicBezTo>
                    <a:pt x="18" y="140"/>
                    <a:pt x="0" y="146"/>
                    <a:pt x="6" y="128"/>
                  </a:cubicBezTo>
                  <a:cubicBezTo>
                    <a:pt x="39" y="7"/>
                    <a:pt x="39" y="7"/>
                    <a:pt x="39" y="7"/>
                  </a:cubicBezTo>
                  <a:cubicBezTo>
                    <a:pt x="41" y="0"/>
                    <a:pt x="41" y="0"/>
                    <a:pt x="41" y="0"/>
                  </a:cubicBezTo>
                  <a:cubicBezTo>
                    <a:pt x="41" y="0"/>
                    <a:pt x="67" y="7"/>
                    <a:pt x="103" y="43"/>
                  </a:cubicBezTo>
                  <a:cubicBezTo>
                    <a:pt x="122" y="62"/>
                    <a:pt x="136" y="90"/>
                    <a:pt x="136" y="90"/>
                  </a:cubicBezTo>
                  <a:cubicBezTo>
                    <a:pt x="136" y="90"/>
                    <a:pt x="148" y="107"/>
                    <a:pt x="127" y="11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0"/>
            <p:cNvSpPr>
              <a:spLocks/>
            </p:cNvSpPr>
            <p:nvPr/>
          </p:nvSpPr>
          <p:spPr bwMode="auto">
            <a:xfrm>
              <a:off x="10263187" y="5964238"/>
              <a:ext cx="149225" cy="274638"/>
            </a:xfrm>
            <a:custGeom>
              <a:avLst/>
              <a:gdLst>
                <a:gd name="T0" fmla="*/ 30 w 78"/>
                <a:gd name="T1" fmla="*/ 123 h 142"/>
                <a:gd name="T2" fmla="*/ 11 w 78"/>
                <a:gd name="T3" fmla="*/ 119 h 142"/>
                <a:gd name="T4" fmla="*/ 0 w 78"/>
                <a:gd name="T5" fmla="*/ 115 h 142"/>
                <a:gd name="T6" fmla="*/ 7 w 78"/>
                <a:gd name="T7" fmla="*/ 97 h 142"/>
                <a:gd name="T8" fmla="*/ 20 w 78"/>
                <a:gd name="T9" fmla="*/ 102 h 142"/>
                <a:gd name="T10" fmla="*/ 36 w 78"/>
                <a:gd name="T11" fmla="*/ 104 h 142"/>
                <a:gd name="T12" fmla="*/ 50 w 78"/>
                <a:gd name="T13" fmla="*/ 101 h 142"/>
                <a:gd name="T14" fmla="*/ 53 w 78"/>
                <a:gd name="T15" fmla="*/ 94 h 142"/>
                <a:gd name="T16" fmla="*/ 52 w 78"/>
                <a:gd name="T17" fmla="*/ 89 h 142"/>
                <a:gd name="T18" fmla="*/ 48 w 78"/>
                <a:gd name="T19" fmla="*/ 85 h 142"/>
                <a:gd name="T20" fmla="*/ 41 w 78"/>
                <a:gd name="T21" fmla="*/ 81 h 142"/>
                <a:gd name="T22" fmla="*/ 31 w 78"/>
                <a:gd name="T23" fmla="*/ 78 h 142"/>
                <a:gd name="T24" fmla="*/ 21 w 78"/>
                <a:gd name="T25" fmla="*/ 73 h 142"/>
                <a:gd name="T26" fmla="*/ 12 w 78"/>
                <a:gd name="T27" fmla="*/ 68 h 142"/>
                <a:gd name="T28" fmla="*/ 5 w 78"/>
                <a:gd name="T29" fmla="*/ 59 h 142"/>
                <a:gd name="T30" fmla="*/ 3 w 78"/>
                <a:gd name="T31" fmla="*/ 48 h 142"/>
                <a:gd name="T32" fmla="*/ 4 w 78"/>
                <a:gd name="T33" fmla="*/ 37 h 142"/>
                <a:gd name="T34" fmla="*/ 9 w 78"/>
                <a:gd name="T35" fmla="*/ 28 h 142"/>
                <a:gd name="T36" fmla="*/ 17 w 78"/>
                <a:gd name="T37" fmla="*/ 22 h 142"/>
                <a:gd name="T38" fmla="*/ 30 w 78"/>
                <a:gd name="T39" fmla="*/ 18 h 142"/>
                <a:gd name="T40" fmla="*/ 30 w 78"/>
                <a:gd name="T41" fmla="*/ 0 h 142"/>
                <a:gd name="T42" fmla="*/ 50 w 78"/>
                <a:gd name="T43" fmla="*/ 0 h 142"/>
                <a:gd name="T44" fmla="*/ 50 w 78"/>
                <a:gd name="T45" fmla="*/ 17 h 142"/>
                <a:gd name="T46" fmla="*/ 64 w 78"/>
                <a:gd name="T47" fmla="*/ 19 h 142"/>
                <a:gd name="T48" fmla="*/ 74 w 78"/>
                <a:gd name="T49" fmla="*/ 23 h 142"/>
                <a:gd name="T50" fmla="*/ 69 w 78"/>
                <a:gd name="T51" fmla="*/ 42 h 142"/>
                <a:gd name="T52" fmla="*/ 56 w 78"/>
                <a:gd name="T53" fmla="*/ 38 h 142"/>
                <a:gd name="T54" fmla="*/ 42 w 78"/>
                <a:gd name="T55" fmla="*/ 36 h 142"/>
                <a:gd name="T56" fmla="*/ 31 w 78"/>
                <a:gd name="T57" fmla="*/ 39 h 142"/>
                <a:gd name="T58" fmla="*/ 27 w 78"/>
                <a:gd name="T59" fmla="*/ 46 h 142"/>
                <a:gd name="T60" fmla="*/ 28 w 78"/>
                <a:gd name="T61" fmla="*/ 50 h 142"/>
                <a:gd name="T62" fmla="*/ 32 w 78"/>
                <a:gd name="T63" fmla="*/ 53 h 142"/>
                <a:gd name="T64" fmla="*/ 37 w 78"/>
                <a:gd name="T65" fmla="*/ 56 h 142"/>
                <a:gd name="T66" fmla="*/ 45 w 78"/>
                <a:gd name="T67" fmla="*/ 59 h 142"/>
                <a:gd name="T68" fmla="*/ 58 w 78"/>
                <a:gd name="T69" fmla="*/ 65 h 142"/>
                <a:gd name="T70" fmla="*/ 69 w 78"/>
                <a:gd name="T71" fmla="*/ 72 h 142"/>
                <a:gd name="T72" fmla="*/ 75 w 78"/>
                <a:gd name="T73" fmla="*/ 81 h 142"/>
                <a:gd name="T74" fmla="*/ 78 w 78"/>
                <a:gd name="T75" fmla="*/ 93 h 142"/>
                <a:gd name="T76" fmla="*/ 77 w 78"/>
                <a:gd name="T77" fmla="*/ 103 h 142"/>
                <a:gd name="T78" fmla="*/ 72 w 78"/>
                <a:gd name="T79" fmla="*/ 112 h 142"/>
                <a:gd name="T80" fmla="*/ 63 w 78"/>
                <a:gd name="T81" fmla="*/ 118 h 142"/>
                <a:gd name="T82" fmla="*/ 50 w 78"/>
                <a:gd name="T83" fmla="*/ 123 h 142"/>
                <a:gd name="T84" fmla="*/ 50 w 78"/>
                <a:gd name="T85" fmla="*/ 142 h 142"/>
                <a:gd name="T86" fmla="*/ 30 w 78"/>
                <a:gd name="T87" fmla="*/ 142 h 142"/>
                <a:gd name="T88" fmla="*/ 30 w 78"/>
                <a:gd name="T89" fmla="*/ 12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142">
                  <a:moveTo>
                    <a:pt x="30" y="123"/>
                  </a:moveTo>
                  <a:cubicBezTo>
                    <a:pt x="22" y="122"/>
                    <a:pt x="15" y="121"/>
                    <a:pt x="11" y="119"/>
                  </a:cubicBezTo>
                  <a:cubicBezTo>
                    <a:pt x="6" y="118"/>
                    <a:pt x="2" y="116"/>
                    <a:pt x="0" y="115"/>
                  </a:cubicBezTo>
                  <a:cubicBezTo>
                    <a:pt x="7" y="97"/>
                    <a:pt x="7" y="97"/>
                    <a:pt x="7" y="97"/>
                  </a:cubicBezTo>
                  <a:cubicBezTo>
                    <a:pt x="10" y="98"/>
                    <a:pt x="15" y="100"/>
                    <a:pt x="20" y="102"/>
                  </a:cubicBezTo>
                  <a:cubicBezTo>
                    <a:pt x="25" y="103"/>
                    <a:pt x="31" y="104"/>
                    <a:pt x="36" y="104"/>
                  </a:cubicBezTo>
                  <a:cubicBezTo>
                    <a:pt x="43" y="104"/>
                    <a:pt x="47" y="103"/>
                    <a:pt x="50" y="101"/>
                  </a:cubicBezTo>
                  <a:cubicBezTo>
                    <a:pt x="52" y="99"/>
                    <a:pt x="53" y="97"/>
                    <a:pt x="53" y="94"/>
                  </a:cubicBezTo>
                  <a:cubicBezTo>
                    <a:pt x="53" y="92"/>
                    <a:pt x="53" y="90"/>
                    <a:pt x="52" y="89"/>
                  </a:cubicBezTo>
                  <a:cubicBezTo>
                    <a:pt x="51" y="87"/>
                    <a:pt x="50" y="86"/>
                    <a:pt x="48" y="85"/>
                  </a:cubicBezTo>
                  <a:cubicBezTo>
                    <a:pt x="46" y="83"/>
                    <a:pt x="44" y="82"/>
                    <a:pt x="41" y="81"/>
                  </a:cubicBezTo>
                  <a:cubicBezTo>
                    <a:pt x="38" y="80"/>
                    <a:pt x="35" y="79"/>
                    <a:pt x="31" y="78"/>
                  </a:cubicBezTo>
                  <a:cubicBezTo>
                    <a:pt x="28" y="76"/>
                    <a:pt x="24" y="75"/>
                    <a:pt x="21" y="73"/>
                  </a:cubicBezTo>
                  <a:cubicBezTo>
                    <a:pt x="18" y="72"/>
                    <a:pt x="15" y="70"/>
                    <a:pt x="12" y="68"/>
                  </a:cubicBezTo>
                  <a:cubicBezTo>
                    <a:pt x="9" y="65"/>
                    <a:pt x="7" y="63"/>
                    <a:pt x="5" y="59"/>
                  </a:cubicBezTo>
                  <a:cubicBezTo>
                    <a:pt x="4" y="56"/>
                    <a:pt x="3" y="52"/>
                    <a:pt x="3" y="48"/>
                  </a:cubicBezTo>
                  <a:cubicBezTo>
                    <a:pt x="3" y="44"/>
                    <a:pt x="3" y="41"/>
                    <a:pt x="4" y="37"/>
                  </a:cubicBezTo>
                  <a:cubicBezTo>
                    <a:pt x="5" y="34"/>
                    <a:pt x="7" y="31"/>
                    <a:pt x="9" y="28"/>
                  </a:cubicBezTo>
                  <a:cubicBezTo>
                    <a:pt x="11" y="26"/>
                    <a:pt x="14" y="24"/>
                    <a:pt x="17" y="22"/>
                  </a:cubicBezTo>
                  <a:cubicBezTo>
                    <a:pt x="21" y="20"/>
                    <a:pt x="25" y="18"/>
                    <a:pt x="30" y="18"/>
                  </a:cubicBezTo>
                  <a:cubicBezTo>
                    <a:pt x="30" y="0"/>
                    <a:pt x="30" y="0"/>
                    <a:pt x="30" y="0"/>
                  </a:cubicBezTo>
                  <a:cubicBezTo>
                    <a:pt x="50" y="0"/>
                    <a:pt x="50" y="0"/>
                    <a:pt x="50" y="0"/>
                  </a:cubicBezTo>
                  <a:cubicBezTo>
                    <a:pt x="50" y="17"/>
                    <a:pt x="50" y="17"/>
                    <a:pt x="50" y="17"/>
                  </a:cubicBezTo>
                  <a:cubicBezTo>
                    <a:pt x="55" y="17"/>
                    <a:pt x="60" y="18"/>
                    <a:pt x="64" y="19"/>
                  </a:cubicBezTo>
                  <a:cubicBezTo>
                    <a:pt x="68" y="20"/>
                    <a:pt x="71" y="21"/>
                    <a:pt x="74" y="23"/>
                  </a:cubicBezTo>
                  <a:cubicBezTo>
                    <a:pt x="69" y="42"/>
                    <a:pt x="69" y="42"/>
                    <a:pt x="69" y="42"/>
                  </a:cubicBezTo>
                  <a:cubicBezTo>
                    <a:pt x="65" y="40"/>
                    <a:pt x="61" y="39"/>
                    <a:pt x="56" y="38"/>
                  </a:cubicBezTo>
                  <a:cubicBezTo>
                    <a:pt x="52" y="37"/>
                    <a:pt x="47" y="36"/>
                    <a:pt x="42" y="36"/>
                  </a:cubicBezTo>
                  <a:cubicBezTo>
                    <a:pt x="37" y="36"/>
                    <a:pt x="33" y="37"/>
                    <a:pt x="31" y="39"/>
                  </a:cubicBezTo>
                  <a:cubicBezTo>
                    <a:pt x="28" y="41"/>
                    <a:pt x="27" y="43"/>
                    <a:pt x="27" y="46"/>
                  </a:cubicBezTo>
                  <a:cubicBezTo>
                    <a:pt x="27" y="47"/>
                    <a:pt x="28" y="49"/>
                    <a:pt x="28" y="50"/>
                  </a:cubicBezTo>
                  <a:cubicBezTo>
                    <a:pt x="29" y="51"/>
                    <a:pt x="30" y="52"/>
                    <a:pt x="32" y="53"/>
                  </a:cubicBezTo>
                  <a:cubicBezTo>
                    <a:pt x="33" y="54"/>
                    <a:pt x="35" y="55"/>
                    <a:pt x="37" y="56"/>
                  </a:cubicBezTo>
                  <a:cubicBezTo>
                    <a:pt x="39" y="57"/>
                    <a:pt x="42" y="58"/>
                    <a:pt x="45" y="59"/>
                  </a:cubicBezTo>
                  <a:cubicBezTo>
                    <a:pt x="50" y="61"/>
                    <a:pt x="54" y="63"/>
                    <a:pt x="58" y="65"/>
                  </a:cubicBezTo>
                  <a:cubicBezTo>
                    <a:pt x="62" y="67"/>
                    <a:pt x="66" y="69"/>
                    <a:pt x="69" y="72"/>
                  </a:cubicBezTo>
                  <a:cubicBezTo>
                    <a:pt x="72" y="74"/>
                    <a:pt x="74" y="77"/>
                    <a:pt x="75" y="81"/>
                  </a:cubicBezTo>
                  <a:cubicBezTo>
                    <a:pt x="77" y="84"/>
                    <a:pt x="78" y="89"/>
                    <a:pt x="78" y="93"/>
                  </a:cubicBezTo>
                  <a:cubicBezTo>
                    <a:pt x="78" y="96"/>
                    <a:pt x="77" y="100"/>
                    <a:pt x="77" y="103"/>
                  </a:cubicBezTo>
                  <a:cubicBezTo>
                    <a:pt x="76" y="106"/>
                    <a:pt x="74" y="109"/>
                    <a:pt x="72" y="112"/>
                  </a:cubicBezTo>
                  <a:cubicBezTo>
                    <a:pt x="69" y="114"/>
                    <a:pt x="67" y="116"/>
                    <a:pt x="63" y="118"/>
                  </a:cubicBezTo>
                  <a:cubicBezTo>
                    <a:pt x="59" y="120"/>
                    <a:pt x="55" y="122"/>
                    <a:pt x="50" y="123"/>
                  </a:cubicBezTo>
                  <a:cubicBezTo>
                    <a:pt x="50" y="142"/>
                    <a:pt x="50" y="142"/>
                    <a:pt x="50" y="142"/>
                  </a:cubicBezTo>
                  <a:cubicBezTo>
                    <a:pt x="30" y="142"/>
                    <a:pt x="30" y="142"/>
                    <a:pt x="30" y="142"/>
                  </a:cubicBezTo>
                  <a:lnTo>
                    <a:pt x="30" y="123"/>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97" name="Group 596"/>
          <p:cNvGrpSpPr>
            <a:grpSpLocks noChangeAspect="1"/>
          </p:cNvGrpSpPr>
          <p:nvPr/>
        </p:nvGrpSpPr>
        <p:grpSpPr>
          <a:xfrm>
            <a:off x="1573345" y="5335009"/>
            <a:ext cx="846337" cy="795528"/>
            <a:chOff x="1579562" y="5616575"/>
            <a:chExt cx="925512" cy="869950"/>
          </a:xfrm>
        </p:grpSpPr>
        <p:sp>
          <p:nvSpPr>
            <p:cNvPr id="334" name="Freeform 228"/>
            <p:cNvSpPr>
              <a:spLocks/>
            </p:cNvSpPr>
            <p:nvPr/>
          </p:nvSpPr>
          <p:spPr bwMode="auto">
            <a:xfrm>
              <a:off x="1579562" y="5616575"/>
              <a:ext cx="925512" cy="869950"/>
            </a:xfrm>
            <a:custGeom>
              <a:avLst/>
              <a:gdLst>
                <a:gd name="T0" fmla="*/ 69 w 481"/>
                <a:gd name="T1" fmla="*/ 351 h 449"/>
                <a:gd name="T2" fmla="*/ 115 w 481"/>
                <a:gd name="T3" fmla="*/ 66 h 449"/>
                <a:gd name="T4" fmla="*/ 412 w 481"/>
                <a:gd name="T5" fmla="*/ 108 h 449"/>
                <a:gd name="T6" fmla="*/ 358 w 481"/>
                <a:gd name="T7" fmla="*/ 382 h 449"/>
                <a:gd name="T8" fmla="*/ 69 w 481"/>
                <a:gd name="T9" fmla="*/ 351 h 449"/>
              </a:gdLst>
              <a:ahLst/>
              <a:cxnLst>
                <a:cxn ang="0">
                  <a:pos x="T0" y="T1"/>
                </a:cxn>
                <a:cxn ang="0">
                  <a:pos x="T2" y="T3"/>
                </a:cxn>
                <a:cxn ang="0">
                  <a:pos x="T4" y="T5"/>
                </a:cxn>
                <a:cxn ang="0">
                  <a:pos x="T6" y="T7"/>
                </a:cxn>
                <a:cxn ang="0">
                  <a:pos x="T8" y="T9"/>
                </a:cxn>
              </a:cxnLst>
              <a:rect l="0" t="0" r="r" b="b"/>
              <a:pathLst>
                <a:path w="481" h="449">
                  <a:moveTo>
                    <a:pt x="69" y="351"/>
                  </a:moveTo>
                  <a:cubicBezTo>
                    <a:pt x="0" y="261"/>
                    <a:pt x="21" y="133"/>
                    <a:pt x="115" y="66"/>
                  </a:cubicBezTo>
                  <a:cubicBezTo>
                    <a:pt x="210" y="0"/>
                    <a:pt x="343" y="18"/>
                    <a:pt x="412" y="108"/>
                  </a:cubicBezTo>
                  <a:cubicBezTo>
                    <a:pt x="481" y="198"/>
                    <a:pt x="452" y="315"/>
                    <a:pt x="358" y="382"/>
                  </a:cubicBezTo>
                  <a:cubicBezTo>
                    <a:pt x="263" y="449"/>
                    <a:pt x="138" y="441"/>
                    <a:pt x="69" y="351"/>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229"/>
            <p:cNvSpPr>
              <a:spLocks noEditPoints="1"/>
            </p:cNvSpPr>
            <p:nvPr/>
          </p:nvSpPr>
          <p:spPr bwMode="auto">
            <a:xfrm>
              <a:off x="1863725" y="5843588"/>
              <a:ext cx="350837" cy="346075"/>
            </a:xfrm>
            <a:custGeom>
              <a:avLst/>
              <a:gdLst>
                <a:gd name="T0" fmla="*/ 178 w 183"/>
                <a:gd name="T1" fmla="*/ 76 h 179"/>
                <a:gd name="T2" fmla="*/ 169 w 183"/>
                <a:gd name="T3" fmla="*/ 49 h 179"/>
                <a:gd name="T4" fmla="*/ 152 w 183"/>
                <a:gd name="T5" fmla="*/ 27 h 179"/>
                <a:gd name="T6" fmla="*/ 132 w 183"/>
                <a:gd name="T7" fmla="*/ 12 h 179"/>
                <a:gd name="T8" fmla="*/ 105 w 183"/>
                <a:gd name="T9" fmla="*/ 3 h 179"/>
                <a:gd name="T10" fmla="*/ 78 w 183"/>
                <a:gd name="T11" fmla="*/ 3 h 179"/>
                <a:gd name="T12" fmla="*/ 52 w 183"/>
                <a:gd name="T13" fmla="*/ 12 h 179"/>
                <a:gd name="T14" fmla="*/ 30 w 183"/>
                <a:gd name="T15" fmla="*/ 28 h 179"/>
                <a:gd name="T16" fmla="*/ 14 w 183"/>
                <a:gd name="T17" fmla="*/ 49 h 179"/>
                <a:gd name="T18" fmla="*/ 6 w 183"/>
                <a:gd name="T19" fmla="*/ 76 h 179"/>
                <a:gd name="T20" fmla="*/ 4 w 183"/>
                <a:gd name="T21" fmla="*/ 78 h 179"/>
                <a:gd name="T22" fmla="*/ 4 w 183"/>
                <a:gd name="T23" fmla="*/ 100 h 179"/>
                <a:gd name="T24" fmla="*/ 7 w 183"/>
                <a:gd name="T25" fmla="*/ 105 h 179"/>
                <a:gd name="T26" fmla="*/ 15 w 183"/>
                <a:gd name="T27" fmla="*/ 128 h 179"/>
                <a:gd name="T28" fmla="*/ 31 w 183"/>
                <a:gd name="T29" fmla="*/ 151 h 179"/>
                <a:gd name="T30" fmla="*/ 52 w 183"/>
                <a:gd name="T31" fmla="*/ 166 h 179"/>
                <a:gd name="T32" fmla="*/ 79 w 183"/>
                <a:gd name="T33" fmla="*/ 175 h 179"/>
                <a:gd name="T34" fmla="*/ 105 w 183"/>
                <a:gd name="T35" fmla="*/ 175 h 179"/>
                <a:gd name="T36" fmla="*/ 131 w 183"/>
                <a:gd name="T37" fmla="*/ 167 h 179"/>
                <a:gd name="T38" fmla="*/ 154 w 183"/>
                <a:gd name="T39" fmla="*/ 150 h 179"/>
                <a:gd name="T40" fmla="*/ 169 w 183"/>
                <a:gd name="T41" fmla="*/ 131 h 179"/>
                <a:gd name="T42" fmla="*/ 170 w 183"/>
                <a:gd name="T43" fmla="*/ 124 h 179"/>
                <a:gd name="T44" fmla="*/ 175 w 183"/>
                <a:gd name="T45" fmla="*/ 107 h 179"/>
                <a:gd name="T46" fmla="*/ 180 w 183"/>
                <a:gd name="T47" fmla="*/ 99 h 179"/>
                <a:gd name="T48" fmla="*/ 183 w 183"/>
                <a:gd name="T49" fmla="*/ 89 h 179"/>
                <a:gd name="T50" fmla="*/ 178 w 183"/>
                <a:gd name="T51" fmla="*/ 76 h 179"/>
                <a:gd name="T52" fmla="*/ 131 w 183"/>
                <a:gd name="T53" fmla="*/ 140 h 179"/>
                <a:gd name="T54" fmla="*/ 37 w 183"/>
                <a:gd name="T55" fmla="*/ 130 h 179"/>
                <a:gd name="T56" fmla="*/ 52 w 183"/>
                <a:gd name="T57" fmla="*/ 37 h 179"/>
                <a:gd name="T58" fmla="*/ 148 w 183"/>
                <a:gd name="T59" fmla="*/ 51 h 179"/>
                <a:gd name="T60" fmla="*/ 131 w 183"/>
                <a:gd name="T61" fmla="*/ 14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3" h="179">
                  <a:moveTo>
                    <a:pt x="178" y="76"/>
                  </a:moveTo>
                  <a:cubicBezTo>
                    <a:pt x="172" y="68"/>
                    <a:pt x="169" y="59"/>
                    <a:pt x="169" y="49"/>
                  </a:cubicBezTo>
                  <a:cubicBezTo>
                    <a:pt x="169" y="38"/>
                    <a:pt x="163" y="31"/>
                    <a:pt x="152" y="27"/>
                  </a:cubicBezTo>
                  <a:cubicBezTo>
                    <a:pt x="144" y="25"/>
                    <a:pt x="137" y="20"/>
                    <a:pt x="132" y="12"/>
                  </a:cubicBezTo>
                  <a:cubicBezTo>
                    <a:pt x="125" y="2"/>
                    <a:pt x="116" y="0"/>
                    <a:pt x="105" y="3"/>
                  </a:cubicBezTo>
                  <a:cubicBezTo>
                    <a:pt x="96" y="7"/>
                    <a:pt x="87" y="6"/>
                    <a:pt x="78" y="3"/>
                  </a:cubicBezTo>
                  <a:cubicBezTo>
                    <a:pt x="68" y="0"/>
                    <a:pt x="59" y="3"/>
                    <a:pt x="52" y="12"/>
                  </a:cubicBezTo>
                  <a:cubicBezTo>
                    <a:pt x="47" y="20"/>
                    <a:pt x="39" y="25"/>
                    <a:pt x="30" y="28"/>
                  </a:cubicBezTo>
                  <a:cubicBezTo>
                    <a:pt x="20" y="31"/>
                    <a:pt x="14" y="38"/>
                    <a:pt x="14" y="49"/>
                  </a:cubicBezTo>
                  <a:cubicBezTo>
                    <a:pt x="15" y="59"/>
                    <a:pt x="12" y="68"/>
                    <a:pt x="6" y="76"/>
                  </a:cubicBezTo>
                  <a:cubicBezTo>
                    <a:pt x="5" y="77"/>
                    <a:pt x="5" y="78"/>
                    <a:pt x="4" y="78"/>
                  </a:cubicBezTo>
                  <a:cubicBezTo>
                    <a:pt x="0" y="86"/>
                    <a:pt x="0" y="93"/>
                    <a:pt x="4" y="100"/>
                  </a:cubicBezTo>
                  <a:cubicBezTo>
                    <a:pt x="5" y="102"/>
                    <a:pt x="6" y="103"/>
                    <a:pt x="7" y="105"/>
                  </a:cubicBezTo>
                  <a:cubicBezTo>
                    <a:pt x="13" y="112"/>
                    <a:pt x="14" y="119"/>
                    <a:pt x="15" y="128"/>
                  </a:cubicBezTo>
                  <a:cubicBezTo>
                    <a:pt x="15" y="141"/>
                    <a:pt x="19" y="146"/>
                    <a:pt x="31" y="151"/>
                  </a:cubicBezTo>
                  <a:cubicBezTo>
                    <a:pt x="40" y="154"/>
                    <a:pt x="47" y="159"/>
                    <a:pt x="52" y="166"/>
                  </a:cubicBezTo>
                  <a:cubicBezTo>
                    <a:pt x="59" y="176"/>
                    <a:pt x="68" y="179"/>
                    <a:pt x="79" y="175"/>
                  </a:cubicBezTo>
                  <a:cubicBezTo>
                    <a:pt x="88" y="172"/>
                    <a:pt x="96" y="172"/>
                    <a:pt x="105" y="175"/>
                  </a:cubicBezTo>
                  <a:cubicBezTo>
                    <a:pt x="116" y="178"/>
                    <a:pt x="125" y="176"/>
                    <a:pt x="131" y="167"/>
                  </a:cubicBezTo>
                  <a:cubicBezTo>
                    <a:pt x="137" y="158"/>
                    <a:pt x="145" y="153"/>
                    <a:pt x="154" y="150"/>
                  </a:cubicBezTo>
                  <a:cubicBezTo>
                    <a:pt x="163" y="147"/>
                    <a:pt x="169" y="141"/>
                    <a:pt x="169" y="131"/>
                  </a:cubicBezTo>
                  <a:cubicBezTo>
                    <a:pt x="169" y="129"/>
                    <a:pt x="170" y="126"/>
                    <a:pt x="170" y="124"/>
                  </a:cubicBezTo>
                  <a:cubicBezTo>
                    <a:pt x="170" y="118"/>
                    <a:pt x="171" y="112"/>
                    <a:pt x="175" y="107"/>
                  </a:cubicBezTo>
                  <a:cubicBezTo>
                    <a:pt x="177" y="104"/>
                    <a:pt x="179" y="101"/>
                    <a:pt x="180" y="99"/>
                  </a:cubicBezTo>
                  <a:cubicBezTo>
                    <a:pt x="181" y="96"/>
                    <a:pt x="182" y="92"/>
                    <a:pt x="183" y="89"/>
                  </a:cubicBezTo>
                  <a:cubicBezTo>
                    <a:pt x="183" y="84"/>
                    <a:pt x="181" y="80"/>
                    <a:pt x="178" y="76"/>
                  </a:cubicBezTo>
                  <a:close/>
                  <a:moveTo>
                    <a:pt x="131" y="140"/>
                  </a:moveTo>
                  <a:cubicBezTo>
                    <a:pt x="100" y="162"/>
                    <a:pt x="59" y="159"/>
                    <a:pt x="37" y="130"/>
                  </a:cubicBezTo>
                  <a:cubicBezTo>
                    <a:pt x="14" y="100"/>
                    <a:pt x="21" y="59"/>
                    <a:pt x="52" y="37"/>
                  </a:cubicBezTo>
                  <a:cubicBezTo>
                    <a:pt x="83" y="15"/>
                    <a:pt x="126" y="21"/>
                    <a:pt x="148" y="51"/>
                  </a:cubicBezTo>
                  <a:cubicBezTo>
                    <a:pt x="171" y="80"/>
                    <a:pt x="162" y="118"/>
                    <a:pt x="131" y="140"/>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230"/>
            <p:cNvSpPr>
              <a:spLocks/>
            </p:cNvSpPr>
            <p:nvPr/>
          </p:nvSpPr>
          <p:spPr bwMode="auto">
            <a:xfrm>
              <a:off x="2052637" y="6183313"/>
              <a:ext cx="127000" cy="138113"/>
            </a:xfrm>
            <a:custGeom>
              <a:avLst/>
              <a:gdLst>
                <a:gd name="T0" fmla="*/ 23 w 66"/>
                <a:gd name="T1" fmla="*/ 71 h 72"/>
                <a:gd name="T2" fmla="*/ 26 w 66"/>
                <a:gd name="T3" fmla="*/ 71 h 72"/>
                <a:gd name="T4" fmla="*/ 26 w 66"/>
                <a:gd name="T5" fmla="*/ 71 h 72"/>
                <a:gd name="T6" fmla="*/ 40 w 66"/>
                <a:gd name="T7" fmla="*/ 53 h 72"/>
                <a:gd name="T8" fmla="*/ 44 w 66"/>
                <a:gd name="T9" fmla="*/ 50 h 72"/>
                <a:gd name="T10" fmla="*/ 66 w 66"/>
                <a:gd name="T11" fmla="*/ 50 h 72"/>
                <a:gd name="T12" fmla="*/ 66 w 66"/>
                <a:gd name="T13" fmla="*/ 50 h 72"/>
                <a:gd name="T14" fmla="*/ 45 w 66"/>
                <a:gd name="T15" fmla="*/ 4 h 72"/>
                <a:gd name="T16" fmla="*/ 45 w 66"/>
                <a:gd name="T17" fmla="*/ 4 h 72"/>
                <a:gd name="T18" fmla="*/ 35 w 66"/>
                <a:gd name="T19" fmla="*/ 1 h 72"/>
                <a:gd name="T20" fmla="*/ 29 w 66"/>
                <a:gd name="T21" fmla="*/ 3 h 72"/>
                <a:gd name="T22" fmla="*/ 24 w 66"/>
                <a:gd name="T23" fmla="*/ 5 h 72"/>
                <a:gd name="T24" fmla="*/ 21 w 66"/>
                <a:gd name="T25" fmla="*/ 7 h 72"/>
                <a:gd name="T26" fmla="*/ 20 w 66"/>
                <a:gd name="T27" fmla="*/ 8 h 72"/>
                <a:gd name="T28" fmla="*/ 18 w 66"/>
                <a:gd name="T29" fmla="*/ 9 h 72"/>
                <a:gd name="T30" fmla="*/ 11 w 66"/>
                <a:gd name="T31" fmla="*/ 13 h 72"/>
                <a:gd name="T32" fmla="*/ 1 w 66"/>
                <a:gd name="T33" fmla="*/ 19 h 72"/>
                <a:gd name="T34" fmla="*/ 21 w 66"/>
                <a:gd name="T35" fmla="*/ 67 h 72"/>
                <a:gd name="T36" fmla="*/ 23 w 66"/>
                <a:gd name="T3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72">
                  <a:moveTo>
                    <a:pt x="23" y="71"/>
                  </a:moveTo>
                  <a:cubicBezTo>
                    <a:pt x="24" y="72"/>
                    <a:pt x="26" y="72"/>
                    <a:pt x="26" y="71"/>
                  </a:cubicBezTo>
                  <a:cubicBezTo>
                    <a:pt x="26" y="71"/>
                    <a:pt x="26" y="71"/>
                    <a:pt x="26" y="71"/>
                  </a:cubicBezTo>
                  <a:cubicBezTo>
                    <a:pt x="31" y="65"/>
                    <a:pt x="35" y="59"/>
                    <a:pt x="40" y="53"/>
                  </a:cubicBezTo>
                  <a:cubicBezTo>
                    <a:pt x="41" y="51"/>
                    <a:pt x="42" y="51"/>
                    <a:pt x="44" y="50"/>
                  </a:cubicBezTo>
                  <a:cubicBezTo>
                    <a:pt x="51" y="50"/>
                    <a:pt x="59" y="50"/>
                    <a:pt x="66" y="50"/>
                  </a:cubicBezTo>
                  <a:cubicBezTo>
                    <a:pt x="66" y="50"/>
                    <a:pt x="66" y="50"/>
                    <a:pt x="66" y="50"/>
                  </a:cubicBezTo>
                  <a:cubicBezTo>
                    <a:pt x="59" y="35"/>
                    <a:pt x="52" y="20"/>
                    <a:pt x="45" y="4"/>
                  </a:cubicBezTo>
                  <a:cubicBezTo>
                    <a:pt x="45" y="4"/>
                    <a:pt x="45" y="4"/>
                    <a:pt x="45" y="4"/>
                  </a:cubicBezTo>
                  <a:cubicBezTo>
                    <a:pt x="42" y="2"/>
                    <a:pt x="39" y="0"/>
                    <a:pt x="35" y="1"/>
                  </a:cubicBezTo>
                  <a:cubicBezTo>
                    <a:pt x="33" y="2"/>
                    <a:pt x="31" y="2"/>
                    <a:pt x="29" y="3"/>
                  </a:cubicBezTo>
                  <a:cubicBezTo>
                    <a:pt x="27" y="4"/>
                    <a:pt x="25" y="5"/>
                    <a:pt x="24" y="5"/>
                  </a:cubicBezTo>
                  <a:cubicBezTo>
                    <a:pt x="23" y="6"/>
                    <a:pt x="22" y="6"/>
                    <a:pt x="21" y="7"/>
                  </a:cubicBezTo>
                  <a:cubicBezTo>
                    <a:pt x="21" y="7"/>
                    <a:pt x="20" y="7"/>
                    <a:pt x="20" y="8"/>
                  </a:cubicBezTo>
                  <a:cubicBezTo>
                    <a:pt x="19" y="8"/>
                    <a:pt x="18" y="8"/>
                    <a:pt x="18" y="9"/>
                  </a:cubicBezTo>
                  <a:cubicBezTo>
                    <a:pt x="15" y="10"/>
                    <a:pt x="13" y="11"/>
                    <a:pt x="11" y="13"/>
                  </a:cubicBezTo>
                  <a:cubicBezTo>
                    <a:pt x="7" y="15"/>
                    <a:pt x="4" y="17"/>
                    <a:pt x="1" y="19"/>
                  </a:cubicBezTo>
                  <a:cubicBezTo>
                    <a:pt x="0" y="20"/>
                    <a:pt x="14" y="52"/>
                    <a:pt x="21" y="67"/>
                  </a:cubicBezTo>
                  <a:cubicBezTo>
                    <a:pt x="22" y="68"/>
                    <a:pt x="23" y="70"/>
                    <a:pt x="23" y="7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231"/>
            <p:cNvSpPr>
              <a:spLocks/>
            </p:cNvSpPr>
            <p:nvPr/>
          </p:nvSpPr>
          <p:spPr bwMode="auto">
            <a:xfrm>
              <a:off x="1909762" y="6184900"/>
              <a:ext cx="127000" cy="139700"/>
            </a:xfrm>
            <a:custGeom>
              <a:avLst/>
              <a:gdLst>
                <a:gd name="T0" fmla="*/ 44 w 66"/>
                <a:gd name="T1" fmla="*/ 71 h 72"/>
                <a:gd name="T2" fmla="*/ 40 w 66"/>
                <a:gd name="T3" fmla="*/ 71 h 72"/>
                <a:gd name="T4" fmla="*/ 40 w 66"/>
                <a:gd name="T5" fmla="*/ 71 h 72"/>
                <a:gd name="T6" fmla="*/ 27 w 66"/>
                <a:gd name="T7" fmla="*/ 53 h 72"/>
                <a:gd name="T8" fmla="*/ 23 w 66"/>
                <a:gd name="T9" fmla="*/ 50 h 72"/>
                <a:gd name="T10" fmla="*/ 0 w 66"/>
                <a:gd name="T11" fmla="*/ 50 h 72"/>
                <a:gd name="T12" fmla="*/ 1 w 66"/>
                <a:gd name="T13" fmla="*/ 50 h 72"/>
                <a:gd name="T14" fmla="*/ 22 w 66"/>
                <a:gd name="T15" fmla="*/ 4 h 72"/>
                <a:gd name="T16" fmla="*/ 22 w 66"/>
                <a:gd name="T17" fmla="*/ 4 h 72"/>
                <a:gd name="T18" fmla="*/ 32 w 66"/>
                <a:gd name="T19" fmla="*/ 1 h 72"/>
                <a:gd name="T20" fmla="*/ 38 w 66"/>
                <a:gd name="T21" fmla="*/ 3 h 72"/>
                <a:gd name="T22" fmla="*/ 43 w 66"/>
                <a:gd name="T23" fmla="*/ 5 h 72"/>
                <a:gd name="T24" fmla="*/ 46 w 66"/>
                <a:gd name="T25" fmla="*/ 6 h 72"/>
                <a:gd name="T26" fmla="*/ 47 w 66"/>
                <a:gd name="T27" fmla="*/ 7 h 72"/>
                <a:gd name="T28" fmla="*/ 49 w 66"/>
                <a:gd name="T29" fmla="*/ 8 h 72"/>
                <a:gd name="T30" fmla="*/ 56 w 66"/>
                <a:gd name="T31" fmla="*/ 13 h 72"/>
                <a:gd name="T32" fmla="*/ 66 w 66"/>
                <a:gd name="T33" fmla="*/ 19 h 72"/>
                <a:gd name="T34" fmla="*/ 45 w 66"/>
                <a:gd name="T35" fmla="*/ 67 h 72"/>
                <a:gd name="T36" fmla="*/ 44 w 66"/>
                <a:gd name="T37" fmla="*/ 7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72">
                  <a:moveTo>
                    <a:pt x="44" y="71"/>
                  </a:moveTo>
                  <a:cubicBezTo>
                    <a:pt x="43" y="72"/>
                    <a:pt x="41" y="72"/>
                    <a:pt x="40" y="71"/>
                  </a:cubicBezTo>
                  <a:cubicBezTo>
                    <a:pt x="40" y="71"/>
                    <a:pt x="40" y="71"/>
                    <a:pt x="40" y="71"/>
                  </a:cubicBezTo>
                  <a:cubicBezTo>
                    <a:pt x="36" y="65"/>
                    <a:pt x="32" y="59"/>
                    <a:pt x="27" y="53"/>
                  </a:cubicBezTo>
                  <a:cubicBezTo>
                    <a:pt x="26" y="51"/>
                    <a:pt x="25" y="50"/>
                    <a:pt x="23" y="50"/>
                  </a:cubicBezTo>
                  <a:cubicBezTo>
                    <a:pt x="16" y="50"/>
                    <a:pt x="8" y="50"/>
                    <a:pt x="0" y="50"/>
                  </a:cubicBezTo>
                  <a:cubicBezTo>
                    <a:pt x="1" y="50"/>
                    <a:pt x="1" y="50"/>
                    <a:pt x="1" y="50"/>
                  </a:cubicBezTo>
                  <a:cubicBezTo>
                    <a:pt x="8" y="35"/>
                    <a:pt x="15" y="20"/>
                    <a:pt x="22" y="4"/>
                  </a:cubicBezTo>
                  <a:cubicBezTo>
                    <a:pt x="22" y="4"/>
                    <a:pt x="22" y="4"/>
                    <a:pt x="22" y="4"/>
                  </a:cubicBezTo>
                  <a:cubicBezTo>
                    <a:pt x="24" y="1"/>
                    <a:pt x="28" y="0"/>
                    <a:pt x="32" y="1"/>
                  </a:cubicBezTo>
                  <a:cubicBezTo>
                    <a:pt x="34" y="2"/>
                    <a:pt x="36" y="2"/>
                    <a:pt x="38" y="3"/>
                  </a:cubicBezTo>
                  <a:cubicBezTo>
                    <a:pt x="40" y="4"/>
                    <a:pt x="41" y="4"/>
                    <a:pt x="43" y="5"/>
                  </a:cubicBezTo>
                  <a:cubicBezTo>
                    <a:pt x="44" y="6"/>
                    <a:pt x="45" y="6"/>
                    <a:pt x="46" y="6"/>
                  </a:cubicBezTo>
                  <a:cubicBezTo>
                    <a:pt x="46" y="7"/>
                    <a:pt x="47" y="7"/>
                    <a:pt x="47" y="7"/>
                  </a:cubicBezTo>
                  <a:cubicBezTo>
                    <a:pt x="48" y="8"/>
                    <a:pt x="48" y="8"/>
                    <a:pt x="49" y="8"/>
                  </a:cubicBezTo>
                  <a:cubicBezTo>
                    <a:pt x="51" y="10"/>
                    <a:pt x="54" y="11"/>
                    <a:pt x="56" y="13"/>
                  </a:cubicBezTo>
                  <a:cubicBezTo>
                    <a:pt x="59" y="15"/>
                    <a:pt x="63" y="17"/>
                    <a:pt x="66" y="19"/>
                  </a:cubicBezTo>
                  <a:cubicBezTo>
                    <a:pt x="66" y="20"/>
                    <a:pt x="53" y="52"/>
                    <a:pt x="45" y="67"/>
                  </a:cubicBezTo>
                  <a:cubicBezTo>
                    <a:pt x="45" y="68"/>
                    <a:pt x="44" y="70"/>
                    <a:pt x="44" y="7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232"/>
            <p:cNvSpPr>
              <a:spLocks/>
            </p:cNvSpPr>
            <p:nvPr/>
          </p:nvSpPr>
          <p:spPr bwMode="auto">
            <a:xfrm>
              <a:off x="1920875" y="5902325"/>
              <a:ext cx="239712" cy="225425"/>
            </a:xfrm>
            <a:custGeom>
              <a:avLst/>
              <a:gdLst>
                <a:gd name="T0" fmla="*/ 18 w 125"/>
                <a:gd name="T1" fmla="*/ 91 h 117"/>
                <a:gd name="T2" fmla="*/ 30 w 125"/>
                <a:gd name="T3" fmla="*/ 18 h 117"/>
                <a:gd name="T4" fmla="*/ 107 w 125"/>
                <a:gd name="T5" fmla="*/ 29 h 117"/>
                <a:gd name="T6" fmla="*/ 93 w 125"/>
                <a:gd name="T7" fmla="*/ 100 h 117"/>
                <a:gd name="T8" fmla="*/ 18 w 125"/>
                <a:gd name="T9" fmla="*/ 91 h 117"/>
              </a:gdLst>
              <a:ahLst/>
              <a:cxnLst>
                <a:cxn ang="0">
                  <a:pos x="T0" y="T1"/>
                </a:cxn>
                <a:cxn ang="0">
                  <a:pos x="T2" y="T3"/>
                </a:cxn>
                <a:cxn ang="0">
                  <a:pos x="T4" y="T5"/>
                </a:cxn>
                <a:cxn ang="0">
                  <a:pos x="T6" y="T7"/>
                </a:cxn>
                <a:cxn ang="0">
                  <a:pos x="T8" y="T9"/>
                </a:cxn>
              </a:cxnLst>
              <a:rect l="0" t="0" r="r" b="b"/>
              <a:pathLst>
                <a:path w="125" h="117">
                  <a:moveTo>
                    <a:pt x="18" y="91"/>
                  </a:moveTo>
                  <a:cubicBezTo>
                    <a:pt x="0" y="68"/>
                    <a:pt x="5" y="35"/>
                    <a:pt x="30" y="18"/>
                  </a:cubicBezTo>
                  <a:cubicBezTo>
                    <a:pt x="55" y="0"/>
                    <a:pt x="89" y="5"/>
                    <a:pt x="107" y="29"/>
                  </a:cubicBezTo>
                  <a:cubicBezTo>
                    <a:pt x="125" y="52"/>
                    <a:pt x="118" y="82"/>
                    <a:pt x="93" y="100"/>
                  </a:cubicBezTo>
                  <a:cubicBezTo>
                    <a:pt x="68" y="117"/>
                    <a:pt x="36" y="115"/>
                    <a:pt x="18" y="9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9" name="Group 598"/>
          <p:cNvGrpSpPr>
            <a:grpSpLocks noChangeAspect="1"/>
          </p:cNvGrpSpPr>
          <p:nvPr/>
        </p:nvGrpSpPr>
        <p:grpSpPr>
          <a:xfrm>
            <a:off x="3961717" y="5335009"/>
            <a:ext cx="842146" cy="795528"/>
            <a:chOff x="4002087" y="5645150"/>
            <a:chExt cx="889000" cy="839788"/>
          </a:xfrm>
        </p:grpSpPr>
        <p:sp>
          <p:nvSpPr>
            <p:cNvPr id="342" name="Freeform 236"/>
            <p:cNvSpPr>
              <a:spLocks/>
            </p:cNvSpPr>
            <p:nvPr/>
          </p:nvSpPr>
          <p:spPr bwMode="auto">
            <a:xfrm>
              <a:off x="4002087" y="5645150"/>
              <a:ext cx="889000" cy="839788"/>
            </a:xfrm>
            <a:custGeom>
              <a:avLst/>
              <a:gdLst>
                <a:gd name="T0" fmla="*/ 66 w 463"/>
                <a:gd name="T1" fmla="*/ 338 h 433"/>
                <a:gd name="T2" fmla="*/ 111 w 463"/>
                <a:gd name="T3" fmla="*/ 64 h 433"/>
                <a:gd name="T4" fmla="*/ 397 w 463"/>
                <a:gd name="T5" fmla="*/ 105 h 433"/>
                <a:gd name="T6" fmla="*/ 345 w 463"/>
                <a:gd name="T7" fmla="*/ 368 h 433"/>
                <a:gd name="T8" fmla="*/ 66 w 463"/>
                <a:gd name="T9" fmla="*/ 338 h 433"/>
              </a:gdLst>
              <a:ahLst/>
              <a:cxnLst>
                <a:cxn ang="0">
                  <a:pos x="T0" y="T1"/>
                </a:cxn>
                <a:cxn ang="0">
                  <a:pos x="T2" y="T3"/>
                </a:cxn>
                <a:cxn ang="0">
                  <a:pos x="T4" y="T5"/>
                </a:cxn>
                <a:cxn ang="0">
                  <a:pos x="T6" y="T7"/>
                </a:cxn>
                <a:cxn ang="0">
                  <a:pos x="T8" y="T9"/>
                </a:cxn>
              </a:cxnLst>
              <a:rect l="0" t="0" r="r" b="b"/>
              <a:pathLst>
                <a:path w="463" h="433">
                  <a:moveTo>
                    <a:pt x="66" y="338"/>
                  </a:moveTo>
                  <a:cubicBezTo>
                    <a:pt x="0" y="252"/>
                    <a:pt x="20" y="129"/>
                    <a:pt x="111" y="64"/>
                  </a:cubicBezTo>
                  <a:cubicBezTo>
                    <a:pt x="202" y="0"/>
                    <a:pt x="330" y="18"/>
                    <a:pt x="397" y="105"/>
                  </a:cubicBezTo>
                  <a:cubicBezTo>
                    <a:pt x="463" y="191"/>
                    <a:pt x="436" y="304"/>
                    <a:pt x="345" y="368"/>
                  </a:cubicBezTo>
                  <a:cubicBezTo>
                    <a:pt x="254" y="433"/>
                    <a:pt x="133" y="425"/>
                    <a:pt x="66" y="33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237"/>
            <p:cNvSpPr>
              <a:spLocks/>
            </p:cNvSpPr>
            <p:nvPr/>
          </p:nvSpPr>
          <p:spPr bwMode="auto">
            <a:xfrm>
              <a:off x="4252912" y="6038850"/>
              <a:ext cx="369887" cy="263525"/>
            </a:xfrm>
            <a:custGeom>
              <a:avLst/>
              <a:gdLst>
                <a:gd name="T0" fmla="*/ 98 w 192"/>
                <a:gd name="T1" fmla="*/ 1 h 136"/>
                <a:gd name="T2" fmla="*/ 38 w 192"/>
                <a:gd name="T3" fmla="*/ 21 h 136"/>
                <a:gd name="T4" fmla="*/ 0 w 192"/>
                <a:gd name="T5" fmla="*/ 110 h 136"/>
                <a:gd name="T6" fmla="*/ 29 w 192"/>
                <a:gd name="T7" fmla="*/ 112 h 136"/>
                <a:gd name="T8" fmla="*/ 192 w 192"/>
                <a:gd name="T9" fmla="*/ 105 h 136"/>
                <a:gd name="T10" fmla="*/ 135 w 192"/>
                <a:gd name="T11" fmla="*/ 9 h 136"/>
                <a:gd name="T12" fmla="*/ 98 w 192"/>
                <a:gd name="T13" fmla="*/ 1 h 136"/>
              </a:gdLst>
              <a:ahLst/>
              <a:cxnLst>
                <a:cxn ang="0">
                  <a:pos x="T0" y="T1"/>
                </a:cxn>
                <a:cxn ang="0">
                  <a:pos x="T2" y="T3"/>
                </a:cxn>
                <a:cxn ang="0">
                  <a:pos x="T4" y="T5"/>
                </a:cxn>
                <a:cxn ang="0">
                  <a:pos x="T6" y="T7"/>
                </a:cxn>
                <a:cxn ang="0">
                  <a:pos x="T8" y="T9"/>
                </a:cxn>
                <a:cxn ang="0">
                  <a:pos x="T10" y="T11"/>
                </a:cxn>
                <a:cxn ang="0">
                  <a:pos x="T12" y="T13"/>
                </a:cxn>
              </a:cxnLst>
              <a:rect l="0" t="0" r="r" b="b"/>
              <a:pathLst>
                <a:path w="192" h="136">
                  <a:moveTo>
                    <a:pt x="98" y="1"/>
                  </a:moveTo>
                  <a:cubicBezTo>
                    <a:pt x="98" y="1"/>
                    <a:pt x="60" y="0"/>
                    <a:pt x="38" y="21"/>
                  </a:cubicBezTo>
                  <a:cubicBezTo>
                    <a:pt x="21" y="38"/>
                    <a:pt x="0" y="110"/>
                    <a:pt x="0" y="110"/>
                  </a:cubicBezTo>
                  <a:cubicBezTo>
                    <a:pt x="0" y="110"/>
                    <a:pt x="12" y="106"/>
                    <a:pt x="29" y="112"/>
                  </a:cubicBezTo>
                  <a:cubicBezTo>
                    <a:pt x="86" y="133"/>
                    <a:pt x="176" y="136"/>
                    <a:pt x="192" y="105"/>
                  </a:cubicBezTo>
                  <a:cubicBezTo>
                    <a:pt x="192" y="105"/>
                    <a:pt x="180" y="27"/>
                    <a:pt x="135" y="9"/>
                  </a:cubicBezTo>
                  <a:cubicBezTo>
                    <a:pt x="119" y="2"/>
                    <a:pt x="98" y="1"/>
                    <a:pt x="98" y="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238"/>
            <p:cNvSpPr>
              <a:spLocks/>
            </p:cNvSpPr>
            <p:nvPr/>
          </p:nvSpPr>
          <p:spPr bwMode="auto">
            <a:xfrm>
              <a:off x="4408487" y="6018213"/>
              <a:ext cx="61912" cy="63500"/>
            </a:xfrm>
            <a:custGeom>
              <a:avLst/>
              <a:gdLst>
                <a:gd name="T0" fmla="*/ 1 w 32"/>
                <a:gd name="T1" fmla="*/ 0 h 33"/>
                <a:gd name="T2" fmla="*/ 1 w 32"/>
                <a:gd name="T3" fmla="*/ 19 h 33"/>
                <a:gd name="T4" fmla="*/ 14 w 32"/>
                <a:gd name="T5" fmla="*/ 33 h 33"/>
                <a:gd name="T6" fmla="*/ 30 w 32"/>
                <a:gd name="T7" fmla="*/ 17 h 33"/>
                <a:gd name="T8" fmla="*/ 30 w 32"/>
                <a:gd name="T9" fmla="*/ 0 h 33"/>
                <a:gd name="T10" fmla="*/ 1 w 32"/>
                <a:gd name="T11" fmla="*/ 0 h 33"/>
              </a:gdLst>
              <a:ahLst/>
              <a:cxnLst>
                <a:cxn ang="0">
                  <a:pos x="T0" y="T1"/>
                </a:cxn>
                <a:cxn ang="0">
                  <a:pos x="T2" y="T3"/>
                </a:cxn>
                <a:cxn ang="0">
                  <a:pos x="T4" y="T5"/>
                </a:cxn>
                <a:cxn ang="0">
                  <a:pos x="T6" y="T7"/>
                </a:cxn>
                <a:cxn ang="0">
                  <a:pos x="T8" y="T9"/>
                </a:cxn>
                <a:cxn ang="0">
                  <a:pos x="T10" y="T11"/>
                </a:cxn>
              </a:cxnLst>
              <a:rect l="0" t="0" r="r" b="b"/>
              <a:pathLst>
                <a:path w="32" h="33">
                  <a:moveTo>
                    <a:pt x="1" y="0"/>
                  </a:moveTo>
                  <a:cubicBezTo>
                    <a:pt x="1" y="19"/>
                    <a:pt x="1" y="19"/>
                    <a:pt x="1" y="19"/>
                  </a:cubicBezTo>
                  <a:cubicBezTo>
                    <a:pt x="1" y="19"/>
                    <a:pt x="0" y="30"/>
                    <a:pt x="14" y="33"/>
                  </a:cubicBezTo>
                  <a:cubicBezTo>
                    <a:pt x="32" y="33"/>
                    <a:pt x="30" y="17"/>
                    <a:pt x="30" y="17"/>
                  </a:cubicBezTo>
                  <a:cubicBezTo>
                    <a:pt x="30" y="0"/>
                    <a:pt x="30" y="0"/>
                    <a:pt x="30" y="0"/>
                  </a:cubicBezTo>
                  <a:lnTo>
                    <a:pt x="1"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39"/>
            <p:cNvSpPr>
              <a:spLocks/>
            </p:cNvSpPr>
            <p:nvPr/>
          </p:nvSpPr>
          <p:spPr bwMode="auto">
            <a:xfrm>
              <a:off x="4340225" y="5840413"/>
              <a:ext cx="196850" cy="193675"/>
            </a:xfrm>
            <a:custGeom>
              <a:avLst/>
              <a:gdLst>
                <a:gd name="T0" fmla="*/ 93 w 103"/>
                <a:gd name="T1" fmla="*/ 47 h 100"/>
                <a:gd name="T2" fmla="*/ 92 w 103"/>
                <a:gd name="T3" fmla="*/ 47 h 100"/>
                <a:gd name="T4" fmla="*/ 92 w 103"/>
                <a:gd name="T5" fmla="*/ 21 h 100"/>
                <a:gd name="T6" fmla="*/ 25 w 103"/>
                <a:gd name="T7" fmla="*/ 14 h 100"/>
                <a:gd name="T8" fmla="*/ 10 w 103"/>
                <a:gd name="T9" fmla="*/ 47 h 100"/>
                <a:gd name="T10" fmla="*/ 0 w 103"/>
                <a:gd name="T11" fmla="*/ 57 h 100"/>
                <a:gd name="T12" fmla="*/ 10 w 103"/>
                <a:gd name="T13" fmla="*/ 66 h 100"/>
                <a:gd name="T14" fmla="*/ 11 w 103"/>
                <a:gd name="T15" fmla="*/ 66 h 100"/>
                <a:gd name="T16" fmla="*/ 51 w 103"/>
                <a:gd name="T17" fmla="*/ 100 h 100"/>
                <a:gd name="T18" fmla="*/ 92 w 103"/>
                <a:gd name="T19" fmla="*/ 66 h 100"/>
                <a:gd name="T20" fmla="*/ 93 w 103"/>
                <a:gd name="T21" fmla="*/ 66 h 100"/>
                <a:gd name="T22" fmla="*/ 103 w 103"/>
                <a:gd name="T23" fmla="*/ 57 h 100"/>
                <a:gd name="T24" fmla="*/ 93 w 103"/>
                <a:gd name="T25"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00">
                  <a:moveTo>
                    <a:pt x="93" y="47"/>
                  </a:moveTo>
                  <a:cubicBezTo>
                    <a:pt x="93" y="47"/>
                    <a:pt x="93" y="47"/>
                    <a:pt x="92" y="47"/>
                  </a:cubicBezTo>
                  <a:cubicBezTo>
                    <a:pt x="92" y="21"/>
                    <a:pt x="92" y="21"/>
                    <a:pt x="92" y="21"/>
                  </a:cubicBezTo>
                  <a:cubicBezTo>
                    <a:pt x="92" y="21"/>
                    <a:pt x="44" y="0"/>
                    <a:pt x="25" y="14"/>
                  </a:cubicBezTo>
                  <a:cubicBezTo>
                    <a:pt x="14" y="22"/>
                    <a:pt x="11" y="37"/>
                    <a:pt x="10" y="47"/>
                  </a:cubicBezTo>
                  <a:cubicBezTo>
                    <a:pt x="5" y="47"/>
                    <a:pt x="0" y="51"/>
                    <a:pt x="0" y="57"/>
                  </a:cubicBezTo>
                  <a:cubicBezTo>
                    <a:pt x="0" y="62"/>
                    <a:pt x="5" y="66"/>
                    <a:pt x="10" y="66"/>
                  </a:cubicBezTo>
                  <a:cubicBezTo>
                    <a:pt x="10" y="66"/>
                    <a:pt x="11" y="66"/>
                    <a:pt x="11" y="66"/>
                  </a:cubicBezTo>
                  <a:cubicBezTo>
                    <a:pt x="14" y="86"/>
                    <a:pt x="31" y="100"/>
                    <a:pt x="51" y="100"/>
                  </a:cubicBezTo>
                  <a:cubicBezTo>
                    <a:pt x="71" y="100"/>
                    <a:pt x="88" y="86"/>
                    <a:pt x="92" y="66"/>
                  </a:cubicBezTo>
                  <a:cubicBezTo>
                    <a:pt x="92" y="66"/>
                    <a:pt x="93" y="66"/>
                    <a:pt x="93" y="66"/>
                  </a:cubicBezTo>
                  <a:cubicBezTo>
                    <a:pt x="98" y="66"/>
                    <a:pt x="103" y="62"/>
                    <a:pt x="103" y="57"/>
                  </a:cubicBezTo>
                  <a:cubicBezTo>
                    <a:pt x="103" y="51"/>
                    <a:pt x="98" y="47"/>
                    <a:pt x="93" y="4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0"/>
            <p:cNvSpPr>
              <a:spLocks/>
            </p:cNvSpPr>
            <p:nvPr/>
          </p:nvSpPr>
          <p:spPr bwMode="auto">
            <a:xfrm>
              <a:off x="4335462" y="5773738"/>
              <a:ext cx="227012" cy="165100"/>
            </a:xfrm>
            <a:custGeom>
              <a:avLst/>
              <a:gdLst>
                <a:gd name="T0" fmla="*/ 12 w 118"/>
                <a:gd name="T1" fmla="*/ 82 h 85"/>
                <a:gd name="T2" fmla="*/ 24 w 118"/>
                <a:gd name="T3" fmla="*/ 30 h 85"/>
                <a:gd name="T4" fmla="*/ 77 w 118"/>
                <a:gd name="T5" fmla="*/ 20 h 85"/>
                <a:gd name="T6" fmla="*/ 93 w 118"/>
                <a:gd name="T7" fmla="*/ 85 h 85"/>
                <a:gd name="T8" fmla="*/ 86 w 118"/>
                <a:gd name="T9" fmla="*/ 71 h 85"/>
                <a:gd name="T10" fmla="*/ 29 w 118"/>
                <a:gd name="T11" fmla="*/ 65 h 85"/>
                <a:gd name="T12" fmla="*/ 12 w 118"/>
                <a:gd name="T13" fmla="*/ 82 h 85"/>
              </a:gdLst>
              <a:ahLst/>
              <a:cxnLst>
                <a:cxn ang="0">
                  <a:pos x="T0" y="T1"/>
                </a:cxn>
                <a:cxn ang="0">
                  <a:pos x="T2" y="T3"/>
                </a:cxn>
                <a:cxn ang="0">
                  <a:pos x="T4" y="T5"/>
                </a:cxn>
                <a:cxn ang="0">
                  <a:pos x="T6" y="T7"/>
                </a:cxn>
                <a:cxn ang="0">
                  <a:pos x="T8" y="T9"/>
                </a:cxn>
                <a:cxn ang="0">
                  <a:pos x="T10" y="T11"/>
                </a:cxn>
                <a:cxn ang="0">
                  <a:pos x="T12" y="T13"/>
                </a:cxn>
              </a:cxnLst>
              <a:rect l="0" t="0" r="r" b="b"/>
              <a:pathLst>
                <a:path w="118" h="85">
                  <a:moveTo>
                    <a:pt x="12" y="82"/>
                  </a:moveTo>
                  <a:cubicBezTo>
                    <a:pt x="12" y="82"/>
                    <a:pt x="0" y="38"/>
                    <a:pt x="24" y="30"/>
                  </a:cubicBezTo>
                  <a:cubicBezTo>
                    <a:pt x="24" y="30"/>
                    <a:pt x="36" y="0"/>
                    <a:pt x="77" y="20"/>
                  </a:cubicBezTo>
                  <a:cubicBezTo>
                    <a:pt x="118" y="39"/>
                    <a:pt x="93" y="85"/>
                    <a:pt x="93" y="85"/>
                  </a:cubicBezTo>
                  <a:cubicBezTo>
                    <a:pt x="93" y="85"/>
                    <a:pt x="93" y="67"/>
                    <a:pt x="86" y="71"/>
                  </a:cubicBezTo>
                  <a:cubicBezTo>
                    <a:pt x="74" y="78"/>
                    <a:pt x="42" y="63"/>
                    <a:pt x="29" y="65"/>
                  </a:cubicBezTo>
                  <a:cubicBezTo>
                    <a:pt x="14" y="68"/>
                    <a:pt x="12" y="82"/>
                    <a:pt x="12" y="8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241"/>
            <p:cNvSpPr>
              <a:spLocks/>
            </p:cNvSpPr>
            <p:nvPr/>
          </p:nvSpPr>
          <p:spPr bwMode="auto">
            <a:xfrm>
              <a:off x="4291012" y="6121400"/>
              <a:ext cx="295275" cy="177800"/>
            </a:xfrm>
            <a:custGeom>
              <a:avLst/>
              <a:gdLst>
                <a:gd name="T0" fmla="*/ 144 w 153"/>
                <a:gd name="T1" fmla="*/ 0 h 92"/>
                <a:gd name="T2" fmla="*/ 9 w 153"/>
                <a:gd name="T3" fmla="*/ 0 h 92"/>
                <a:gd name="T4" fmla="*/ 0 w 153"/>
                <a:gd name="T5" fmla="*/ 9 h 92"/>
                <a:gd name="T6" fmla="*/ 0 w 153"/>
                <a:gd name="T7" fmla="*/ 92 h 92"/>
                <a:gd name="T8" fmla="*/ 153 w 153"/>
                <a:gd name="T9" fmla="*/ 92 h 92"/>
                <a:gd name="T10" fmla="*/ 153 w 153"/>
                <a:gd name="T11" fmla="*/ 9 h 92"/>
                <a:gd name="T12" fmla="*/ 144 w 153"/>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53" h="92">
                  <a:moveTo>
                    <a:pt x="144" y="0"/>
                  </a:moveTo>
                  <a:cubicBezTo>
                    <a:pt x="9" y="0"/>
                    <a:pt x="9" y="0"/>
                    <a:pt x="9" y="0"/>
                  </a:cubicBezTo>
                  <a:cubicBezTo>
                    <a:pt x="4" y="0"/>
                    <a:pt x="0" y="4"/>
                    <a:pt x="0" y="9"/>
                  </a:cubicBezTo>
                  <a:cubicBezTo>
                    <a:pt x="0" y="92"/>
                    <a:pt x="0" y="92"/>
                    <a:pt x="0" y="92"/>
                  </a:cubicBezTo>
                  <a:cubicBezTo>
                    <a:pt x="153" y="92"/>
                    <a:pt x="153" y="92"/>
                    <a:pt x="153" y="92"/>
                  </a:cubicBezTo>
                  <a:cubicBezTo>
                    <a:pt x="153" y="9"/>
                    <a:pt x="153" y="9"/>
                    <a:pt x="153" y="9"/>
                  </a:cubicBezTo>
                  <a:cubicBezTo>
                    <a:pt x="153" y="4"/>
                    <a:pt x="149" y="0"/>
                    <a:pt x="144"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242"/>
            <p:cNvSpPr>
              <a:spLocks/>
            </p:cNvSpPr>
            <p:nvPr/>
          </p:nvSpPr>
          <p:spPr bwMode="auto">
            <a:xfrm>
              <a:off x="4284662" y="6302375"/>
              <a:ext cx="309562" cy="23813"/>
            </a:xfrm>
            <a:custGeom>
              <a:avLst/>
              <a:gdLst>
                <a:gd name="T0" fmla="*/ 155 w 161"/>
                <a:gd name="T1" fmla="*/ 12 h 12"/>
                <a:gd name="T2" fmla="*/ 6 w 161"/>
                <a:gd name="T3" fmla="*/ 12 h 12"/>
                <a:gd name="T4" fmla="*/ 0 w 161"/>
                <a:gd name="T5" fmla="*/ 6 h 12"/>
                <a:gd name="T6" fmla="*/ 0 w 161"/>
                <a:gd name="T7" fmla="*/ 6 h 12"/>
                <a:gd name="T8" fmla="*/ 6 w 161"/>
                <a:gd name="T9" fmla="*/ 0 h 12"/>
                <a:gd name="T10" fmla="*/ 155 w 161"/>
                <a:gd name="T11" fmla="*/ 0 h 12"/>
                <a:gd name="T12" fmla="*/ 161 w 161"/>
                <a:gd name="T13" fmla="*/ 6 h 12"/>
                <a:gd name="T14" fmla="*/ 161 w 161"/>
                <a:gd name="T15" fmla="*/ 6 h 12"/>
                <a:gd name="T16" fmla="*/ 155 w 161"/>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2">
                  <a:moveTo>
                    <a:pt x="155" y="12"/>
                  </a:moveTo>
                  <a:cubicBezTo>
                    <a:pt x="6" y="12"/>
                    <a:pt x="6" y="12"/>
                    <a:pt x="6" y="12"/>
                  </a:cubicBezTo>
                  <a:cubicBezTo>
                    <a:pt x="3" y="12"/>
                    <a:pt x="0" y="9"/>
                    <a:pt x="0" y="6"/>
                  </a:cubicBezTo>
                  <a:cubicBezTo>
                    <a:pt x="0" y="6"/>
                    <a:pt x="0" y="6"/>
                    <a:pt x="0" y="6"/>
                  </a:cubicBezTo>
                  <a:cubicBezTo>
                    <a:pt x="0" y="3"/>
                    <a:pt x="3" y="0"/>
                    <a:pt x="6" y="0"/>
                  </a:cubicBezTo>
                  <a:cubicBezTo>
                    <a:pt x="155" y="0"/>
                    <a:pt x="155" y="0"/>
                    <a:pt x="155" y="0"/>
                  </a:cubicBezTo>
                  <a:cubicBezTo>
                    <a:pt x="158" y="0"/>
                    <a:pt x="161" y="3"/>
                    <a:pt x="161" y="6"/>
                  </a:cubicBezTo>
                  <a:cubicBezTo>
                    <a:pt x="161" y="6"/>
                    <a:pt x="161" y="6"/>
                    <a:pt x="161" y="6"/>
                  </a:cubicBezTo>
                  <a:cubicBezTo>
                    <a:pt x="161" y="9"/>
                    <a:pt x="158" y="12"/>
                    <a:pt x="155" y="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243"/>
            <p:cNvSpPr>
              <a:spLocks/>
            </p:cNvSpPr>
            <p:nvPr/>
          </p:nvSpPr>
          <p:spPr bwMode="auto">
            <a:xfrm>
              <a:off x="4408487" y="6196013"/>
              <a:ext cx="55562" cy="58738"/>
            </a:xfrm>
            <a:custGeom>
              <a:avLst/>
              <a:gdLst>
                <a:gd name="T0" fmla="*/ 29 w 29"/>
                <a:gd name="T1" fmla="*/ 14 h 30"/>
                <a:gd name="T2" fmla="*/ 23 w 29"/>
                <a:gd name="T3" fmla="*/ 4 h 30"/>
                <a:gd name="T4" fmla="*/ 11 w 29"/>
                <a:gd name="T5" fmla="*/ 2 h 30"/>
                <a:gd name="T6" fmla="*/ 10 w 29"/>
                <a:gd name="T7" fmla="*/ 2 h 30"/>
                <a:gd name="T8" fmla="*/ 9 w 29"/>
                <a:gd name="T9" fmla="*/ 3 h 30"/>
                <a:gd name="T10" fmla="*/ 4 w 29"/>
                <a:gd name="T11" fmla="*/ 8 h 30"/>
                <a:gd name="T12" fmla="*/ 9 w 29"/>
                <a:gd name="T13" fmla="*/ 27 h 30"/>
                <a:gd name="T14" fmla="*/ 27 w 29"/>
                <a:gd name="T15" fmla="*/ 22 h 30"/>
                <a:gd name="T16" fmla="*/ 29 w 29"/>
                <a:gd name="T17"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0">
                  <a:moveTo>
                    <a:pt x="29" y="14"/>
                  </a:moveTo>
                  <a:cubicBezTo>
                    <a:pt x="29" y="10"/>
                    <a:pt x="23" y="7"/>
                    <a:pt x="23" y="4"/>
                  </a:cubicBezTo>
                  <a:cubicBezTo>
                    <a:pt x="23" y="4"/>
                    <a:pt x="18" y="0"/>
                    <a:pt x="11" y="2"/>
                  </a:cubicBezTo>
                  <a:cubicBezTo>
                    <a:pt x="11" y="2"/>
                    <a:pt x="10" y="2"/>
                    <a:pt x="10" y="2"/>
                  </a:cubicBezTo>
                  <a:cubicBezTo>
                    <a:pt x="10" y="2"/>
                    <a:pt x="10" y="2"/>
                    <a:pt x="9" y="3"/>
                  </a:cubicBezTo>
                  <a:cubicBezTo>
                    <a:pt x="7" y="4"/>
                    <a:pt x="5" y="6"/>
                    <a:pt x="4" y="8"/>
                  </a:cubicBezTo>
                  <a:cubicBezTo>
                    <a:pt x="0" y="14"/>
                    <a:pt x="2" y="23"/>
                    <a:pt x="9" y="27"/>
                  </a:cubicBezTo>
                  <a:cubicBezTo>
                    <a:pt x="15" y="30"/>
                    <a:pt x="23" y="28"/>
                    <a:pt x="27" y="22"/>
                  </a:cubicBezTo>
                  <a:cubicBezTo>
                    <a:pt x="29" y="19"/>
                    <a:pt x="29" y="17"/>
                    <a:pt x="29" y="1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6" name="Group 595"/>
          <p:cNvGrpSpPr>
            <a:grpSpLocks noChangeAspect="1"/>
          </p:cNvGrpSpPr>
          <p:nvPr/>
        </p:nvGrpSpPr>
        <p:grpSpPr>
          <a:xfrm>
            <a:off x="368860" y="5335009"/>
            <a:ext cx="843433" cy="795528"/>
            <a:chOff x="377825" y="5630863"/>
            <a:chExt cx="922337" cy="869950"/>
          </a:xfrm>
        </p:grpSpPr>
        <p:sp>
          <p:nvSpPr>
            <p:cNvPr id="333" name="Freeform 227"/>
            <p:cNvSpPr>
              <a:spLocks/>
            </p:cNvSpPr>
            <p:nvPr/>
          </p:nvSpPr>
          <p:spPr bwMode="auto">
            <a:xfrm>
              <a:off x="377825" y="5630863"/>
              <a:ext cx="922337" cy="869950"/>
            </a:xfrm>
            <a:custGeom>
              <a:avLst/>
              <a:gdLst>
                <a:gd name="T0" fmla="*/ 69 w 479"/>
                <a:gd name="T1" fmla="*/ 331 h 449"/>
                <a:gd name="T2" fmla="*/ 115 w 479"/>
                <a:gd name="T3" fmla="*/ 67 h 449"/>
                <a:gd name="T4" fmla="*/ 412 w 479"/>
                <a:gd name="T5" fmla="*/ 109 h 449"/>
                <a:gd name="T6" fmla="*/ 358 w 479"/>
                <a:gd name="T7" fmla="*/ 382 h 449"/>
                <a:gd name="T8" fmla="*/ 69 w 479"/>
                <a:gd name="T9" fmla="*/ 331 h 449"/>
              </a:gdLst>
              <a:ahLst/>
              <a:cxnLst>
                <a:cxn ang="0">
                  <a:pos x="T0" y="T1"/>
                </a:cxn>
                <a:cxn ang="0">
                  <a:pos x="T2" y="T3"/>
                </a:cxn>
                <a:cxn ang="0">
                  <a:pos x="T4" y="T5"/>
                </a:cxn>
                <a:cxn ang="0">
                  <a:pos x="T6" y="T7"/>
                </a:cxn>
                <a:cxn ang="0">
                  <a:pos x="T8" y="T9"/>
                </a:cxn>
              </a:cxnLst>
              <a:rect l="0" t="0" r="r" b="b"/>
              <a:pathLst>
                <a:path w="479" h="449">
                  <a:moveTo>
                    <a:pt x="69" y="331"/>
                  </a:moveTo>
                  <a:cubicBezTo>
                    <a:pt x="0" y="241"/>
                    <a:pt x="21" y="134"/>
                    <a:pt x="115" y="67"/>
                  </a:cubicBezTo>
                  <a:cubicBezTo>
                    <a:pt x="210" y="0"/>
                    <a:pt x="343" y="18"/>
                    <a:pt x="412" y="109"/>
                  </a:cubicBezTo>
                  <a:cubicBezTo>
                    <a:pt x="454" y="164"/>
                    <a:pt x="479" y="296"/>
                    <a:pt x="358" y="382"/>
                  </a:cubicBezTo>
                  <a:cubicBezTo>
                    <a:pt x="263" y="449"/>
                    <a:pt x="138" y="421"/>
                    <a:pt x="69" y="331"/>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244"/>
            <p:cNvSpPr>
              <a:spLocks/>
            </p:cNvSpPr>
            <p:nvPr/>
          </p:nvSpPr>
          <p:spPr bwMode="auto">
            <a:xfrm>
              <a:off x="754062" y="5886450"/>
              <a:ext cx="188912" cy="327025"/>
            </a:xfrm>
            <a:custGeom>
              <a:avLst/>
              <a:gdLst>
                <a:gd name="T0" fmla="*/ 99 w 99"/>
                <a:gd name="T1" fmla="*/ 169 h 169"/>
                <a:gd name="T2" fmla="*/ 99 w 99"/>
                <a:gd name="T3" fmla="*/ 169 h 169"/>
                <a:gd name="T4" fmla="*/ 99 w 99"/>
                <a:gd name="T5" fmla="*/ 169 h 169"/>
                <a:gd name="T6" fmla="*/ 99 w 99"/>
                <a:gd name="T7" fmla="*/ 0 h 169"/>
                <a:gd name="T8" fmla="*/ 28 w 99"/>
                <a:gd name="T9" fmla="*/ 0 h 169"/>
                <a:gd name="T10" fmla="*/ 0 w 99"/>
                <a:gd name="T11" fmla="*/ 28 h 169"/>
                <a:gd name="T12" fmla="*/ 0 w 99"/>
                <a:gd name="T13" fmla="*/ 169 h 169"/>
                <a:gd name="T14" fmla="*/ 0 w 99"/>
                <a:gd name="T15" fmla="*/ 169 h 169"/>
                <a:gd name="T16" fmla="*/ 99 w 9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69">
                  <a:moveTo>
                    <a:pt x="99" y="169"/>
                  </a:moveTo>
                  <a:cubicBezTo>
                    <a:pt x="99" y="169"/>
                    <a:pt x="99" y="169"/>
                    <a:pt x="99" y="169"/>
                  </a:cubicBezTo>
                  <a:cubicBezTo>
                    <a:pt x="99" y="169"/>
                    <a:pt x="99" y="169"/>
                    <a:pt x="99" y="169"/>
                  </a:cubicBezTo>
                  <a:cubicBezTo>
                    <a:pt x="99" y="0"/>
                    <a:pt x="99" y="0"/>
                    <a:pt x="99" y="0"/>
                  </a:cubicBezTo>
                  <a:cubicBezTo>
                    <a:pt x="28" y="0"/>
                    <a:pt x="28" y="0"/>
                    <a:pt x="28" y="0"/>
                  </a:cubicBezTo>
                  <a:cubicBezTo>
                    <a:pt x="12" y="0"/>
                    <a:pt x="0" y="13"/>
                    <a:pt x="0" y="28"/>
                  </a:cubicBezTo>
                  <a:cubicBezTo>
                    <a:pt x="0" y="169"/>
                    <a:pt x="0" y="169"/>
                    <a:pt x="0" y="169"/>
                  </a:cubicBezTo>
                  <a:cubicBezTo>
                    <a:pt x="0" y="169"/>
                    <a:pt x="0" y="169"/>
                    <a:pt x="0" y="169"/>
                  </a:cubicBezTo>
                  <a:lnTo>
                    <a:pt x="99" y="16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5"/>
            <p:cNvSpPr>
              <a:spLocks/>
            </p:cNvSpPr>
            <p:nvPr/>
          </p:nvSpPr>
          <p:spPr bwMode="auto">
            <a:xfrm>
              <a:off x="538162" y="5976938"/>
              <a:ext cx="192087" cy="236538"/>
            </a:xfrm>
            <a:custGeom>
              <a:avLst/>
              <a:gdLst>
                <a:gd name="T0" fmla="*/ 100 w 100"/>
                <a:gd name="T1" fmla="*/ 122 h 122"/>
                <a:gd name="T2" fmla="*/ 100 w 100"/>
                <a:gd name="T3" fmla="*/ 122 h 122"/>
                <a:gd name="T4" fmla="*/ 100 w 100"/>
                <a:gd name="T5" fmla="*/ 122 h 122"/>
                <a:gd name="T6" fmla="*/ 100 w 100"/>
                <a:gd name="T7" fmla="*/ 0 h 122"/>
                <a:gd name="T8" fmla="*/ 28 w 100"/>
                <a:gd name="T9" fmla="*/ 0 h 122"/>
                <a:gd name="T10" fmla="*/ 0 w 100"/>
                <a:gd name="T11" fmla="*/ 28 h 122"/>
                <a:gd name="T12" fmla="*/ 0 w 100"/>
                <a:gd name="T13" fmla="*/ 122 h 122"/>
                <a:gd name="T14" fmla="*/ 0 w 100"/>
                <a:gd name="T15" fmla="*/ 122 h 122"/>
                <a:gd name="T16" fmla="*/ 100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122"/>
                  </a:moveTo>
                  <a:cubicBezTo>
                    <a:pt x="100" y="122"/>
                    <a:pt x="100" y="122"/>
                    <a:pt x="100" y="122"/>
                  </a:cubicBezTo>
                  <a:cubicBezTo>
                    <a:pt x="100" y="122"/>
                    <a:pt x="100" y="122"/>
                    <a:pt x="100" y="122"/>
                  </a:cubicBezTo>
                  <a:cubicBezTo>
                    <a:pt x="100" y="0"/>
                    <a:pt x="100" y="0"/>
                    <a:pt x="100" y="0"/>
                  </a:cubicBezTo>
                  <a:cubicBezTo>
                    <a:pt x="28" y="0"/>
                    <a:pt x="28" y="0"/>
                    <a:pt x="28" y="0"/>
                  </a:cubicBezTo>
                  <a:cubicBezTo>
                    <a:pt x="13" y="0"/>
                    <a:pt x="0" y="12"/>
                    <a:pt x="0" y="28"/>
                  </a:cubicBezTo>
                  <a:cubicBezTo>
                    <a:pt x="0" y="122"/>
                    <a:pt x="0" y="122"/>
                    <a:pt x="0" y="122"/>
                  </a:cubicBezTo>
                  <a:cubicBezTo>
                    <a:pt x="0" y="122"/>
                    <a:pt x="0" y="122"/>
                    <a:pt x="0" y="122"/>
                  </a:cubicBezTo>
                  <a:lnTo>
                    <a:pt x="100" y="12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246"/>
            <p:cNvSpPr>
              <a:spLocks/>
            </p:cNvSpPr>
            <p:nvPr/>
          </p:nvSpPr>
          <p:spPr bwMode="auto">
            <a:xfrm>
              <a:off x="968375" y="6051550"/>
              <a:ext cx="192087" cy="161925"/>
            </a:xfrm>
            <a:custGeom>
              <a:avLst/>
              <a:gdLst>
                <a:gd name="T0" fmla="*/ 0 w 100"/>
                <a:gd name="T1" fmla="*/ 84 h 84"/>
                <a:gd name="T2" fmla="*/ 0 w 100"/>
                <a:gd name="T3" fmla="*/ 84 h 84"/>
                <a:gd name="T4" fmla="*/ 0 w 100"/>
                <a:gd name="T5" fmla="*/ 84 h 84"/>
                <a:gd name="T6" fmla="*/ 0 w 100"/>
                <a:gd name="T7" fmla="*/ 0 h 84"/>
                <a:gd name="T8" fmla="*/ 72 w 100"/>
                <a:gd name="T9" fmla="*/ 0 h 84"/>
                <a:gd name="T10" fmla="*/ 100 w 100"/>
                <a:gd name="T11" fmla="*/ 27 h 84"/>
                <a:gd name="T12" fmla="*/ 100 w 100"/>
                <a:gd name="T13" fmla="*/ 84 h 84"/>
                <a:gd name="T14" fmla="*/ 100 w 100"/>
                <a:gd name="T15" fmla="*/ 84 h 84"/>
                <a:gd name="T16" fmla="*/ 0 w 100"/>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0" y="84"/>
                  </a:moveTo>
                  <a:cubicBezTo>
                    <a:pt x="0" y="84"/>
                    <a:pt x="0" y="84"/>
                    <a:pt x="0" y="84"/>
                  </a:cubicBezTo>
                  <a:cubicBezTo>
                    <a:pt x="0" y="84"/>
                    <a:pt x="0" y="84"/>
                    <a:pt x="0" y="84"/>
                  </a:cubicBezTo>
                  <a:cubicBezTo>
                    <a:pt x="0" y="0"/>
                    <a:pt x="0" y="0"/>
                    <a:pt x="0" y="0"/>
                  </a:cubicBezTo>
                  <a:cubicBezTo>
                    <a:pt x="72" y="0"/>
                    <a:pt x="72" y="0"/>
                    <a:pt x="72" y="0"/>
                  </a:cubicBezTo>
                  <a:cubicBezTo>
                    <a:pt x="87" y="0"/>
                    <a:pt x="100" y="12"/>
                    <a:pt x="100" y="27"/>
                  </a:cubicBezTo>
                  <a:cubicBezTo>
                    <a:pt x="100" y="84"/>
                    <a:pt x="100" y="84"/>
                    <a:pt x="100" y="84"/>
                  </a:cubicBezTo>
                  <a:cubicBezTo>
                    <a:pt x="100" y="84"/>
                    <a:pt x="100" y="84"/>
                    <a:pt x="100" y="84"/>
                  </a:cubicBezTo>
                  <a:lnTo>
                    <a:pt x="0" y="8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247"/>
            <p:cNvSpPr>
              <a:spLocks/>
            </p:cNvSpPr>
            <p:nvPr/>
          </p:nvSpPr>
          <p:spPr bwMode="auto">
            <a:xfrm>
              <a:off x="609600" y="6108700"/>
              <a:ext cx="53975" cy="79375"/>
            </a:xfrm>
            <a:custGeom>
              <a:avLst/>
              <a:gdLst>
                <a:gd name="T0" fmla="*/ 27 w 28"/>
                <a:gd name="T1" fmla="*/ 11 h 41"/>
                <a:gd name="T2" fmla="*/ 26 w 28"/>
                <a:gd name="T3" fmla="*/ 16 h 41"/>
                <a:gd name="T4" fmla="*/ 24 w 28"/>
                <a:gd name="T5" fmla="*/ 20 h 41"/>
                <a:gd name="T6" fmla="*/ 21 w 28"/>
                <a:gd name="T7" fmla="*/ 23 h 41"/>
                <a:gd name="T8" fmla="*/ 17 w 28"/>
                <a:gd name="T9" fmla="*/ 27 h 41"/>
                <a:gd name="T10" fmla="*/ 16 w 28"/>
                <a:gd name="T11" fmla="*/ 28 h 41"/>
                <a:gd name="T12" fmla="*/ 14 w 28"/>
                <a:gd name="T13" fmla="*/ 30 h 41"/>
                <a:gd name="T14" fmla="*/ 12 w 28"/>
                <a:gd name="T15" fmla="*/ 32 h 41"/>
                <a:gd name="T16" fmla="*/ 11 w 28"/>
                <a:gd name="T17" fmla="*/ 34 h 41"/>
                <a:gd name="T18" fmla="*/ 28 w 28"/>
                <a:gd name="T19" fmla="*/ 34 h 41"/>
                <a:gd name="T20" fmla="*/ 28 w 28"/>
                <a:gd name="T21" fmla="*/ 41 h 41"/>
                <a:gd name="T22" fmla="*/ 1 w 28"/>
                <a:gd name="T23" fmla="*/ 41 h 41"/>
                <a:gd name="T24" fmla="*/ 1 w 28"/>
                <a:gd name="T25" fmla="*/ 40 h 41"/>
                <a:gd name="T26" fmla="*/ 1 w 28"/>
                <a:gd name="T27" fmla="*/ 38 h 41"/>
                <a:gd name="T28" fmla="*/ 2 w 28"/>
                <a:gd name="T29" fmla="*/ 33 h 41"/>
                <a:gd name="T30" fmla="*/ 5 w 28"/>
                <a:gd name="T31" fmla="*/ 29 h 41"/>
                <a:gd name="T32" fmla="*/ 8 w 28"/>
                <a:gd name="T33" fmla="*/ 25 h 41"/>
                <a:gd name="T34" fmla="*/ 12 w 28"/>
                <a:gd name="T35" fmla="*/ 21 h 41"/>
                <a:gd name="T36" fmla="*/ 14 w 28"/>
                <a:gd name="T37" fmla="*/ 19 h 41"/>
                <a:gd name="T38" fmla="*/ 16 w 28"/>
                <a:gd name="T39" fmla="*/ 17 h 41"/>
                <a:gd name="T40" fmla="*/ 18 w 28"/>
                <a:gd name="T41" fmla="*/ 14 h 41"/>
                <a:gd name="T42" fmla="*/ 18 w 28"/>
                <a:gd name="T43" fmla="*/ 12 h 41"/>
                <a:gd name="T44" fmla="*/ 17 w 28"/>
                <a:gd name="T45" fmla="*/ 8 h 41"/>
                <a:gd name="T46" fmla="*/ 13 w 28"/>
                <a:gd name="T47" fmla="*/ 7 h 41"/>
                <a:gd name="T48" fmla="*/ 10 w 28"/>
                <a:gd name="T49" fmla="*/ 8 h 41"/>
                <a:gd name="T50" fmla="*/ 8 w 28"/>
                <a:gd name="T51" fmla="*/ 9 h 41"/>
                <a:gd name="T52" fmla="*/ 6 w 28"/>
                <a:gd name="T53" fmla="*/ 10 h 41"/>
                <a:gd name="T54" fmla="*/ 5 w 28"/>
                <a:gd name="T55" fmla="*/ 11 h 41"/>
                <a:gd name="T56" fmla="*/ 0 w 28"/>
                <a:gd name="T57" fmla="*/ 5 h 41"/>
                <a:gd name="T58" fmla="*/ 6 w 28"/>
                <a:gd name="T59" fmla="*/ 1 h 41"/>
                <a:gd name="T60" fmla="*/ 14 w 28"/>
                <a:gd name="T61" fmla="*/ 0 h 41"/>
                <a:gd name="T62" fmla="*/ 20 w 28"/>
                <a:gd name="T63" fmla="*/ 1 h 41"/>
                <a:gd name="T64" fmla="*/ 24 w 28"/>
                <a:gd name="T65" fmla="*/ 3 h 41"/>
                <a:gd name="T66" fmla="*/ 26 w 28"/>
                <a:gd name="T67" fmla="*/ 7 h 41"/>
                <a:gd name="T68" fmla="*/ 27 w 28"/>
                <a:gd name="T69"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1">
                  <a:moveTo>
                    <a:pt x="27" y="11"/>
                  </a:moveTo>
                  <a:cubicBezTo>
                    <a:pt x="27" y="13"/>
                    <a:pt x="27" y="14"/>
                    <a:pt x="26" y="16"/>
                  </a:cubicBezTo>
                  <a:cubicBezTo>
                    <a:pt x="26" y="17"/>
                    <a:pt x="25" y="18"/>
                    <a:pt x="24" y="20"/>
                  </a:cubicBezTo>
                  <a:cubicBezTo>
                    <a:pt x="23" y="21"/>
                    <a:pt x="22" y="22"/>
                    <a:pt x="21" y="23"/>
                  </a:cubicBezTo>
                  <a:cubicBezTo>
                    <a:pt x="20" y="24"/>
                    <a:pt x="19" y="25"/>
                    <a:pt x="17" y="27"/>
                  </a:cubicBezTo>
                  <a:cubicBezTo>
                    <a:pt x="17" y="27"/>
                    <a:pt x="16" y="28"/>
                    <a:pt x="16" y="28"/>
                  </a:cubicBezTo>
                  <a:cubicBezTo>
                    <a:pt x="15" y="29"/>
                    <a:pt x="14" y="30"/>
                    <a:pt x="14" y="30"/>
                  </a:cubicBezTo>
                  <a:cubicBezTo>
                    <a:pt x="13" y="31"/>
                    <a:pt x="12" y="32"/>
                    <a:pt x="12" y="32"/>
                  </a:cubicBezTo>
                  <a:cubicBezTo>
                    <a:pt x="11" y="33"/>
                    <a:pt x="11" y="33"/>
                    <a:pt x="11" y="34"/>
                  </a:cubicBezTo>
                  <a:cubicBezTo>
                    <a:pt x="28" y="34"/>
                    <a:pt x="28" y="34"/>
                    <a:pt x="28" y="34"/>
                  </a:cubicBezTo>
                  <a:cubicBezTo>
                    <a:pt x="28" y="41"/>
                    <a:pt x="28" y="41"/>
                    <a:pt x="28" y="41"/>
                  </a:cubicBezTo>
                  <a:cubicBezTo>
                    <a:pt x="1" y="41"/>
                    <a:pt x="1" y="41"/>
                    <a:pt x="1" y="41"/>
                  </a:cubicBezTo>
                  <a:cubicBezTo>
                    <a:pt x="1" y="41"/>
                    <a:pt x="1" y="40"/>
                    <a:pt x="1" y="40"/>
                  </a:cubicBezTo>
                  <a:cubicBezTo>
                    <a:pt x="1" y="39"/>
                    <a:pt x="1" y="38"/>
                    <a:pt x="1" y="38"/>
                  </a:cubicBezTo>
                  <a:cubicBezTo>
                    <a:pt x="1" y="36"/>
                    <a:pt x="2" y="35"/>
                    <a:pt x="2" y="33"/>
                  </a:cubicBezTo>
                  <a:cubicBezTo>
                    <a:pt x="3" y="31"/>
                    <a:pt x="4" y="30"/>
                    <a:pt x="5" y="29"/>
                  </a:cubicBezTo>
                  <a:cubicBezTo>
                    <a:pt x="6" y="27"/>
                    <a:pt x="7" y="26"/>
                    <a:pt x="8" y="25"/>
                  </a:cubicBezTo>
                  <a:cubicBezTo>
                    <a:pt x="9" y="24"/>
                    <a:pt x="10" y="23"/>
                    <a:pt x="12" y="21"/>
                  </a:cubicBezTo>
                  <a:cubicBezTo>
                    <a:pt x="13" y="20"/>
                    <a:pt x="13" y="20"/>
                    <a:pt x="14" y="19"/>
                  </a:cubicBezTo>
                  <a:cubicBezTo>
                    <a:pt x="15" y="18"/>
                    <a:pt x="16" y="17"/>
                    <a:pt x="16" y="17"/>
                  </a:cubicBezTo>
                  <a:cubicBezTo>
                    <a:pt x="17" y="16"/>
                    <a:pt x="17" y="15"/>
                    <a:pt x="18" y="14"/>
                  </a:cubicBezTo>
                  <a:cubicBezTo>
                    <a:pt x="18" y="13"/>
                    <a:pt x="18" y="13"/>
                    <a:pt x="18" y="12"/>
                  </a:cubicBezTo>
                  <a:cubicBezTo>
                    <a:pt x="18" y="10"/>
                    <a:pt x="18" y="9"/>
                    <a:pt x="17" y="8"/>
                  </a:cubicBezTo>
                  <a:cubicBezTo>
                    <a:pt x="16" y="8"/>
                    <a:pt x="15" y="7"/>
                    <a:pt x="13" y="7"/>
                  </a:cubicBezTo>
                  <a:cubicBezTo>
                    <a:pt x="12" y="7"/>
                    <a:pt x="11" y="7"/>
                    <a:pt x="10" y="8"/>
                  </a:cubicBezTo>
                  <a:cubicBezTo>
                    <a:pt x="9" y="8"/>
                    <a:pt x="9" y="8"/>
                    <a:pt x="8" y="9"/>
                  </a:cubicBezTo>
                  <a:cubicBezTo>
                    <a:pt x="7" y="9"/>
                    <a:pt x="6" y="10"/>
                    <a:pt x="6" y="10"/>
                  </a:cubicBezTo>
                  <a:cubicBezTo>
                    <a:pt x="5" y="11"/>
                    <a:pt x="5" y="11"/>
                    <a:pt x="5" y="11"/>
                  </a:cubicBezTo>
                  <a:cubicBezTo>
                    <a:pt x="0" y="5"/>
                    <a:pt x="0" y="5"/>
                    <a:pt x="0" y="5"/>
                  </a:cubicBezTo>
                  <a:cubicBezTo>
                    <a:pt x="2" y="4"/>
                    <a:pt x="4" y="2"/>
                    <a:pt x="6" y="1"/>
                  </a:cubicBezTo>
                  <a:cubicBezTo>
                    <a:pt x="9" y="0"/>
                    <a:pt x="11" y="0"/>
                    <a:pt x="14" y="0"/>
                  </a:cubicBezTo>
                  <a:cubicBezTo>
                    <a:pt x="16" y="0"/>
                    <a:pt x="18" y="0"/>
                    <a:pt x="20" y="1"/>
                  </a:cubicBezTo>
                  <a:cubicBezTo>
                    <a:pt x="21" y="1"/>
                    <a:pt x="23" y="2"/>
                    <a:pt x="24" y="3"/>
                  </a:cubicBezTo>
                  <a:cubicBezTo>
                    <a:pt x="25" y="4"/>
                    <a:pt x="26" y="5"/>
                    <a:pt x="26" y="7"/>
                  </a:cubicBezTo>
                  <a:cubicBezTo>
                    <a:pt x="27" y="8"/>
                    <a:pt x="27" y="10"/>
                    <a:pt x="27" y="11"/>
                  </a:cubicBezTo>
                  <a:close/>
                </a:path>
              </a:pathLst>
            </a:custGeom>
            <a:solidFill>
              <a:srgbClr val="2C0F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48"/>
            <p:cNvSpPr>
              <a:spLocks/>
            </p:cNvSpPr>
            <p:nvPr/>
          </p:nvSpPr>
          <p:spPr bwMode="auto">
            <a:xfrm>
              <a:off x="827087" y="6110288"/>
              <a:ext cx="38100" cy="77788"/>
            </a:xfrm>
            <a:custGeom>
              <a:avLst/>
              <a:gdLst>
                <a:gd name="T0" fmla="*/ 0 w 20"/>
                <a:gd name="T1" fmla="*/ 8 h 40"/>
                <a:gd name="T2" fmla="*/ 4 w 20"/>
                <a:gd name="T3" fmla="*/ 7 h 40"/>
                <a:gd name="T4" fmla="*/ 7 w 20"/>
                <a:gd name="T5" fmla="*/ 5 h 40"/>
                <a:gd name="T6" fmla="*/ 11 w 20"/>
                <a:gd name="T7" fmla="*/ 2 h 40"/>
                <a:gd name="T8" fmla="*/ 14 w 20"/>
                <a:gd name="T9" fmla="*/ 0 h 40"/>
                <a:gd name="T10" fmla="*/ 20 w 20"/>
                <a:gd name="T11" fmla="*/ 0 h 40"/>
                <a:gd name="T12" fmla="*/ 20 w 20"/>
                <a:gd name="T13" fmla="*/ 40 h 40"/>
                <a:gd name="T14" fmla="*/ 11 w 20"/>
                <a:gd name="T15" fmla="*/ 40 h 40"/>
                <a:gd name="T16" fmla="*/ 11 w 20"/>
                <a:gd name="T17" fmla="*/ 11 h 40"/>
                <a:gd name="T18" fmla="*/ 7 w 20"/>
                <a:gd name="T19" fmla="*/ 13 h 40"/>
                <a:gd name="T20" fmla="*/ 3 w 20"/>
                <a:gd name="T21" fmla="*/ 15 h 40"/>
                <a:gd name="T22" fmla="*/ 0 w 20"/>
                <a:gd name="T23"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0">
                  <a:moveTo>
                    <a:pt x="0" y="8"/>
                  </a:moveTo>
                  <a:cubicBezTo>
                    <a:pt x="1" y="8"/>
                    <a:pt x="3" y="7"/>
                    <a:pt x="4" y="7"/>
                  </a:cubicBezTo>
                  <a:cubicBezTo>
                    <a:pt x="5" y="6"/>
                    <a:pt x="6" y="5"/>
                    <a:pt x="7" y="5"/>
                  </a:cubicBezTo>
                  <a:cubicBezTo>
                    <a:pt x="9" y="4"/>
                    <a:pt x="10" y="3"/>
                    <a:pt x="11" y="2"/>
                  </a:cubicBezTo>
                  <a:cubicBezTo>
                    <a:pt x="12" y="1"/>
                    <a:pt x="13" y="1"/>
                    <a:pt x="14" y="0"/>
                  </a:cubicBezTo>
                  <a:cubicBezTo>
                    <a:pt x="20" y="0"/>
                    <a:pt x="20" y="0"/>
                    <a:pt x="20" y="0"/>
                  </a:cubicBezTo>
                  <a:cubicBezTo>
                    <a:pt x="20" y="40"/>
                    <a:pt x="20" y="40"/>
                    <a:pt x="20" y="40"/>
                  </a:cubicBezTo>
                  <a:cubicBezTo>
                    <a:pt x="11" y="40"/>
                    <a:pt x="11" y="40"/>
                    <a:pt x="11" y="40"/>
                  </a:cubicBezTo>
                  <a:cubicBezTo>
                    <a:pt x="11" y="11"/>
                    <a:pt x="11" y="11"/>
                    <a:pt x="11" y="11"/>
                  </a:cubicBezTo>
                  <a:cubicBezTo>
                    <a:pt x="10" y="12"/>
                    <a:pt x="9" y="13"/>
                    <a:pt x="7" y="13"/>
                  </a:cubicBezTo>
                  <a:cubicBezTo>
                    <a:pt x="6" y="14"/>
                    <a:pt x="4" y="14"/>
                    <a:pt x="3" y="15"/>
                  </a:cubicBezTo>
                  <a:lnTo>
                    <a:pt x="0" y="8"/>
                  </a:lnTo>
                  <a:close/>
                </a:path>
              </a:pathLst>
            </a:custGeom>
            <a:solidFill>
              <a:srgbClr val="2C0F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49"/>
            <p:cNvSpPr>
              <a:spLocks/>
            </p:cNvSpPr>
            <p:nvPr/>
          </p:nvSpPr>
          <p:spPr bwMode="auto">
            <a:xfrm>
              <a:off x="1030287" y="6108700"/>
              <a:ext cx="53975" cy="80963"/>
            </a:xfrm>
            <a:custGeom>
              <a:avLst/>
              <a:gdLst>
                <a:gd name="T0" fmla="*/ 12 w 28"/>
                <a:gd name="T1" fmla="*/ 42 h 42"/>
                <a:gd name="T2" fmla="*/ 8 w 28"/>
                <a:gd name="T3" fmla="*/ 42 h 42"/>
                <a:gd name="T4" fmla="*/ 5 w 28"/>
                <a:gd name="T5" fmla="*/ 41 h 42"/>
                <a:gd name="T6" fmla="*/ 2 w 28"/>
                <a:gd name="T7" fmla="*/ 41 h 42"/>
                <a:gd name="T8" fmla="*/ 0 w 28"/>
                <a:gd name="T9" fmla="*/ 40 h 42"/>
                <a:gd name="T10" fmla="*/ 1 w 28"/>
                <a:gd name="T11" fmla="*/ 33 h 42"/>
                <a:gd name="T12" fmla="*/ 5 w 28"/>
                <a:gd name="T13" fmla="*/ 34 h 42"/>
                <a:gd name="T14" fmla="*/ 11 w 28"/>
                <a:gd name="T15" fmla="*/ 35 h 42"/>
                <a:gd name="T16" fmla="*/ 17 w 28"/>
                <a:gd name="T17" fmla="*/ 33 h 42"/>
                <a:gd name="T18" fmla="*/ 19 w 28"/>
                <a:gd name="T19" fmla="*/ 29 h 42"/>
                <a:gd name="T20" fmla="*/ 18 w 28"/>
                <a:gd name="T21" fmla="*/ 26 h 42"/>
                <a:gd name="T22" fmla="*/ 16 w 28"/>
                <a:gd name="T23" fmla="*/ 25 h 42"/>
                <a:gd name="T24" fmla="*/ 14 w 28"/>
                <a:gd name="T25" fmla="*/ 24 h 42"/>
                <a:gd name="T26" fmla="*/ 10 w 28"/>
                <a:gd name="T27" fmla="*/ 23 h 42"/>
                <a:gd name="T28" fmla="*/ 7 w 28"/>
                <a:gd name="T29" fmla="*/ 23 h 42"/>
                <a:gd name="T30" fmla="*/ 7 w 28"/>
                <a:gd name="T31" fmla="*/ 16 h 42"/>
                <a:gd name="T32" fmla="*/ 11 w 28"/>
                <a:gd name="T33" fmla="*/ 16 h 42"/>
                <a:gd name="T34" fmla="*/ 13 w 28"/>
                <a:gd name="T35" fmla="*/ 16 h 42"/>
                <a:gd name="T36" fmla="*/ 15 w 28"/>
                <a:gd name="T37" fmla="*/ 15 h 42"/>
                <a:gd name="T38" fmla="*/ 17 w 28"/>
                <a:gd name="T39" fmla="*/ 14 h 42"/>
                <a:gd name="T40" fmla="*/ 17 w 28"/>
                <a:gd name="T41" fmla="*/ 11 h 42"/>
                <a:gd name="T42" fmla="*/ 17 w 28"/>
                <a:gd name="T43" fmla="*/ 10 h 42"/>
                <a:gd name="T44" fmla="*/ 16 w 28"/>
                <a:gd name="T45" fmla="*/ 8 h 42"/>
                <a:gd name="T46" fmla="*/ 14 w 28"/>
                <a:gd name="T47" fmla="*/ 7 h 42"/>
                <a:gd name="T48" fmla="*/ 12 w 28"/>
                <a:gd name="T49" fmla="*/ 7 h 42"/>
                <a:gd name="T50" fmla="*/ 7 w 28"/>
                <a:gd name="T51" fmla="*/ 8 h 42"/>
                <a:gd name="T52" fmla="*/ 4 w 28"/>
                <a:gd name="T53" fmla="*/ 10 h 42"/>
                <a:gd name="T54" fmla="*/ 0 w 28"/>
                <a:gd name="T55" fmla="*/ 3 h 42"/>
                <a:gd name="T56" fmla="*/ 3 w 28"/>
                <a:gd name="T57" fmla="*/ 2 h 42"/>
                <a:gd name="T58" fmla="*/ 5 w 28"/>
                <a:gd name="T59" fmla="*/ 1 h 42"/>
                <a:gd name="T60" fmla="*/ 9 w 28"/>
                <a:gd name="T61" fmla="*/ 0 h 42"/>
                <a:gd name="T62" fmla="*/ 12 w 28"/>
                <a:gd name="T63" fmla="*/ 0 h 42"/>
                <a:gd name="T64" fmla="*/ 18 w 28"/>
                <a:gd name="T65" fmla="*/ 1 h 42"/>
                <a:gd name="T66" fmla="*/ 23 w 28"/>
                <a:gd name="T67" fmla="*/ 3 h 42"/>
                <a:gd name="T68" fmla="*/ 25 w 28"/>
                <a:gd name="T69" fmla="*/ 7 h 42"/>
                <a:gd name="T70" fmla="*/ 26 w 28"/>
                <a:gd name="T71" fmla="*/ 11 h 42"/>
                <a:gd name="T72" fmla="*/ 25 w 28"/>
                <a:gd name="T73" fmla="*/ 16 h 42"/>
                <a:gd name="T74" fmla="*/ 21 w 28"/>
                <a:gd name="T75" fmla="*/ 19 h 42"/>
                <a:gd name="T76" fmla="*/ 26 w 28"/>
                <a:gd name="T77" fmla="*/ 23 h 42"/>
                <a:gd name="T78" fmla="*/ 28 w 28"/>
                <a:gd name="T79" fmla="*/ 29 h 42"/>
                <a:gd name="T80" fmla="*/ 27 w 28"/>
                <a:gd name="T81" fmla="*/ 34 h 42"/>
                <a:gd name="T82" fmla="*/ 24 w 28"/>
                <a:gd name="T83" fmla="*/ 38 h 42"/>
                <a:gd name="T84" fmla="*/ 19 w 28"/>
                <a:gd name="T85" fmla="*/ 41 h 42"/>
                <a:gd name="T86" fmla="*/ 12 w 28"/>
                <a:gd name="T8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 h="42">
                  <a:moveTo>
                    <a:pt x="12" y="42"/>
                  </a:moveTo>
                  <a:cubicBezTo>
                    <a:pt x="11" y="42"/>
                    <a:pt x="9" y="42"/>
                    <a:pt x="8" y="42"/>
                  </a:cubicBezTo>
                  <a:cubicBezTo>
                    <a:pt x="7" y="42"/>
                    <a:pt x="6" y="42"/>
                    <a:pt x="5" y="41"/>
                  </a:cubicBezTo>
                  <a:cubicBezTo>
                    <a:pt x="4" y="41"/>
                    <a:pt x="3" y="41"/>
                    <a:pt x="2" y="41"/>
                  </a:cubicBezTo>
                  <a:cubicBezTo>
                    <a:pt x="1" y="40"/>
                    <a:pt x="0" y="40"/>
                    <a:pt x="0" y="40"/>
                  </a:cubicBezTo>
                  <a:cubicBezTo>
                    <a:pt x="1" y="33"/>
                    <a:pt x="1" y="33"/>
                    <a:pt x="1" y="33"/>
                  </a:cubicBezTo>
                  <a:cubicBezTo>
                    <a:pt x="2" y="33"/>
                    <a:pt x="4" y="33"/>
                    <a:pt x="5" y="34"/>
                  </a:cubicBezTo>
                  <a:cubicBezTo>
                    <a:pt x="7" y="34"/>
                    <a:pt x="9" y="35"/>
                    <a:pt x="11" y="35"/>
                  </a:cubicBezTo>
                  <a:cubicBezTo>
                    <a:pt x="14" y="35"/>
                    <a:pt x="16" y="34"/>
                    <a:pt x="17" y="33"/>
                  </a:cubicBezTo>
                  <a:cubicBezTo>
                    <a:pt x="18" y="32"/>
                    <a:pt x="19" y="31"/>
                    <a:pt x="19" y="29"/>
                  </a:cubicBezTo>
                  <a:cubicBezTo>
                    <a:pt x="19" y="28"/>
                    <a:pt x="19" y="27"/>
                    <a:pt x="18" y="26"/>
                  </a:cubicBezTo>
                  <a:cubicBezTo>
                    <a:pt x="18" y="26"/>
                    <a:pt x="17" y="25"/>
                    <a:pt x="16" y="25"/>
                  </a:cubicBezTo>
                  <a:cubicBezTo>
                    <a:pt x="16" y="24"/>
                    <a:pt x="15" y="24"/>
                    <a:pt x="14" y="24"/>
                  </a:cubicBezTo>
                  <a:cubicBezTo>
                    <a:pt x="13" y="24"/>
                    <a:pt x="11" y="23"/>
                    <a:pt x="10" y="23"/>
                  </a:cubicBezTo>
                  <a:cubicBezTo>
                    <a:pt x="7" y="23"/>
                    <a:pt x="7" y="23"/>
                    <a:pt x="7" y="23"/>
                  </a:cubicBezTo>
                  <a:cubicBezTo>
                    <a:pt x="7" y="16"/>
                    <a:pt x="7" y="16"/>
                    <a:pt x="7" y="16"/>
                  </a:cubicBezTo>
                  <a:cubicBezTo>
                    <a:pt x="11" y="16"/>
                    <a:pt x="11" y="16"/>
                    <a:pt x="11" y="16"/>
                  </a:cubicBezTo>
                  <a:cubicBezTo>
                    <a:pt x="12" y="16"/>
                    <a:pt x="12" y="16"/>
                    <a:pt x="13" y="16"/>
                  </a:cubicBezTo>
                  <a:cubicBezTo>
                    <a:pt x="14" y="16"/>
                    <a:pt x="15" y="16"/>
                    <a:pt x="15" y="15"/>
                  </a:cubicBezTo>
                  <a:cubicBezTo>
                    <a:pt x="16" y="15"/>
                    <a:pt x="16" y="15"/>
                    <a:pt x="17" y="14"/>
                  </a:cubicBezTo>
                  <a:cubicBezTo>
                    <a:pt x="17" y="13"/>
                    <a:pt x="17" y="12"/>
                    <a:pt x="17" y="11"/>
                  </a:cubicBezTo>
                  <a:cubicBezTo>
                    <a:pt x="17" y="11"/>
                    <a:pt x="17" y="10"/>
                    <a:pt x="17" y="10"/>
                  </a:cubicBezTo>
                  <a:cubicBezTo>
                    <a:pt x="17" y="9"/>
                    <a:pt x="16" y="9"/>
                    <a:pt x="16" y="8"/>
                  </a:cubicBezTo>
                  <a:cubicBezTo>
                    <a:pt x="15" y="8"/>
                    <a:pt x="15" y="8"/>
                    <a:pt x="14" y="7"/>
                  </a:cubicBezTo>
                  <a:cubicBezTo>
                    <a:pt x="13" y="7"/>
                    <a:pt x="13" y="7"/>
                    <a:pt x="12" y="7"/>
                  </a:cubicBezTo>
                  <a:cubicBezTo>
                    <a:pt x="10" y="7"/>
                    <a:pt x="9" y="7"/>
                    <a:pt x="7" y="8"/>
                  </a:cubicBezTo>
                  <a:cubicBezTo>
                    <a:pt x="6" y="8"/>
                    <a:pt x="5" y="9"/>
                    <a:pt x="4" y="10"/>
                  </a:cubicBezTo>
                  <a:cubicBezTo>
                    <a:pt x="0" y="3"/>
                    <a:pt x="0" y="3"/>
                    <a:pt x="0" y="3"/>
                  </a:cubicBezTo>
                  <a:cubicBezTo>
                    <a:pt x="1" y="3"/>
                    <a:pt x="2" y="3"/>
                    <a:pt x="3" y="2"/>
                  </a:cubicBezTo>
                  <a:cubicBezTo>
                    <a:pt x="4" y="2"/>
                    <a:pt x="4" y="1"/>
                    <a:pt x="5" y="1"/>
                  </a:cubicBezTo>
                  <a:cubicBezTo>
                    <a:pt x="6" y="1"/>
                    <a:pt x="8" y="0"/>
                    <a:pt x="9" y="0"/>
                  </a:cubicBezTo>
                  <a:cubicBezTo>
                    <a:pt x="10" y="0"/>
                    <a:pt x="11" y="0"/>
                    <a:pt x="12" y="0"/>
                  </a:cubicBezTo>
                  <a:cubicBezTo>
                    <a:pt x="15" y="0"/>
                    <a:pt x="17" y="0"/>
                    <a:pt x="18" y="1"/>
                  </a:cubicBezTo>
                  <a:cubicBezTo>
                    <a:pt x="20" y="1"/>
                    <a:pt x="22" y="2"/>
                    <a:pt x="23" y="3"/>
                  </a:cubicBezTo>
                  <a:cubicBezTo>
                    <a:pt x="24" y="4"/>
                    <a:pt x="25" y="5"/>
                    <a:pt x="25" y="7"/>
                  </a:cubicBezTo>
                  <a:cubicBezTo>
                    <a:pt x="26" y="8"/>
                    <a:pt x="26" y="10"/>
                    <a:pt x="26" y="11"/>
                  </a:cubicBezTo>
                  <a:cubicBezTo>
                    <a:pt x="26" y="13"/>
                    <a:pt x="26" y="14"/>
                    <a:pt x="25" y="16"/>
                  </a:cubicBezTo>
                  <a:cubicBezTo>
                    <a:pt x="24" y="17"/>
                    <a:pt x="23" y="18"/>
                    <a:pt x="21" y="19"/>
                  </a:cubicBezTo>
                  <a:cubicBezTo>
                    <a:pt x="23" y="20"/>
                    <a:pt x="25" y="21"/>
                    <a:pt x="26" y="23"/>
                  </a:cubicBezTo>
                  <a:cubicBezTo>
                    <a:pt x="27" y="25"/>
                    <a:pt x="28" y="27"/>
                    <a:pt x="28" y="29"/>
                  </a:cubicBezTo>
                  <a:cubicBezTo>
                    <a:pt x="28" y="31"/>
                    <a:pt x="27" y="33"/>
                    <a:pt x="27" y="34"/>
                  </a:cubicBezTo>
                  <a:cubicBezTo>
                    <a:pt x="26" y="36"/>
                    <a:pt x="25" y="37"/>
                    <a:pt x="24" y="38"/>
                  </a:cubicBezTo>
                  <a:cubicBezTo>
                    <a:pt x="23" y="40"/>
                    <a:pt x="21" y="40"/>
                    <a:pt x="19" y="41"/>
                  </a:cubicBezTo>
                  <a:cubicBezTo>
                    <a:pt x="17" y="42"/>
                    <a:pt x="14" y="42"/>
                    <a:pt x="12" y="42"/>
                  </a:cubicBezTo>
                  <a:close/>
                </a:path>
              </a:pathLst>
            </a:custGeom>
            <a:solidFill>
              <a:srgbClr val="2C0F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8" name="Group 597"/>
          <p:cNvGrpSpPr>
            <a:grpSpLocks noChangeAspect="1"/>
          </p:cNvGrpSpPr>
          <p:nvPr/>
        </p:nvGrpSpPr>
        <p:grpSpPr>
          <a:xfrm>
            <a:off x="2754834" y="5335009"/>
            <a:ext cx="844389" cy="795528"/>
            <a:chOff x="2794000" y="5657850"/>
            <a:chExt cx="877887" cy="827088"/>
          </a:xfrm>
        </p:grpSpPr>
        <p:sp>
          <p:nvSpPr>
            <p:cNvPr id="339" name="Freeform 233"/>
            <p:cNvSpPr>
              <a:spLocks/>
            </p:cNvSpPr>
            <p:nvPr/>
          </p:nvSpPr>
          <p:spPr bwMode="auto">
            <a:xfrm>
              <a:off x="2794000" y="5657850"/>
              <a:ext cx="877887" cy="827088"/>
            </a:xfrm>
            <a:custGeom>
              <a:avLst/>
              <a:gdLst>
                <a:gd name="T0" fmla="*/ 66 w 457"/>
                <a:gd name="T1" fmla="*/ 333 h 427"/>
                <a:gd name="T2" fmla="*/ 109 w 457"/>
                <a:gd name="T3" fmla="*/ 63 h 427"/>
                <a:gd name="T4" fmla="*/ 391 w 457"/>
                <a:gd name="T5" fmla="*/ 103 h 427"/>
                <a:gd name="T6" fmla="*/ 340 w 457"/>
                <a:gd name="T7" fmla="*/ 363 h 427"/>
                <a:gd name="T8" fmla="*/ 66 w 457"/>
                <a:gd name="T9" fmla="*/ 333 h 427"/>
              </a:gdLst>
              <a:ahLst/>
              <a:cxnLst>
                <a:cxn ang="0">
                  <a:pos x="T0" y="T1"/>
                </a:cxn>
                <a:cxn ang="0">
                  <a:pos x="T2" y="T3"/>
                </a:cxn>
                <a:cxn ang="0">
                  <a:pos x="T4" y="T5"/>
                </a:cxn>
                <a:cxn ang="0">
                  <a:pos x="T6" y="T7"/>
                </a:cxn>
                <a:cxn ang="0">
                  <a:pos x="T8" y="T9"/>
                </a:cxn>
              </a:cxnLst>
              <a:rect l="0" t="0" r="r" b="b"/>
              <a:pathLst>
                <a:path w="457" h="427">
                  <a:moveTo>
                    <a:pt x="66" y="333"/>
                  </a:moveTo>
                  <a:cubicBezTo>
                    <a:pt x="0" y="248"/>
                    <a:pt x="20" y="127"/>
                    <a:pt x="109" y="63"/>
                  </a:cubicBezTo>
                  <a:cubicBezTo>
                    <a:pt x="199" y="0"/>
                    <a:pt x="325" y="18"/>
                    <a:pt x="391" y="103"/>
                  </a:cubicBezTo>
                  <a:cubicBezTo>
                    <a:pt x="457" y="189"/>
                    <a:pt x="430" y="299"/>
                    <a:pt x="340" y="363"/>
                  </a:cubicBezTo>
                  <a:cubicBezTo>
                    <a:pt x="250" y="427"/>
                    <a:pt x="131" y="419"/>
                    <a:pt x="66" y="33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234"/>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5"/>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250"/>
            <p:cNvSpPr>
              <a:spLocks/>
            </p:cNvSpPr>
            <p:nvPr/>
          </p:nvSpPr>
          <p:spPr bwMode="auto">
            <a:xfrm>
              <a:off x="3221037" y="5824538"/>
              <a:ext cx="319087" cy="261938"/>
            </a:xfrm>
            <a:custGeom>
              <a:avLst/>
              <a:gdLst>
                <a:gd name="T0" fmla="*/ 86 w 166"/>
                <a:gd name="T1" fmla="*/ 0 h 135"/>
                <a:gd name="T2" fmla="*/ 6 w 166"/>
                <a:gd name="T3" fmla="*/ 62 h 135"/>
                <a:gd name="T4" fmla="*/ 16 w 166"/>
                <a:gd name="T5" fmla="*/ 135 h 135"/>
                <a:gd name="T6" fmla="*/ 55 w 166"/>
                <a:gd name="T7" fmla="*/ 119 h 135"/>
                <a:gd name="T8" fmla="*/ 73 w 166"/>
                <a:gd name="T9" fmla="*/ 122 h 135"/>
                <a:gd name="T10" fmla="*/ 86 w 166"/>
                <a:gd name="T11" fmla="*/ 123 h 135"/>
                <a:gd name="T12" fmla="*/ 134 w 166"/>
                <a:gd name="T13" fmla="*/ 111 h 135"/>
                <a:gd name="T14" fmla="*/ 166 w 166"/>
                <a:gd name="T15" fmla="*/ 62 h 135"/>
                <a:gd name="T16" fmla="*/ 86 w 16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5">
                  <a:moveTo>
                    <a:pt x="86" y="0"/>
                  </a:moveTo>
                  <a:cubicBezTo>
                    <a:pt x="42" y="0"/>
                    <a:pt x="12" y="28"/>
                    <a:pt x="6" y="62"/>
                  </a:cubicBezTo>
                  <a:cubicBezTo>
                    <a:pt x="0" y="96"/>
                    <a:pt x="24" y="115"/>
                    <a:pt x="16" y="135"/>
                  </a:cubicBezTo>
                  <a:cubicBezTo>
                    <a:pt x="55" y="119"/>
                    <a:pt x="55" y="119"/>
                    <a:pt x="55" y="119"/>
                  </a:cubicBezTo>
                  <a:cubicBezTo>
                    <a:pt x="61" y="120"/>
                    <a:pt x="67" y="122"/>
                    <a:pt x="73" y="122"/>
                  </a:cubicBezTo>
                  <a:cubicBezTo>
                    <a:pt x="77" y="123"/>
                    <a:pt x="81" y="123"/>
                    <a:pt x="86" y="123"/>
                  </a:cubicBezTo>
                  <a:cubicBezTo>
                    <a:pt x="104" y="123"/>
                    <a:pt x="121" y="119"/>
                    <a:pt x="134" y="111"/>
                  </a:cubicBezTo>
                  <a:cubicBezTo>
                    <a:pt x="153" y="100"/>
                    <a:pt x="166" y="82"/>
                    <a:pt x="166" y="62"/>
                  </a:cubicBezTo>
                  <a:cubicBezTo>
                    <a:pt x="166" y="27"/>
                    <a:pt x="130" y="0"/>
                    <a:pt x="8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3" name="Group 602"/>
          <p:cNvGrpSpPr>
            <a:grpSpLocks noChangeAspect="1"/>
          </p:cNvGrpSpPr>
          <p:nvPr/>
        </p:nvGrpSpPr>
        <p:grpSpPr>
          <a:xfrm>
            <a:off x="8792572" y="5335009"/>
            <a:ext cx="849312" cy="795338"/>
            <a:chOff x="8839199" y="5692775"/>
            <a:chExt cx="849312" cy="795338"/>
          </a:xfrm>
        </p:grpSpPr>
        <p:sp>
          <p:nvSpPr>
            <p:cNvPr id="357" name="Freeform 251"/>
            <p:cNvSpPr>
              <a:spLocks/>
            </p:cNvSpPr>
            <p:nvPr/>
          </p:nvSpPr>
          <p:spPr bwMode="auto">
            <a:xfrm>
              <a:off x="8839199" y="5692775"/>
              <a:ext cx="849312" cy="795338"/>
            </a:xfrm>
            <a:custGeom>
              <a:avLst/>
              <a:gdLst>
                <a:gd name="T0" fmla="*/ 51 w 441"/>
                <a:gd name="T1" fmla="*/ 298 h 411"/>
                <a:gd name="T2" fmla="*/ 128 w 441"/>
                <a:gd name="T3" fmla="*/ 48 h 411"/>
                <a:gd name="T4" fmla="*/ 390 w 441"/>
                <a:gd name="T5" fmla="*/ 123 h 411"/>
                <a:gd name="T6" fmla="*/ 307 w 441"/>
                <a:gd name="T7" fmla="*/ 362 h 411"/>
                <a:gd name="T8" fmla="*/ 51 w 441"/>
                <a:gd name="T9" fmla="*/ 298 h 411"/>
              </a:gdLst>
              <a:ahLst/>
              <a:cxnLst>
                <a:cxn ang="0">
                  <a:pos x="T0" y="T1"/>
                </a:cxn>
                <a:cxn ang="0">
                  <a:pos x="T2" y="T3"/>
                </a:cxn>
                <a:cxn ang="0">
                  <a:pos x="T4" y="T5"/>
                </a:cxn>
                <a:cxn ang="0">
                  <a:pos x="T6" y="T7"/>
                </a:cxn>
                <a:cxn ang="0">
                  <a:pos x="T8" y="T9"/>
                </a:cxn>
              </a:cxnLst>
              <a:rect l="0" t="0" r="r" b="b"/>
              <a:pathLst>
                <a:path w="441" h="411">
                  <a:moveTo>
                    <a:pt x="51" y="298"/>
                  </a:moveTo>
                  <a:cubicBezTo>
                    <a:pt x="0" y="209"/>
                    <a:pt x="35" y="97"/>
                    <a:pt x="128" y="48"/>
                  </a:cubicBezTo>
                  <a:cubicBezTo>
                    <a:pt x="221" y="0"/>
                    <a:pt x="339" y="33"/>
                    <a:pt x="390" y="123"/>
                  </a:cubicBezTo>
                  <a:cubicBezTo>
                    <a:pt x="441" y="212"/>
                    <a:pt x="401" y="313"/>
                    <a:pt x="307" y="362"/>
                  </a:cubicBezTo>
                  <a:cubicBezTo>
                    <a:pt x="214" y="411"/>
                    <a:pt x="102" y="388"/>
                    <a:pt x="51" y="298"/>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252"/>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253"/>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4"/>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255"/>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256"/>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257"/>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258"/>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259"/>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5" name="Group 604"/>
          <p:cNvGrpSpPr/>
          <p:nvPr/>
        </p:nvGrpSpPr>
        <p:grpSpPr>
          <a:xfrm>
            <a:off x="615951" y="6185909"/>
            <a:ext cx="349250" cy="98426"/>
            <a:chOff x="581026" y="7039045"/>
            <a:chExt cx="349250" cy="98426"/>
          </a:xfrm>
        </p:grpSpPr>
        <p:sp>
          <p:nvSpPr>
            <p:cNvPr id="456" name="Freeform 115"/>
            <p:cNvSpPr>
              <a:spLocks noEditPoints="1"/>
            </p:cNvSpPr>
            <p:nvPr/>
          </p:nvSpPr>
          <p:spPr bwMode="auto">
            <a:xfrm>
              <a:off x="581026" y="7048570"/>
              <a:ext cx="52388" cy="71438"/>
            </a:xfrm>
            <a:custGeom>
              <a:avLst/>
              <a:gdLst>
                <a:gd name="T0" fmla="*/ 26 w 28"/>
                <a:gd name="T1" fmla="*/ 12 h 39"/>
                <a:gd name="T2" fmla="*/ 23 w 28"/>
                <a:gd name="T3" fmla="*/ 18 h 39"/>
                <a:gd name="T4" fmla="*/ 17 w 28"/>
                <a:gd name="T5" fmla="*/ 22 h 39"/>
                <a:gd name="T6" fmla="*/ 20 w 28"/>
                <a:gd name="T7" fmla="*/ 25 h 39"/>
                <a:gd name="T8" fmla="*/ 23 w 28"/>
                <a:gd name="T9" fmla="*/ 29 h 39"/>
                <a:gd name="T10" fmla="*/ 26 w 28"/>
                <a:gd name="T11" fmla="*/ 34 h 39"/>
                <a:gd name="T12" fmla="*/ 28 w 28"/>
                <a:gd name="T13" fmla="*/ 39 h 39"/>
                <a:gd name="T14" fmla="*/ 24 w 28"/>
                <a:gd name="T15" fmla="*/ 39 h 39"/>
                <a:gd name="T16" fmla="*/ 21 w 28"/>
                <a:gd name="T17" fmla="*/ 34 h 39"/>
                <a:gd name="T18" fmla="*/ 19 w 28"/>
                <a:gd name="T19" fmla="*/ 30 h 39"/>
                <a:gd name="T20" fmla="*/ 16 w 28"/>
                <a:gd name="T21" fmla="*/ 26 h 39"/>
                <a:gd name="T22" fmla="*/ 13 w 28"/>
                <a:gd name="T23" fmla="*/ 23 h 39"/>
                <a:gd name="T24" fmla="*/ 10 w 28"/>
                <a:gd name="T25" fmla="*/ 23 h 39"/>
                <a:gd name="T26" fmla="*/ 4 w 28"/>
                <a:gd name="T27" fmla="*/ 23 h 39"/>
                <a:gd name="T28" fmla="*/ 4 w 28"/>
                <a:gd name="T29" fmla="*/ 39 h 39"/>
                <a:gd name="T30" fmla="*/ 0 w 28"/>
                <a:gd name="T31" fmla="*/ 39 h 39"/>
                <a:gd name="T32" fmla="*/ 0 w 28"/>
                <a:gd name="T33" fmla="*/ 1 h 39"/>
                <a:gd name="T34" fmla="*/ 5 w 28"/>
                <a:gd name="T35" fmla="*/ 0 h 39"/>
                <a:gd name="T36" fmla="*/ 10 w 28"/>
                <a:gd name="T37" fmla="*/ 0 h 39"/>
                <a:gd name="T38" fmla="*/ 22 w 28"/>
                <a:gd name="T39" fmla="*/ 3 h 39"/>
                <a:gd name="T40" fmla="*/ 26 w 28"/>
                <a:gd name="T41" fmla="*/ 12 h 39"/>
                <a:gd name="T42" fmla="*/ 10 w 28"/>
                <a:gd name="T43" fmla="*/ 3 h 39"/>
                <a:gd name="T44" fmla="*/ 6 w 28"/>
                <a:gd name="T45" fmla="*/ 3 h 39"/>
                <a:gd name="T46" fmla="*/ 4 w 28"/>
                <a:gd name="T47" fmla="*/ 3 h 39"/>
                <a:gd name="T48" fmla="*/ 4 w 28"/>
                <a:gd name="T49" fmla="*/ 20 h 39"/>
                <a:gd name="T50" fmla="*/ 9 w 28"/>
                <a:gd name="T51" fmla="*/ 20 h 39"/>
                <a:gd name="T52" fmla="*/ 14 w 28"/>
                <a:gd name="T53" fmla="*/ 20 h 39"/>
                <a:gd name="T54" fmla="*/ 18 w 28"/>
                <a:gd name="T55" fmla="*/ 18 h 39"/>
                <a:gd name="T56" fmla="*/ 21 w 28"/>
                <a:gd name="T57" fmla="*/ 16 h 39"/>
                <a:gd name="T58" fmla="*/ 22 w 28"/>
                <a:gd name="T59" fmla="*/ 12 h 39"/>
                <a:gd name="T60" fmla="*/ 21 w 28"/>
                <a:gd name="T61" fmla="*/ 7 h 39"/>
                <a:gd name="T62" fmla="*/ 18 w 28"/>
                <a:gd name="T63" fmla="*/ 5 h 39"/>
                <a:gd name="T64" fmla="*/ 14 w 28"/>
                <a:gd name="T65" fmla="*/ 3 h 39"/>
                <a:gd name="T66" fmla="*/ 10 w 28"/>
                <a:gd name="T67"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39">
                  <a:moveTo>
                    <a:pt x="26" y="12"/>
                  </a:moveTo>
                  <a:cubicBezTo>
                    <a:pt x="26" y="14"/>
                    <a:pt x="25" y="17"/>
                    <a:pt x="23" y="18"/>
                  </a:cubicBezTo>
                  <a:cubicBezTo>
                    <a:pt x="22" y="20"/>
                    <a:pt x="20" y="21"/>
                    <a:pt x="17" y="22"/>
                  </a:cubicBezTo>
                  <a:cubicBezTo>
                    <a:pt x="18" y="23"/>
                    <a:pt x="19" y="24"/>
                    <a:pt x="20" y="25"/>
                  </a:cubicBezTo>
                  <a:cubicBezTo>
                    <a:pt x="21" y="26"/>
                    <a:pt x="22" y="28"/>
                    <a:pt x="23" y="29"/>
                  </a:cubicBezTo>
                  <a:cubicBezTo>
                    <a:pt x="24" y="31"/>
                    <a:pt x="25" y="32"/>
                    <a:pt x="26" y="34"/>
                  </a:cubicBezTo>
                  <a:cubicBezTo>
                    <a:pt x="27" y="36"/>
                    <a:pt x="27" y="37"/>
                    <a:pt x="28" y="39"/>
                  </a:cubicBezTo>
                  <a:cubicBezTo>
                    <a:pt x="24" y="39"/>
                    <a:pt x="24" y="39"/>
                    <a:pt x="24" y="39"/>
                  </a:cubicBezTo>
                  <a:cubicBezTo>
                    <a:pt x="23" y="37"/>
                    <a:pt x="22" y="36"/>
                    <a:pt x="21" y="34"/>
                  </a:cubicBezTo>
                  <a:cubicBezTo>
                    <a:pt x="21" y="33"/>
                    <a:pt x="20" y="31"/>
                    <a:pt x="19" y="30"/>
                  </a:cubicBezTo>
                  <a:cubicBezTo>
                    <a:pt x="18" y="28"/>
                    <a:pt x="17" y="27"/>
                    <a:pt x="16" y="26"/>
                  </a:cubicBezTo>
                  <a:cubicBezTo>
                    <a:pt x="15" y="25"/>
                    <a:pt x="14" y="24"/>
                    <a:pt x="13" y="23"/>
                  </a:cubicBezTo>
                  <a:cubicBezTo>
                    <a:pt x="12" y="23"/>
                    <a:pt x="11" y="23"/>
                    <a:pt x="10" y="23"/>
                  </a:cubicBezTo>
                  <a:cubicBezTo>
                    <a:pt x="4" y="23"/>
                    <a:pt x="4" y="23"/>
                    <a:pt x="4" y="23"/>
                  </a:cubicBezTo>
                  <a:cubicBezTo>
                    <a:pt x="4" y="39"/>
                    <a:pt x="4" y="39"/>
                    <a:pt x="4" y="39"/>
                  </a:cubicBezTo>
                  <a:cubicBezTo>
                    <a:pt x="0" y="39"/>
                    <a:pt x="0" y="39"/>
                    <a:pt x="0" y="39"/>
                  </a:cubicBezTo>
                  <a:cubicBezTo>
                    <a:pt x="0" y="1"/>
                    <a:pt x="0" y="1"/>
                    <a:pt x="0" y="1"/>
                  </a:cubicBezTo>
                  <a:cubicBezTo>
                    <a:pt x="1" y="0"/>
                    <a:pt x="3" y="0"/>
                    <a:pt x="5" y="0"/>
                  </a:cubicBezTo>
                  <a:cubicBezTo>
                    <a:pt x="6" y="0"/>
                    <a:pt x="8" y="0"/>
                    <a:pt x="10" y="0"/>
                  </a:cubicBezTo>
                  <a:cubicBezTo>
                    <a:pt x="15" y="0"/>
                    <a:pt x="19" y="1"/>
                    <a:pt x="22" y="3"/>
                  </a:cubicBezTo>
                  <a:cubicBezTo>
                    <a:pt x="24" y="5"/>
                    <a:pt x="26" y="8"/>
                    <a:pt x="26" y="12"/>
                  </a:cubicBezTo>
                  <a:close/>
                  <a:moveTo>
                    <a:pt x="10" y="3"/>
                  </a:moveTo>
                  <a:cubicBezTo>
                    <a:pt x="9" y="3"/>
                    <a:pt x="7" y="3"/>
                    <a:pt x="6" y="3"/>
                  </a:cubicBezTo>
                  <a:cubicBezTo>
                    <a:pt x="5" y="3"/>
                    <a:pt x="4" y="3"/>
                    <a:pt x="4" y="3"/>
                  </a:cubicBezTo>
                  <a:cubicBezTo>
                    <a:pt x="4" y="20"/>
                    <a:pt x="4" y="20"/>
                    <a:pt x="4" y="20"/>
                  </a:cubicBezTo>
                  <a:cubicBezTo>
                    <a:pt x="9" y="20"/>
                    <a:pt x="9" y="20"/>
                    <a:pt x="9" y="20"/>
                  </a:cubicBezTo>
                  <a:cubicBezTo>
                    <a:pt x="11" y="20"/>
                    <a:pt x="12" y="20"/>
                    <a:pt x="14" y="20"/>
                  </a:cubicBezTo>
                  <a:cubicBezTo>
                    <a:pt x="15" y="19"/>
                    <a:pt x="17" y="19"/>
                    <a:pt x="18" y="18"/>
                  </a:cubicBezTo>
                  <a:cubicBezTo>
                    <a:pt x="19" y="18"/>
                    <a:pt x="20" y="17"/>
                    <a:pt x="21" y="16"/>
                  </a:cubicBezTo>
                  <a:cubicBezTo>
                    <a:pt x="21" y="15"/>
                    <a:pt x="22" y="13"/>
                    <a:pt x="22" y="12"/>
                  </a:cubicBezTo>
                  <a:cubicBezTo>
                    <a:pt x="22" y="10"/>
                    <a:pt x="21" y="8"/>
                    <a:pt x="21" y="7"/>
                  </a:cubicBezTo>
                  <a:cubicBezTo>
                    <a:pt x="20" y="6"/>
                    <a:pt x="19" y="5"/>
                    <a:pt x="18" y="5"/>
                  </a:cubicBezTo>
                  <a:cubicBezTo>
                    <a:pt x="17" y="4"/>
                    <a:pt x="16" y="3"/>
                    <a:pt x="14" y="3"/>
                  </a:cubicBezTo>
                  <a:cubicBezTo>
                    <a:pt x="13" y="3"/>
                    <a:pt x="12" y="3"/>
                    <a:pt x="10"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116"/>
            <p:cNvSpPr>
              <a:spLocks noEditPoints="1"/>
            </p:cNvSpPr>
            <p:nvPr/>
          </p:nvSpPr>
          <p:spPr bwMode="auto">
            <a:xfrm>
              <a:off x="639763" y="7064445"/>
              <a:ext cx="38100" cy="55563"/>
            </a:xfrm>
            <a:custGeom>
              <a:avLst/>
              <a:gdLst>
                <a:gd name="T0" fmla="*/ 11 w 21"/>
                <a:gd name="T1" fmla="*/ 0 h 30"/>
                <a:gd name="T2" fmla="*/ 16 w 21"/>
                <a:gd name="T3" fmla="*/ 1 h 30"/>
                <a:gd name="T4" fmla="*/ 19 w 21"/>
                <a:gd name="T5" fmla="*/ 3 h 30"/>
                <a:gd name="T6" fmla="*/ 21 w 21"/>
                <a:gd name="T7" fmla="*/ 7 h 30"/>
                <a:gd name="T8" fmla="*/ 21 w 21"/>
                <a:gd name="T9" fmla="*/ 11 h 30"/>
                <a:gd name="T10" fmla="*/ 21 w 21"/>
                <a:gd name="T11" fmla="*/ 29 h 30"/>
                <a:gd name="T12" fmla="*/ 20 w 21"/>
                <a:gd name="T13" fmla="*/ 29 h 30"/>
                <a:gd name="T14" fmla="*/ 17 w 21"/>
                <a:gd name="T15" fmla="*/ 30 h 30"/>
                <a:gd name="T16" fmla="*/ 14 w 21"/>
                <a:gd name="T17" fmla="*/ 30 h 30"/>
                <a:gd name="T18" fmla="*/ 11 w 21"/>
                <a:gd name="T19" fmla="*/ 30 h 30"/>
                <a:gd name="T20" fmla="*/ 7 w 21"/>
                <a:gd name="T21" fmla="*/ 30 h 30"/>
                <a:gd name="T22" fmla="*/ 3 w 21"/>
                <a:gd name="T23" fmla="*/ 28 h 30"/>
                <a:gd name="T24" fmla="*/ 1 w 21"/>
                <a:gd name="T25" fmla="*/ 25 h 30"/>
                <a:gd name="T26" fmla="*/ 0 w 21"/>
                <a:gd name="T27" fmla="*/ 21 h 30"/>
                <a:gd name="T28" fmla="*/ 1 w 21"/>
                <a:gd name="T29" fmla="*/ 17 h 30"/>
                <a:gd name="T30" fmla="*/ 4 w 21"/>
                <a:gd name="T31" fmla="*/ 14 h 30"/>
                <a:gd name="T32" fmla="*/ 7 w 21"/>
                <a:gd name="T33" fmla="*/ 13 h 30"/>
                <a:gd name="T34" fmla="*/ 12 w 21"/>
                <a:gd name="T35" fmla="*/ 12 h 30"/>
                <a:gd name="T36" fmla="*/ 14 w 21"/>
                <a:gd name="T37" fmla="*/ 12 h 30"/>
                <a:gd name="T38" fmla="*/ 16 w 21"/>
                <a:gd name="T39" fmla="*/ 13 h 30"/>
                <a:gd name="T40" fmla="*/ 17 w 21"/>
                <a:gd name="T41" fmla="*/ 13 h 30"/>
                <a:gd name="T42" fmla="*/ 18 w 21"/>
                <a:gd name="T43" fmla="*/ 13 h 30"/>
                <a:gd name="T44" fmla="*/ 18 w 21"/>
                <a:gd name="T45" fmla="*/ 11 h 30"/>
                <a:gd name="T46" fmla="*/ 18 w 21"/>
                <a:gd name="T47" fmla="*/ 8 h 30"/>
                <a:gd name="T48" fmla="*/ 17 w 21"/>
                <a:gd name="T49" fmla="*/ 6 h 30"/>
                <a:gd name="T50" fmla="*/ 14 w 21"/>
                <a:gd name="T51" fmla="*/ 4 h 30"/>
                <a:gd name="T52" fmla="*/ 11 w 21"/>
                <a:gd name="T53" fmla="*/ 3 h 30"/>
                <a:gd name="T54" fmla="*/ 6 w 21"/>
                <a:gd name="T55" fmla="*/ 4 h 30"/>
                <a:gd name="T56" fmla="*/ 4 w 21"/>
                <a:gd name="T57" fmla="*/ 5 h 30"/>
                <a:gd name="T58" fmla="*/ 3 w 21"/>
                <a:gd name="T59" fmla="*/ 1 h 30"/>
                <a:gd name="T60" fmla="*/ 6 w 21"/>
                <a:gd name="T61" fmla="*/ 0 h 30"/>
                <a:gd name="T62" fmla="*/ 11 w 21"/>
                <a:gd name="T63" fmla="*/ 0 h 30"/>
                <a:gd name="T64" fmla="*/ 11 w 21"/>
                <a:gd name="T65" fmla="*/ 27 h 30"/>
                <a:gd name="T66" fmla="*/ 15 w 21"/>
                <a:gd name="T67" fmla="*/ 27 h 30"/>
                <a:gd name="T68" fmla="*/ 18 w 21"/>
                <a:gd name="T69" fmla="*/ 27 h 30"/>
                <a:gd name="T70" fmla="*/ 18 w 21"/>
                <a:gd name="T71" fmla="*/ 16 h 30"/>
                <a:gd name="T72" fmla="*/ 16 w 21"/>
                <a:gd name="T73" fmla="*/ 16 h 30"/>
                <a:gd name="T74" fmla="*/ 12 w 21"/>
                <a:gd name="T75" fmla="*/ 15 h 30"/>
                <a:gd name="T76" fmla="*/ 9 w 21"/>
                <a:gd name="T77" fmla="*/ 16 h 30"/>
                <a:gd name="T78" fmla="*/ 7 w 21"/>
                <a:gd name="T79" fmla="*/ 17 h 30"/>
                <a:gd name="T80" fmla="*/ 5 w 21"/>
                <a:gd name="T81" fmla="*/ 18 h 30"/>
                <a:gd name="T82" fmla="*/ 4 w 21"/>
                <a:gd name="T83" fmla="*/ 21 h 30"/>
                <a:gd name="T84" fmla="*/ 4 w 21"/>
                <a:gd name="T85" fmla="*/ 24 h 30"/>
                <a:gd name="T86" fmla="*/ 6 w 21"/>
                <a:gd name="T87" fmla="*/ 26 h 30"/>
                <a:gd name="T88" fmla="*/ 8 w 21"/>
                <a:gd name="T89" fmla="*/ 27 h 30"/>
                <a:gd name="T90" fmla="*/ 11 w 21"/>
                <a:gd name="T9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0">
                  <a:moveTo>
                    <a:pt x="11" y="0"/>
                  </a:moveTo>
                  <a:cubicBezTo>
                    <a:pt x="13" y="0"/>
                    <a:pt x="15" y="0"/>
                    <a:pt x="16" y="1"/>
                  </a:cubicBezTo>
                  <a:cubicBezTo>
                    <a:pt x="17" y="1"/>
                    <a:pt x="18" y="2"/>
                    <a:pt x="19" y="3"/>
                  </a:cubicBezTo>
                  <a:cubicBezTo>
                    <a:pt x="20" y="4"/>
                    <a:pt x="20" y="5"/>
                    <a:pt x="21" y="7"/>
                  </a:cubicBezTo>
                  <a:cubicBezTo>
                    <a:pt x="21" y="8"/>
                    <a:pt x="21" y="9"/>
                    <a:pt x="21" y="11"/>
                  </a:cubicBezTo>
                  <a:cubicBezTo>
                    <a:pt x="21" y="29"/>
                    <a:pt x="21" y="29"/>
                    <a:pt x="21" y="29"/>
                  </a:cubicBezTo>
                  <a:cubicBezTo>
                    <a:pt x="21" y="29"/>
                    <a:pt x="21" y="29"/>
                    <a:pt x="20" y="29"/>
                  </a:cubicBezTo>
                  <a:cubicBezTo>
                    <a:pt x="19" y="30"/>
                    <a:pt x="18" y="30"/>
                    <a:pt x="17" y="30"/>
                  </a:cubicBezTo>
                  <a:cubicBezTo>
                    <a:pt x="16" y="30"/>
                    <a:pt x="15" y="30"/>
                    <a:pt x="14" y="30"/>
                  </a:cubicBezTo>
                  <a:cubicBezTo>
                    <a:pt x="13" y="30"/>
                    <a:pt x="12" y="30"/>
                    <a:pt x="11" y="30"/>
                  </a:cubicBezTo>
                  <a:cubicBezTo>
                    <a:pt x="9" y="30"/>
                    <a:pt x="8" y="30"/>
                    <a:pt x="7" y="30"/>
                  </a:cubicBezTo>
                  <a:cubicBezTo>
                    <a:pt x="5" y="29"/>
                    <a:pt x="4" y="29"/>
                    <a:pt x="3" y="28"/>
                  </a:cubicBezTo>
                  <a:cubicBezTo>
                    <a:pt x="2" y="28"/>
                    <a:pt x="1" y="27"/>
                    <a:pt x="1" y="25"/>
                  </a:cubicBezTo>
                  <a:cubicBezTo>
                    <a:pt x="0" y="24"/>
                    <a:pt x="0" y="23"/>
                    <a:pt x="0" y="21"/>
                  </a:cubicBezTo>
                  <a:cubicBezTo>
                    <a:pt x="0" y="20"/>
                    <a:pt x="0" y="18"/>
                    <a:pt x="1" y="17"/>
                  </a:cubicBezTo>
                  <a:cubicBezTo>
                    <a:pt x="2" y="16"/>
                    <a:pt x="2" y="15"/>
                    <a:pt x="4" y="14"/>
                  </a:cubicBezTo>
                  <a:cubicBezTo>
                    <a:pt x="5" y="14"/>
                    <a:pt x="6" y="13"/>
                    <a:pt x="7" y="13"/>
                  </a:cubicBezTo>
                  <a:cubicBezTo>
                    <a:pt x="9" y="13"/>
                    <a:pt x="10" y="12"/>
                    <a:pt x="12" y="12"/>
                  </a:cubicBezTo>
                  <a:cubicBezTo>
                    <a:pt x="13" y="12"/>
                    <a:pt x="13" y="12"/>
                    <a:pt x="14" y="12"/>
                  </a:cubicBezTo>
                  <a:cubicBezTo>
                    <a:pt x="14" y="12"/>
                    <a:pt x="15" y="13"/>
                    <a:pt x="16" y="13"/>
                  </a:cubicBezTo>
                  <a:cubicBezTo>
                    <a:pt x="16" y="13"/>
                    <a:pt x="17" y="13"/>
                    <a:pt x="17" y="13"/>
                  </a:cubicBezTo>
                  <a:cubicBezTo>
                    <a:pt x="17" y="13"/>
                    <a:pt x="18" y="13"/>
                    <a:pt x="18" y="13"/>
                  </a:cubicBezTo>
                  <a:cubicBezTo>
                    <a:pt x="18" y="11"/>
                    <a:pt x="18" y="11"/>
                    <a:pt x="18" y="11"/>
                  </a:cubicBezTo>
                  <a:cubicBezTo>
                    <a:pt x="18" y="10"/>
                    <a:pt x="18" y="9"/>
                    <a:pt x="18" y="8"/>
                  </a:cubicBezTo>
                  <a:cubicBezTo>
                    <a:pt x="17" y="8"/>
                    <a:pt x="17" y="7"/>
                    <a:pt x="17" y="6"/>
                  </a:cubicBezTo>
                  <a:cubicBezTo>
                    <a:pt x="16" y="5"/>
                    <a:pt x="15" y="5"/>
                    <a:pt x="14" y="4"/>
                  </a:cubicBezTo>
                  <a:cubicBezTo>
                    <a:pt x="14" y="4"/>
                    <a:pt x="12" y="3"/>
                    <a:pt x="11" y="3"/>
                  </a:cubicBezTo>
                  <a:cubicBezTo>
                    <a:pt x="9" y="3"/>
                    <a:pt x="7" y="3"/>
                    <a:pt x="6" y="4"/>
                  </a:cubicBezTo>
                  <a:cubicBezTo>
                    <a:pt x="5" y="4"/>
                    <a:pt x="4" y="4"/>
                    <a:pt x="4" y="5"/>
                  </a:cubicBezTo>
                  <a:cubicBezTo>
                    <a:pt x="3" y="1"/>
                    <a:pt x="3" y="1"/>
                    <a:pt x="3" y="1"/>
                  </a:cubicBezTo>
                  <a:cubicBezTo>
                    <a:pt x="4" y="1"/>
                    <a:pt x="5" y="1"/>
                    <a:pt x="6" y="0"/>
                  </a:cubicBezTo>
                  <a:cubicBezTo>
                    <a:pt x="8" y="0"/>
                    <a:pt x="9" y="0"/>
                    <a:pt x="11" y="0"/>
                  </a:cubicBezTo>
                  <a:close/>
                  <a:moveTo>
                    <a:pt x="11" y="27"/>
                  </a:moveTo>
                  <a:cubicBezTo>
                    <a:pt x="13" y="27"/>
                    <a:pt x="14" y="27"/>
                    <a:pt x="15" y="27"/>
                  </a:cubicBezTo>
                  <a:cubicBezTo>
                    <a:pt x="16" y="27"/>
                    <a:pt x="17" y="27"/>
                    <a:pt x="18" y="27"/>
                  </a:cubicBezTo>
                  <a:cubicBezTo>
                    <a:pt x="18" y="16"/>
                    <a:pt x="18" y="16"/>
                    <a:pt x="18" y="16"/>
                  </a:cubicBezTo>
                  <a:cubicBezTo>
                    <a:pt x="17" y="16"/>
                    <a:pt x="17" y="16"/>
                    <a:pt x="16" y="16"/>
                  </a:cubicBezTo>
                  <a:cubicBezTo>
                    <a:pt x="15" y="16"/>
                    <a:pt x="14" y="15"/>
                    <a:pt x="12" y="15"/>
                  </a:cubicBezTo>
                  <a:cubicBezTo>
                    <a:pt x="11" y="15"/>
                    <a:pt x="10" y="16"/>
                    <a:pt x="9" y="16"/>
                  </a:cubicBezTo>
                  <a:cubicBezTo>
                    <a:pt x="8" y="16"/>
                    <a:pt x="7" y="16"/>
                    <a:pt x="7" y="17"/>
                  </a:cubicBezTo>
                  <a:cubicBezTo>
                    <a:pt x="6" y="17"/>
                    <a:pt x="5" y="18"/>
                    <a:pt x="5" y="18"/>
                  </a:cubicBezTo>
                  <a:cubicBezTo>
                    <a:pt x="4" y="19"/>
                    <a:pt x="4" y="20"/>
                    <a:pt x="4" y="21"/>
                  </a:cubicBezTo>
                  <a:cubicBezTo>
                    <a:pt x="4" y="22"/>
                    <a:pt x="4" y="23"/>
                    <a:pt x="4" y="24"/>
                  </a:cubicBezTo>
                  <a:cubicBezTo>
                    <a:pt x="5" y="25"/>
                    <a:pt x="5" y="25"/>
                    <a:pt x="6" y="26"/>
                  </a:cubicBezTo>
                  <a:cubicBezTo>
                    <a:pt x="7" y="26"/>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17"/>
            <p:cNvSpPr>
              <a:spLocks/>
            </p:cNvSpPr>
            <p:nvPr/>
          </p:nvSpPr>
          <p:spPr bwMode="auto">
            <a:xfrm>
              <a:off x="696913" y="7064445"/>
              <a:ext cx="39688" cy="55563"/>
            </a:xfrm>
            <a:custGeom>
              <a:avLst/>
              <a:gdLst>
                <a:gd name="T0" fmla="*/ 0 w 22"/>
                <a:gd name="T1" fmla="*/ 2 h 30"/>
                <a:gd name="T2" fmla="*/ 4 w 22"/>
                <a:gd name="T3" fmla="*/ 1 h 30"/>
                <a:gd name="T4" fmla="*/ 11 w 22"/>
                <a:gd name="T5" fmla="*/ 0 h 30"/>
                <a:gd name="T6" fmla="*/ 16 w 22"/>
                <a:gd name="T7" fmla="*/ 1 h 30"/>
                <a:gd name="T8" fmla="*/ 20 w 22"/>
                <a:gd name="T9" fmla="*/ 4 h 30"/>
                <a:gd name="T10" fmla="*/ 22 w 22"/>
                <a:gd name="T11" fmla="*/ 8 h 30"/>
                <a:gd name="T12" fmla="*/ 22 w 22"/>
                <a:gd name="T13" fmla="*/ 14 h 30"/>
                <a:gd name="T14" fmla="*/ 22 w 22"/>
                <a:gd name="T15" fmla="*/ 30 h 30"/>
                <a:gd name="T16" fmla="*/ 19 w 22"/>
                <a:gd name="T17" fmla="*/ 30 h 30"/>
                <a:gd name="T18" fmla="*/ 19 w 22"/>
                <a:gd name="T19" fmla="*/ 15 h 30"/>
                <a:gd name="T20" fmla="*/ 18 w 22"/>
                <a:gd name="T21" fmla="*/ 10 h 30"/>
                <a:gd name="T22" fmla="*/ 17 w 22"/>
                <a:gd name="T23" fmla="*/ 6 h 30"/>
                <a:gd name="T24" fmla="*/ 14 w 22"/>
                <a:gd name="T25" fmla="*/ 4 h 30"/>
                <a:gd name="T26" fmla="*/ 10 w 22"/>
                <a:gd name="T27" fmla="*/ 4 h 30"/>
                <a:gd name="T28" fmla="*/ 6 w 22"/>
                <a:gd name="T29" fmla="*/ 4 h 30"/>
                <a:gd name="T30" fmla="*/ 3 w 22"/>
                <a:gd name="T31" fmla="*/ 4 h 30"/>
                <a:gd name="T32" fmla="*/ 3 w 22"/>
                <a:gd name="T33" fmla="*/ 30 h 30"/>
                <a:gd name="T34" fmla="*/ 0 w 22"/>
                <a:gd name="T35" fmla="*/ 30 h 30"/>
                <a:gd name="T36" fmla="*/ 0 w 22"/>
                <a:gd name="T3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30">
                  <a:moveTo>
                    <a:pt x="0" y="2"/>
                  </a:moveTo>
                  <a:cubicBezTo>
                    <a:pt x="1" y="1"/>
                    <a:pt x="2" y="1"/>
                    <a:pt x="4" y="1"/>
                  </a:cubicBezTo>
                  <a:cubicBezTo>
                    <a:pt x="6" y="0"/>
                    <a:pt x="8" y="0"/>
                    <a:pt x="11" y="0"/>
                  </a:cubicBezTo>
                  <a:cubicBezTo>
                    <a:pt x="13" y="0"/>
                    <a:pt x="15" y="1"/>
                    <a:pt x="16" y="1"/>
                  </a:cubicBezTo>
                  <a:cubicBezTo>
                    <a:pt x="18" y="2"/>
                    <a:pt x="19" y="3"/>
                    <a:pt x="20" y="4"/>
                  </a:cubicBezTo>
                  <a:cubicBezTo>
                    <a:pt x="21" y="5"/>
                    <a:pt x="21" y="6"/>
                    <a:pt x="22" y="8"/>
                  </a:cubicBezTo>
                  <a:cubicBezTo>
                    <a:pt x="22" y="10"/>
                    <a:pt x="22" y="12"/>
                    <a:pt x="22" y="14"/>
                  </a:cubicBezTo>
                  <a:cubicBezTo>
                    <a:pt x="22" y="30"/>
                    <a:pt x="22" y="30"/>
                    <a:pt x="22" y="30"/>
                  </a:cubicBezTo>
                  <a:cubicBezTo>
                    <a:pt x="19" y="30"/>
                    <a:pt x="19" y="30"/>
                    <a:pt x="19" y="30"/>
                  </a:cubicBezTo>
                  <a:cubicBezTo>
                    <a:pt x="19" y="15"/>
                    <a:pt x="19" y="15"/>
                    <a:pt x="19" y="15"/>
                  </a:cubicBezTo>
                  <a:cubicBezTo>
                    <a:pt x="19" y="13"/>
                    <a:pt x="19" y="11"/>
                    <a:pt x="18" y="10"/>
                  </a:cubicBezTo>
                  <a:cubicBezTo>
                    <a:pt x="18" y="8"/>
                    <a:pt x="17" y="7"/>
                    <a:pt x="17" y="6"/>
                  </a:cubicBezTo>
                  <a:cubicBezTo>
                    <a:pt x="16" y="5"/>
                    <a:pt x="15" y="4"/>
                    <a:pt x="14" y="4"/>
                  </a:cubicBezTo>
                  <a:cubicBezTo>
                    <a:pt x="13" y="4"/>
                    <a:pt x="12" y="4"/>
                    <a:pt x="10" y="4"/>
                  </a:cubicBezTo>
                  <a:cubicBezTo>
                    <a:pt x="9" y="4"/>
                    <a:pt x="7" y="4"/>
                    <a:pt x="6" y="4"/>
                  </a:cubicBezTo>
                  <a:cubicBezTo>
                    <a:pt x="5" y="4"/>
                    <a:pt x="4" y="4"/>
                    <a:pt x="3" y="4"/>
                  </a:cubicBezTo>
                  <a:cubicBezTo>
                    <a:pt x="3" y="30"/>
                    <a:pt x="3" y="30"/>
                    <a:pt x="3" y="30"/>
                  </a:cubicBezTo>
                  <a:cubicBezTo>
                    <a:pt x="0" y="30"/>
                    <a:pt x="0" y="30"/>
                    <a:pt x="0" y="30"/>
                  </a:cubicBez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118"/>
            <p:cNvSpPr>
              <a:spLocks/>
            </p:cNvSpPr>
            <p:nvPr/>
          </p:nvSpPr>
          <p:spPr bwMode="auto">
            <a:xfrm>
              <a:off x="755651" y="7039045"/>
              <a:ext cx="38100" cy="80963"/>
            </a:xfrm>
            <a:custGeom>
              <a:avLst/>
              <a:gdLst>
                <a:gd name="T0" fmla="*/ 7 w 21"/>
                <a:gd name="T1" fmla="*/ 28 h 44"/>
                <a:gd name="T2" fmla="*/ 11 w 21"/>
                <a:gd name="T3" fmla="*/ 31 h 44"/>
                <a:gd name="T4" fmla="*/ 15 w 21"/>
                <a:gd name="T5" fmla="*/ 35 h 44"/>
                <a:gd name="T6" fmla="*/ 19 w 21"/>
                <a:gd name="T7" fmla="*/ 40 h 44"/>
                <a:gd name="T8" fmla="*/ 21 w 21"/>
                <a:gd name="T9" fmla="*/ 44 h 44"/>
                <a:gd name="T10" fmla="*/ 17 w 21"/>
                <a:gd name="T11" fmla="*/ 44 h 44"/>
                <a:gd name="T12" fmla="*/ 14 w 21"/>
                <a:gd name="T13" fmla="*/ 39 h 44"/>
                <a:gd name="T14" fmla="*/ 10 w 21"/>
                <a:gd name="T15" fmla="*/ 35 h 44"/>
                <a:gd name="T16" fmla="*/ 7 w 21"/>
                <a:gd name="T17" fmla="*/ 32 h 44"/>
                <a:gd name="T18" fmla="*/ 3 w 21"/>
                <a:gd name="T19" fmla="*/ 30 h 44"/>
                <a:gd name="T20" fmla="*/ 3 w 21"/>
                <a:gd name="T21" fmla="*/ 44 h 44"/>
                <a:gd name="T22" fmla="*/ 0 w 21"/>
                <a:gd name="T23" fmla="*/ 44 h 44"/>
                <a:gd name="T24" fmla="*/ 0 w 21"/>
                <a:gd name="T25" fmla="*/ 1 h 44"/>
                <a:gd name="T26" fmla="*/ 3 w 21"/>
                <a:gd name="T27" fmla="*/ 0 h 44"/>
                <a:gd name="T28" fmla="*/ 3 w 21"/>
                <a:gd name="T29" fmla="*/ 27 h 44"/>
                <a:gd name="T30" fmla="*/ 6 w 21"/>
                <a:gd name="T31" fmla="*/ 25 h 44"/>
                <a:gd name="T32" fmla="*/ 10 w 21"/>
                <a:gd name="T33" fmla="*/ 21 h 44"/>
                <a:gd name="T34" fmla="*/ 13 w 21"/>
                <a:gd name="T35" fmla="*/ 18 h 44"/>
                <a:gd name="T36" fmla="*/ 16 w 21"/>
                <a:gd name="T37" fmla="*/ 15 h 44"/>
                <a:gd name="T38" fmla="*/ 20 w 21"/>
                <a:gd name="T39" fmla="*/ 15 h 44"/>
                <a:gd name="T40" fmla="*/ 17 w 21"/>
                <a:gd name="T41" fmla="*/ 18 h 44"/>
                <a:gd name="T42" fmla="*/ 14 w 21"/>
                <a:gd name="T43" fmla="*/ 21 h 44"/>
                <a:gd name="T44" fmla="*/ 10 w 21"/>
                <a:gd name="T45" fmla="*/ 25 h 44"/>
                <a:gd name="T46" fmla="*/ 7 w 21"/>
                <a:gd name="T4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4">
                  <a:moveTo>
                    <a:pt x="7" y="28"/>
                  </a:moveTo>
                  <a:cubicBezTo>
                    <a:pt x="8" y="29"/>
                    <a:pt x="10" y="30"/>
                    <a:pt x="11" y="31"/>
                  </a:cubicBezTo>
                  <a:cubicBezTo>
                    <a:pt x="12" y="32"/>
                    <a:pt x="14" y="34"/>
                    <a:pt x="15" y="35"/>
                  </a:cubicBezTo>
                  <a:cubicBezTo>
                    <a:pt x="16" y="37"/>
                    <a:pt x="17" y="38"/>
                    <a:pt x="19" y="40"/>
                  </a:cubicBezTo>
                  <a:cubicBezTo>
                    <a:pt x="20" y="41"/>
                    <a:pt x="21" y="42"/>
                    <a:pt x="21" y="44"/>
                  </a:cubicBezTo>
                  <a:cubicBezTo>
                    <a:pt x="17" y="44"/>
                    <a:pt x="17" y="44"/>
                    <a:pt x="17" y="44"/>
                  </a:cubicBezTo>
                  <a:cubicBezTo>
                    <a:pt x="16" y="42"/>
                    <a:pt x="15" y="41"/>
                    <a:pt x="14" y="39"/>
                  </a:cubicBezTo>
                  <a:cubicBezTo>
                    <a:pt x="13" y="38"/>
                    <a:pt x="12" y="37"/>
                    <a:pt x="10" y="35"/>
                  </a:cubicBezTo>
                  <a:cubicBezTo>
                    <a:pt x="9" y="34"/>
                    <a:pt x="8" y="33"/>
                    <a:pt x="7" y="32"/>
                  </a:cubicBezTo>
                  <a:cubicBezTo>
                    <a:pt x="5" y="31"/>
                    <a:pt x="4" y="30"/>
                    <a:pt x="3" y="30"/>
                  </a:cubicBezTo>
                  <a:cubicBezTo>
                    <a:pt x="3" y="44"/>
                    <a:pt x="3" y="44"/>
                    <a:pt x="3" y="44"/>
                  </a:cubicBezTo>
                  <a:cubicBezTo>
                    <a:pt x="0" y="44"/>
                    <a:pt x="0" y="44"/>
                    <a:pt x="0" y="44"/>
                  </a:cubicBezTo>
                  <a:cubicBezTo>
                    <a:pt x="0" y="1"/>
                    <a:pt x="0" y="1"/>
                    <a:pt x="0" y="1"/>
                  </a:cubicBezTo>
                  <a:cubicBezTo>
                    <a:pt x="3" y="0"/>
                    <a:pt x="3" y="0"/>
                    <a:pt x="3" y="0"/>
                  </a:cubicBezTo>
                  <a:cubicBezTo>
                    <a:pt x="3" y="27"/>
                    <a:pt x="3" y="27"/>
                    <a:pt x="3" y="27"/>
                  </a:cubicBezTo>
                  <a:cubicBezTo>
                    <a:pt x="4" y="27"/>
                    <a:pt x="5" y="26"/>
                    <a:pt x="6" y="25"/>
                  </a:cubicBezTo>
                  <a:cubicBezTo>
                    <a:pt x="7" y="23"/>
                    <a:pt x="8" y="22"/>
                    <a:pt x="10" y="21"/>
                  </a:cubicBezTo>
                  <a:cubicBezTo>
                    <a:pt x="11" y="20"/>
                    <a:pt x="12" y="19"/>
                    <a:pt x="13" y="18"/>
                  </a:cubicBezTo>
                  <a:cubicBezTo>
                    <a:pt x="14" y="17"/>
                    <a:pt x="15" y="16"/>
                    <a:pt x="16" y="15"/>
                  </a:cubicBezTo>
                  <a:cubicBezTo>
                    <a:pt x="20" y="15"/>
                    <a:pt x="20" y="15"/>
                    <a:pt x="20" y="15"/>
                  </a:cubicBezTo>
                  <a:cubicBezTo>
                    <a:pt x="19" y="16"/>
                    <a:pt x="18" y="17"/>
                    <a:pt x="17" y="18"/>
                  </a:cubicBezTo>
                  <a:cubicBezTo>
                    <a:pt x="16" y="19"/>
                    <a:pt x="15" y="20"/>
                    <a:pt x="14" y="21"/>
                  </a:cubicBezTo>
                  <a:cubicBezTo>
                    <a:pt x="13" y="22"/>
                    <a:pt x="11" y="24"/>
                    <a:pt x="10" y="25"/>
                  </a:cubicBezTo>
                  <a:cubicBezTo>
                    <a:pt x="9" y="26"/>
                    <a:pt x="8" y="27"/>
                    <a:pt x="7" y="2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119"/>
            <p:cNvSpPr>
              <a:spLocks noEditPoints="1"/>
            </p:cNvSpPr>
            <p:nvPr/>
          </p:nvSpPr>
          <p:spPr bwMode="auto">
            <a:xfrm>
              <a:off x="803276" y="7043808"/>
              <a:ext cx="11113" cy="76201"/>
            </a:xfrm>
            <a:custGeom>
              <a:avLst/>
              <a:gdLst>
                <a:gd name="T0" fmla="*/ 6 w 6"/>
                <a:gd name="T1" fmla="*/ 3 h 41"/>
                <a:gd name="T2" fmla="*/ 5 w 6"/>
                <a:gd name="T3" fmla="*/ 5 h 41"/>
                <a:gd name="T4" fmla="*/ 3 w 6"/>
                <a:gd name="T5" fmla="*/ 6 h 41"/>
                <a:gd name="T6" fmla="*/ 1 w 6"/>
                <a:gd name="T7" fmla="*/ 5 h 41"/>
                <a:gd name="T8" fmla="*/ 0 w 6"/>
                <a:gd name="T9" fmla="*/ 3 h 41"/>
                <a:gd name="T10" fmla="*/ 1 w 6"/>
                <a:gd name="T11" fmla="*/ 1 h 41"/>
                <a:gd name="T12" fmla="*/ 3 w 6"/>
                <a:gd name="T13" fmla="*/ 0 h 41"/>
                <a:gd name="T14" fmla="*/ 5 w 6"/>
                <a:gd name="T15" fmla="*/ 1 h 41"/>
                <a:gd name="T16" fmla="*/ 6 w 6"/>
                <a:gd name="T17" fmla="*/ 3 h 41"/>
                <a:gd name="T18" fmla="*/ 5 w 6"/>
                <a:gd name="T19" fmla="*/ 41 h 41"/>
                <a:gd name="T20" fmla="*/ 1 w 6"/>
                <a:gd name="T21" fmla="*/ 41 h 41"/>
                <a:gd name="T22" fmla="*/ 1 w 6"/>
                <a:gd name="T23" fmla="*/ 12 h 41"/>
                <a:gd name="T24" fmla="*/ 5 w 6"/>
                <a:gd name="T25" fmla="*/ 12 h 41"/>
                <a:gd name="T26" fmla="*/ 5 w 6"/>
                <a:gd name="T2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41">
                  <a:moveTo>
                    <a:pt x="6" y="3"/>
                  </a:moveTo>
                  <a:cubicBezTo>
                    <a:pt x="6" y="4"/>
                    <a:pt x="6" y="5"/>
                    <a:pt x="5" y="5"/>
                  </a:cubicBezTo>
                  <a:cubicBezTo>
                    <a:pt x="4" y="6"/>
                    <a:pt x="4" y="6"/>
                    <a:pt x="3" y="6"/>
                  </a:cubicBezTo>
                  <a:cubicBezTo>
                    <a:pt x="2" y="6"/>
                    <a:pt x="2" y="6"/>
                    <a:pt x="1" y="5"/>
                  </a:cubicBezTo>
                  <a:cubicBezTo>
                    <a:pt x="1" y="5"/>
                    <a:pt x="0" y="4"/>
                    <a:pt x="0" y="3"/>
                  </a:cubicBezTo>
                  <a:cubicBezTo>
                    <a:pt x="0" y="2"/>
                    <a:pt x="1" y="1"/>
                    <a:pt x="1" y="1"/>
                  </a:cubicBezTo>
                  <a:cubicBezTo>
                    <a:pt x="2" y="0"/>
                    <a:pt x="2" y="0"/>
                    <a:pt x="3" y="0"/>
                  </a:cubicBezTo>
                  <a:cubicBezTo>
                    <a:pt x="4" y="0"/>
                    <a:pt x="4" y="0"/>
                    <a:pt x="5" y="1"/>
                  </a:cubicBezTo>
                  <a:cubicBezTo>
                    <a:pt x="6" y="1"/>
                    <a:pt x="6" y="2"/>
                    <a:pt x="6" y="3"/>
                  </a:cubicBezTo>
                  <a:close/>
                  <a:moveTo>
                    <a:pt x="5" y="41"/>
                  </a:moveTo>
                  <a:cubicBezTo>
                    <a:pt x="1" y="41"/>
                    <a:pt x="1" y="41"/>
                    <a:pt x="1" y="41"/>
                  </a:cubicBezTo>
                  <a:cubicBezTo>
                    <a:pt x="1" y="12"/>
                    <a:pt x="1" y="12"/>
                    <a:pt x="1" y="12"/>
                  </a:cubicBezTo>
                  <a:cubicBezTo>
                    <a:pt x="5" y="12"/>
                    <a:pt x="5" y="12"/>
                    <a:pt x="5" y="12"/>
                  </a:cubicBezTo>
                  <a:lnTo>
                    <a:pt x="5" y="4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120"/>
            <p:cNvSpPr>
              <a:spLocks/>
            </p:cNvSpPr>
            <p:nvPr/>
          </p:nvSpPr>
          <p:spPr bwMode="auto">
            <a:xfrm>
              <a:off x="830263" y="7064445"/>
              <a:ext cx="41275" cy="55563"/>
            </a:xfrm>
            <a:custGeom>
              <a:avLst/>
              <a:gdLst>
                <a:gd name="T0" fmla="*/ 0 w 22"/>
                <a:gd name="T1" fmla="*/ 2 h 30"/>
                <a:gd name="T2" fmla="*/ 4 w 22"/>
                <a:gd name="T3" fmla="*/ 1 h 30"/>
                <a:gd name="T4" fmla="*/ 11 w 22"/>
                <a:gd name="T5" fmla="*/ 0 h 30"/>
                <a:gd name="T6" fmla="*/ 16 w 22"/>
                <a:gd name="T7" fmla="*/ 1 h 30"/>
                <a:gd name="T8" fmla="*/ 20 w 22"/>
                <a:gd name="T9" fmla="*/ 4 h 30"/>
                <a:gd name="T10" fmla="*/ 22 w 22"/>
                <a:gd name="T11" fmla="*/ 8 h 30"/>
                <a:gd name="T12" fmla="*/ 22 w 22"/>
                <a:gd name="T13" fmla="*/ 14 h 30"/>
                <a:gd name="T14" fmla="*/ 22 w 22"/>
                <a:gd name="T15" fmla="*/ 30 h 30"/>
                <a:gd name="T16" fmla="*/ 19 w 22"/>
                <a:gd name="T17" fmla="*/ 30 h 30"/>
                <a:gd name="T18" fmla="*/ 19 w 22"/>
                <a:gd name="T19" fmla="*/ 15 h 30"/>
                <a:gd name="T20" fmla="*/ 18 w 22"/>
                <a:gd name="T21" fmla="*/ 10 h 30"/>
                <a:gd name="T22" fmla="*/ 17 w 22"/>
                <a:gd name="T23" fmla="*/ 6 h 30"/>
                <a:gd name="T24" fmla="*/ 14 w 22"/>
                <a:gd name="T25" fmla="*/ 4 h 30"/>
                <a:gd name="T26" fmla="*/ 10 w 22"/>
                <a:gd name="T27" fmla="*/ 4 h 30"/>
                <a:gd name="T28" fmla="*/ 6 w 22"/>
                <a:gd name="T29" fmla="*/ 4 h 30"/>
                <a:gd name="T30" fmla="*/ 3 w 22"/>
                <a:gd name="T31" fmla="*/ 4 h 30"/>
                <a:gd name="T32" fmla="*/ 3 w 22"/>
                <a:gd name="T33" fmla="*/ 30 h 30"/>
                <a:gd name="T34" fmla="*/ 0 w 22"/>
                <a:gd name="T35" fmla="*/ 30 h 30"/>
                <a:gd name="T36" fmla="*/ 0 w 22"/>
                <a:gd name="T3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30">
                  <a:moveTo>
                    <a:pt x="0" y="2"/>
                  </a:moveTo>
                  <a:cubicBezTo>
                    <a:pt x="1" y="1"/>
                    <a:pt x="2" y="1"/>
                    <a:pt x="4" y="1"/>
                  </a:cubicBezTo>
                  <a:cubicBezTo>
                    <a:pt x="6" y="0"/>
                    <a:pt x="8" y="0"/>
                    <a:pt x="11" y="0"/>
                  </a:cubicBezTo>
                  <a:cubicBezTo>
                    <a:pt x="13" y="0"/>
                    <a:pt x="15" y="1"/>
                    <a:pt x="16" y="1"/>
                  </a:cubicBezTo>
                  <a:cubicBezTo>
                    <a:pt x="18" y="2"/>
                    <a:pt x="19" y="3"/>
                    <a:pt x="20" y="4"/>
                  </a:cubicBezTo>
                  <a:cubicBezTo>
                    <a:pt x="21" y="5"/>
                    <a:pt x="21" y="6"/>
                    <a:pt x="22" y="8"/>
                  </a:cubicBezTo>
                  <a:cubicBezTo>
                    <a:pt x="22" y="10"/>
                    <a:pt x="22" y="12"/>
                    <a:pt x="22" y="14"/>
                  </a:cubicBezTo>
                  <a:cubicBezTo>
                    <a:pt x="22" y="30"/>
                    <a:pt x="22" y="30"/>
                    <a:pt x="22" y="30"/>
                  </a:cubicBezTo>
                  <a:cubicBezTo>
                    <a:pt x="19" y="30"/>
                    <a:pt x="19" y="30"/>
                    <a:pt x="19" y="30"/>
                  </a:cubicBezTo>
                  <a:cubicBezTo>
                    <a:pt x="19" y="15"/>
                    <a:pt x="19" y="15"/>
                    <a:pt x="19" y="15"/>
                  </a:cubicBezTo>
                  <a:cubicBezTo>
                    <a:pt x="19" y="13"/>
                    <a:pt x="18" y="11"/>
                    <a:pt x="18" y="10"/>
                  </a:cubicBezTo>
                  <a:cubicBezTo>
                    <a:pt x="18" y="8"/>
                    <a:pt x="17" y="7"/>
                    <a:pt x="17" y="6"/>
                  </a:cubicBezTo>
                  <a:cubicBezTo>
                    <a:pt x="16" y="5"/>
                    <a:pt x="15" y="4"/>
                    <a:pt x="14" y="4"/>
                  </a:cubicBezTo>
                  <a:cubicBezTo>
                    <a:pt x="13" y="4"/>
                    <a:pt x="12" y="4"/>
                    <a:pt x="10" y="4"/>
                  </a:cubicBezTo>
                  <a:cubicBezTo>
                    <a:pt x="8" y="4"/>
                    <a:pt x="7" y="4"/>
                    <a:pt x="6" y="4"/>
                  </a:cubicBezTo>
                  <a:cubicBezTo>
                    <a:pt x="4" y="4"/>
                    <a:pt x="4" y="4"/>
                    <a:pt x="3" y="4"/>
                  </a:cubicBezTo>
                  <a:cubicBezTo>
                    <a:pt x="3" y="30"/>
                    <a:pt x="3" y="30"/>
                    <a:pt x="3" y="30"/>
                  </a:cubicBezTo>
                  <a:cubicBezTo>
                    <a:pt x="0" y="30"/>
                    <a:pt x="0" y="30"/>
                    <a:pt x="0" y="30"/>
                  </a:cubicBezTo>
                  <a:lnTo>
                    <a:pt x="0" y="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21"/>
            <p:cNvSpPr>
              <a:spLocks noEditPoints="1"/>
            </p:cNvSpPr>
            <p:nvPr/>
          </p:nvSpPr>
          <p:spPr bwMode="auto">
            <a:xfrm>
              <a:off x="885826" y="7064445"/>
              <a:ext cx="44450" cy="73026"/>
            </a:xfrm>
            <a:custGeom>
              <a:avLst/>
              <a:gdLst>
                <a:gd name="T0" fmla="*/ 20 w 24"/>
                <a:gd name="T1" fmla="*/ 26 h 40"/>
                <a:gd name="T2" fmla="*/ 19 w 24"/>
                <a:gd name="T3" fmla="*/ 27 h 40"/>
                <a:gd name="T4" fmla="*/ 18 w 24"/>
                <a:gd name="T5" fmla="*/ 28 h 40"/>
                <a:gd name="T6" fmla="*/ 15 w 24"/>
                <a:gd name="T7" fmla="*/ 28 h 40"/>
                <a:gd name="T8" fmla="*/ 13 w 24"/>
                <a:gd name="T9" fmla="*/ 29 h 40"/>
                <a:gd name="T10" fmla="*/ 8 w 24"/>
                <a:gd name="T11" fmla="*/ 28 h 40"/>
                <a:gd name="T12" fmla="*/ 4 w 24"/>
                <a:gd name="T13" fmla="*/ 25 h 40"/>
                <a:gd name="T14" fmla="*/ 1 w 24"/>
                <a:gd name="T15" fmla="*/ 21 h 40"/>
                <a:gd name="T16" fmla="*/ 0 w 24"/>
                <a:gd name="T17" fmla="*/ 15 h 40"/>
                <a:gd name="T18" fmla="*/ 1 w 24"/>
                <a:gd name="T19" fmla="*/ 9 h 40"/>
                <a:gd name="T20" fmla="*/ 3 w 24"/>
                <a:gd name="T21" fmla="*/ 4 h 40"/>
                <a:gd name="T22" fmla="*/ 8 w 24"/>
                <a:gd name="T23" fmla="*/ 1 h 40"/>
                <a:gd name="T24" fmla="*/ 13 w 24"/>
                <a:gd name="T25" fmla="*/ 0 h 40"/>
                <a:gd name="T26" fmla="*/ 20 w 24"/>
                <a:gd name="T27" fmla="*/ 1 h 40"/>
                <a:gd name="T28" fmla="*/ 24 w 24"/>
                <a:gd name="T29" fmla="*/ 2 h 40"/>
                <a:gd name="T30" fmla="*/ 24 w 24"/>
                <a:gd name="T31" fmla="*/ 28 h 40"/>
                <a:gd name="T32" fmla="*/ 21 w 24"/>
                <a:gd name="T33" fmla="*/ 37 h 40"/>
                <a:gd name="T34" fmla="*/ 10 w 24"/>
                <a:gd name="T35" fmla="*/ 40 h 40"/>
                <a:gd name="T36" fmla="*/ 5 w 24"/>
                <a:gd name="T37" fmla="*/ 40 h 40"/>
                <a:gd name="T38" fmla="*/ 1 w 24"/>
                <a:gd name="T39" fmla="*/ 39 h 40"/>
                <a:gd name="T40" fmla="*/ 2 w 24"/>
                <a:gd name="T41" fmla="*/ 36 h 40"/>
                <a:gd name="T42" fmla="*/ 6 w 24"/>
                <a:gd name="T43" fmla="*/ 37 h 40"/>
                <a:gd name="T44" fmla="*/ 11 w 24"/>
                <a:gd name="T45" fmla="*/ 37 h 40"/>
                <a:gd name="T46" fmla="*/ 18 w 24"/>
                <a:gd name="T47" fmla="*/ 35 h 40"/>
                <a:gd name="T48" fmla="*/ 20 w 24"/>
                <a:gd name="T49" fmla="*/ 28 h 40"/>
                <a:gd name="T50" fmla="*/ 20 w 24"/>
                <a:gd name="T51" fmla="*/ 26 h 40"/>
                <a:gd name="T52" fmla="*/ 20 w 24"/>
                <a:gd name="T53" fmla="*/ 4 h 40"/>
                <a:gd name="T54" fmla="*/ 18 w 24"/>
                <a:gd name="T55" fmla="*/ 4 h 40"/>
                <a:gd name="T56" fmla="*/ 13 w 24"/>
                <a:gd name="T57" fmla="*/ 4 h 40"/>
                <a:gd name="T58" fmla="*/ 9 w 24"/>
                <a:gd name="T59" fmla="*/ 4 h 40"/>
                <a:gd name="T60" fmla="*/ 6 w 24"/>
                <a:gd name="T61" fmla="*/ 7 h 40"/>
                <a:gd name="T62" fmla="*/ 4 w 24"/>
                <a:gd name="T63" fmla="*/ 10 h 40"/>
                <a:gd name="T64" fmla="*/ 4 w 24"/>
                <a:gd name="T65" fmla="*/ 15 h 40"/>
                <a:gd name="T66" fmla="*/ 4 w 24"/>
                <a:gd name="T67" fmla="*/ 20 h 40"/>
                <a:gd name="T68" fmla="*/ 6 w 24"/>
                <a:gd name="T69" fmla="*/ 23 h 40"/>
                <a:gd name="T70" fmla="*/ 9 w 24"/>
                <a:gd name="T71" fmla="*/ 25 h 40"/>
                <a:gd name="T72" fmla="*/ 13 w 24"/>
                <a:gd name="T73" fmla="*/ 25 h 40"/>
                <a:gd name="T74" fmla="*/ 17 w 24"/>
                <a:gd name="T75" fmla="*/ 25 h 40"/>
                <a:gd name="T76" fmla="*/ 20 w 24"/>
                <a:gd name="T77" fmla="*/ 23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7"/>
                    <a:pt x="20" y="27"/>
                    <a:pt x="19" y="27"/>
                  </a:cubicBezTo>
                  <a:cubicBezTo>
                    <a:pt x="19" y="27"/>
                    <a:pt x="18" y="27"/>
                    <a:pt x="18" y="28"/>
                  </a:cubicBezTo>
                  <a:cubicBezTo>
                    <a:pt x="17" y="28"/>
                    <a:pt x="16" y="28"/>
                    <a:pt x="15" y="28"/>
                  </a:cubicBezTo>
                  <a:cubicBezTo>
                    <a:pt x="15" y="29"/>
                    <a:pt x="14" y="29"/>
                    <a:pt x="13" y="29"/>
                  </a:cubicBezTo>
                  <a:cubicBezTo>
                    <a:pt x="11" y="29"/>
                    <a:pt x="9" y="28"/>
                    <a:pt x="8" y="28"/>
                  </a:cubicBezTo>
                  <a:cubicBezTo>
                    <a:pt x="6" y="27"/>
                    <a:pt x="5" y="27"/>
                    <a:pt x="4" y="25"/>
                  </a:cubicBezTo>
                  <a:cubicBezTo>
                    <a:pt x="2" y="24"/>
                    <a:pt x="1" y="23"/>
                    <a:pt x="1" y="21"/>
                  </a:cubicBezTo>
                  <a:cubicBezTo>
                    <a:pt x="0" y="19"/>
                    <a:pt x="0" y="17"/>
                    <a:pt x="0" y="15"/>
                  </a:cubicBezTo>
                  <a:cubicBezTo>
                    <a:pt x="0" y="13"/>
                    <a:pt x="0" y="11"/>
                    <a:pt x="1" y="9"/>
                  </a:cubicBezTo>
                  <a:cubicBezTo>
                    <a:pt x="1" y="7"/>
                    <a:pt x="2" y="6"/>
                    <a:pt x="3" y="4"/>
                  </a:cubicBezTo>
                  <a:cubicBezTo>
                    <a:pt x="5" y="3"/>
                    <a:pt x="6" y="2"/>
                    <a:pt x="8" y="1"/>
                  </a:cubicBezTo>
                  <a:cubicBezTo>
                    <a:pt x="9" y="1"/>
                    <a:pt x="11" y="0"/>
                    <a:pt x="13" y="0"/>
                  </a:cubicBezTo>
                  <a:cubicBezTo>
                    <a:pt x="16" y="0"/>
                    <a:pt x="18" y="0"/>
                    <a:pt x="20" y="1"/>
                  </a:cubicBezTo>
                  <a:cubicBezTo>
                    <a:pt x="22" y="1"/>
                    <a:pt x="23" y="1"/>
                    <a:pt x="24" y="2"/>
                  </a:cubicBezTo>
                  <a:cubicBezTo>
                    <a:pt x="24" y="28"/>
                    <a:pt x="24" y="28"/>
                    <a:pt x="24" y="28"/>
                  </a:cubicBezTo>
                  <a:cubicBezTo>
                    <a:pt x="24" y="33"/>
                    <a:pt x="23" y="36"/>
                    <a:pt x="21" y="37"/>
                  </a:cubicBezTo>
                  <a:cubicBezTo>
                    <a:pt x="18" y="39"/>
                    <a:pt x="15" y="40"/>
                    <a:pt x="10" y="40"/>
                  </a:cubicBezTo>
                  <a:cubicBezTo>
                    <a:pt x="9" y="40"/>
                    <a:pt x="7" y="40"/>
                    <a:pt x="5" y="40"/>
                  </a:cubicBezTo>
                  <a:cubicBezTo>
                    <a:pt x="4" y="40"/>
                    <a:pt x="3" y="39"/>
                    <a:pt x="1" y="39"/>
                  </a:cubicBezTo>
                  <a:cubicBezTo>
                    <a:pt x="2" y="36"/>
                    <a:pt x="2" y="36"/>
                    <a:pt x="2" y="36"/>
                  </a:cubicBezTo>
                  <a:cubicBezTo>
                    <a:pt x="3" y="36"/>
                    <a:pt x="4" y="36"/>
                    <a:pt x="6" y="37"/>
                  </a:cubicBezTo>
                  <a:cubicBezTo>
                    <a:pt x="7" y="37"/>
                    <a:pt x="9" y="37"/>
                    <a:pt x="11" y="37"/>
                  </a:cubicBezTo>
                  <a:cubicBezTo>
                    <a:pt x="14" y="37"/>
                    <a:pt x="16" y="36"/>
                    <a:pt x="18" y="35"/>
                  </a:cubicBezTo>
                  <a:cubicBezTo>
                    <a:pt x="20" y="34"/>
                    <a:pt x="20" y="31"/>
                    <a:pt x="20" y="28"/>
                  </a:cubicBezTo>
                  <a:lnTo>
                    <a:pt x="20" y="26"/>
                  </a:lnTo>
                  <a:close/>
                  <a:moveTo>
                    <a:pt x="20" y="4"/>
                  </a:moveTo>
                  <a:cubicBezTo>
                    <a:pt x="20" y="4"/>
                    <a:pt x="19" y="4"/>
                    <a:pt x="18" y="4"/>
                  </a:cubicBezTo>
                  <a:cubicBezTo>
                    <a:pt x="17" y="4"/>
                    <a:pt x="15" y="4"/>
                    <a:pt x="13" y="4"/>
                  </a:cubicBezTo>
                  <a:cubicBezTo>
                    <a:pt x="12" y="4"/>
                    <a:pt x="11" y="4"/>
                    <a:pt x="9" y="4"/>
                  </a:cubicBezTo>
                  <a:cubicBezTo>
                    <a:pt x="8" y="5"/>
                    <a:pt x="7" y="6"/>
                    <a:pt x="6" y="7"/>
                  </a:cubicBezTo>
                  <a:cubicBezTo>
                    <a:pt x="5" y="8"/>
                    <a:pt x="5" y="9"/>
                    <a:pt x="4" y="10"/>
                  </a:cubicBezTo>
                  <a:cubicBezTo>
                    <a:pt x="4" y="12"/>
                    <a:pt x="4" y="13"/>
                    <a:pt x="4" y="15"/>
                  </a:cubicBezTo>
                  <a:cubicBezTo>
                    <a:pt x="4" y="17"/>
                    <a:pt x="4" y="18"/>
                    <a:pt x="4" y="20"/>
                  </a:cubicBezTo>
                  <a:cubicBezTo>
                    <a:pt x="5" y="21"/>
                    <a:pt x="6" y="22"/>
                    <a:pt x="6" y="23"/>
                  </a:cubicBezTo>
                  <a:cubicBezTo>
                    <a:pt x="7" y="24"/>
                    <a:pt x="8" y="24"/>
                    <a:pt x="9" y="25"/>
                  </a:cubicBezTo>
                  <a:cubicBezTo>
                    <a:pt x="10" y="25"/>
                    <a:pt x="11" y="25"/>
                    <a:pt x="13" y="25"/>
                  </a:cubicBezTo>
                  <a:cubicBezTo>
                    <a:pt x="14" y="25"/>
                    <a:pt x="16" y="25"/>
                    <a:pt x="17" y="25"/>
                  </a:cubicBezTo>
                  <a:cubicBezTo>
                    <a:pt x="18" y="24"/>
                    <a:pt x="20" y="24"/>
                    <a:pt x="20" y="23"/>
                  </a:cubicBezTo>
                  <a:lnTo>
                    <a:pt x="2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0" name="Group 599"/>
          <p:cNvGrpSpPr>
            <a:grpSpLocks noChangeAspect="1"/>
          </p:cNvGrpSpPr>
          <p:nvPr/>
        </p:nvGrpSpPr>
        <p:grpSpPr>
          <a:xfrm>
            <a:off x="5186951" y="5335009"/>
            <a:ext cx="845754" cy="795528"/>
            <a:chOff x="5233987" y="5702300"/>
            <a:chExt cx="828675" cy="779463"/>
          </a:xfrm>
        </p:grpSpPr>
        <p:sp>
          <p:nvSpPr>
            <p:cNvPr id="327" name="Freeform 221"/>
            <p:cNvSpPr>
              <a:spLocks/>
            </p:cNvSpPr>
            <p:nvPr/>
          </p:nvSpPr>
          <p:spPr bwMode="auto">
            <a:xfrm>
              <a:off x="5233987" y="5702300"/>
              <a:ext cx="828675" cy="779463"/>
            </a:xfrm>
            <a:custGeom>
              <a:avLst/>
              <a:gdLst>
                <a:gd name="T0" fmla="*/ 62 w 431"/>
                <a:gd name="T1" fmla="*/ 315 h 402"/>
                <a:gd name="T2" fmla="*/ 104 w 431"/>
                <a:gd name="T3" fmla="*/ 60 h 402"/>
                <a:gd name="T4" fmla="*/ 369 w 431"/>
                <a:gd name="T5" fmla="*/ 98 h 402"/>
                <a:gd name="T6" fmla="*/ 321 w 431"/>
                <a:gd name="T7" fmla="*/ 342 h 402"/>
                <a:gd name="T8" fmla="*/ 62 w 431"/>
                <a:gd name="T9" fmla="*/ 315 h 402"/>
              </a:gdLst>
              <a:ahLst/>
              <a:cxnLst>
                <a:cxn ang="0">
                  <a:pos x="T0" y="T1"/>
                </a:cxn>
                <a:cxn ang="0">
                  <a:pos x="T2" y="T3"/>
                </a:cxn>
                <a:cxn ang="0">
                  <a:pos x="T4" y="T5"/>
                </a:cxn>
                <a:cxn ang="0">
                  <a:pos x="T6" y="T7"/>
                </a:cxn>
                <a:cxn ang="0">
                  <a:pos x="T8" y="T9"/>
                </a:cxn>
              </a:cxnLst>
              <a:rect l="0" t="0" r="r" b="b"/>
              <a:pathLst>
                <a:path w="431" h="402">
                  <a:moveTo>
                    <a:pt x="62" y="315"/>
                  </a:moveTo>
                  <a:cubicBezTo>
                    <a:pt x="0" y="234"/>
                    <a:pt x="19" y="120"/>
                    <a:pt x="104" y="60"/>
                  </a:cubicBezTo>
                  <a:cubicBezTo>
                    <a:pt x="188" y="0"/>
                    <a:pt x="307" y="17"/>
                    <a:pt x="369" y="98"/>
                  </a:cubicBezTo>
                  <a:cubicBezTo>
                    <a:pt x="431" y="178"/>
                    <a:pt x="405" y="282"/>
                    <a:pt x="321" y="342"/>
                  </a:cubicBezTo>
                  <a:cubicBezTo>
                    <a:pt x="236" y="402"/>
                    <a:pt x="124" y="395"/>
                    <a:pt x="62" y="315"/>
                  </a:cubicBezTo>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222"/>
            <p:cNvSpPr>
              <a:spLocks/>
            </p:cNvSpPr>
            <p:nvPr/>
          </p:nvSpPr>
          <p:spPr bwMode="auto">
            <a:xfrm>
              <a:off x="5527675" y="6121400"/>
              <a:ext cx="304800" cy="188913"/>
            </a:xfrm>
            <a:custGeom>
              <a:avLst/>
              <a:gdLst>
                <a:gd name="T0" fmla="*/ 158 w 158"/>
                <a:gd name="T1" fmla="*/ 94 h 98"/>
                <a:gd name="T2" fmla="*/ 44 w 158"/>
                <a:gd name="T3" fmla="*/ 97 h 98"/>
                <a:gd name="T4" fmla="*/ 23 w 158"/>
                <a:gd name="T5" fmla="*/ 92 h 98"/>
                <a:gd name="T6" fmla="*/ 16 w 158"/>
                <a:gd name="T7" fmla="*/ 79 h 98"/>
                <a:gd name="T8" fmla="*/ 0 w 158"/>
                <a:gd name="T9" fmla="*/ 2 h 98"/>
                <a:gd name="T10" fmla="*/ 10 w 158"/>
                <a:gd name="T11" fmla="*/ 0 h 98"/>
                <a:gd name="T12" fmla="*/ 27 w 158"/>
                <a:gd name="T13" fmla="*/ 78 h 98"/>
                <a:gd name="T14" fmla="*/ 30 w 158"/>
                <a:gd name="T15" fmla="*/ 84 h 98"/>
                <a:gd name="T16" fmla="*/ 42 w 158"/>
                <a:gd name="T17" fmla="*/ 86 h 98"/>
                <a:gd name="T18" fmla="*/ 156 w 158"/>
                <a:gd name="T19" fmla="*/ 84 h 98"/>
                <a:gd name="T20" fmla="*/ 158 w 158"/>
                <a:gd name="T21"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8" h="98">
                  <a:moveTo>
                    <a:pt x="158" y="94"/>
                  </a:moveTo>
                  <a:cubicBezTo>
                    <a:pt x="44" y="97"/>
                    <a:pt x="44" y="97"/>
                    <a:pt x="44" y="97"/>
                  </a:cubicBezTo>
                  <a:cubicBezTo>
                    <a:pt x="35" y="98"/>
                    <a:pt x="28" y="96"/>
                    <a:pt x="23" y="92"/>
                  </a:cubicBezTo>
                  <a:cubicBezTo>
                    <a:pt x="18" y="87"/>
                    <a:pt x="17" y="81"/>
                    <a:pt x="16" y="79"/>
                  </a:cubicBezTo>
                  <a:cubicBezTo>
                    <a:pt x="0" y="2"/>
                    <a:pt x="0" y="2"/>
                    <a:pt x="0" y="2"/>
                  </a:cubicBezTo>
                  <a:cubicBezTo>
                    <a:pt x="10" y="0"/>
                    <a:pt x="10" y="0"/>
                    <a:pt x="10" y="0"/>
                  </a:cubicBezTo>
                  <a:cubicBezTo>
                    <a:pt x="27" y="78"/>
                    <a:pt x="27" y="78"/>
                    <a:pt x="27" y="78"/>
                  </a:cubicBezTo>
                  <a:cubicBezTo>
                    <a:pt x="27" y="78"/>
                    <a:pt x="28" y="81"/>
                    <a:pt x="30" y="84"/>
                  </a:cubicBezTo>
                  <a:cubicBezTo>
                    <a:pt x="33" y="86"/>
                    <a:pt x="37" y="87"/>
                    <a:pt x="42" y="86"/>
                  </a:cubicBezTo>
                  <a:cubicBezTo>
                    <a:pt x="156" y="84"/>
                    <a:pt x="156" y="84"/>
                    <a:pt x="156" y="84"/>
                  </a:cubicBezTo>
                  <a:lnTo>
                    <a:pt x="158" y="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223"/>
            <p:cNvSpPr>
              <a:spLocks noEditPoints="1"/>
            </p:cNvSpPr>
            <p:nvPr/>
          </p:nvSpPr>
          <p:spPr bwMode="auto">
            <a:xfrm>
              <a:off x="5489575" y="5954713"/>
              <a:ext cx="352425" cy="196850"/>
            </a:xfrm>
            <a:custGeom>
              <a:avLst/>
              <a:gdLst>
                <a:gd name="T0" fmla="*/ 165 w 183"/>
                <a:gd name="T1" fmla="*/ 95 h 102"/>
                <a:gd name="T2" fmla="*/ 47 w 183"/>
                <a:gd name="T3" fmla="*/ 102 h 102"/>
                <a:gd name="T4" fmla="*/ 16 w 183"/>
                <a:gd name="T5" fmla="*/ 81 h 102"/>
                <a:gd name="T6" fmla="*/ 0 w 183"/>
                <a:gd name="T7" fmla="*/ 0 h 102"/>
                <a:gd name="T8" fmla="*/ 183 w 183"/>
                <a:gd name="T9" fmla="*/ 26 h 102"/>
                <a:gd name="T10" fmla="*/ 183 w 183"/>
                <a:gd name="T11" fmla="*/ 77 h 102"/>
                <a:gd name="T12" fmla="*/ 165 w 183"/>
                <a:gd name="T13" fmla="*/ 95 h 102"/>
                <a:gd name="T14" fmla="*/ 9 w 183"/>
                <a:gd name="T15" fmla="*/ 8 h 102"/>
                <a:gd name="T16" fmla="*/ 9 w 183"/>
                <a:gd name="T17" fmla="*/ 8 h 102"/>
                <a:gd name="T18" fmla="*/ 65 w 183"/>
                <a:gd name="T19" fmla="*/ 80 h 102"/>
                <a:gd name="T20" fmla="*/ 65 w 183"/>
                <a:gd name="T21" fmla="*/ 8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102">
                  <a:moveTo>
                    <a:pt x="165" y="95"/>
                  </a:moveTo>
                  <a:cubicBezTo>
                    <a:pt x="165" y="95"/>
                    <a:pt x="74" y="102"/>
                    <a:pt x="47" y="102"/>
                  </a:cubicBezTo>
                  <a:cubicBezTo>
                    <a:pt x="18" y="102"/>
                    <a:pt x="17" y="85"/>
                    <a:pt x="16" y="81"/>
                  </a:cubicBezTo>
                  <a:cubicBezTo>
                    <a:pt x="15" y="76"/>
                    <a:pt x="0" y="0"/>
                    <a:pt x="0" y="0"/>
                  </a:cubicBezTo>
                  <a:cubicBezTo>
                    <a:pt x="183" y="26"/>
                    <a:pt x="183" y="26"/>
                    <a:pt x="183" y="26"/>
                  </a:cubicBezTo>
                  <a:cubicBezTo>
                    <a:pt x="183" y="77"/>
                    <a:pt x="183" y="77"/>
                    <a:pt x="183" y="77"/>
                  </a:cubicBezTo>
                  <a:cubicBezTo>
                    <a:pt x="183" y="87"/>
                    <a:pt x="175" y="95"/>
                    <a:pt x="165" y="95"/>
                  </a:cubicBezTo>
                  <a:close/>
                  <a:moveTo>
                    <a:pt x="9" y="8"/>
                  </a:moveTo>
                  <a:cubicBezTo>
                    <a:pt x="9" y="8"/>
                    <a:pt x="9" y="8"/>
                    <a:pt x="9" y="8"/>
                  </a:cubicBezTo>
                  <a:moveTo>
                    <a:pt x="65" y="80"/>
                  </a:moveTo>
                  <a:cubicBezTo>
                    <a:pt x="65" y="80"/>
                    <a:pt x="65" y="80"/>
                    <a:pt x="65" y="8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Oval 225"/>
            <p:cNvSpPr>
              <a:spLocks noChangeArrowheads="1"/>
            </p:cNvSpPr>
            <p:nvPr/>
          </p:nvSpPr>
          <p:spPr bwMode="auto">
            <a:xfrm>
              <a:off x="5789612" y="6264275"/>
              <a:ext cx="65087" cy="6508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Oval 226"/>
            <p:cNvSpPr>
              <a:spLocks noChangeArrowheads="1"/>
            </p:cNvSpPr>
            <p:nvPr/>
          </p:nvSpPr>
          <p:spPr bwMode="auto">
            <a:xfrm>
              <a:off x="5537200" y="6242050"/>
              <a:ext cx="107950" cy="10953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4"/>
            <p:cNvSpPr>
              <a:spLocks/>
            </p:cNvSpPr>
            <p:nvPr/>
          </p:nvSpPr>
          <p:spPr bwMode="auto">
            <a:xfrm>
              <a:off x="5376859" y="5940425"/>
              <a:ext cx="136525" cy="36513"/>
            </a:xfrm>
            <a:custGeom>
              <a:avLst/>
              <a:gdLst>
                <a:gd name="T0" fmla="*/ 71 w 71"/>
                <a:gd name="T1" fmla="*/ 12 h 19"/>
                <a:gd name="T2" fmla="*/ 70 w 71"/>
                <a:gd name="T3" fmla="*/ 15 h 19"/>
                <a:gd name="T4" fmla="*/ 66 w 71"/>
                <a:gd name="T5" fmla="*/ 18 h 19"/>
                <a:gd name="T6" fmla="*/ 4 w 71"/>
                <a:gd name="T7" fmla="*/ 10 h 19"/>
                <a:gd name="T8" fmla="*/ 0 w 71"/>
                <a:gd name="T9" fmla="*/ 6 h 19"/>
                <a:gd name="T10" fmla="*/ 1 w 71"/>
                <a:gd name="T11" fmla="*/ 3 h 19"/>
                <a:gd name="T12" fmla="*/ 5 w 71"/>
                <a:gd name="T13" fmla="*/ 0 h 19"/>
                <a:gd name="T14" fmla="*/ 67 w 71"/>
                <a:gd name="T15" fmla="*/ 8 h 19"/>
                <a:gd name="T16" fmla="*/ 71 w 71"/>
                <a:gd name="T17"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9">
                  <a:moveTo>
                    <a:pt x="71" y="12"/>
                  </a:moveTo>
                  <a:cubicBezTo>
                    <a:pt x="70" y="15"/>
                    <a:pt x="70" y="15"/>
                    <a:pt x="70" y="15"/>
                  </a:cubicBezTo>
                  <a:cubicBezTo>
                    <a:pt x="70" y="17"/>
                    <a:pt x="68" y="19"/>
                    <a:pt x="66" y="18"/>
                  </a:cubicBezTo>
                  <a:cubicBezTo>
                    <a:pt x="4" y="10"/>
                    <a:pt x="4" y="10"/>
                    <a:pt x="4" y="10"/>
                  </a:cubicBezTo>
                  <a:cubicBezTo>
                    <a:pt x="2" y="10"/>
                    <a:pt x="0" y="8"/>
                    <a:pt x="0" y="6"/>
                  </a:cubicBezTo>
                  <a:cubicBezTo>
                    <a:pt x="1" y="3"/>
                    <a:pt x="1" y="3"/>
                    <a:pt x="1" y="3"/>
                  </a:cubicBezTo>
                  <a:cubicBezTo>
                    <a:pt x="1" y="1"/>
                    <a:pt x="3" y="0"/>
                    <a:pt x="5" y="0"/>
                  </a:cubicBezTo>
                  <a:cubicBezTo>
                    <a:pt x="67" y="8"/>
                    <a:pt x="67" y="8"/>
                    <a:pt x="67" y="8"/>
                  </a:cubicBezTo>
                  <a:cubicBezTo>
                    <a:pt x="69" y="8"/>
                    <a:pt x="71" y="10"/>
                    <a:pt x="71" y="1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6" name="Group 605"/>
          <p:cNvGrpSpPr/>
          <p:nvPr/>
        </p:nvGrpSpPr>
        <p:grpSpPr>
          <a:xfrm>
            <a:off x="1853638" y="6185909"/>
            <a:ext cx="285750" cy="80964"/>
            <a:chOff x="1743076" y="7097783"/>
            <a:chExt cx="285750" cy="80964"/>
          </a:xfrm>
        </p:grpSpPr>
        <p:sp>
          <p:nvSpPr>
            <p:cNvPr id="8" name="Freeform 207"/>
            <p:cNvSpPr>
              <a:spLocks noEditPoints="1"/>
            </p:cNvSpPr>
            <p:nvPr/>
          </p:nvSpPr>
          <p:spPr bwMode="auto">
            <a:xfrm>
              <a:off x="1743076" y="7104133"/>
              <a:ext cx="65088" cy="71438"/>
            </a:xfrm>
            <a:custGeom>
              <a:avLst/>
              <a:gdLst>
                <a:gd name="T0" fmla="*/ 31 w 35"/>
                <a:gd name="T1" fmla="*/ 39 h 39"/>
                <a:gd name="T2" fmla="*/ 29 w 35"/>
                <a:gd name="T3" fmla="*/ 34 h 39"/>
                <a:gd name="T4" fmla="*/ 27 w 35"/>
                <a:gd name="T5" fmla="*/ 28 h 39"/>
                <a:gd name="T6" fmla="*/ 8 w 35"/>
                <a:gd name="T7" fmla="*/ 28 h 39"/>
                <a:gd name="T8" fmla="*/ 6 w 35"/>
                <a:gd name="T9" fmla="*/ 34 h 39"/>
                <a:gd name="T10" fmla="*/ 4 w 35"/>
                <a:gd name="T11" fmla="*/ 39 h 39"/>
                <a:gd name="T12" fmla="*/ 0 w 35"/>
                <a:gd name="T13" fmla="*/ 39 h 39"/>
                <a:gd name="T14" fmla="*/ 4 w 35"/>
                <a:gd name="T15" fmla="*/ 28 h 39"/>
                <a:gd name="T16" fmla="*/ 8 w 35"/>
                <a:gd name="T17" fmla="*/ 18 h 39"/>
                <a:gd name="T18" fmla="*/ 12 w 35"/>
                <a:gd name="T19" fmla="*/ 9 h 39"/>
                <a:gd name="T20" fmla="*/ 16 w 35"/>
                <a:gd name="T21" fmla="*/ 0 h 39"/>
                <a:gd name="T22" fmla="*/ 19 w 35"/>
                <a:gd name="T23" fmla="*/ 0 h 39"/>
                <a:gd name="T24" fmla="*/ 23 w 35"/>
                <a:gd name="T25" fmla="*/ 9 h 39"/>
                <a:gd name="T26" fmla="*/ 27 w 35"/>
                <a:gd name="T27" fmla="*/ 18 h 39"/>
                <a:gd name="T28" fmla="*/ 31 w 35"/>
                <a:gd name="T29" fmla="*/ 28 h 39"/>
                <a:gd name="T30" fmla="*/ 35 w 35"/>
                <a:gd name="T31" fmla="*/ 39 h 39"/>
                <a:gd name="T32" fmla="*/ 31 w 35"/>
                <a:gd name="T33" fmla="*/ 39 h 39"/>
                <a:gd name="T34" fmla="*/ 17 w 35"/>
                <a:gd name="T35" fmla="*/ 5 h 39"/>
                <a:gd name="T36" fmla="*/ 13 w 35"/>
                <a:gd name="T37" fmla="*/ 14 h 39"/>
                <a:gd name="T38" fmla="*/ 9 w 35"/>
                <a:gd name="T39" fmla="*/ 25 h 39"/>
                <a:gd name="T40" fmla="*/ 26 w 35"/>
                <a:gd name="T41" fmla="*/ 25 h 39"/>
                <a:gd name="T42" fmla="*/ 21 w 35"/>
                <a:gd name="T43" fmla="*/ 14 h 39"/>
                <a:gd name="T44" fmla="*/ 17 w 35"/>
                <a:gd name="T45"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39">
                  <a:moveTo>
                    <a:pt x="31" y="39"/>
                  </a:moveTo>
                  <a:cubicBezTo>
                    <a:pt x="30" y="37"/>
                    <a:pt x="29" y="35"/>
                    <a:pt x="29" y="34"/>
                  </a:cubicBezTo>
                  <a:cubicBezTo>
                    <a:pt x="28" y="32"/>
                    <a:pt x="27" y="30"/>
                    <a:pt x="27" y="28"/>
                  </a:cubicBezTo>
                  <a:cubicBezTo>
                    <a:pt x="8" y="28"/>
                    <a:pt x="8" y="28"/>
                    <a:pt x="8" y="28"/>
                  </a:cubicBezTo>
                  <a:cubicBezTo>
                    <a:pt x="7" y="30"/>
                    <a:pt x="7" y="32"/>
                    <a:pt x="6" y="34"/>
                  </a:cubicBezTo>
                  <a:cubicBezTo>
                    <a:pt x="5" y="35"/>
                    <a:pt x="5" y="37"/>
                    <a:pt x="4" y="39"/>
                  </a:cubicBezTo>
                  <a:cubicBezTo>
                    <a:pt x="0" y="39"/>
                    <a:pt x="0" y="39"/>
                    <a:pt x="0" y="39"/>
                  </a:cubicBezTo>
                  <a:cubicBezTo>
                    <a:pt x="1" y="35"/>
                    <a:pt x="3" y="31"/>
                    <a:pt x="4" y="28"/>
                  </a:cubicBezTo>
                  <a:cubicBezTo>
                    <a:pt x="6" y="24"/>
                    <a:pt x="7" y="21"/>
                    <a:pt x="8" y="18"/>
                  </a:cubicBezTo>
                  <a:cubicBezTo>
                    <a:pt x="9" y="15"/>
                    <a:pt x="11" y="12"/>
                    <a:pt x="12" y="9"/>
                  </a:cubicBezTo>
                  <a:cubicBezTo>
                    <a:pt x="13" y="6"/>
                    <a:pt x="14" y="3"/>
                    <a:pt x="16" y="0"/>
                  </a:cubicBezTo>
                  <a:cubicBezTo>
                    <a:pt x="19" y="0"/>
                    <a:pt x="19" y="0"/>
                    <a:pt x="19" y="0"/>
                  </a:cubicBezTo>
                  <a:cubicBezTo>
                    <a:pt x="20" y="3"/>
                    <a:pt x="22" y="6"/>
                    <a:pt x="23" y="9"/>
                  </a:cubicBezTo>
                  <a:cubicBezTo>
                    <a:pt x="24" y="12"/>
                    <a:pt x="25" y="15"/>
                    <a:pt x="27" y="18"/>
                  </a:cubicBezTo>
                  <a:cubicBezTo>
                    <a:pt x="28" y="21"/>
                    <a:pt x="29" y="24"/>
                    <a:pt x="31" y="28"/>
                  </a:cubicBezTo>
                  <a:cubicBezTo>
                    <a:pt x="32" y="31"/>
                    <a:pt x="33" y="35"/>
                    <a:pt x="35" y="39"/>
                  </a:cubicBezTo>
                  <a:lnTo>
                    <a:pt x="31" y="39"/>
                  </a:lnTo>
                  <a:close/>
                  <a:moveTo>
                    <a:pt x="17" y="5"/>
                  </a:moveTo>
                  <a:cubicBezTo>
                    <a:pt x="16" y="8"/>
                    <a:pt x="15" y="11"/>
                    <a:pt x="13" y="14"/>
                  </a:cubicBezTo>
                  <a:cubicBezTo>
                    <a:pt x="12" y="18"/>
                    <a:pt x="10" y="21"/>
                    <a:pt x="9" y="25"/>
                  </a:cubicBezTo>
                  <a:cubicBezTo>
                    <a:pt x="26" y="25"/>
                    <a:pt x="26" y="25"/>
                    <a:pt x="26" y="25"/>
                  </a:cubicBezTo>
                  <a:cubicBezTo>
                    <a:pt x="24" y="21"/>
                    <a:pt x="23" y="18"/>
                    <a:pt x="21" y="14"/>
                  </a:cubicBezTo>
                  <a:cubicBezTo>
                    <a:pt x="20" y="11"/>
                    <a:pt x="19" y="8"/>
                    <a:pt x="17" y="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08"/>
            <p:cNvSpPr>
              <a:spLocks/>
            </p:cNvSpPr>
            <p:nvPr/>
          </p:nvSpPr>
          <p:spPr bwMode="auto">
            <a:xfrm>
              <a:off x="1809751" y="7123183"/>
              <a:ext cx="74613" cy="52388"/>
            </a:xfrm>
            <a:custGeom>
              <a:avLst/>
              <a:gdLst>
                <a:gd name="T0" fmla="*/ 22 w 41"/>
                <a:gd name="T1" fmla="*/ 0 h 29"/>
                <a:gd name="T2" fmla="*/ 24 w 41"/>
                <a:gd name="T3" fmla="*/ 6 h 29"/>
                <a:gd name="T4" fmla="*/ 26 w 41"/>
                <a:gd name="T5" fmla="*/ 12 h 29"/>
                <a:gd name="T6" fmla="*/ 28 w 41"/>
                <a:gd name="T7" fmla="*/ 19 h 29"/>
                <a:gd name="T8" fmla="*/ 30 w 41"/>
                <a:gd name="T9" fmla="*/ 25 h 29"/>
                <a:gd name="T10" fmla="*/ 32 w 41"/>
                <a:gd name="T11" fmla="*/ 20 h 29"/>
                <a:gd name="T12" fmla="*/ 34 w 41"/>
                <a:gd name="T13" fmla="*/ 13 h 29"/>
                <a:gd name="T14" fmla="*/ 36 w 41"/>
                <a:gd name="T15" fmla="*/ 6 h 29"/>
                <a:gd name="T16" fmla="*/ 37 w 41"/>
                <a:gd name="T17" fmla="*/ 0 h 29"/>
                <a:gd name="T18" fmla="*/ 41 w 41"/>
                <a:gd name="T19" fmla="*/ 0 h 29"/>
                <a:gd name="T20" fmla="*/ 37 w 41"/>
                <a:gd name="T21" fmla="*/ 16 h 29"/>
                <a:gd name="T22" fmla="*/ 31 w 41"/>
                <a:gd name="T23" fmla="*/ 29 h 29"/>
                <a:gd name="T24" fmla="*/ 28 w 41"/>
                <a:gd name="T25" fmla="*/ 29 h 29"/>
                <a:gd name="T26" fmla="*/ 26 w 41"/>
                <a:gd name="T27" fmla="*/ 25 h 29"/>
                <a:gd name="T28" fmla="*/ 24 w 41"/>
                <a:gd name="T29" fmla="*/ 19 h 29"/>
                <a:gd name="T30" fmla="*/ 22 w 41"/>
                <a:gd name="T31" fmla="*/ 14 h 29"/>
                <a:gd name="T32" fmla="*/ 21 w 41"/>
                <a:gd name="T33" fmla="*/ 7 h 29"/>
                <a:gd name="T34" fmla="*/ 19 w 41"/>
                <a:gd name="T35" fmla="*/ 14 h 29"/>
                <a:gd name="T36" fmla="*/ 17 w 41"/>
                <a:gd name="T37" fmla="*/ 19 h 29"/>
                <a:gd name="T38" fmla="*/ 15 w 41"/>
                <a:gd name="T39" fmla="*/ 25 h 29"/>
                <a:gd name="T40" fmla="*/ 13 w 41"/>
                <a:gd name="T41" fmla="*/ 29 h 29"/>
                <a:gd name="T42" fmla="*/ 10 w 41"/>
                <a:gd name="T43" fmla="*/ 29 h 29"/>
                <a:gd name="T44" fmla="*/ 5 w 41"/>
                <a:gd name="T45" fmla="*/ 16 h 29"/>
                <a:gd name="T46" fmla="*/ 0 w 41"/>
                <a:gd name="T47" fmla="*/ 0 h 29"/>
                <a:gd name="T48" fmla="*/ 4 w 41"/>
                <a:gd name="T49" fmla="*/ 0 h 29"/>
                <a:gd name="T50" fmla="*/ 6 w 41"/>
                <a:gd name="T51" fmla="*/ 6 h 29"/>
                <a:gd name="T52" fmla="*/ 8 w 41"/>
                <a:gd name="T53" fmla="*/ 13 h 29"/>
                <a:gd name="T54" fmla="*/ 10 w 41"/>
                <a:gd name="T55" fmla="*/ 20 h 29"/>
                <a:gd name="T56" fmla="*/ 12 w 41"/>
                <a:gd name="T57" fmla="*/ 25 h 29"/>
                <a:gd name="T58" fmla="*/ 14 w 41"/>
                <a:gd name="T59" fmla="*/ 19 h 29"/>
                <a:gd name="T60" fmla="*/ 16 w 41"/>
                <a:gd name="T61" fmla="*/ 12 h 29"/>
                <a:gd name="T62" fmla="*/ 18 w 41"/>
                <a:gd name="T63" fmla="*/ 6 h 29"/>
                <a:gd name="T64" fmla="*/ 19 w 41"/>
                <a:gd name="T65" fmla="*/ 0 h 29"/>
                <a:gd name="T66" fmla="*/ 22 w 41"/>
                <a:gd name="T6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9">
                  <a:moveTo>
                    <a:pt x="22" y="0"/>
                  </a:moveTo>
                  <a:cubicBezTo>
                    <a:pt x="23" y="2"/>
                    <a:pt x="23" y="4"/>
                    <a:pt x="24" y="6"/>
                  </a:cubicBezTo>
                  <a:cubicBezTo>
                    <a:pt x="24" y="8"/>
                    <a:pt x="25" y="10"/>
                    <a:pt x="26" y="12"/>
                  </a:cubicBezTo>
                  <a:cubicBezTo>
                    <a:pt x="26" y="15"/>
                    <a:pt x="27" y="17"/>
                    <a:pt x="28" y="19"/>
                  </a:cubicBezTo>
                  <a:cubicBezTo>
                    <a:pt x="28" y="21"/>
                    <a:pt x="29" y="23"/>
                    <a:pt x="30" y="25"/>
                  </a:cubicBezTo>
                  <a:cubicBezTo>
                    <a:pt x="30" y="24"/>
                    <a:pt x="31" y="22"/>
                    <a:pt x="32" y="20"/>
                  </a:cubicBezTo>
                  <a:cubicBezTo>
                    <a:pt x="33" y="18"/>
                    <a:pt x="33" y="16"/>
                    <a:pt x="34" y="13"/>
                  </a:cubicBezTo>
                  <a:cubicBezTo>
                    <a:pt x="35" y="11"/>
                    <a:pt x="35" y="9"/>
                    <a:pt x="36" y="6"/>
                  </a:cubicBezTo>
                  <a:cubicBezTo>
                    <a:pt x="37" y="4"/>
                    <a:pt x="37" y="2"/>
                    <a:pt x="37" y="0"/>
                  </a:cubicBezTo>
                  <a:cubicBezTo>
                    <a:pt x="41" y="0"/>
                    <a:pt x="41" y="0"/>
                    <a:pt x="41" y="0"/>
                  </a:cubicBezTo>
                  <a:cubicBezTo>
                    <a:pt x="40" y="6"/>
                    <a:pt x="38" y="11"/>
                    <a:pt x="37" y="16"/>
                  </a:cubicBezTo>
                  <a:cubicBezTo>
                    <a:pt x="35" y="20"/>
                    <a:pt x="33" y="25"/>
                    <a:pt x="31" y="29"/>
                  </a:cubicBezTo>
                  <a:cubicBezTo>
                    <a:pt x="28" y="29"/>
                    <a:pt x="28" y="29"/>
                    <a:pt x="28" y="29"/>
                  </a:cubicBezTo>
                  <a:cubicBezTo>
                    <a:pt x="27" y="28"/>
                    <a:pt x="27" y="26"/>
                    <a:pt x="26" y="25"/>
                  </a:cubicBezTo>
                  <a:cubicBezTo>
                    <a:pt x="26" y="23"/>
                    <a:pt x="25" y="21"/>
                    <a:pt x="24" y="19"/>
                  </a:cubicBezTo>
                  <a:cubicBezTo>
                    <a:pt x="24" y="18"/>
                    <a:pt x="23" y="16"/>
                    <a:pt x="22" y="14"/>
                  </a:cubicBezTo>
                  <a:cubicBezTo>
                    <a:pt x="22" y="12"/>
                    <a:pt x="21" y="9"/>
                    <a:pt x="21" y="7"/>
                  </a:cubicBezTo>
                  <a:cubicBezTo>
                    <a:pt x="20" y="9"/>
                    <a:pt x="20" y="12"/>
                    <a:pt x="19" y="14"/>
                  </a:cubicBezTo>
                  <a:cubicBezTo>
                    <a:pt x="18" y="16"/>
                    <a:pt x="18" y="18"/>
                    <a:pt x="17" y="19"/>
                  </a:cubicBezTo>
                  <a:cubicBezTo>
                    <a:pt x="16" y="21"/>
                    <a:pt x="16" y="23"/>
                    <a:pt x="15" y="25"/>
                  </a:cubicBezTo>
                  <a:cubicBezTo>
                    <a:pt x="14" y="26"/>
                    <a:pt x="14" y="28"/>
                    <a:pt x="13" y="29"/>
                  </a:cubicBezTo>
                  <a:cubicBezTo>
                    <a:pt x="10" y="29"/>
                    <a:pt x="10" y="29"/>
                    <a:pt x="10" y="29"/>
                  </a:cubicBezTo>
                  <a:cubicBezTo>
                    <a:pt x="8" y="25"/>
                    <a:pt x="6" y="20"/>
                    <a:pt x="5" y="16"/>
                  </a:cubicBezTo>
                  <a:cubicBezTo>
                    <a:pt x="3" y="11"/>
                    <a:pt x="2" y="6"/>
                    <a:pt x="0" y="0"/>
                  </a:cubicBezTo>
                  <a:cubicBezTo>
                    <a:pt x="4" y="0"/>
                    <a:pt x="4" y="0"/>
                    <a:pt x="4" y="0"/>
                  </a:cubicBezTo>
                  <a:cubicBezTo>
                    <a:pt x="4" y="2"/>
                    <a:pt x="5" y="4"/>
                    <a:pt x="6" y="6"/>
                  </a:cubicBezTo>
                  <a:cubicBezTo>
                    <a:pt x="6" y="9"/>
                    <a:pt x="7" y="11"/>
                    <a:pt x="8" y="13"/>
                  </a:cubicBezTo>
                  <a:cubicBezTo>
                    <a:pt x="8" y="16"/>
                    <a:pt x="9" y="18"/>
                    <a:pt x="10" y="20"/>
                  </a:cubicBezTo>
                  <a:cubicBezTo>
                    <a:pt x="11" y="22"/>
                    <a:pt x="11" y="23"/>
                    <a:pt x="12" y="25"/>
                  </a:cubicBezTo>
                  <a:cubicBezTo>
                    <a:pt x="13" y="23"/>
                    <a:pt x="13" y="21"/>
                    <a:pt x="14" y="19"/>
                  </a:cubicBezTo>
                  <a:cubicBezTo>
                    <a:pt x="15" y="17"/>
                    <a:pt x="15" y="15"/>
                    <a:pt x="16" y="12"/>
                  </a:cubicBezTo>
                  <a:cubicBezTo>
                    <a:pt x="17" y="10"/>
                    <a:pt x="17" y="8"/>
                    <a:pt x="18" y="6"/>
                  </a:cubicBezTo>
                  <a:cubicBezTo>
                    <a:pt x="18" y="4"/>
                    <a:pt x="19" y="2"/>
                    <a:pt x="19" y="0"/>
                  </a:cubicBezTo>
                  <a:lnTo>
                    <a:pt x="2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9"/>
            <p:cNvSpPr>
              <a:spLocks noEditPoints="1"/>
            </p:cNvSpPr>
            <p:nvPr/>
          </p:nvSpPr>
          <p:spPr bwMode="auto">
            <a:xfrm>
              <a:off x="1892301" y="7121596"/>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7 w 21"/>
                <a:gd name="T79" fmla="*/ 17 h 31"/>
                <a:gd name="T80" fmla="*/ 5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1" y="31"/>
                  </a:cubicBezTo>
                  <a:cubicBezTo>
                    <a:pt x="9" y="31"/>
                    <a:pt x="8" y="30"/>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5"/>
                    <a:pt x="3" y="15"/>
                  </a:cubicBezTo>
                  <a:cubicBezTo>
                    <a:pt x="5"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8" y="13"/>
                    <a:pt x="18" y="14"/>
                  </a:cubicBezTo>
                  <a:cubicBezTo>
                    <a:pt x="18" y="12"/>
                    <a:pt x="18" y="12"/>
                    <a:pt x="18" y="12"/>
                  </a:cubicBezTo>
                  <a:cubicBezTo>
                    <a:pt x="18" y="11"/>
                    <a:pt x="18" y="10"/>
                    <a:pt x="17" y="9"/>
                  </a:cubicBezTo>
                  <a:cubicBezTo>
                    <a:pt x="17" y="8"/>
                    <a:pt x="17" y="7"/>
                    <a:pt x="16" y="6"/>
                  </a:cubicBezTo>
                  <a:cubicBezTo>
                    <a:pt x="16" y="5"/>
                    <a:pt x="15" y="5"/>
                    <a:pt x="14" y="4"/>
                  </a:cubicBezTo>
                  <a:cubicBezTo>
                    <a:pt x="13" y="4"/>
                    <a:pt x="12" y="4"/>
                    <a:pt x="11" y="4"/>
                  </a:cubicBezTo>
                  <a:cubicBezTo>
                    <a:pt x="9"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7" y="17"/>
                  </a:cubicBezTo>
                  <a:cubicBezTo>
                    <a:pt x="6" y="17"/>
                    <a:pt x="5" y="18"/>
                    <a:pt x="5" y="19"/>
                  </a:cubicBezTo>
                  <a:cubicBezTo>
                    <a:pt x="4" y="19"/>
                    <a:pt x="4" y="20"/>
                    <a:pt x="4" y="22"/>
                  </a:cubicBezTo>
                  <a:cubicBezTo>
                    <a:pt x="4" y="23"/>
                    <a:pt x="4" y="24"/>
                    <a:pt x="4" y="24"/>
                  </a:cubicBezTo>
                  <a:cubicBezTo>
                    <a:pt x="5"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10"/>
            <p:cNvSpPr>
              <a:spLocks/>
            </p:cNvSpPr>
            <p:nvPr/>
          </p:nvSpPr>
          <p:spPr bwMode="auto">
            <a:xfrm>
              <a:off x="1949451" y="7123183"/>
              <a:ext cx="26988" cy="52388"/>
            </a:xfrm>
            <a:custGeom>
              <a:avLst/>
              <a:gdLst>
                <a:gd name="T0" fmla="*/ 9 w 15"/>
                <a:gd name="T1" fmla="*/ 0 h 29"/>
                <a:gd name="T2" fmla="*/ 13 w 15"/>
                <a:gd name="T3" fmla="*/ 0 h 29"/>
                <a:gd name="T4" fmla="*/ 15 w 15"/>
                <a:gd name="T5" fmla="*/ 0 h 29"/>
                <a:gd name="T6" fmla="*/ 14 w 15"/>
                <a:gd name="T7" fmla="*/ 3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3 w 15"/>
                <a:gd name="T23" fmla="*/ 0 h 29"/>
                <a:gd name="T24" fmla="*/ 9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9" y="0"/>
                  </a:moveTo>
                  <a:cubicBezTo>
                    <a:pt x="11" y="0"/>
                    <a:pt x="12" y="0"/>
                    <a:pt x="13" y="0"/>
                  </a:cubicBezTo>
                  <a:cubicBezTo>
                    <a:pt x="14" y="0"/>
                    <a:pt x="15" y="0"/>
                    <a:pt x="15" y="0"/>
                  </a:cubicBezTo>
                  <a:cubicBezTo>
                    <a:pt x="14" y="3"/>
                    <a:pt x="14" y="3"/>
                    <a:pt x="14" y="3"/>
                  </a:cubicBezTo>
                  <a:cubicBezTo>
                    <a:pt x="14" y="3"/>
                    <a:pt x="13" y="3"/>
                    <a:pt x="13" y="3"/>
                  </a:cubicBezTo>
                  <a:cubicBezTo>
                    <a:pt x="12" y="3"/>
                    <a:pt x="10" y="3"/>
                    <a:pt x="9" y="3"/>
                  </a:cubicBezTo>
                  <a:cubicBezTo>
                    <a:pt x="7"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3" y="0"/>
                  </a:cubicBezTo>
                  <a:cubicBezTo>
                    <a:pt x="5" y="0"/>
                    <a:pt x="7" y="0"/>
                    <a:pt x="9"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1"/>
            <p:cNvSpPr>
              <a:spLocks noEditPoints="1"/>
            </p:cNvSpPr>
            <p:nvPr/>
          </p:nvSpPr>
          <p:spPr bwMode="auto">
            <a:xfrm>
              <a:off x="1984376" y="7097783"/>
              <a:ext cx="44450" cy="80963"/>
            </a:xfrm>
            <a:custGeom>
              <a:avLst/>
              <a:gdLst>
                <a:gd name="T0" fmla="*/ 25 w 25"/>
                <a:gd name="T1" fmla="*/ 42 h 44"/>
                <a:gd name="T2" fmla="*/ 20 w 25"/>
                <a:gd name="T3" fmla="*/ 43 h 44"/>
                <a:gd name="T4" fmla="*/ 14 w 25"/>
                <a:gd name="T5" fmla="*/ 44 h 44"/>
                <a:gd name="T6" fmla="*/ 8 w 25"/>
                <a:gd name="T7" fmla="*/ 43 h 44"/>
                <a:gd name="T8" fmla="*/ 4 w 25"/>
                <a:gd name="T9" fmla="*/ 40 h 44"/>
                <a:gd name="T10" fmla="*/ 1 w 25"/>
                <a:gd name="T11" fmla="*/ 35 h 44"/>
                <a:gd name="T12" fmla="*/ 0 w 25"/>
                <a:gd name="T13" fmla="*/ 29 h 44"/>
                <a:gd name="T14" fmla="*/ 1 w 25"/>
                <a:gd name="T15" fmla="*/ 23 h 44"/>
                <a:gd name="T16" fmla="*/ 3 w 25"/>
                <a:gd name="T17" fmla="*/ 18 h 44"/>
                <a:gd name="T18" fmla="*/ 7 w 25"/>
                <a:gd name="T19" fmla="*/ 15 h 44"/>
                <a:gd name="T20" fmla="*/ 13 w 25"/>
                <a:gd name="T21" fmla="*/ 13 h 44"/>
                <a:gd name="T22" fmla="*/ 18 w 25"/>
                <a:gd name="T23" fmla="*/ 14 h 44"/>
                <a:gd name="T24" fmla="*/ 21 w 25"/>
                <a:gd name="T25" fmla="*/ 16 h 44"/>
                <a:gd name="T26" fmla="*/ 21 w 25"/>
                <a:gd name="T27" fmla="*/ 0 h 44"/>
                <a:gd name="T28" fmla="*/ 25 w 25"/>
                <a:gd name="T29" fmla="*/ 0 h 44"/>
                <a:gd name="T30" fmla="*/ 25 w 25"/>
                <a:gd name="T31" fmla="*/ 42 h 44"/>
                <a:gd name="T32" fmla="*/ 21 w 25"/>
                <a:gd name="T33" fmla="*/ 19 h 44"/>
                <a:gd name="T34" fmla="*/ 20 w 25"/>
                <a:gd name="T35" fmla="*/ 18 h 44"/>
                <a:gd name="T36" fmla="*/ 18 w 25"/>
                <a:gd name="T37" fmla="*/ 18 h 44"/>
                <a:gd name="T38" fmla="*/ 16 w 25"/>
                <a:gd name="T39" fmla="*/ 17 h 44"/>
                <a:gd name="T40" fmla="*/ 13 w 25"/>
                <a:gd name="T41" fmla="*/ 17 h 44"/>
                <a:gd name="T42" fmla="*/ 9 w 25"/>
                <a:gd name="T43" fmla="*/ 18 h 44"/>
                <a:gd name="T44" fmla="*/ 6 w 25"/>
                <a:gd name="T45" fmla="*/ 20 h 44"/>
                <a:gd name="T46" fmla="*/ 4 w 25"/>
                <a:gd name="T47" fmla="*/ 24 h 44"/>
                <a:gd name="T48" fmla="*/ 4 w 25"/>
                <a:gd name="T49" fmla="*/ 29 h 44"/>
                <a:gd name="T50" fmla="*/ 7 w 25"/>
                <a:gd name="T51" fmla="*/ 37 h 44"/>
                <a:gd name="T52" fmla="*/ 14 w 25"/>
                <a:gd name="T53" fmla="*/ 40 h 44"/>
                <a:gd name="T54" fmla="*/ 18 w 25"/>
                <a:gd name="T55" fmla="*/ 40 h 44"/>
                <a:gd name="T56" fmla="*/ 21 w 25"/>
                <a:gd name="T57" fmla="*/ 40 h 44"/>
                <a:gd name="T58" fmla="*/ 21 w 25"/>
                <a:gd name="T5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4">
                  <a:moveTo>
                    <a:pt x="25" y="42"/>
                  </a:moveTo>
                  <a:cubicBezTo>
                    <a:pt x="24" y="43"/>
                    <a:pt x="22" y="43"/>
                    <a:pt x="20" y="43"/>
                  </a:cubicBezTo>
                  <a:cubicBezTo>
                    <a:pt x="19" y="44"/>
                    <a:pt x="17" y="44"/>
                    <a:pt x="14" y="44"/>
                  </a:cubicBezTo>
                  <a:cubicBezTo>
                    <a:pt x="12" y="44"/>
                    <a:pt x="10" y="43"/>
                    <a:pt x="8" y="43"/>
                  </a:cubicBezTo>
                  <a:cubicBezTo>
                    <a:pt x="7" y="42"/>
                    <a:pt x="5" y="41"/>
                    <a:pt x="4" y="40"/>
                  </a:cubicBezTo>
                  <a:cubicBezTo>
                    <a:pt x="3" y="38"/>
                    <a:pt x="2" y="37"/>
                    <a:pt x="1" y="35"/>
                  </a:cubicBezTo>
                  <a:cubicBezTo>
                    <a:pt x="0" y="33"/>
                    <a:pt x="0" y="31"/>
                    <a:pt x="0" y="29"/>
                  </a:cubicBezTo>
                  <a:cubicBezTo>
                    <a:pt x="0" y="26"/>
                    <a:pt x="0" y="24"/>
                    <a:pt x="1" y="23"/>
                  </a:cubicBezTo>
                  <a:cubicBezTo>
                    <a:pt x="1" y="21"/>
                    <a:pt x="2" y="19"/>
                    <a:pt x="3" y="18"/>
                  </a:cubicBezTo>
                  <a:cubicBezTo>
                    <a:pt x="4" y="16"/>
                    <a:pt x="6" y="15"/>
                    <a:pt x="7" y="15"/>
                  </a:cubicBezTo>
                  <a:cubicBezTo>
                    <a:pt x="9" y="14"/>
                    <a:pt x="11" y="13"/>
                    <a:pt x="13" y="13"/>
                  </a:cubicBezTo>
                  <a:cubicBezTo>
                    <a:pt x="15" y="13"/>
                    <a:pt x="17" y="14"/>
                    <a:pt x="18" y="14"/>
                  </a:cubicBezTo>
                  <a:cubicBezTo>
                    <a:pt x="19" y="15"/>
                    <a:pt x="20" y="15"/>
                    <a:pt x="21" y="16"/>
                  </a:cubicBezTo>
                  <a:cubicBezTo>
                    <a:pt x="21" y="0"/>
                    <a:pt x="21" y="0"/>
                    <a:pt x="21" y="0"/>
                  </a:cubicBezTo>
                  <a:cubicBezTo>
                    <a:pt x="25" y="0"/>
                    <a:pt x="25" y="0"/>
                    <a:pt x="25" y="0"/>
                  </a:cubicBezTo>
                  <a:lnTo>
                    <a:pt x="25" y="42"/>
                  </a:lnTo>
                  <a:close/>
                  <a:moveTo>
                    <a:pt x="21" y="19"/>
                  </a:moveTo>
                  <a:cubicBezTo>
                    <a:pt x="21" y="19"/>
                    <a:pt x="20" y="19"/>
                    <a:pt x="20" y="18"/>
                  </a:cubicBezTo>
                  <a:cubicBezTo>
                    <a:pt x="19" y="18"/>
                    <a:pt x="19" y="18"/>
                    <a:pt x="18" y="18"/>
                  </a:cubicBezTo>
                  <a:cubicBezTo>
                    <a:pt x="17" y="17"/>
                    <a:pt x="17" y="17"/>
                    <a:pt x="16" y="17"/>
                  </a:cubicBezTo>
                  <a:cubicBezTo>
                    <a:pt x="15" y="17"/>
                    <a:pt x="14" y="17"/>
                    <a:pt x="13" y="17"/>
                  </a:cubicBezTo>
                  <a:cubicBezTo>
                    <a:pt x="11" y="17"/>
                    <a:pt x="10" y="17"/>
                    <a:pt x="9" y="18"/>
                  </a:cubicBezTo>
                  <a:cubicBezTo>
                    <a:pt x="8" y="18"/>
                    <a:pt x="7" y="19"/>
                    <a:pt x="6" y="20"/>
                  </a:cubicBezTo>
                  <a:cubicBezTo>
                    <a:pt x="5" y="21"/>
                    <a:pt x="5" y="23"/>
                    <a:pt x="4" y="24"/>
                  </a:cubicBezTo>
                  <a:cubicBezTo>
                    <a:pt x="4" y="25"/>
                    <a:pt x="4" y="27"/>
                    <a:pt x="4" y="29"/>
                  </a:cubicBezTo>
                  <a:cubicBezTo>
                    <a:pt x="4" y="32"/>
                    <a:pt x="5" y="35"/>
                    <a:pt x="7" y="37"/>
                  </a:cubicBezTo>
                  <a:cubicBezTo>
                    <a:pt x="8" y="39"/>
                    <a:pt x="11" y="40"/>
                    <a:pt x="14" y="40"/>
                  </a:cubicBezTo>
                  <a:cubicBezTo>
                    <a:pt x="16" y="40"/>
                    <a:pt x="17" y="40"/>
                    <a:pt x="18" y="40"/>
                  </a:cubicBezTo>
                  <a:cubicBezTo>
                    <a:pt x="20" y="40"/>
                    <a:pt x="20" y="40"/>
                    <a:pt x="21" y="40"/>
                  </a:cubicBezTo>
                  <a:lnTo>
                    <a:pt x="21"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8" name="Group 607"/>
          <p:cNvGrpSpPr/>
          <p:nvPr/>
        </p:nvGrpSpPr>
        <p:grpSpPr>
          <a:xfrm>
            <a:off x="4228802" y="6185909"/>
            <a:ext cx="307976" cy="90488"/>
            <a:chOff x="4052889" y="7104133"/>
            <a:chExt cx="307976" cy="90488"/>
          </a:xfrm>
        </p:grpSpPr>
        <p:sp>
          <p:nvSpPr>
            <p:cNvPr id="13" name="Freeform 212"/>
            <p:cNvSpPr>
              <a:spLocks/>
            </p:cNvSpPr>
            <p:nvPr/>
          </p:nvSpPr>
          <p:spPr bwMode="auto">
            <a:xfrm>
              <a:off x="4052889" y="7104133"/>
              <a:ext cx="41275" cy="71438"/>
            </a:xfrm>
            <a:custGeom>
              <a:avLst/>
              <a:gdLst>
                <a:gd name="T0" fmla="*/ 26 w 26"/>
                <a:gd name="T1" fmla="*/ 42 h 45"/>
                <a:gd name="T2" fmla="*/ 26 w 26"/>
                <a:gd name="T3" fmla="*/ 45 h 45"/>
                <a:gd name="T4" fmla="*/ 0 w 26"/>
                <a:gd name="T5" fmla="*/ 45 h 45"/>
                <a:gd name="T6" fmla="*/ 0 w 26"/>
                <a:gd name="T7" fmla="*/ 0 h 45"/>
                <a:gd name="T8" fmla="*/ 4 w 26"/>
                <a:gd name="T9" fmla="*/ 0 h 45"/>
                <a:gd name="T10" fmla="*/ 4 w 26"/>
                <a:gd name="T11" fmla="*/ 42 h 45"/>
                <a:gd name="T12" fmla="*/ 26 w 26"/>
                <a:gd name="T13" fmla="*/ 42 h 45"/>
              </a:gdLst>
              <a:ahLst/>
              <a:cxnLst>
                <a:cxn ang="0">
                  <a:pos x="T0" y="T1"/>
                </a:cxn>
                <a:cxn ang="0">
                  <a:pos x="T2" y="T3"/>
                </a:cxn>
                <a:cxn ang="0">
                  <a:pos x="T4" y="T5"/>
                </a:cxn>
                <a:cxn ang="0">
                  <a:pos x="T6" y="T7"/>
                </a:cxn>
                <a:cxn ang="0">
                  <a:pos x="T8" y="T9"/>
                </a:cxn>
                <a:cxn ang="0">
                  <a:pos x="T10" y="T11"/>
                </a:cxn>
                <a:cxn ang="0">
                  <a:pos x="T12" y="T13"/>
                </a:cxn>
              </a:cxnLst>
              <a:rect l="0" t="0" r="r" b="b"/>
              <a:pathLst>
                <a:path w="26" h="45">
                  <a:moveTo>
                    <a:pt x="26" y="42"/>
                  </a:moveTo>
                  <a:lnTo>
                    <a:pt x="26" y="45"/>
                  </a:lnTo>
                  <a:lnTo>
                    <a:pt x="0" y="45"/>
                  </a:lnTo>
                  <a:lnTo>
                    <a:pt x="0" y="0"/>
                  </a:lnTo>
                  <a:lnTo>
                    <a:pt x="4" y="0"/>
                  </a:lnTo>
                  <a:lnTo>
                    <a:pt x="4" y="42"/>
                  </a:lnTo>
                  <a:lnTo>
                    <a:pt x="26" y="4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noEditPoints="1"/>
            </p:cNvSpPr>
            <p:nvPr/>
          </p:nvSpPr>
          <p:spPr bwMode="auto">
            <a:xfrm>
              <a:off x="4098927" y="7121596"/>
              <a:ext cx="39688" cy="57151"/>
            </a:xfrm>
            <a:custGeom>
              <a:avLst/>
              <a:gdLst>
                <a:gd name="T0" fmla="*/ 11 w 22"/>
                <a:gd name="T1" fmla="*/ 0 h 31"/>
                <a:gd name="T2" fmla="*/ 16 w 22"/>
                <a:gd name="T3" fmla="*/ 1 h 31"/>
                <a:gd name="T4" fmla="*/ 19 w 22"/>
                <a:gd name="T5" fmla="*/ 3 h 31"/>
                <a:gd name="T6" fmla="*/ 21 w 22"/>
                <a:gd name="T7" fmla="*/ 7 h 31"/>
                <a:gd name="T8" fmla="*/ 22 w 22"/>
                <a:gd name="T9" fmla="*/ 11 h 31"/>
                <a:gd name="T10" fmla="*/ 22 w 22"/>
                <a:gd name="T11" fmla="*/ 29 h 31"/>
                <a:gd name="T12" fmla="*/ 20 w 22"/>
                <a:gd name="T13" fmla="*/ 30 h 31"/>
                <a:gd name="T14" fmla="*/ 18 w 22"/>
                <a:gd name="T15" fmla="*/ 30 h 31"/>
                <a:gd name="T16" fmla="*/ 14 w 22"/>
                <a:gd name="T17" fmla="*/ 31 h 31"/>
                <a:gd name="T18" fmla="*/ 11 w 22"/>
                <a:gd name="T19" fmla="*/ 31 h 31"/>
                <a:gd name="T20" fmla="*/ 7 w 22"/>
                <a:gd name="T21" fmla="*/ 30 h 31"/>
                <a:gd name="T22" fmla="*/ 3 w 22"/>
                <a:gd name="T23" fmla="*/ 29 h 31"/>
                <a:gd name="T24" fmla="*/ 1 w 22"/>
                <a:gd name="T25" fmla="*/ 26 h 31"/>
                <a:gd name="T26" fmla="*/ 0 w 22"/>
                <a:gd name="T27" fmla="*/ 22 h 31"/>
                <a:gd name="T28" fmla="*/ 1 w 22"/>
                <a:gd name="T29" fmla="*/ 18 h 31"/>
                <a:gd name="T30" fmla="*/ 4 w 22"/>
                <a:gd name="T31" fmla="*/ 15 h 31"/>
                <a:gd name="T32" fmla="*/ 8 w 22"/>
                <a:gd name="T33" fmla="*/ 13 h 31"/>
                <a:gd name="T34" fmla="*/ 12 w 22"/>
                <a:gd name="T35" fmla="*/ 13 h 31"/>
                <a:gd name="T36" fmla="*/ 14 w 22"/>
                <a:gd name="T37" fmla="*/ 13 h 31"/>
                <a:gd name="T38" fmla="*/ 16 w 22"/>
                <a:gd name="T39" fmla="*/ 13 h 31"/>
                <a:gd name="T40" fmla="*/ 17 w 22"/>
                <a:gd name="T41" fmla="*/ 13 h 31"/>
                <a:gd name="T42" fmla="*/ 18 w 22"/>
                <a:gd name="T43" fmla="*/ 14 h 31"/>
                <a:gd name="T44" fmla="*/ 18 w 22"/>
                <a:gd name="T45" fmla="*/ 12 h 31"/>
                <a:gd name="T46" fmla="*/ 18 w 22"/>
                <a:gd name="T47" fmla="*/ 9 h 31"/>
                <a:gd name="T48" fmla="*/ 17 w 22"/>
                <a:gd name="T49" fmla="*/ 6 h 31"/>
                <a:gd name="T50" fmla="*/ 15 w 22"/>
                <a:gd name="T51" fmla="*/ 4 h 31"/>
                <a:gd name="T52" fmla="*/ 11 w 22"/>
                <a:gd name="T53" fmla="*/ 4 h 31"/>
                <a:gd name="T54" fmla="*/ 6 w 22"/>
                <a:gd name="T55" fmla="*/ 4 h 31"/>
                <a:gd name="T56" fmla="*/ 4 w 22"/>
                <a:gd name="T57" fmla="*/ 5 h 31"/>
                <a:gd name="T58" fmla="*/ 3 w 22"/>
                <a:gd name="T59" fmla="*/ 2 h 31"/>
                <a:gd name="T60" fmla="*/ 6 w 22"/>
                <a:gd name="T61" fmla="*/ 1 h 31"/>
                <a:gd name="T62" fmla="*/ 11 w 22"/>
                <a:gd name="T63" fmla="*/ 0 h 31"/>
                <a:gd name="T64" fmla="*/ 12 w 22"/>
                <a:gd name="T65" fmla="*/ 27 h 31"/>
                <a:gd name="T66" fmla="*/ 15 w 22"/>
                <a:gd name="T67" fmla="*/ 27 h 31"/>
                <a:gd name="T68" fmla="*/ 18 w 22"/>
                <a:gd name="T69" fmla="*/ 27 h 31"/>
                <a:gd name="T70" fmla="*/ 18 w 22"/>
                <a:gd name="T71" fmla="*/ 17 h 31"/>
                <a:gd name="T72" fmla="*/ 16 w 22"/>
                <a:gd name="T73" fmla="*/ 16 h 31"/>
                <a:gd name="T74" fmla="*/ 12 w 22"/>
                <a:gd name="T75" fmla="*/ 16 h 31"/>
                <a:gd name="T76" fmla="*/ 10 w 22"/>
                <a:gd name="T77" fmla="*/ 16 h 31"/>
                <a:gd name="T78" fmla="*/ 7 w 22"/>
                <a:gd name="T79" fmla="*/ 17 h 31"/>
                <a:gd name="T80" fmla="*/ 5 w 22"/>
                <a:gd name="T81" fmla="*/ 19 h 31"/>
                <a:gd name="T82" fmla="*/ 4 w 22"/>
                <a:gd name="T83" fmla="*/ 22 h 31"/>
                <a:gd name="T84" fmla="*/ 5 w 22"/>
                <a:gd name="T85" fmla="*/ 24 h 31"/>
                <a:gd name="T86" fmla="*/ 6 w 22"/>
                <a:gd name="T87" fmla="*/ 26 h 31"/>
                <a:gd name="T88" fmla="*/ 8 w 22"/>
                <a:gd name="T89" fmla="*/ 27 h 31"/>
                <a:gd name="T90" fmla="*/ 12 w 22"/>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1">
                  <a:moveTo>
                    <a:pt x="11" y="0"/>
                  </a:moveTo>
                  <a:cubicBezTo>
                    <a:pt x="13" y="0"/>
                    <a:pt x="15" y="1"/>
                    <a:pt x="16" y="1"/>
                  </a:cubicBezTo>
                  <a:cubicBezTo>
                    <a:pt x="17" y="2"/>
                    <a:pt x="18" y="3"/>
                    <a:pt x="19" y="3"/>
                  </a:cubicBezTo>
                  <a:cubicBezTo>
                    <a:pt x="20" y="4"/>
                    <a:pt x="21" y="6"/>
                    <a:pt x="21" y="7"/>
                  </a:cubicBezTo>
                  <a:cubicBezTo>
                    <a:pt x="21" y="8"/>
                    <a:pt x="22" y="10"/>
                    <a:pt x="22" y="11"/>
                  </a:cubicBezTo>
                  <a:cubicBezTo>
                    <a:pt x="22" y="29"/>
                    <a:pt x="22" y="29"/>
                    <a:pt x="22" y="29"/>
                  </a:cubicBezTo>
                  <a:cubicBezTo>
                    <a:pt x="21" y="29"/>
                    <a:pt x="21" y="30"/>
                    <a:pt x="20" y="30"/>
                  </a:cubicBezTo>
                  <a:cubicBezTo>
                    <a:pt x="19" y="30"/>
                    <a:pt x="18" y="30"/>
                    <a:pt x="18" y="30"/>
                  </a:cubicBezTo>
                  <a:cubicBezTo>
                    <a:pt x="17" y="30"/>
                    <a:pt x="16" y="30"/>
                    <a:pt x="14" y="31"/>
                  </a:cubicBezTo>
                  <a:cubicBezTo>
                    <a:pt x="13" y="31"/>
                    <a:pt x="12" y="31"/>
                    <a:pt x="11" y="31"/>
                  </a:cubicBezTo>
                  <a:cubicBezTo>
                    <a:pt x="9" y="31"/>
                    <a:pt x="8" y="30"/>
                    <a:pt x="7" y="30"/>
                  </a:cubicBezTo>
                  <a:cubicBezTo>
                    <a:pt x="5" y="30"/>
                    <a:pt x="4" y="29"/>
                    <a:pt x="3" y="29"/>
                  </a:cubicBezTo>
                  <a:cubicBezTo>
                    <a:pt x="2" y="28"/>
                    <a:pt x="2" y="27"/>
                    <a:pt x="1" y="26"/>
                  </a:cubicBezTo>
                  <a:cubicBezTo>
                    <a:pt x="1" y="25"/>
                    <a:pt x="0" y="23"/>
                    <a:pt x="0" y="22"/>
                  </a:cubicBezTo>
                  <a:cubicBezTo>
                    <a:pt x="0" y="20"/>
                    <a:pt x="1" y="19"/>
                    <a:pt x="1" y="18"/>
                  </a:cubicBezTo>
                  <a:cubicBezTo>
                    <a:pt x="2" y="16"/>
                    <a:pt x="3" y="15"/>
                    <a:pt x="4" y="15"/>
                  </a:cubicBezTo>
                  <a:cubicBezTo>
                    <a:pt x="5" y="14"/>
                    <a:pt x="6" y="14"/>
                    <a:pt x="8" y="13"/>
                  </a:cubicBezTo>
                  <a:cubicBezTo>
                    <a:pt x="9" y="13"/>
                    <a:pt x="11" y="13"/>
                    <a:pt x="12" y="13"/>
                  </a:cubicBezTo>
                  <a:cubicBezTo>
                    <a:pt x="13" y="13"/>
                    <a:pt x="14" y="13"/>
                    <a:pt x="14" y="13"/>
                  </a:cubicBezTo>
                  <a:cubicBezTo>
                    <a:pt x="15" y="13"/>
                    <a:pt x="15" y="13"/>
                    <a:pt x="16" y="13"/>
                  </a:cubicBezTo>
                  <a:cubicBezTo>
                    <a:pt x="16" y="13"/>
                    <a:pt x="17" y="13"/>
                    <a:pt x="17" y="13"/>
                  </a:cubicBezTo>
                  <a:cubicBezTo>
                    <a:pt x="18" y="13"/>
                    <a:pt x="18" y="13"/>
                    <a:pt x="18" y="14"/>
                  </a:cubicBezTo>
                  <a:cubicBezTo>
                    <a:pt x="18" y="12"/>
                    <a:pt x="18" y="12"/>
                    <a:pt x="18" y="12"/>
                  </a:cubicBezTo>
                  <a:cubicBezTo>
                    <a:pt x="18" y="11"/>
                    <a:pt x="18" y="10"/>
                    <a:pt x="18" y="9"/>
                  </a:cubicBezTo>
                  <a:cubicBezTo>
                    <a:pt x="18" y="8"/>
                    <a:pt x="17" y="7"/>
                    <a:pt x="17" y="6"/>
                  </a:cubicBezTo>
                  <a:cubicBezTo>
                    <a:pt x="16" y="5"/>
                    <a:pt x="16" y="5"/>
                    <a:pt x="15" y="4"/>
                  </a:cubicBezTo>
                  <a:cubicBezTo>
                    <a:pt x="14" y="4"/>
                    <a:pt x="13"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2" y="27"/>
                  </a:moveTo>
                  <a:cubicBezTo>
                    <a:pt x="13" y="27"/>
                    <a:pt x="14" y="27"/>
                    <a:pt x="15" y="27"/>
                  </a:cubicBezTo>
                  <a:cubicBezTo>
                    <a:pt x="16" y="27"/>
                    <a:pt x="17" y="27"/>
                    <a:pt x="18" y="27"/>
                  </a:cubicBezTo>
                  <a:cubicBezTo>
                    <a:pt x="18" y="17"/>
                    <a:pt x="18" y="17"/>
                    <a:pt x="18" y="17"/>
                  </a:cubicBezTo>
                  <a:cubicBezTo>
                    <a:pt x="18" y="17"/>
                    <a:pt x="17" y="16"/>
                    <a:pt x="16" y="16"/>
                  </a:cubicBezTo>
                  <a:cubicBezTo>
                    <a:pt x="15" y="16"/>
                    <a:pt x="14" y="16"/>
                    <a:pt x="12" y="16"/>
                  </a:cubicBezTo>
                  <a:cubicBezTo>
                    <a:pt x="11" y="16"/>
                    <a:pt x="10" y="16"/>
                    <a:pt x="10" y="16"/>
                  </a:cubicBezTo>
                  <a:cubicBezTo>
                    <a:pt x="9" y="16"/>
                    <a:pt x="8" y="16"/>
                    <a:pt x="7" y="17"/>
                  </a:cubicBezTo>
                  <a:cubicBezTo>
                    <a:pt x="6" y="17"/>
                    <a:pt x="5" y="18"/>
                    <a:pt x="5" y="19"/>
                  </a:cubicBezTo>
                  <a:cubicBezTo>
                    <a:pt x="4" y="19"/>
                    <a:pt x="4" y="20"/>
                    <a:pt x="4" y="22"/>
                  </a:cubicBezTo>
                  <a:cubicBezTo>
                    <a:pt x="4" y="23"/>
                    <a:pt x="4" y="24"/>
                    <a:pt x="5" y="24"/>
                  </a:cubicBezTo>
                  <a:cubicBezTo>
                    <a:pt x="5" y="25"/>
                    <a:pt x="5" y="26"/>
                    <a:pt x="6" y="26"/>
                  </a:cubicBezTo>
                  <a:cubicBezTo>
                    <a:pt x="7" y="27"/>
                    <a:pt x="8" y="27"/>
                    <a:pt x="8" y="27"/>
                  </a:cubicBezTo>
                  <a:cubicBezTo>
                    <a:pt x="9" y="27"/>
                    <a:pt x="10" y="27"/>
                    <a:pt x="12"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14"/>
            <p:cNvSpPr>
              <a:spLocks noEditPoints="1"/>
            </p:cNvSpPr>
            <p:nvPr/>
          </p:nvSpPr>
          <p:spPr bwMode="auto">
            <a:xfrm>
              <a:off x="4156077" y="7123183"/>
              <a:ext cx="46038" cy="71438"/>
            </a:xfrm>
            <a:custGeom>
              <a:avLst/>
              <a:gdLst>
                <a:gd name="T0" fmla="*/ 4 w 25"/>
                <a:gd name="T1" fmla="*/ 39 h 39"/>
                <a:gd name="T2" fmla="*/ 0 w 25"/>
                <a:gd name="T3" fmla="*/ 39 h 39"/>
                <a:gd name="T4" fmla="*/ 0 w 25"/>
                <a:gd name="T5" fmla="*/ 1 h 39"/>
                <a:gd name="T6" fmla="*/ 4 w 25"/>
                <a:gd name="T7" fmla="*/ 0 h 39"/>
                <a:gd name="T8" fmla="*/ 10 w 25"/>
                <a:gd name="T9" fmla="*/ 0 h 39"/>
                <a:gd name="T10" fmla="*/ 16 w 25"/>
                <a:gd name="T11" fmla="*/ 1 h 39"/>
                <a:gd name="T12" fmla="*/ 21 w 25"/>
                <a:gd name="T13" fmla="*/ 4 h 39"/>
                <a:gd name="T14" fmla="*/ 24 w 25"/>
                <a:gd name="T15" fmla="*/ 8 h 39"/>
                <a:gd name="T16" fmla="*/ 25 w 25"/>
                <a:gd name="T17" fmla="*/ 15 h 39"/>
                <a:gd name="T18" fmla="*/ 24 w 25"/>
                <a:gd name="T19" fmla="*/ 21 h 39"/>
                <a:gd name="T20" fmla="*/ 21 w 25"/>
                <a:gd name="T21" fmla="*/ 25 h 39"/>
                <a:gd name="T22" fmla="*/ 17 w 25"/>
                <a:gd name="T23" fmla="*/ 29 h 39"/>
                <a:gd name="T24" fmla="*/ 12 w 25"/>
                <a:gd name="T25" fmla="*/ 30 h 39"/>
                <a:gd name="T26" fmla="*/ 7 w 25"/>
                <a:gd name="T27" fmla="*/ 29 h 39"/>
                <a:gd name="T28" fmla="*/ 4 w 25"/>
                <a:gd name="T29" fmla="*/ 27 h 39"/>
                <a:gd name="T30" fmla="*/ 4 w 25"/>
                <a:gd name="T31" fmla="*/ 39 h 39"/>
                <a:gd name="T32" fmla="*/ 4 w 25"/>
                <a:gd name="T33" fmla="*/ 24 h 39"/>
                <a:gd name="T34" fmla="*/ 5 w 25"/>
                <a:gd name="T35" fmla="*/ 25 h 39"/>
                <a:gd name="T36" fmla="*/ 7 w 25"/>
                <a:gd name="T37" fmla="*/ 25 h 39"/>
                <a:gd name="T38" fmla="*/ 9 w 25"/>
                <a:gd name="T39" fmla="*/ 26 h 39"/>
                <a:gd name="T40" fmla="*/ 11 w 25"/>
                <a:gd name="T41" fmla="*/ 26 h 39"/>
                <a:gd name="T42" fmla="*/ 16 w 25"/>
                <a:gd name="T43" fmla="*/ 25 h 39"/>
                <a:gd name="T44" fmla="*/ 19 w 25"/>
                <a:gd name="T45" fmla="*/ 23 h 39"/>
                <a:gd name="T46" fmla="*/ 20 w 25"/>
                <a:gd name="T47" fmla="*/ 19 h 39"/>
                <a:gd name="T48" fmla="*/ 21 w 25"/>
                <a:gd name="T49" fmla="*/ 15 h 39"/>
                <a:gd name="T50" fmla="*/ 18 w 25"/>
                <a:gd name="T51" fmla="*/ 6 h 39"/>
                <a:gd name="T52" fmla="*/ 10 w 25"/>
                <a:gd name="T53" fmla="*/ 3 h 39"/>
                <a:gd name="T54" fmla="*/ 6 w 25"/>
                <a:gd name="T55" fmla="*/ 3 h 39"/>
                <a:gd name="T56" fmla="*/ 4 w 25"/>
                <a:gd name="T57" fmla="*/ 4 h 39"/>
                <a:gd name="T58" fmla="*/ 4 w 25"/>
                <a:gd name="T5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9">
                  <a:moveTo>
                    <a:pt x="4" y="39"/>
                  </a:moveTo>
                  <a:cubicBezTo>
                    <a:pt x="0" y="39"/>
                    <a:pt x="0" y="39"/>
                    <a:pt x="0" y="39"/>
                  </a:cubicBezTo>
                  <a:cubicBezTo>
                    <a:pt x="0" y="1"/>
                    <a:pt x="0" y="1"/>
                    <a:pt x="0" y="1"/>
                  </a:cubicBezTo>
                  <a:cubicBezTo>
                    <a:pt x="1" y="1"/>
                    <a:pt x="2" y="0"/>
                    <a:pt x="4" y="0"/>
                  </a:cubicBezTo>
                  <a:cubicBezTo>
                    <a:pt x="6" y="0"/>
                    <a:pt x="8" y="0"/>
                    <a:pt x="10" y="0"/>
                  </a:cubicBezTo>
                  <a:cubicBezTo>
                    <a:pt x="13" y="0"/>
                    <a:pt x="14" y="0"/>
                    <a:pt x="16" y="1"/>
                  </a:cubicBezTo>
                  <a:cubicBezTo>
                    <a:pt x="18" y="1"/>
                    <a:pt x="19" y="2"/>
                    <a:pt x="21" y="4"/>
                  </a:cubicBezTo>
                  <a:cubicBezTo>
                    <a:pt x="22" y="5"/>
                    <a:pt x="23" y="6"/>
                    <a:pt x="24" y="8"/>
                  </a:cubicBezTo>
                  <a:cubicBezTo>
                    <a:pt x="24" y="10"/>
                    <a:pt x="25" y="12"/>
                    <a:pt x="25" y="15"/>
                  </a:cubicBezTo>
                  <a:cubicBezTo>
                    <a:pt x="25" y="17"/>
                    <a:pt x="24" y="19"/>
                    <a:pt x="24" y="21"/>
                  </a:cubicBezTo>
                  <a:cubicBezTo>
                    <a:pt x="23" y="23"/>
                    <a:pt x="22" y="24"/>
                    <a:pt x="21" y="25"/>
                  </a:cubicBezTo>
                  <a:cubicBezTo>
                    <a:pt x="20" y="27"/>
                    <a:pt x="19" y="28"/>
                    <a:pt x="17" y="29"/>
                  </a:cubicBezTo>
                  <a:cubicBezTo>
                    <a:pt x="16" y="29"/>
                    <a:pt x="14" y="30"/>
                    <a:pt x="12" y="30"/>
                  </a:cubicBezTo>
                  <a:cubicBezTo>
                    <a:pt x="10" y="30"/>
                    <a:pt x="8" y="29"/>
                    <a:pt x="7" y="29"/>
                  </a:cubicBezTo>
                  <a:cubicBezTo>
                    <a:pt x="5" y="28"/>
                    <a:pt x="4" y="28"/>
                    <a:pt x="4" y="27"/>
                  </a:cubicBezTo>
                  <a:lnTo>
                    <a:pt x="4" y="39"/>
                  </a:lnTo>
                  <a:close/>
                  <a:moveTo>
                    <a:pt x="4" y="24"/>
                  </a:moveTo>
                  <a:cubicBezTo>
                    <a:pt x="4" y="24"/>
                    <a:pt x="4" y="24"/>
                    <a:pt x="5" y="25"/>
                  </a:cubicBezTo>
                  <a:cubicBezTo>
                    <a:pt x="5" y="25"/>
                    <a:pt x="6" y="25"/>
                    <a:pt x="7" y="25"/>
                  </a:cubicBezTo>
                  <a:cubicBezTo>
                    <a:pt x="7" y="26"/>
                    <a:pt x="8" y="26"/>
                    <a:pt x="9" y="26"/>
                  </a:cubicBezTo>
                  <a:cubicBezTo>
                    <a:pt x="10" y="26"/>
                    <a:pt x="10" y="26"/>
                    <a:pt x="11" y="26"/>
                  </a:cubicBezTo>
                  <a:cubicBezTo>
                    <a:pt x="13" y="26"/>
                    <a:pt x="15" y="26"/>
                    <a:pt x="16" y="25"/>
                  </a:cubicBezTo>
                  <a:cubicBezTo>
                    <a:pt x="17" y="25"/>
                    <a:pt x="18" y="24"/>
                    <a:pt x="19" y="23"/>
                  </a:cubicBezTo>
                  <a:cubicBezTo>
                    <a:pt x="19" y="22"/>
                    <a:pt x="20" y="21"/>
                    <a:pt x="20" y="19"/>
                  </a:cubicBezTo>
                  <a:cubicBezTo>
                    <a:pt x="21" y="18"/>
                    <a:pt x="21" y="16"/>
                    <a:pt x="21" y="15"/>
                  </a:cubicBezTo>
                  <a:cubicBezTo>
                    <a:pt x="21" y="11"/>
                    <a:pt x="20" y="8"/>
                    <a:pt x="18" y="6"/>
                  </a:cubicBezTo>
                  <a:cubicBezTo>
                    <a:pt x="16" y="4"/>
                    <a:pt x="14" y="3"/>
                    <a:pt x="10" y="3"/>
                  </a:cubicBezTo>
                  <a:cubicBezTo>
                    <a:pt x="9" y="3"/>
                    <a:pt x="7" y="3"/>
                    <a:pt x="6" y="3"/>
                  </a:cubicBezTo>
                  <a:cubicBezTo>
                    <a:pt x="5" y="3"/>
                    <a:pt x="4" y="3"/>
                    <a:pt x="4" y="4"/>
                  </a:cubicBezTo>
                  <a:lnTo>
                    <a:pt x="4"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15"/>
            <p:cNvSpPr>
              <a:spLocks/>
            </p:cNvSpPr>
            <p:nvPr/>
          </p:nvSpPr>
          <p:spPr bwMode="auto">
            <a:xfrm>
              <a:off x="4214814" y="7107308"/>
              <a:ext cx="30163" cy="71438"/>
            </a:xfrm>
            <a:custGeom>
              <a:avLst/>
              <a:gdLst>
                <a:gd name="T0" fmla="*/ 4 w 17"/>
                <a:gd name="T1" fmla="*/ 9 h 39"/>
                <a:gd name="T2" fmla="*/ 16 w 17"/>
                <a:gd name="T3" fmla="*/ 9 h 39"/>
                <a:gd name="T4" fmla="*/ 16 w 17"/>
                <a:gd name="T5" fmla="*/ 12 h 39"/>
                <a:gd name="T6" fmla="*/ 4 w 17"/>
                <a:gd name="T7" fmla="*/ 12 h 39"/>
                <a:gd name="T8" fmla="*/ 4 w 17"/>
                <a:gd name="T9" fmla="*/ 28 h 39"/>
                <a:gd name="T10" fmla="*/ 4 w 17"/>
                <a:gd name="T11" fmla="*/ 32 h 39"/>
                <a:gd name="T12" fmla="*/ 6 w 17"/>
                <a:gd name="T13" fmla="*/ 34 h 39"/>
                <a:gd name="T14" fmla="*/ 8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6" y="9"/>
                    <a:pt x="16" y="9"/>
                    <a:pt x="16" y="9"/>
                  </a:cubicBezTo>
                  <a:cubicBezTo>
                    <a:pt x="16" y="12"/>
                    <a:pt x="16" y="12"/>
                    <a:pt x="16" y="12"/>
                  </a:cubicBezTo>
                  <a:cubicBezTo>
                    <a:pt x="4" y="12"/>
                    <a:pt x="4" y="12"/>
                    <a:pt x="4" y="12"/>
                  </a:cubicBezTo>
                  <a:cubicBezTo>
                    <a:pt x="4" y="28"/>
                    <a:pt x="4" y="28"/>
                    <a:pt x="4" y="28"/>
                  </a:cubicBezTo>
                  <a:cubicBezTo>
                    <a:pt x="4" y="29"/>
                    <a:pt x="4" y="31"/>
                    <a:pt x="4" y="32"/>
                  </a:cubicBezTo>
                  <a:cubicBezTo>
                    <a:pt x="5" y="33"/>
                    <a:pt x="5" y="33"/>
                    <a:pt x="6" y="34"/>
                  </a:cubicBezTo>
                  <a:cubicBezTo>
                    <a:pt x="6" y="34"/>
                    <a:pt x="7" y="35"/>
                    <a:pt x="8"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7"/>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16"/>
            <p:cNvSpPr>
              <a:spLocks noEditPoints="1"/>
            </p:cNvSpPr>
            <p:nvPr/>
          </p:nvSpPr>
          <p:spPr bwMode="auto">
            <a:xfrm>
              <a:off x="4251327" y="7121596"/>
              <a:ext cx="49213" cy="57151"/>
            </a:xfrm>
            <a:custGeom>
              <a:avLst/>
              <a:gdLst>
                <a:gd name="T0" fmla="*/ 27 w 27"/>
                <a:gd name="T1" fmla="*/ 16 h 31"/>
                <a:gd name="T2" fmla="*/ 26 w 27"/>
                <a:gd name="T3" fmla="*/ 22 h 31"/>
                <a:gd name="T4" fmla="*/ 23 w 27"/>
                <a:gd name="T5" fmla="*/ 27 h 31"/>
                <a:gd name="T6" fmla="*/ 19 w 27"/>
                <a:gd name="T7" fmla="*/ 30 h 31"/>
                <a:gd name="T8" fmla="*/ 14 w 27"/>
                <a:gd name="T9" fmla="*/ 31 h 31"/>
                <a:gd name="T10" fmla="*/ 8 w 27"/>
                <a:gd name="T11" fmla="*/ 30 h 31"/>
                <a:gd name="T12" fmla="*/ 4 w 27"/>
                <a:gd name="T13" fmla="*/ 27 h 31"/>
                <a:gd name="T14" fmla="*/ 1 w 27"/>
                <a:gd name="T15" fmla="*/ 22 h 31"/>
                <a:gd name="T16" fmla="*/ 0 w 27"/>
                <a:gd name="T17" fmla="*/ 16 h 31"/>
                <a:gd name="T18" fmla="*/ 1 w 27"/>
                <a:gd name="T19" fmla="*/ 9 h 31"/>
                <a:gd name="T20" fmla="*/ 4 w 27"/>
                <a:gd name="T21" fmla="*/ 5 h 31"/>
                <a:gd name="T22" fmla="*/ 8 w 27"/>
                <a:gd name="T23" fmla="*/ 1 h 31"/>
                <a:gd name="T24" fmla="*/ 14 w 27"/>
                <a:gd name="T25" fmla="*/ 0 h 31"/>
                <a:gd name="T26" fmla="*/ 19 w 27"/>
                <a:gd name="T27" fmla="*/ 1 h 31"/>
                <a:gd name="T28" fmla="*/ 23 w 27"/>
                <a:gd name="T29" fmla="*/ 5 h 31"/>
                <a:gd name="T30" fmla="*/ 26 w 27"/>
                <a:gd name="T31" fmla="*/ 9 h 31"/>
                <a:gd name="T32" fmla="*/ 27 w 27"/>
                <a:gd name="T33" fmla="*/ 16 h 31"/>
                <a:gd name="T34" fmla="*/ 23 w 27"/>
                <a:gd name="T35" fmla="*/ 16 h 31"/>
                <a:gd name="T36" fmla="*/ 21 w 27"/>
                <a:gd name="T37" fmla="*/ 7 h 31"/>
                <a:gd name="T38" fmla="*/ 14 w 27"/>
                <a:gd name="T39" fmla="*/ 4 h 31"/>
                <a:gd name="T40" fmla="*/ 7 w 27"/>
                <a:gd name="T41" fmla="*/ 7 h 31"/>
                <a:gd name="T42" fmla="*/ 4 w 27"/>
                <a:gd name="T43" fmla="*/ 16 h 31"/>
                <a:gd name="T44" fmla="*/ 7 w 27"/>
                <a:gd name="T45" fmla="*/ 24 h 31"/>
                <a:gd name="T46" fmla="*/ 14 w 27"/>
                <a:gd name="T47" fmla="*/ 27 h 31"/>
                <a:gd name="T48" fmla="*/ 21 w 27"/>
                <a:gd name="T49" fmla="*/ 24 h 31"/>
                <a:gd name="T50" fmla="*/ 23 w 27"/>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31">
                  <a:moveTo>
                    <a:pt x="27" y="16"/>
                  </a:moveTo>
                  <a:cubicBezTo>
                    <a:pt x="27" y="18"/>
                    <a:pt x="27" y="20"/>
                    <a:pt x="26" y="22"/>
                  </a:cubicBezTo>
                  <a:cubicBezTo>
                    <a:pt x="25" y="24"/>
                    <a:pt x="24" y="25"/>
                    <a:pt x="23" y="27"/>
                  </a:cubicBezTo>
                  <a:cubicBezTo>
                    <a:pt x="22" y="28"/>
                    <a:pt x="21" y="29"/>
                    <a:pt x="19" y="30"/>
                  </a:cubicBezTo>
                  <a:cubicBezTo>
                    <a:pt x="17" y="30"/>
                    <a:pt x="16" y="31"/>
                    <a:pt x="14" y="31"/>
                  </a:cubicBezTo>
                  <a:cubicBezTo>
                    <a:pt x="12" y="31"/>
                    <a:pt x="10" y="30"/>
                    <a:pt x="8" y="30"/>
                  </a:cubicBezTo>
                  <a:cubicBezTo>
                    <a:pt x="7" y="29"/>
                    <a:pt x="5" y="28"/>
                    <a:pt x="4" y="27"/>
                  </a:cubicBezTo>
                  <a:cubicBezTo>
                    <a:pt x="3" y="25"/>
                    <a:pt x="2" y="24"/>
                    <a:pt x="1" y="22"/>
                  </a:cubicBezTo>
                  <a:cubicBezTo>
                    <a:pt x="1" y="20"/>
                    <a:pt x="0" y="18"/>
                    <a:pt x="0" y="16"/>
                  </a:cubicBezTo>
                  <a:cubicBezTo>
                    <a:pt x="0" y="13"/>
                    <a:pt x="1" y="11"/>
                    <a:pt x="1" y="9"/>
                  </a:cubicBezTo>
                  <a:cubicBezTo>
                    <a:pt x="2" y="7"/>
                    <a:pt x="3" y="6"/>
                    <a:pt x="4" y="5"/>
                  </a:cubicBezTo>
                  <a:cubicBezTo>
                    <a:pt x="5" y="3"/>
                    <a:pt x="7" y="2"/>
                    <a:pt x="8" y="1"/>
                  </a:cubicBezTo>
                  <a:cubicBezTo>
                    <a:pt x="10" y="1"/>
                    <a:pt x="12" y="0"/>
                    <a:pt x="14" y="0"/>
                  </a:cubicBezTo>
                  <a:cubicBezTo>
                    <a:pt x="16" y="0"/>
                    <a:pt x="17" y="1"/>
                    <a:pt x="19" y="1"/>
                  </a:cubicBezTo>
                  <a:cubicBezTo>
                    <a:pt x="21" y="2"/>
                    <a:pt x="22" y="3"/>
                    <a:pt x="23" y="5"/>
                  </a:cubicBezTo>
                  <a:cubicBezTo>
                    <a:pt x="24" y="6"/>
                    <a:pt x="25" y="7"/>
                    <a:pt x="26" y="9"/>
                  </a:cubicBezTo>
                  <a:cubicBezTo>
                    <a:pt x="27" y="11"/>
                    <a:pt x="27" y="13"/>
                    <a:pt x="27" y="16"/>
                  </a:cubicBezTo>
                  <a:close/>
                  <a:moveTo>
                    <a:pt x="23" y="16"/>
                  </a:moveTo>
                  <a:cubicBezTo>
                    <a:pt x="23" y="12"/>
                    <a:pt x="22" y="9"/>
                    <a:pt x="21" y="7"/>
                  </a:cubicBezTo>
                  <a:cubicBezTo>
                    <a:pt x="19" y="5"/>
                    <a:pt x="17" y="4"/>
                    <a:pt x="14" y="4"/>
                  </a:cubicBezTo>
                  <a:cubicBezTo>
                    <a:pt x="11" y="4"/>
                    <a:pt x="9" y="5"/>
                    <a:pt x="7" y="7"/>
                  </a:cubicBezTo>
                  <a:cubicBezTo>
                    <a:pt x="5" y="9"/>
                    <a:pt x="4" y="12"/>
                    <a:pt x="4" y="16"/>
                  </a:cubicBezTo>
                  <a:cubicBezTo>
                    <a:pt x="4" y="19"/>
                    <a:pt x="5" y="22"/>
                    <a:pt x="7" y="24"/>
                  </a:cubicBezTo>
                  <a:cubicBezTo>
                    <a:pt x="9" y="26"/>
                    <a:pt x="11" y="27"/>
                    <a:pt x="14" y="27"/>
                  </a:cubicBezTo>
                  <a:cubicBezTo>
                    <a:pt x="17" y="27"/>
                    <a:pt x="19" y="26"/>
                    <a:pt x="21" y="24"/>
                  </a:cubicBezTo>
                  <a:cubicBezTo>
                    <a:pt x="22" y="22"/>
                    <a:pt x="23" y="19"/>
                    <a:pt x="23" y="1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17"/>
            <p:cNvSpPr>
              <a:spLocks noEditPoints="1"/>
            </p:cNvSpPr>
            <p:nvPr/>
          </p:nvSpPr>
          <p:spPr bwMode="auto">
            <a:xfrm>
              <a:off x="4314827" y="7123183"/>
              <a:ext cx="46038" cy="71438"/>
            </a:xfrm>
            <a:custGeom>
              <a:avLst/>
              <a:gdLst>
                <a:gd name="T0" fmla="*/ 3 w 25"/>
                <a:gd name="T1" fmla="*/ 39 h 39"/>
                <a:gd name="T2" fmla="*/ 0 w 25"/>
                <a:gd name="T3" fmla="*/ 39 h 39"/>
                <a:gd name="T4" fmla="*/ 0 w 25"/>
                <a:gd name="T5" fmla="*/ 1 h 39"/>
                <a:gd name="T6" fmla="*/ 4 w 25"/>
                <a:gd name="T7" fmla="*/ 0 h 39"/>
                <a:gd name="T8" fmla="*/ 10 w 25"/>
                <a:gd name="T9" fmla="*/ 0 h 39"/>
                <a:gd name="T10" fmla="*/ 16 w 25"/>
                <a:gd name="T11" fmla="*/ 1 h 39"/>
                <a:gd name="T12" fmla="*/ 21 w 25"/>
                <a:gd name="T13" fmla="*/ 4 h 39"/>
                <a:gd name="T14" fmla="*/ 24 w 25"/>
                <a:gd name="T15" fmla="*/ 8 h 39"/>
                <a:gd name="T16" fmla="*/ 25 w 25"/>
                <a:gd name="T17" fmla="*/ 15 h 39"/>
                <a:gd name="T18" fmla="*/ 24 w 25"/>
                <a:gd name="T19" fmla="*/ 21 h 39"/>
                <a:gd name="T20" fmla="*/ 21 w 25"/>
                <a:gd name="T21" fmla="*/ 25 h 39"/>
                <a:gd name="T22" fmla="*/ 17 w 25"/>
                <a:gd name="T23" fmla="*/ 29 h 39"/>
                <a:gd name="T24" fmla="*/ 11 w 25"/>
                <a:gd name="T25" fmla="*/ 30 h 39"/>
                <a:gd name="T26" fmla="*/ 7 w 25"/>
                <a:gd name="T27" fmla="*/ 29 h 39"/>
                <a:gd name="T28" fmla="*/ 3 w 25"/>
                <a:gd name="T29" fmla="*/ 27 h 39"/>
                <a:gd name="T30" fmla="*/ 3 w 25"/>
                <a:gd name="T31" fmla="*/ 39 h 39"/>
                <a:gd name="T32" fmla="*/ 3 w 25"/>
                <a:gd name="T33" fmla="*/ 24 h 39"/>
                <a:gd name="T34" fmla="*/ 5 w 25"/>
                <a:gd name="T35" fmla="*/ 25 h 39"/>
                <a:gd name="T36" fmla="*/ 6 w 25"/>
                <a:gd name="T37" fmla="*/ 25 h 39"/>
                <a:gd name="T38" fmla="*/ 9 w 25"/>
                <a:gd name="T39" fmla="*/ 26 h 39"/>
                <a:gd name="T40" fmla="*/ 11 w 25"/>
                <a:gd name="T41" fmla="*/ 26 h 39"/>
                <a:gd name="T42" fmla="*/ 16 w 25"/>
                <a:gd name="T43" fmla="*/ 25 h 39"/>
                <a:gd name="T44" fmla="*/ 19 w 25"/>
                <a:gd name="T45" fmla="*/ 23 h 39"/>
                <a:gd name="T46" fmla="*/ 20 w 25"/>
                <a:gd name="T47" fmla="*/ 19 h 39"/>
                <a:gd name="T48" fmla="*/ 21 w 25"/>
                <a:gd name="T49" fmla="*/ 15 h 39"/>
                <a:gd name="T50" fmla="*/ 18 w 25"/>
                <a:gd name="T51" fmla="*/ 6 h 39"/>
                <a:gd name="T52" fmla="*/ 10 w 25"/>
                <a:gd name="T53" fmla="*/ 3 h 39"/>
                <a:gd name="T54" fmla="*/ 6 w 25"/>
                <a:gd name="T55" fmla="*/ 3 h 39"/>
                <a:gd name="T56" fmla="*/ 3 w 25"/>
                <a:gd name="T57" fmla="*/ 4 h 39"/>
                <a:gd name="T58" fmla="*/ 3 w 25"/>
                <a:gd name="T5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9">
                  <a:moveTo>
                    <a:pt x="3" y="39"/>
                  </a:moveTo>
                  <a:cubicBezTo>
                    <a:pt x="0" y="39"/>
                    <a:pt x="0" y="39"/>
                    <a:pt x="0" y="39"/>
                  </a:cubicBezTo>
                  <a:cubicBezTo>
                    <a:pt x="0" y="1"/>
                    <a:pt x="0" y="1"/>
                    <a:pt x="0" y="1"/>
                  </a:cubicBezTo>
                  <a:cubicBezTo>
                    <a:pt x="1" y="1"/>
                    <a:pt x="2" y="0"/>
                    <a:pt x="4" y="0"/>
                  </a:cubicBezTo>
                  <a:cubicBezTo>
                    <a:pt x="6" y="0"/>
                    <a:pt x="8" y="0"/>
                    <a:pt x="10" y="0"/>
                  </a:cubicBezTo>
                  <a:cubicBezTo>
                    <a:pt x="12" y="0"/>
                    <a:pt x="14" y="0"/>
                    <a:pt x="16" y="1"/>
                  </a:cubicBezTo>
                  <a:cubicBezTo>
                    <a:pt x="18" y="1"/>
                    <a:pt x="19" y="2"/>
                    <a:pt x="21" y="4"/>
                  </a:cubicBezTo>
                  <a:cubicBezTo>
                    <a:pt x="22" y="5"/>
                    <a:pt x="23" y="6"/>
                    <a:pt x="24" y="8"/>
                  </a:cubicBezTo>
                  <a:cubicBezTo>
                    <a:pt x="24" y="10"/>
                    <a:pt x="25" y="12"/>
                    <a:pt x="25" y="15"/>
                  </a:cubicBezTo>
                  <a:cubicBezTo>
                    <a:pt x="25" y="17"/>
                    <a:pt x="24" y="19"/>
                    <a:pt x="24" y="21"/>
                  </a:cubicBezTo>
                  <a:cubicBezTo>
                    <a:pt x="23" y="23"/>
                    <a:pt x="22" y="24"/>
                    <a:pt x="21" y="25"/>
                  </a:cubicBezTo>
                  <a:cubicBezTo>
                    <a:pt x="20" y="27"/>
                    <a:pt x="19" y="28"/>
                    <a:pt x="17" y="29"/>
                  </a:cubicBezTo>
                  <a:cubicBezTo>
                    <a:pt x="15" y="29"/>
                    <a:pt x="14" y="30"/>
                    <a:pt x="11" y="30"/>
                  </a:cubicBezTo>
                  <a:cubicBezTo>
                    <a:pt x="10" y="30"/>
                    <a:pt x="8" y="29"/>
                    <a:pt x="7" y="29"/>
                  </a:cubicBezTo>
                  <a:cubicBezTo>
                    <a:pt x="5" y="28"/>
                    <a:pt x="4" y="28"/>
                    <a:pt x="3" y="27"/>
                  </a:cubicBezTo>
                  <a:lnTo>
                    <a:pt x="3" y="39"/>
                  </a:lnTo>
                  <a:close/>
                  <a:moveTo>
                    <a:pt x="3" y="24"/>
                  </a:moveTo>
                  <a:cubicBezTo>
                    <a:pt x="4" y="24"/>
                    <a:pt x="4" y="24"/>
                    <a:pt x="5" y="25"/>
                  </a:cubicBezTo>
                  <a:cubicBezTo>
                    <a:pt x="5" y="25"/>
                    <a:pt x="6" y="25"/>
                    <a:pt x="6" y="25"/>
                  </a:cubicBezTo>
                  <a:cubicBezTo>
                    <a:pt x="7" y="26"/>
                    <a:pt x="8" y="26"/>
                    <a:pt x="9" y="26"/>
                  </a:cubicBezTo>
                  <a:cubicBezTo>
                    <a:pt x="9" y="26"/>
                    <a:pt x="10" y="26"/>
                    <a:pt x="11" y="26"/>
                  </a:cubicBezTo>
                  <a:cubicBezTo>
                    <a:pt x="13" y="26"/>
                    <a:pt x="14" y="26"/>
                    <a:pt x="16" y="25"/>
                  </a:cubicBezTo>
                  <a:cubicBezTo>
                    <a:pt x="17" y="25"/>
                    <a:pt x="18" y="24"/>
                    <a:pt x="19" y="23"/>
                  </a:cubicBezTo>
                  <a:cubicBezTo>
                    <a:pt x="19" y="22"/>
                    <a:pt x="20" y="21"/>
                    <a:pt x="20" y="19"/>
                  </a:cubicBezTo>
                  <a:cubicBezTo>
                    <a:pt x="21" y="18"/>
                    <a:pt x="21" y="16"/>
                    <a:pt x="21" y="15"/>
                  </a:cubicBezTo>
                  <a:cubicBezTo>
                    <a:pt x="21" y="11"/>
                    <a:pt x="20" y="8"/>
                    <a:pt x="18" y="6"/>
                  </a:cubicBezTo>
                  <a:cubicBezTo>
                    <a:pt x="16" y="4"/>
                    <a:pt x="13" y="3"/>
                    <a:pt x="10" y="3"/>
                  </a:cubicBezTo>
                  <a:cubicBezTo>
                    <a:pt x="9" y="3"/>
                    <a:pt x="7" y="3"/>
                    <a:pt x="6" y="3"/>
                  </a:cubicBezTo>
                  <a:cubicBezTo>
                    <a:pt x="5" y="3"/>
                    <a:pt x="4" y="3"/>
                    <a:pt x="3" y="4"/>
                  </a:cubicBezTo>
                  <a:lnTo>
                    <a:pt x="3"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7" name="Group 606"/>
          <p:cNvGrpSpPr/>
          <p:nvPr/>
        </p:nvGrpSpPr>
        <p:grpSpPr>
          <a:xfrm>
            <a:off x="2932553" y="6185909"/>
            <a:ext cx="488950" cy="76201"/>
            <a:chOff x="2809876" y="7102546"/>
            <a:chExt cx="488950" cy="76201"/>
          </a:xfrm>
        </p:grpSpPr>
        <p:sp>
          <p:nvSpPr>
            <p:cNvPr id="19" name="Freeform 218"/>
            <p:cNvSpPr>
              <a:spLocks/>
            </p:cNvSpPr>
            <p:nvPr/>
          </p:nvSpPr>
          <p:spPr bwMode="auto">
            <a:xfrm>
              <a:off x="2809876" y="7102546"/>
              <a:ext cx="53975" cy="76201"/>
            </a:xfrm>
            <a:custGeom>
              <a:avLst/>
              <a:gdLst>
                <a:gd name="T0" fmla="*/ 18 w 29"/>
                <a:gd name="T1" fmla="*/ 41 h 41"/>
                <a:gd name="T2" fmla="*/ 11 w 29"/>
                <a:gd name="T3" fmla="*/ 40 h 41"/>
                <a:gd name="T4" fmla="*/ 5 w 29"/>
                <a:gd name="T5" fmla="*/ 36 h 41"/>
                <a:gd name="T6" fmla="*/ 2 w 29"/>
                <a:gd name="T7" fmla="*/ 29 h 41"/>
                <a:gd name="T8" fmla="*/ 0 w 29"/>
                <a:gd name="T9" fmla="*/ 21 h 41"/>
                <a:gd name="T10" fmla="*/ 2 w 29"/>
                <a:gd name="T11" fmla="*/ 12 h 41"/>
                <a:gd name="T12" fmla="*/ 6 w 29"/>
                <a:gd name="T13" fmla="*/ 6 h 41"/>
                <a:gd name="T14" fmla="*/ 11 w 29"/>
                <a:gd name="T15" fmla="*/ 2 h 41"/>
                <a:gd name="T16" fmla="*/ 18 w 29"/>
                <a:gd name="T17" fmla="*/ 0 h 41"/>
                <a:gd name="T18" fmla="*/ 22 w 29"/>
                <a:gd name="T19" fmla="*/ 1 h 41"/>
                <a:gd name="T20" fmla="*/ 25 w 29"/>
                <a:gd name="T21" fmla="*/ 1 h 41"/>
                <a:gd name="T22" fmla="*/ 28 w 29"/>
                <a:gd name="T23" fmla="*/ 2 h 41"/>
                <a:gd name="T24" fmla="*/ 29 w 29"/>
                <a:gd name="T25" fmla="*/ 3 h 41"/>
                <a:gd name="T26" fmla="*/ 28 w 29"/>
                <a:gd name="T27" fmla="*/ 6 h 41"/>
                <a:gd name="T28" fmla="*/ 24 w 29"/>
                <a:gd name="T29" fmla="*/ 5 h 41"/>
                <a:gd name="T30" fmla="*/ 19 w 29"/>
                <a:gd name="T31" fmla="*/ 4 h 41"/>
                <a:gd name="T32" fmla="*/ 13 w 29"/>
                <a:gd name="T33" fmla="*/ 5 h 41"/>
                <a:gd name="T34" fmla="*/ 8 w 29"/>
                <a:gd name="T35" fmla="*/ 8 h 41"/>
                <a:gd name="T36" fmla="*/ 5 w 29"/>
                <a:gd name="T37" fmla="*/ 14 h 41"/>
                <a:gd name="T38" fmla="*/ 4 w 29"/>
                <a:gd name="T39" fmla="*/ 21 h 41"/>
                <a:gd name="T40" fmla="*/ 5 w 29"/>
                <a:gd name="T41" fmla="*/ 28 h 41"/>
                <a:gd name="T42" fmla="*/ 8 w 29"/>
                <a:gd name="T43" fmla="*/ 33 h 41"/>
                <a:gd name="T44" fmla="*/ 12 w 29"/>
                <a:gd name="T45" fmla="*/ 36 h 41"/>
                <a:gd name="T46" fmla="*/ 18 w 29"/>
                <a:gd name="T47" fmla="*/ 37 h 41"/>
                <a:gd name="T48" fmla="*/ 25 w 29"/>
                <a:gd name="T49" fmla="*/ 37 h 41"/>
                <a:gd name="T50" fmla="*/ 28 w 29"/>
                <a:gd name="T51" fmla="*/ 35 h 41"/>
                <a:gd name="T52" fmla="*/ 29 w 29"/>
                <a:gd name="T53" fmla="*/ 39 h 41"/>
                <a:gd name="T54" fmla="*/ 28 w 29"/>
                <a:gd name="T55" fmla="*/ 39 h 41"/>
                <a:gd name="T56" fmla="*/ 26 w 29"/>
                <a:gd name="T57" fmla="*/ 40 h 41"/>
                <a:gd name="T58" fmla="*/ 22 w 29"/>
                <a:gd name="T59" fmla="*/ 41 h 41"/>
                <a:gd name="T60" fmla="*/ 18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8" y="41"/>
                  </a:moveTo>
                  <a:cubicBezTo>
                    <a:pt x="15" y="41"/>
                    <a:pt x="13" y="40"/>
                    <a:pt x="11" y="40"/>
                  </a:cubicBezTo>
                  <a:cubicBezTo>
                    <a:pt x="9" y="39"/>
                    <a:pt x="7" y="37"/>
                    <a:pt x="5" y="36"/>
                  </a:cubicBezTo>
                  <a:cubicBezTo>
                    <a:pt x="4" y="34"/>
                    <a:pt x="3" y="32"/>
                    <a:pt x="2" y="29"/>
                  </a:cubicBezTo>
                  <a:cubicBezTo>
                    <a:pt x="1" y="27"/>
                    <a:pt x="0" y="24"/>
                    <a:pt x="0" y="21"/>
                  </a:cubicBezTo>
                  <a:cubicBezTo>
                    <a:pt x="0" y="17"/>
                    <a:pt x="1" y="14"/>
                    <a:pt x="2" y="12"/>
                  </a:cubicBezTo>
                  <a:cubicBezTo>
                    <a:pt x="3" y="9"/>
                    <a:pt x="4" y="7"/>
                    <a:pt x="6" y="6"/>
                  </a:cubicBezTo>
                  <a:cubicBezTo>
                    <a:pt x="7" y="4"/>
                    <a:pt x="9" y="3"/>
                    <a:pt x="11" y="2"/>
                  </a:cubicBezTo>
                  <a:cubicBezTo>
                    <a:pt x="14" y="1"/>
                    <a:pt x="16" y="0"/>
                    <a:pt x="18" y="0"/>
                  </a:cubicBezTo>
                  <a:cubicBezTo>
                    <a:pt x="20" y="0"/>
                    <a:pt x="21" y="0"/>
                    <a:pt x="22" y="1"/>
                  </a:cubicBezTo>
                  <a:cubicBezTo>
                    <a:pt x="23" y="1"/>
                    <a:pt x="24" y="1"/>
                    <a:pt x="25" y="1"/>
                  </a:cubicBezTo>
                  <a:cubicBezTo>
                    <a:pt x="26" y="2"/>
                    <a:pt x="27" y="2"/>
                    <a:pt x="28" y="2"/>
                  </a:cubicBezTo>
                  <a:cubicBezTo>
                    <a:pt x="28" y="2"/>
                    <a:pt x="29" y="3"/>
                    <a:pt x="29" y="3"/>
                  </a:cubicBezTo>
                  <a:cubicBezTo>
                    <a:pt x="28" y="6"/>
                    <a:pt x="28" y="6"/>
                    <a:pt x="28" y="6"/>
                  </a:cubicBezTo>
                  <a:cubicBezTo>
                    <a:pt x="27" y="6"/>
                    <a:pt x="26" y="5"/>
                    <a:pt x="24" y="5"/>
                  </a:cubicBezTo>
                  <a:cubicBezTo>
                    <a:pt x="23" y="4"/>
                    <a:pt x="21" y="4"/>
                    <a:pt x="19" y="4"/>
                  </a:cubicBezTo>
                  <a:cubicBezTo>
                    <a:pt x="17" y="4"/>
                    <a:pt x="14" y="4"/>
                    <a:pt x="13" y="5"/>
                  </a:cubicBezTo>
                  <a:cubicBezTo>
                    <a:pt x="11" y="6"/>
                    <a:pt x="9" y="7"/>
                    <a:pt x="8" y="8"/>
                  </a:cubicBezTo>
                  <a:cubicBezTo>
                    <a:pt x="7" y="10"/>
                    <a:pt x="6" y="12"/>
                    <a:pt x="5" y="14"/>
                  </a:cubicBezTo>
                  <a:cubicBezTo>
                    <a:pt x="5" y="16"/>
                    <a:pt x="4" y="18"/>
                    <a:pt x="4" y="21"/>
                  </a:cubicBezTo>
                  <a:cubicBezTo>
                    <a:pt x="4" y="23"/>
                    <a:pt x="5" y="26"/>
                    <a:pt x="5" y="28"/>
                  </a:cubicBezTo>
                  <a:cubicBezTo>
                    <a:pt x="6" y="30"/>
                    <a:pt x="7" y="31"/>
                    <a:pt x="8" y="33"/>
                  </a:cubicBezTo>
                  <a:cubicBezTo>
                    <a:pt x="9" y="34"/>
                    <a:pt x="11" y="35"/>
                    <a:pt x="12" y="36"/>
                  </a:cubicBezTo>
                  <a:cubicBezTo>
                    <a:pt x="14" y="37"/>
                    <a:pt x="16" y="37"/>
                    <a:pt x="18" y="37"/>
                  </a:cubicBezTo>
                  <a:cubicBezTo>
                    <a:pt x="21" y="37"/>
                    <a:pt x="23" y="37"/>
                    <a:pt x="25" y="37"/>
                  </a:cubicBezTo>
                  <a:cubicBezTo>
                    <a:pt x="26" y="36"/>
                    <a:pt x="27" y="36"/>
                    <a:pt x="28" y="35"/>
                  </a:cubicBezTo>
                  <a:cubicBezTo>
                    <a:pt x="29" y="39"/>
                    <a:pt x="29" y="39"/>
                    <a:pt x="29" y="39"/>
                  </a:cubicBezTo>
                  <a:cubicBezTo>
                    <a:pt x="29" y="39"/>
                    <a:pt x="29" y="39"/>
                    <a:pt x="28" y="39"/>
                  </a:cubicBezTo>
                  <a:cubicBezTo>
                    <a:pt x="27" y="39"/>
                    <a:pt x="27" y="40"/>
                    <a:pt x="26" y="40"/>
                  </a:cubicBezTo>
                  <a:cubicBezTo>
                    <a:pt x="25" y="40"/>
                    <a:pt x="24" y="40"/>
                    <a:pt x="22" y="41"/>
                  </a:cubicBezTo>
                  <a:cubicBezTo>
                    <a:pt x="21" y="41"/>
                    <a:pt x="20" y="41"/>
                    <a:pt x="18" y="4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19"/>
            <p:cNvSpPr>
              <a:spLocks noEditPoints="1"/>
            </p:cNvSpPr>
            <p:nvPr/>
          </p:nvSpPr>
          <p:spPr bwMode="auto">
            <a:xfrm>
              <a:off x="2873376" y="7121596"/>
              <a:ext cx="47625" cy="57151"/>
            </a:xfrm>
            <a:custGeom>
              <a:avLst/>
              <a:gdLst>
                <a:gd name="T0" fmla="*/ 26 w 26"/>
                <a:gd name="T1" fmla="*/ 16 h 31"/>
                <a:gd name="T2" fmla="*/ 25 w 26"/>
                <a:gd name="T3" fmla="*/ 22 h 31"/>
                <a:gd name="T4" fmla="*/ 23 w 26"/>
                <a:gd name="T5" fmla="*/ 27 h 31"/>
                <a:gd name="T6" fmla="*/ 19 w 26"/>
                <a:gd name="T7" fmla="*/ 30 h 31"/>
                <a:gd name="T8" fmla="*/ 13 w 26"/>
                <a:gd name="T9" fmla="*/ 31 h 31"/>
                <a:gd name="T10" fmla="*/ 8 w 26"/>
                <a:gd name="T11" fmla="*/ 30 h 31"/>
                <a:gd name="T12" fmla="*/ 4 w 26"/>
                <a:gd name="T13" fmla="*/ 27 h 31"/>
                <a:gd name="T14" fmla="*/ 1 w 26"/>
                <a:gd name="T15" fmla="*/ 22 h 31"/>
                <a:gd name="T16" fmla="*/ 0 w 26"/>
                <a:gd name="T17" fmla="*/ 16 h 31"/>
                <a:gd name="T18" fmla="*/ 1 w 26"/>
                <a:gd name="T19" fmla="*/ 9 h 31"/>
                <a:gd name="T20" fmla="*/ 4 w 26"/>
                <a:gd name="T21" fmla="*/ 5 h 31"/>
                <a:gd name="T22" fmla="*/ 8 w 26"/>
                <a:gd name="T23" fmla="*/ 1 h 31"/>
                <a:gd name="T24" fmla="*/ 13 w 26"/>
                <a:gd name="T25" fmla="*/ 0 h 31"/>
                <a:gd name="T26" fmla="*/ 19 w 26"/>
                <a:gd name="T27" fmla="*/ 1 h 31"/>
                <a:gd name="T28" fmla="*/ 23 w 26"/>
                <a:gd name="T29" fmla="*/ 5 h 31"/>
                <a:gd name="T30" fmla="*/ 25 w 26"/>
                <a:gd name="T31" fmla="*/ 9 h 31"/>
                <a:gd name="T32" fmla="*/ 26 w 26"/>
                <a:gd name="T33" fmla="*/ 16 h 31"/>
                <a:gd name="T34" fmla="*/ 23 w 26"/>
                <a:gd name="T35" fmla="*/ 16 h 31"/>
                <a:gd name="T36" fmla="*/ 20 w 26"/>
                <a:gd name="T37" fmla="*/ 7 h 31"/>
                <a:gd name="T38" fmla="*/ 13 w 26"/>
                <a:gd name="T39" fmla="*/ 4 h 31"/>
                <a:gd name="T40" fmla="*/ 6 w 26"/>
                <a:gd name="T41" fmla="*/ 7 h 31"/>
                <a:gd name="T42" fmla="*/ 4 w 26"/>
                <a:gd name="T43" fmla="*/ 16 h 31"/>
                <a:gd name="T44" fmla="*/ 6 w 26"/>
                <a:gd name="T45" fmla="*/ 24 h 31"/>
                <a:gd name="T46" fmla="*/ 13 w 26"/>
                <a:gd name="T47" fmla="*/ 27 h 31"/>
                <a:gd name="T48" fmla="*/ 20 w 26"/>
                <a:gd name="T49" fmla="*/ 24 h 31"/>
                <a:gd name="T50" fmla="*/ 23 w 26"/>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1">
                  <a:moveTo>
                    <a:pt x="26" y="16"/>
                  </a:moveTo>
                  <a:cubicBezTo>
                    <a:pt x="26" y="18"/>
                    <a:pt x="26" y="20"/>
                    <a:pt x="25" y="22"/>
                  </a:cubicBezTo>
                  <a:cubicBezTo>
                    <a:pt x="25" y="24"/>
                    <a:pt x="24" y="25"/>
                    <a:pt x="23" y="27"/>
                  </a:cubicBezTo>
                  <a:cubicBezTo>
                    <a:pt x="22" y="28"/>
                    <a:pt x="20" y="29"/>
                    <a:pt x="19" y="30"/>
                  </a:cubicBezTo>
                  <a:cubicBezTo>
                    <a:pt x="17" y="30"/>
                    <a:pt x="15" y="31"/>
                    <a:pt x="13" y="31"/>
                  </a:cubicBezTo>
                  <a:cubicBezTo>
                    <a:pt x="11" y="31"/>
                    <a:pt x="10" y="30"/>
                    <a:pt x="8" y="30"/>
                  </a:cubicBezTo>
                  <a:cubicBezTo>
                    <a:pt x="6" y="29"/>
                    <a:pt x="5" y="28"/>
                    <a:pt x="4" y="27"/>
                  </a:cubicBezTo>
                  <a:cubicBezTo>
                    <a:pt x="3" y="25"/>
                    <a:pt x="2" y="24"/>
                    <a:pt x="1" y="22"/>
                  </a:cubicBezTo>
                  <a:cubicBezTo>
                    <a:pt x="0" y="20"/>
                    <a:pt x="0" y="18"/>
                    <a:pt x="0" y="16"/>
                  </a:cubicBezTo>
                  <a:cubicBezTo>
                    <a:pt x="0" y="13"/>
                    <a:pt x="0" y="11"/>
                    <a:pt x="1" y="9"/>
                  </a:cubicBezTo>
                  <a:cubicBezTo>
                    <a:pt x="2" y="7"/>
                    <a:pt x="3" y="6"/>
                    <a:pt x="4" y="5"/>
                  </a:cubicBezTo>
                  <a:cubicBezTo>
                    <a:pt x="5" y="3"/>
                    <a:pt x="6" y="2"/>
                    <a:pt x="8" y="1"/>
                  </a:cubicBezTo>
                  <a:cubicBezTo>
                    <a:pt x="10" y="1"/>
                    <a:pt x="11" y="0"/>
                    <a:pt x="13" y="0"/>
                  </a:cubicBezTo>
                  <a:cubicBezTo>
                    <a:pt x="15" y="0"/>
                    <a:pt x="17" y="1"/>
                    <a:pt x="19" y="1"/>
                  </a:cubicBezTo>
                  <a:cubicBezTo>
                    <a:pt x="20" y="2"/>
                    <a:pt x="22" y="3"/>
                    <a:pt x="23" y="5"/>
                  </a:cubicBezTo>
                  <a:cubicBezTo>
                    <a:pt x="24" y="6"/>
                    <a:pt x="25" y="7"/>
                    <a:pt x="25" y="9"/>
                  </a:cubicBezTo>
                  <a:cubicBezTo>
                    <a:pt x="26" y="11"/>
                    <a:pt x="26" y="13"/>
                    <a:pt x="26" y="16"/>
                  </a:cubicBezTo>
                  <a:close/>
                  <a:moveTo>
                    <a:pt x="23" y="16"/>
                  </a:moveTo>
                  <a:cubicBezTo>
                    <a:pt x="23" y="12"/>
                    <a:pt x="22" y="9"/>
                    <a:pt x="20" y="7"/>
                  </a:cubicBezTo>
                  <a:cubicBezTo>
                    <a:pt x="18" y="5"/>
                    <a:pt x="16" y="4"/>
                    <a:pt x="13" y="4"/>
                  </a:cubicBezTo>
                  <a:cubicBezTo>
                    <a:pt x="10" y="4"/>
                    <a:pt x="8" y="5"/>
                    <a:pt x="6" y="7"/>
                  </a:cubicBezTo>
                  <a:cubicBezTo>
                    <a:pt x="5" y="9"/>
                    <a:pt x="4" y="12"/>
                    <a:pt x="4" y="16"/>
                  </a:cubicBezTo>
                  <a:cubicBezTo>
                    <a:pt x="4" y="19"/>
                    <a:pt x="5" y="22"/>
                    <a:pt x="6" y="24"/>
                  </a:cubicBezTo>
                  <a:cubicBezTo>
                    <a:pt x="8" y="26"/>
                    <a:pt x="10" y="27"/>
                    <a:pt x="13" y="27"/>
                  </a:cubicBezTo>
                  <a:cubicBezTo>
                    <a:pt x="16" y="27"/>
                    <a:pt x="18" y="26"/>
                    <a:pt x="20" y="24"/>
                  </a:cubicBezTo>
                  <a:cubicBezTo>
                    <a:pt x="22" y="22"/>
                    <a:pt x="23" y="19"/>
                    <a:pt x="23" y="1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20"/>
            <p:cNvSpPr>
              <a:spLocks/>
            </p:cNvSpPr>
            <p:nvPr/>
          </p:nvSpPr>
          <p:spPr bwMode="auto">
            <a:xfrm>
              <a:off x="2935289" y="7123183"/>
              <a:ext cx="71438" cy="52388"/>
            </a:xfrm>
            <a:custGeom>
              <a:avLst/>
              <a:gdLst>
                <a:gd name="T0" fmla="*/ 0 w 39"/>
                <a:gd name="T1" fmla="*/ 1 h 29"/>
                <a:gd name="T2" fmla="*/ 5 w 39"/>
                <a:gd name="T3" fmla="*/ 0 h 29"/>
                <a:gd name="T4" fmla="*/ 11 w 39"/>
                <a:gd name="T5" fmla="*/ 0 h 29"/>
                <a:gd name="T6" fmla="*/ 19 w 39"/>
                <a:gd name="T7" fmla="*/ 3 h 29"/>
                <a:gd name="T8" fmla="*/ 20 w 39"/>
                <a:gd name="T9" fmla="*/ 2 h 29"/>
                <a:gd name="T10" fmla="*/ 22 w 39"/>
                <a:gd name="T11" fmla="*/ 1 h 29"/>
                <a:gd name="T12" fmla="*/ 25 w 39"/>
                <a:gd name="T13" fmla="*/ 0 h 29"/>
                <a:gd name="T14" fmla="*/ 29 w 39"/>
                <a:gd name="T15" fmla="*/ 0 h 29"/>
                <a:gd name="T16" fmla="*/ 34 w 39"/>
                <a:gd name="T17" fmla="*/ 0 h 29"/>
                <a:gd name="T18" fmla="*/ 37 w 39"/>
                <a:gd name="T19" fmla="*/ 3 h 29"/>
                <a:gd name="T20" fmla="*/ 39 w 39"/>
                <a:gd name="T21" fmla="*/ 7 h 29"/>
                <a:gd name="T22" fmla="*/ 39 w 39"/>
                <a:gd name="T23" fmla="*/ 13 h 29"/>
                <a:gd name="T24" fmla="*/ 39 w 39"/>
                <a:gd name="T25" fmla="*/ 29 h 29"/>
                <a:gd name="T26" fmla="*/ 36 w 39"/>
                <a:gd name="T27" fmla="*/ 29 h 29"/>
                <a:gd name="T28" fmla="*/ 36 w 39"/>
                <a:gd name="T29" fmla="*/ 14 h 29"/>
                <a:gd name="T30" fmla="*/ 35 w 39"/>
                <a:gd name="T31" fmla="*/ 9 h 29"/>
                <a:gd name="T32" fmla="*/ 34 w 39"/>
                <a:gd name="T33" fmla="*/ 6 h 29"/>
                <a:gd name="T34" fmla="*/ 32 w 39"/>
                <a:gd name="T35" fmla="*/ 4 h 29"/>
                <a:gd name="T36" fmla="*/ 29 w 39"/>
                <a:gd name="T37" fmla="*/ 3 h 29"/>
                <a:gd name="T38" fmla="*/ 26 w 39"/>
                <a:gd name="T39" fmla="*/ 3 h 29"/>
                <a:gd name="T40" fmla="*/ 23 w 39"/>
                <a:gd name="T41" fmla="*/ 4 h 29"/>
                <a:gd name="T42" fmla="*/ 22 w 39"/>
                <a:gd name="T43" fmla="*/ 5 h 29"/>
                <a:gd name="T44" fmla="*/ 21 w 39"/>
                <a:gd name="T45" fmla="*/ 5 h 29"/>
                <a:gd name="T46" fmla="*/ 21 w 39"/>
                <a:gd name="T47" fmla="*/ 9 h 29"/>
                <a:gd name="T48" fmla="*/ 22 w 39"/>
                <a:gd name="T49" fmla="*/ 13 h 29"/>
                <a:gd name="T50" fmla="*/ 22 w 39"/>
                <a:gd name="T51" fmla="*/ 29 h 29"/>
                <a:gd name="T52" fmla="*/ 18 w 39"/>
                <a:gd name="T53" fmla="*/ 29 h 29"/>
                <a:gd name="T54" fmla="*/ 18 w 39"/>
                <a:gd name="T55" fmla="*/ 14 h 29"/>
                <a:gd name="T56" fmla="*/ 18 w 39"/>
                <a:gd name="T57" fmla="*/ 9 h 29"/>
                <a:gd name="T58" fmla="*/ 17 w 39"/>
                <a:gd name="T59" fmla="*/ 6 h 29"/>
                <a:gd name="T60" fmla="*/ 15 w 39"/>
                <a:gd name="T61" fmla="*/ 4 h 29"/>
                <a:gd name="T62" fmla="*/ 11 w 39"/>
                <a:gd name="T63" fmla="*/ 3 h 29"/>
                <a:gd name="T64" fmla="*/ 6 w 39"/>
                <a:gd name="T65" fmla="*/ 3 h 29"/>
                <a:gd name="T66" fmla="*/ 4 w 39"/>
                <a:gd name="T67" fmla="*/ 4 h 29"/>
                <a:gd name="T68" fmla="*/ 4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3" y="0"/>
                    <a:pt x="5" y="0"/>
                  </a:cubicBezTo>
                  <a:cubicBezTo>
                    <a:pt x="6" y="0"/>
                    <a:pt x="9" y="0"/>
                    <a:pt x="11" y="0"/>
                  </a:cubicBezTo>
                  <a:cubicBezTo>
                    <a:pt x="15" y="0"/>
                    <a:pt x="18" y="1"/>
                    <a:pt x="19" y="3"/>
                  </a:cubicBezTo>
                  <a:cubicBezTo>
                    <a:pt x="19" y="3"/>
                    <a:pt x="20" y="2"/>
                    <a:pt x="20" y="2"/>
                  </a:cubicBezTo>
                  <a:cubicBezTo>
                    <a:pt x="21" y="2"/>
                    <a:pt x="22" y="1"/>
                    <a:pt x="22" y="1"/>
                  </a:cubicBezTo>
                  <a:cubicBezTo>
                    <a:pt x="23" y="0"/>
                    <a:pt x="24" y="0"/>
                    <a:pt x="25" y="0"/>
                  </a:cubicBezTo>
                  <a:cubicBezTo>
                    <a:pt x="26" y="0"/>
                    <a:pt x="28" y="0"/>
                    <a:pt x="29" y="0"/>
                  </a:cubicBezTo>
                  <a:cubicBezTo>
                    <a:pt x="31" y="0"/>
                    <a:pt x="33" y="0"/>
                    <a:pt x="34" y="0"/>
                  </a:cubicBezTo>
                  <a:cubicBezTo>
                    <a:pt x="36" y="1"/>
                    <a:pt x="37" y="2"/>
                    <a:pt x="37" y="3"/>
                  </a:cubicBezTo>
                  <a:cubicBezTo>
                    <a:pt x="38" y="4"/>
                    <a:pt x="39" y="6"/>
                    <a:pt x="39" y="7"/>
                  </a:cubicBezTo>
                  <a:cubicBezTo>
                    <a:pt x="39" y="9"/>
                    <a:pt x="39" y="11"/>
                    <a:pt x="39" y="13"/>
                  </a:cubicBezTo>
                  <a:cubicBezTo>
                    <a:pt x="39" y="29"/>
                    <a:pt x="39" y="29"/>
                    <a:pt x="39" y="29"/>
                  </a:cubicBezTo>
                  <a:cubicBezTo>
                    <a:pt x="36" y="29"/>
                    <a:pt x="36" y="29"/>
                    <a:pt x="36" y="29"/>
                  </a:cubicBezTo>
                  <a:cubicBezTo>
                    <a:pt x="36" y="14"/>
                    <a:pt x="36" y="14"/>
                    <a:pt x="36" y="14"/>
                  </a:cubicBezTo>
                  <a:cubicBezTo>
                    <a:pt x="36" y="12"/>
                    <a:pt x="36" y="10"/>
                    <a:pt x="35" y="9"/>
                  </a:cubicBezTo>
                  <a:cubicBezTo>
                    <a:pt x="35" y="8"/>
                    <a:pt x="35" y="7"/>
                    <a:pt x="34" y="6"/>
                  </a:cubicBezTo>
                  <a:cubicBezTo>
                    <a:pt x="34" y="5"/>
                    <a:pt x="33" y="4"/>
                    <a:pt x="32" y="4"/>
                  </a:cubicBezTo>
                  <a:cubicBezTo>
                    <a:pt x="31" y="3"/>
                    <a:pt x="30" y="3"/>
                    <a:pt x="29" y="3"/>
                  </a:cubicBezTo>
                  <a:cubicBezTo>
                    <a:pt x="28" y="3"/>
                    <a:pt x="27" y="3"/>
                    <a:pt x="26" y="3"/>
                  </a:cubicBezTo>
                  <a:cubicBezTo>
                    <a:pt x="25" y="3"/>
                    <a:pt x="24" y="4"/>
                    <a:pt x="23" y="4"/>
                  </a:cubicBezTo>
                  <a:cubicBezTo>
                    <a:pt x="23" y="4"/>
                    <a:pt x="22" y="4"/>
                    <a:pt x="22" y="5"/>
                  </a:cubicBezTo>
                  <a:cubicBezTo>
                    <a:pt x="21" y="5"/>
                    <a:pt x="21" y="5"/>
                    <a:pt x="21" y="5"/>
                  </a:cubicBezTo>
                  <a:cubicBezTo>
                    <a:pt x="21" y="6"/>
                    <a:pt x="21" y="8"/>
                    <a:pt x="21" y="9"/>
                  </a:cubicBezTo>
                  <a:cubicBezTo>
                    <a:pt x="22" y="10"/>
                    <a:pt x="22" y="11"/>
                    <a:pt x="22" y="13"/>
                  </a:cubicBezTo>
                  <a:cubicBezTo>
                    <a:pt x="22" y="29"/>
                    <a:pt x="22" y="29"/>
                    <a:pt x="22" y="29"/>
                  </a:cubicBezTo>
                  <a:cubicBezTo>
                    <a:pt x="18" y="29"/>
                    <a:pt x="18" y="29"/>
                    <a:pt x="18" y="29"/>
                  </a:cubicBezTo>
                  <a:cubicBezTo>
                    <a:pt x="18" y="14"/>
                    <a:pt x="18" y="14"/>
                    <a:pt x="18" y="14"/>
                  </a:cubicBezTo>
                  <a:cubicBezTo>
                    <a:pt x="18" y="12"/>
                    <a:pt x="18" y="10"/>
                    <a:pt x="18" y="9"/>
                  </a:cubicBezTo>
                  <a:cubicBezTo>
                    <a:pt x="18" y="8"/>
                    <a:pt x="17" y="7"/>
                    <a:pt x="17" y="6"/>
                  </a:cubicBezTo>
                  <a:cubicBezTo>
                    <a:pt x="16" y="5"/>
                    <a:pt x="15" y="4"/>
                    <a:pt x="15" y="4"/>
                  </a:cubicBezTo>
                  <a:cubicBezTo>
                    <a:pt x="14" y="3"/>
                    <a:pt x="12" y="3"/>
                    <a:pt x="11" y="3"/>
                  </a:cubicBezTo>
                  <a:cubicBezTo>
                    <a:pt x="9" y="3"/>
                    <a:pt x="8"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1"/>
            <p:cNvSpPr>
              <a:spLocks/>
            </p:cNvSpPr>
            <p:nvPr/>
          </p:nvSpPr>
          <p:spPr bwMode="auto">
            <a:xfrm>
              <a:off x="3024189" y="7123183"/>
              <a:ext cx="71438" cy="52388"/>
            </a:xfrm>
            <a:custGeom>
              <a:avLst/>
              <a:gdLst>
                <a:gd name="T0" fmla="*/ 0 w 39"/>
                <a:gd name="T1" fmla="*/ 1 h 29"/>
                <a:gd name="T2" fmla="*/ 4 w 39"/>
                <a:gd name="T3" fmla="*/ 0 h 29"/>
                <a:gd name="T4" fmla="*/ 11 w 39"/>
                <a:gd name="T5" fmla="*/ 0 h 29"/>
                <a:gd name="T6" fmla="*/ 19 w 39"/>
                <a:gd name="T7" fmla="*/ 3 h 29"/>
                <a:gd name="T8" fmla="*/ 20 w 39"/>
                <a:gd name="T9" fmla="*/ 2 h 29"/>
                <a:gd name="T10" fmla="*/ 22 w 39"/>
                <a:gd name="T11" fmla="*/ 1 h 29"/>
                <a:gd name="T12" fmla="*/ 25 w 39"/>
                <a:gd name="T13" fmla="*/ 0 h 29"/>
                <a:gd name="T14" fmla="*/ 28 w 39"/>
                <a:gd name="T15" fmla="*/ 0 h 29"/>
                <a:gd name="T16" fmla="*/ 34 w 39"/>
                <a:gd name="T17" fmla="*/ 0 h 29"/>
                <a:gd name="T18" fmla="*/ 37 w 39"/>
                <a:gd name="T19" fmla="*/ 3 h 29"/>
                <a:gd name="T20" fmla="*/ 38 w 39"/>
                <a:gd name="T21" fmla="*/ 7 h 29"/>
                <a:gd name="T22" fmla="*/ 39 w 39"/>
                <a:gd name="T23" fmla="*/ 13 h 29"/>
                <a:gd name="T24" fmla="*/ 39 w 39"/>
                <a:gd name="T25" fmla="*/ 29 h 29"/>
                <a:gd name="T26" fmla="*/ 35 w 39"/>
                <a:gd name="T27" fmla="*/ 29 h 29"/>
                <a:gd name="T28" fmla="*/ 35 w 39"/>
                <a:gd name="T29" fmla="*/ 14 h 29"/>
                <a:gd name="T30" fmla="*/ 35 w 39"/>
                <a:gd name="T31" fmla="*/ 9 h 29"/>
                <a:gd name="T32" fmla="*/ 34 w 39"/>
                <a:gd name="T33" fmla="*/ 6 h 29"/>
                <a:gd name="T34" fmla="*/ 32 w 39"/>
                <a:gd name="T35" fmla="*/ 4 h 29"/>
                <a:gd name="T36" fmla="*/ 28 w 39"/>
                <a:gd name="T37" fmla="*/ 3 h 29"/>
                <a:gd name="T38" fmla="*/ 25 w 39"/>
                <a:gd name="T39" fmla="*/ 3 h 29"/>
                <a:gd name="T40" fmla="*/ 23 w 39"/>
                <a:gd name="T41" fmla="*/ 4 h 29"/>
                <a:gd name="T42" fmla="*/ 21 w 39"/>
                <a:gd name="T43" fmla="*/ 5 h 29"/>
                <a:gd name="T44" fmla="*/ 20 w 39"/>
                <a:gd name="T45" fmla="*/ 5 h 29"/>
                <a:gd name="T46" fmla="*/ 21 w 39"/>
                <a:gd name="T47" fmla="*/ 9 h 29"/>
                <a:gd name="T48" fmla="*/ 21 w 39"/>
                <a:gd name="T49" fmla="*/ 13 h 29"/>
                <a:gd name="T50" fmla="*/ 21 w 39"/>
                <a:gd name="T51" fmla="*/ 29 h 29"/>
                <a:gd name="T52" fmla="*/ 17 w 39"/>
                <a:gd name="T53" fmla="*/ 29 h 29"/>
                <a:gd name="T54" fmla="*/ 17 w 39"/>
                <a:gd name="T55" fmla="*/ 14 h 29"/>
                <a:gd name="T56" fmla="*/ 17 w 39"/>
                <a:gd name="T57" fmla="*/ 9 h 29"/>
                <a:gd name="T58" fmla="*/ 16 w 39"/>
                <a:gd name="T59" fmla="*/ 6 h 29"/>
                <a:gd name="T60" fmla="*/ 14 w 39"/>
                <a:gd name="T61" fmla="*/ 4 h 29"/>
                <a:gd name="T62" fmla="*/ 10 w 39"/>
                <a:gd name="T63" fmla="*/ 3 h 29"/>
                <a:gd name="T64" fmla="*/ 6 w 39"/>
                <a:gd name="T65" fmla="*/ 3 h 29"/>
                <a:gd name="T66" fmla="*/ 3 w 39"/>
                <a:gd name="T67" fmla="*/ 4 h 29"/>
                <a:gd name="T68" fmla="*/ 3 w 39"/>
                <a:gd name="T69" fmla="*/ 29 h 29"/>
                <a:gd name="T70" fmla="*/ 0 w 39"/>
                <a:gd name="T71" fmla="*/ 29 h 29"/>
                <a:gd name="T72" fmla="*/ 0 w 39"/>
                <a:gd name="T73"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29">
                  <a:moveTo>
                    <a:pt x="0" y="1"/>
                  </a:moveTo>
                  <a:cubicBezTo>
                    <a:pt x="1" y="1"/>
                    <a:pt x="2" y="0"/>
                    <a:pt x="4" y="0"/>
                  </a:cubicBezTo>
                  <a:cubicBezTo>
                    <a:pt x="6" y="0"/>
                    <a:pt x="8" y="0"/>
                    <a:pt x="11" y="0"/>
                  </a:cubicBezTo>
                  <a:cubicBezTo>
                    <a:pt x="14" y="0"/>
                    <a:pt x="17" y="1"/>
                    <a:pt x="19" y="3"/>
                  </a:cubicBezTo>
                  <a:cubicBezTo>
                    <a:pt x="19" y="3"/>
                    <a:pt x="19" y="2"/>
                    <a:pt x="20" y="2"/>
                  </a:cubicBezTo>
                  <a:cubicBezTo>
                    <a:pt x="20" y="2"/>
                    <a:pt x="21" y="1"/>
                    <a:pt x="22" y="1"/>
                  </a:cubicBezTo>
                  <a:cubicBezTo>
                    <a:pt x="23" y="0"/>
                    <a:pt x="24" y="0"/>
                    <a:pt x="25" y="0"/>
                  </a:cubicBezTo>
                  <a:cubicBezTo>
                    <a:pt x="26" y="0"/>
                    <a:pt x="27" y="0"/>
                    <a:pt x="28" y="0"/>
                  </a:cubicBezTo>
                  <a:cubicBezTo>
                    <a:pt x="30" y="0"/>
                    <a:pt x="32" y="0"/>
                    <a:pt x="34" y="0"/>
                  </a:cubicBezTo>
                  <a:cubicBezTo>
                    <a:pt x="35" y="1"/>
                    <a:pt x="36" y="2"/>
                    <a:pt x="37" y="3"/>
                  </a:cubicBezTo>
                  <a:cubicBezTo>
                    <a:pt x="38" y="4"/>
                    <a:pt x="38" y="6"/>
                    <a:pt x="38" y="7"/>
                  </a:cubicBezTo>
                  <a:cubicBezTo>
                    <a:pt x="39" y="9"/>
                    <a:pt x="39" y="11"/>
                    <a:pt x="39" y="13"/>
                  </a:cubicBezTo>
                  <a:cubicBezTo>
                    <a:pt x="39" y="29"/>
                    <a:pt x="39" y="29"/>
                    <a:pt x="39" y="29"/>
                  </a:cubicBezTo>
                  <a:cubicBezTo>
                    <a:pt x="35" y="29"/>
                    <a:pt x="35" y="29"/>
                    <a:pt x="35" y="29"/>
                  </a:cubicBezTo>
                  <a:cubicBezTo>
                    <a:pt x="35" y="14"/>
                    <a:pt x="35" y="14"/>
                    <a:pt x="35" y="14"/>
                  </a:cubicBezTo>
                  <a:cubicBezTo>
                    <a:pt x="35" y="12"/>
                    <a:pt x="35" y="10"/>
                    <a:pt x="35" y="9"/>
                  </a:cubicBezTo>
                  <a:cubicBezTo>
                    <a:pt x="35" y="8"/>
                    <a:pt x="34" y="7"/>
                    <a:pt x="34" y="6"/>
                  </a:cubicBezTo>
                  <a:cubicBezTo>
                    <a:pt x="33" y="5"/>
                    <a:pt x="33" y="4"/>
                    <a:pt x="32" y="4"/>
                  </a:cubicBezTo>
                  <a:cubicBezTo>
                    <a:pt x="31" y="3"/>
                    <a:pt x="29" y="3"/>
                    <a:pt x="28" y="3"/>
                  </a:cubicBezTo>
                  <a:cubicBezTo>
                    <a:pt x="27" y="3"/>
                    <a:pt x="26" y="3"/>
                    <a:pt x="25" y="3"/>
                  </a:cubicBezTo>
                  <a:cubicBezTo>
                    <a:pt x="24" y="3"/>
                    <a:pt x="23" y="4"/>
                    <a:pt x="23" y="4"/>
                  </a:cubicBezTo>
                  <a:cubicBezTo>
                    <a:pt x="22" y="4"/>
                    <a:pt x="21" y="4"/>
                    <a:pt x="21" y="5"/>
                  </a:cubicBezTo>
                  <a:cubicBezTo>
                    <a:pt x="20" y="5"/>
                    <a:pt x="20" y="5"/>
                    <a:pt x="20" y="5"/>
                  </a:cubicBezTo>
                  <a:cubicBezTo>
                    <a:pt x="20" y="6"/>
                    <a:pt x="21" y="8"/>
                    <a:pt x="21" y="9"/>
                  </a:cubicBezTo>
                  <a:cubicBezTo>
                    <a:pt x="21" y="10"/>
                    <a:pt x="21" y="11"/>
                    <a:pt x="21" y="13"/>
                  </a:cubicBezTo>
                  <a:cubicBezTo>
                    <a:pt x="21" y="29"/>
                    <a:pt x="21" y="29"/>
                    <a:pt x="21" y="29"/>
                  </a:cubicBezTo>
                  <a:cubicBezTo>
                    <a:pt x="17" y="29"/>
                    <a:pt x="17" y="29"/>
                    <a:pt x="17" y="29"/>
                  </a:cubicBezTo>
                  <a:cubicBezTo>
                    <a:pt x="17" y="14"/>
                    <a:pt x="17" y="14"/>
                    <a:pt x="17" y="14"/>
                  </a:cubicBezTo>
                  <a:cubicBezTo>
                    <a:pt x="17" y="12"/>
                    <a:pt x="17" y="10"/>
                    <a:pt x="17" y="9"/>
                  </a:cubicBezTo>
                  <a:cubicBezTo>
                    <a:pt x="17" y="8"/>
                    <a:pt x="17" y="7"/>
                    <a:pt x="16" y="6"/>
                  </a:cubicBezTo>
                  <a:cubicBezTo>
                    <a:pt x="16" y="5"/>
                    <a:pt x="15" y="4"/>
                    <a:pt x="14" y="4"/>
                  </a:cubicBezTo>
                  <a:cubicBezTo>
                    <a:pt x="13" y="3"/>
                    <a:pt x="12" y="3"/>
                    <a:pt x="10" y="3"/>
                  </a:cubicBezTo>
                  <a:cubicBezTo>
                    <a:pt x="8" y="3"/>
                    <a:pt x="7" y="3"/>
                    <a:pt x="6" y="3"/>
                  </a:cubicBezTo>
                  <a:cubicBezTo>
                    <a:pt x="4"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2"/>
            <p:cNvSpPr>
              <a:spLocks noEditPoints="1"/>
            </p:cNvSpPr>
            <p:nvPr/>
          </p:nvSpPr>
          <p:spPr bwMode="auto">
            <a:xfrm>
              <a:off x="3109914" y="7121596"/>
              <a:ext cx="44450" cy="57151"/>
            </a:xfrm>
            <a:custGeom>
              <a:avLst/>
              <a:gdLst>
                <a:gd name="T0" fmla="*/ 0 w 25"/>
                <a:gd name="T1" fmla="*/ 16 h 31"/>
                <a:gd name="T2" fmla="*/ 1 w 25"/>
                <a:gd name="T3" fmla="*/ 9 h 31"/>
                <a:gd name="T4" fmla="*/ 4 w 25"/>
                <a:gd name="T5" fmla="*/ 4 h 31"/>
                <a:gd name="T6" fmla="*/ 8 w 25"/>
                <a:gd name="T7" fmla="*/ 1 h 31"/>
                <a:gd name="T8" fmla="*/ 13 w 25"/>
                <a:gd name="T9" fmla="*/ 0 h 31"/>
                <a:gd name="T10" fmla="*/ 21 w 25"/>
                <a:gd name="T11" fmla="*/ 4 h 31"/>
                <a:gd name="T12" fmla="*/ 25 w 25"/>
                <a:gd name="T13" fmla="*/ 15 h 31"/>
                <a:gd name="T14" fmla="*/ 25 w 25"/>
                <a:gd name="T15" fmla="*/ 15 h 31"/>
                <a:gd name="T16" fmla="*/ 24 w 25"/>
                <a:gd name="T17" fmla="*/ 16 h 31"/>
                <a:gd name="T18" fmla="*/ 4 w 25"/>
                <a:gd name="T19" fmla="*/ 16 h 31"/>
                <a:gd name="T20" fmla="*/ 7 w 25"/>
                <a:gd name="T21" fmla="*/ 24 h 31"/>
                <a:gd name="T22" fmla="*/ 15 w 25"/>
                <a:gd name="T23" fmla="*/ 27 h 31"/>
                <a:gd name="T24" fmla="*/ 19 w 25"/>
                <a:gd name="T25" fmla="*/ 27 h 31"/>
                <a:gd name="T26" fmla="*/ 22 w 25"/>
                <a:gd name="T27" fmla="*/ 26 h 31"/>
                <a:gd name="T28" fmla="*/ 22 w 25"/>
                <a:gd name="T29" fmla="*/ 29 h 31"/>
                <a:gd name="T30" fmla="*/ 20 w 25"/>
                <a:gd name="T31" fmla="*/ 30 h 31"/>
                <a:gd name="T32" fmla="*/ 14 w 25"/>
                <a:gd name="T33" fmla="*/ 31 h 31"/>
                <a:gd name="T34" fmla="*/ 8 w 25"/>
                <a:gd name="T35" fmla="*/ 30 h 31"/>
                <a:gd name="T36" fmla="*/ 4 w 25"/>
                <a:gd name="T37" fmla="*/ 26 h 31"/>
                <a:gd name="T38" fmla="*/ 1 w 25"/>
                <a:gd name="T39" fmla="*/ 22 h 31"/>
                <a:gd name="T40" fmla="*/ 0 w 25"/>
                <a:gd name="T41" fmla="*/ 16 h 31"/>
                <a:gd name="T42" fmla="*/ 21 w 25"/>
                <a:gd name="T43" fmla="*/ 13 h 31"/>
                <a:gd name="T44" fmla="*/ 19 w 25"/>
                <a:gd name="T45" fmla="*/ 6 h 31"/>
                <a:gd name="T46" fmla="*/ 13 w 25"/>
                <a:gd name="T47" fmla="*/ 4 h 31"/>
                <a:gd name="T48" fmla="*/ 9 w 25"/>
                <a:gd name="T49" fmla="*/ 4 h 31"/>
                <a:gd name="T50" fmla="*/ 7 w 25"/>
                <a:gd name="T51" fmla="*/ 7 h 31"/>
                <a:gd name="T52" fmla="*/ 5 w 25"/>
                <a:gd name="T53" fmla="*/ 10 h 31"/>
                <a:gd name="T54" fmla="*/ 4 w 25"/>
                <a:gd name="T55" fmla="*/ 13 h 31"/>
                <a:gd name="T56" fmla="*/ 21 w 25"/>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31">
                  <a:moveTo>
                    <a:pt x="0" y="16"/>
                  </a:moveTo>
                  <a:cubicBezTo>
                    <a:pt x="0" y="13"/>
                    <a:pt x="1" y="11"/>
                    <a:pt x="1" y="9"/>
                  </a:cubicBezTo>
                  <a:cubicBezTo>
                    <a:pt x="2" y="7"/>
                    <a:pt x="3" y="5"/>
                    <a:pt x="4" y="4"/>
                  </a:cubicBezTo>
                  <a:cubicBezTo>
                    <a:pt x="5" y="3"/>
                    <a:pt x="7" y="2"/>
                    <a:pt x="8" y="1"/>
                  </a:cubicBezTo>
                  <a:cubicBezTo>
                    <a:pt x="10" y="1"/>
                    <a:pt x="11" y="0"/>
                    <a:pt x="13" y="0"/>
                  </a:cubicBezTo>
                  <a:cubicBezTo>
                    <a:pt x="16" y="0"/>
                    <a:pt x="19" y="2"/>
                    <a:pt x="21" y="4"/>
                  </a:cubicBezTo>
                  <a:cubicBezTo>
                    <a:pt x="24" y="6"/>
                    <a:pt x="25" y="10"/>
                    <a:pt x="25" y="15"/>
                  </a:cubicBezTo>
                  <a:cubicBezTo>
                    <a:pt x="25" y="15"/>
                    <a:pt x="25" y="15"/>
                    <a:pt x="25" y="15"/>
                  </a:cubicBezTo>
                  <a:cubicBezTo>
                    <a:pt x="25" y="16"/>
                    <a:pt x="24" y="16"/>
                    <a:pt x="24" y="16"/>
                  </a:cubicBezTo>
                  <a:cubicBezTo>
                    <a:pt x="4" y="16"/>
                    <a:pt x="4" y="16"/>
                    <a:pt x="4" y="16"/>
                  </a:cubicBezTo>
                  <a:cubicBezTo>
                    <a:pt x="4" y="20"/>
                    <a:pt x="5" y="23"/>
                    <a:pt x="7" y="24"/>
                  </a:cubicBezTo>
                  <a:cubicBezTo>
                    <a:pt x="8" y="26"/>
                    <a:pt x="11" y="27"/>
                    <a:pt x="15" y="27"/>
                  </a:cubicBezTo>
                  <a:cubicBezTo>
                    <a:pt x="17" y="27"/>
                    <a:pt x="18" y="27"/>
                    <a:pt x="19" y="27"/>
                  </a:cubicBezTo>
                  <a:cubicBezTo>
                    <a:pt x="20" y="26"/>
                    <a:pt x="21" y="26"/>
                    <a:pt x="22" y="26"/>
                  </a:cubicBezTo>
                  <a:cubicBezTo>
                    <a:pt x="22" y="29"/>
                    <a:pt x="22" y="29"/>
                    <a:pt x="22" y="29"/>
                  </a:cubicBezTo>
                  <a:cubicBezTo>
                    <a:pt x="22" y="29"/>
                    <a:pt x="21" y="30"/>
                    <a:pt x="20" y="30"/>
                  </a:cubicBezTo>
                  <a:cubicBezTo>
                    <a:pt x="18" y="30"/>
                    <a:pt x="16" y="31"/>
                    <a:pt x="14" y="31"/>
                  </a:cubicBezTo>
                  <a:cubicBezTo>
                    <a:pt x="12" y="31"/>
                    <a:pt x="10" y="30"/>
                    <a:pt x="8" y="30"/>
                  </a:cubicBezTo>
                  <a:cubicBezTo>
                    <a:pt x="6" y="29"/>
                    <a:pt x="5" y="28"/>
                    <a:pt x="4" y="26"/>
                  </a:cubicBezTo>
                  <a:cubicBezTo>
                    <a:pt x="2" y="25"/>
                    <a:pt x="2" y="23"/>
                    <a:pt x="1" y="22"/>
                  </a:cubicBezTo>
                  <a:cubicBezTo>
                    <a:pt x="1" y="20"/>
                    <a:pt x="0" y="18"/>
                    <a:pt x="0" y="16"/>
                  </a:cubicBezTo>
                  <a:close/>
                  <a:moveTo>
                    <a:pt x="21" y="13"/>
                  </a:moveTo>
                  <a:cubicBezTo>
                    <a:pt x="21" y="10"/>
                    <a:pt x="20" y="8"/>
                    <a:pt x="19" y="6"/>
                  </a:cubicBezTo>
                  <a:cubicBezTo>
                    <a:pt x="17" y="4"/>
                    <a:pt x="15" y="4"/>
                    <a:pt x="13" y="4"/>
                  </a:cubicBezTo>
                  <a:cubicBezTo>
                    <a:pt x="12" y="4"/>
                    <a:pt x="11" y="4"/>
                    <a:pt x="9" y="4"/>
                  </a:cubicBezTo>
                  <a:cubicBezTo>
                    <a:pt x="8" y="5"/>
                    <a:pt x="8" y="6"/>
                    <a:pt x="7" y="7"/>
                  </a:cubicBezTo>
                  <a:cubicBezTo>
                    <a:pt x="6" y="7"/>
                    <a:pt x="5" y="8"/>
                    <a:pt x="5" y="10"/>
                  </a:cubicBezTo>
                  <a:cubicBezTo>
                    <a:pt x="5" y="11"/>
                    <a:pt x="4" y="12"/>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3"/>
            <p:cNvSpPr>
              <a:spLocks/>
            </p:cNvSpPr>
            <p:nvPr/>
          </p:nvSpPr>
          <p:spPr bwMode="auto">
            <a:xfrm>
              <a:off x="3170239" y="7123183"/>
              <a:ext cx="39688" cy="52388"/>
            </a:xfrm>
            <a:custGeom>
              <a:avLst/>
              <a:gdLst>
                <a:gd name="T0" fmla="*/ 0 w 22"/>
                <a:gd name="T1" fmla="*/ 1 h 29"/>
                <a:gd name="T2" fmla="*/ 4 w 22"/>
                <a:gd name="T3" fmla="*/ 0 h 29"/>
                <a:gd name="T4" fmla="*/ 11 w 22"/>
                <a:gd name="T5" fmla="*/ 0 h 29"/>
                <a:gd name="T6" fmla="*/ 16 w 22"/>
                <a:gd name="T7" fmla="*/ 0 h 29"/>
                <a:gd name="T8" fmla="*/ 20 w 22"/>
                <a:gd name="T9" fmla="*/ 3 h 29"/>
                <a:gd name="T10" fmla="*/ 22 w 22"/>
                <a:gd name="T11" fmla="*/ 7 h 29"/>
                <a:gd name="T12" fmla="*/ 22 w 22"/>
                <a:gd name="T13" fmla="*/ 13 h 29"/>
                <a:gd name="T14" fmla="*/ 22 w 22"/>
                <a:gd name="T15" fmla="*/ 29 h 29"/>
                <a:gd name="T16" fmla="*/ 19 w 22"/>
                <a:gd name="T17" fmla="*/ 29 h 29"/>
                <a:gd name="T18" fmla="*/ 19 w 22"/>
                <a:gd name="T19" fmla="*/ 14 h 29"/>
                <a:gd name="T20" fmla="*/ 18 w 22"/>
                <a:gd name="T21" fmla="*/ 9 h 29"/>
                <a:gd name="T22" fmla="*/ 17 w 22"/>
                <a:gd name="T23" fmla="*/ 5 h 29"/>
                <a:gd name="T24" fmla="*/ 14 w 22"/>
                <a:gd name="T25" fmla="*/ 3 h 29"/>
                <a:gd name="T26" fmla="*/ 10 w 22"/>
                <a:gd name="T27" fmla="*/ 3 h 29"/>
                <a:gd name="T28" fmla="*/ 6 w 22"/>
                <a:gd name="T29" fmla="*/ 3 h 29"/>
                <a:gd name="T30" fmla="*/ 3 w 22"/>
                <a:gd name="T31" fmla="*/ 4 h 29"/>
                <a:gd name="T32" fmla="*/ 3 w 22"/>
                <a:gd name="T33" fmla="*/ 29 h 29"/>
                <a:gd name="T34" fmla="*/ 0 w 22"/>
                <a:gd name="T35" fmla="*/ 29 h 29"/>
                <a:gd name="T36" fmla="*/ 0 w 22"/>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9">
                  <a:moveTo>
                    <a:pt x="0" y="1"/>
                  </a:moveTo>
                  <a:cubicBezTo>
                    <a:pt x="1" y="1"/>
                    <a:pt x="2" y="0"/>
                    <a:pt x="4" y="0"/>
                  </a:cubicBezTo>
                  <a:cubicBezTo>
                    <a:pt x="6" y="0"/>
                    <a:pt x="8" y="0"/>
                    <a:pt x="11" y="0"/>
                  </a:cubicBezTo>
                  <a:cubicBezTo>
                    <a:pt x="13" y="0"/>
                    <a:pt x="15" y="0"/>
                    <a:pt x="16" y="0"/>
                  </a:cubicBezTo>
                  <a:cubicBezTo>
                    <a:pt x="18" y="1"/>
                    <a:pt x="19" y="2"/>
                    <a:pt x="20" y="3"/>
                  </a:cubicBezTo>
                  <a:cubicBezTo>
                    <a:pt x="21" y="4"/>
                    <a:pt x="21" y="6"/>
                    <a:pt x="22" y="7"/>
                  </a:cubicBezTo>
                  <a:cubicBezTo>
                    <a:pt x="22" y="9"/>
                    <a:pt x="22" y="11"/>
                    <a:pt x="22" y="13"/>
                  </a:cubicBezTo>
                  <a:cubicBezTo>
                    <a:pt x="22" y="29"/>
                    <a:pt x="22" y="29"/>
                    <a:pt x="22" y="29"/>
                  </a:cubicBezTo>
                  <a:cubicBezTo>
                    <a:pt x="19" y="29"/>
                    <a:pt x="19" y="29"/>
                    <a:pt x="19" y="29"/>
                  </a:cubicBezTo>
                  <a:cubicBezTo>
                    <a:pt x="19" y="14"/>
                    <a:pt x="19" y="14"/>
                    <a:pt x="19" y="14"/>
                  </a:cubicBezTo>
                  <a:cubicBezTo>
                    <a:pt x="19" y="12"/>
                    <a:pt x="18" y="10"/>
                    <a:pt x="18" y="9"/>
                  </a:cubicBezTo>
                  <a:cubicBezTo>
                    <a:pt x="18" y="7"/>
                    <a:pt x="17" y="6"/>
                    <a:pt x="17" y="5"/>
                  </a:cubicBezTo>
                  <a:cubicBezTo>
                    <a:pt x="16" y="4"/>
                    <a:pt x="15" y="4"/>
                    <a:pt x="14" y="3"/>
                  </a:cubicBezTo>
                  <a:cubicBezTo>
                    <a:pt x="13" y="3"/>
                    <a:pt x="12" y="3"/>
                    <a:pt x="10" y="3"/>
                  </a:cubicBezTo>
                  <a:cubicBezTo>
                    <a:pt x="8" y="3"/>
                    <a:pt x="7" y="3"/>
                    <a:pt x="6" y="3"/>
                  </a:cubicBezTo>
                  <a:cubicBezTo>
                    <a:pt x="5" y="3"/>
                    <a:pt x="4" y="3"/>
                    <a:pt x="3" y="4"/>
                  </a:cubicBezTo>
                  <a:cubicBezTo>
                    <a:pt x="3" y="29"/>
                    <a:pt x="3" y="29"/>
                    <a:pt x="3"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4"/>
            <p:cNvSpPr>
              <a:spLocks/>
            </p:cNvSpPr>
            <p:nvPr/>
          </p:nvSpPr>
          <p:spPr bwMode="auto">
            <a:xfrm>
              <a:off x="3225801" y="7107308"/>
              <a:ext cx="31750" cy="71438"/>
            </a:xfrm>
            <a:custGeom>
              <a:avLst/>
              <a:gdLst>
                <a:gd name="T0" fmla="*/ 4 w 17"/>
                <a:gd name="T1" fmla="*/ 9 h 39"/>
                <a:gd name="T2" fmla="*/ 16 w 17"/>
                <a:gd name="T3" fmla="*/ 9 h 39"/>
                <a:gd name="T4" fmla="*/ 16 w 17"/>
                <a:gd name="T5" fmla="*/ 12 h 39"/>
                <a:gd name="T6" fmla="*/ 4 w 17"/>
                <a:gd name="T7" fmla="*/ 12 h 39"/>
                <a:gd name="T8" fmla="*/ 4 w 17"/>
                <a:gd name="T9" fmla="*/ 28 h 39"/>
                <a:gd name="T10" fmla="*/ 4 w 17"/>
                <a:gd name="T11" fmla="*/ 32 h 39"/>
                <a:gd name="T12" fmla="*/ 6 w 17"/>
                <a:gd name="T13" fmla="*/ 34 h 39"/>
                <a:gd name="T14" fmla="*/ 7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6" y="9"/>
                    <a:pt x="16" y="9"/>
                    <a:pt x="16" y="9"/>
                  </a:cubicBezTo>
                  <a:cubicBezTo>
                    <a:pt x="16" y="12"/>
                    <a:pt x="16" y="12"/>
                    <a:pt x="16" y="12"/>
                  </a:cubicBezTo>
                  <a:cubicBezTo>
                    <a:pt x="4" y="12"/>
                    <a:pt x="4" y="12"/>
                    <a:pt x="4" y="12"/>
                  </a:cubicBezTo>
                  <a:cubicBezTo>
                    <a:pt x="4" y="28"/>
                    <a:pt x="4" y="28"/>
                    <a:pt x="4" y="28"/>
                  </a:cubicBezTo>
                  <a:cubicBezTo>
                    <a:pt x="4" y="29"/>
                    <a:pt x="4" y="31"/>
                    <a:pt x="4" y="32"/>
                  </a:cubicBezTo>
                  <a:cubicBezTo>
                    <a:pt x="5" y="33"/>
                    <a:pt x="5" y="33"/>
                    <a:pt x="6" y="34"/>
                  </a:cubicBezTo>
                  <a:cubicBezTo>
                    <a:pt x="6" y="34"/>
                    <a:pt x="7" y="35"/>
                    <a:pt x="7"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7"/>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5"/>
            <p:cNvSpPr>
              <a:spLocks/>
            </p:cNvSpPr>
            <p:nvPr/>
          </p:nvSpPr>
          <p:spPr bwMode="auto">
            <a:xfrm>
              <a:off x="3263901" y="7121596"/>
              <a:ext cx="34925" cy="57151"/>
            </a:xfrm>
            <a:custGeom>
              <a:avLst/>
              <a:gdLst>
                <a:gd name="T0" fmla="*/ 8 w 19"/>
                <a:gd name="T1" fmla="*/ 27 h 31"/>
                <a:gd name="T2" fmla="*/ 13 w 19"/>
                <a:gd name="T3" fmla="*/ 26 h 31"/>
                <a:gd name="T4" fmla="*/ 15 w 19"/>
                <a:gd name="T5" fmla="*/ 23 h 31"/>
                <a:gd name="T6" fmla="*/ 15 w 19"/>
                <a:gd name="T7" fmla="*/ 21 h 31"/>
                <a:gd name="T8" fmla="*/ 14 w 19"/>
                <a:gd name="T9" fmla="*/ 19 h 31"/>
                <a:gd name="T10" fmla="*/ 12 w 19"/>
                <a:gd name="T11" fmla="*/ 18 h 31"/>
                <a:gd name="T12" fmla="*/ 8 w 19"/>
                <a:gd name="T13" fmla="*/ 17 h 31"/>
                <a:gd name="T14" fmla="*/ 5 w 19"/>
                <a:gd name="T15" fmla="*/ 15 h 31"/>
                <a:gd name="T16" fmla="*/ 3 w 19"/>
                <a:gd name="T17" fmla="*/ 14 h 31"/>
                <a:gd name="T18" fmla="*/ 1 w 19"/>
                <a:gd name="T19" fmla="*/ 11 h 31"/>
                <a:gd name="T20" fmla="*/ 0 w 19"/>
                <a:gd name="T21" fmla="*/ 8 h 31"/>
                <a:gd name="T22" fmla="*/ 3 w 19"/>
                <a:gd name="T23" fmla="*/ 3 h 31"/>
                <a:gd name="T24" fmla="*/ 10 w 19"/>
                <a:gd name="T25" fmla="*/ 0 h 31"/>
                <a:gd name="T26" fmla="*/ 15 w 19"/>
                <a:gd name="T27" fmla="*/ 1 h 31"/>
                <a:gd name="T28" fmla="*/ 18 w 19"/>
                <a:gd name="T29" fmla="*/ 2 h 31"/>
                <a:gd name="T30" fmla="*/ 17 w 19"/>
                <a:gd name="T31" fmla="*/ 5 h 31"/>
                <a:gd name="T32" fmla="*/ 15 w 19"/>
                <a:gd name="T33" fmla="*/ 4 h 31"/>
                <a:gd name="T34" fmla="*/ 10 w 19"/>
                <a:gd name="T35" fmla="*/ 4 h 31"/>
                <a:gd name="T36" fmla="*/ 8 w 19"/>
                <a:gd name="T37" fmla="*/ 4 h 31"/>
                <a:gd name="T38" fmla="*/ 6 w 19"/>
                <a:gd name="T39" fmla="*/ 5 h 31"/>
                <a:gd name="T40" fmla="*/ 4 w 19"/>
                <a:gd name="T41" fmla="*/ 6 h 31"/>
                <a:gd name="T42" fmla="*/ 4 w 19"/>
                <a:gd name="T43" fmla="*/ 8 h 31"/>
                <a:gd name="T44" fmla="*/ 4 w 19"/>
                <a:gd name="T45" fmla="*/ 10 h 31"/>
                <a:gd name="T46" fmla="*/ 6 w 19"/>
                <a:gd name="T47" fmla="*/ 11 h 31"/>
                <a:gd name="T48" fmla="*/ 8 w 19"/>
                <a:gd name="T49" fmla="*/ 13 h 31"/>
                <a:gd name="T50" fmla="*/ 11 w 19"/>
                <a:gd name="T51" fmla="*/ 14 h 31"/>
                <a:gd name="T52" fmla="*/ 14 w 19"/>
                <a:gd name="T53" fmla="*/ 15 h 31"/>
                <a:gd name="T54" fmla="*/ 17 w 19"/>
                <a:gd name="T55" fmla="*/ 17 h 31"/>
                <a:gd name="T56" fmla="*/ 18 w 19"/>
                <a:gd name="T57" fmla="*/ 19 h 31"/>
                <a:gd name="T58" fmla="*/ 19 w 19"/>
                <a:gd name="T59" fmla="*/ 23 h 31"/>
                <a:gd name="T60" fmla="*/ 16 w 19"/>
                <a:gd name="T61" fmla="*/ 29 h 31"/>
                <a:gd name="T62" fmla="*/ 8 w 19"/>
                <a:gd name="T63" fmla="*/ 31 h 31"/>
                <a:gd name="T64" fmla="*/ 2 w 19"/>
                <a:gd name="T65" fmla="*/ 30 h 31"/>
                <a:gd name="T66" fmla="*/ 0 w 19"/>
                <a:gd name="T67" fmla="*/ 29 h 31"/>
                <a:gd name="T68" fmla="*/ 1 w 19"/>
                <a:gd name="T69" fmla="*/ 26 h 31"/>
                <a:gd name="T70" fmla="*/ 1 w 19"/>
                <a:gd name="T71" fmla="*/ 26 h 31"/>
                <a:gd name="T72" fmla="*/ 3 w 19"/>
                <a:gd name="T73" fmla="*/ 27 h 31"/>
                <a:gd name="T74" fmla="*/ 5 w 19"/>
                <a:gd name="T75" fmla="*/ 27 h 31"/>
                <a:gd name="T76" fmla="*/ 8 w 19"/>
                <a:gd name="T77"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1">
                  <a:moveTo>
                    <a:pt x="8" y="27"/>
                  </a:moveTo>
                  <a:cubicBezTo>
                    <a:pt x="10" y="27"/>
                    <a:pt x="12" y="27"/>
                    <a:pt x="13" y="26"/>
                  </a:cubicBezTo>
                  <a:cubicBezTo>
                    <a:pt x="15" y="26"/>
                    <a:pt x="15" y="25"/>
                    <a:pt x="15" y="23"/>
                  </a:cubicBezTo>
                  <a:cubicBezTo>
                    <a:pt x="15" y="22"/>
                    <a:pt x="15" y="21"/>
                    <a:pt x="15" y="21"/>
                  </a:cubicBezTo>
                  <a:cubicBezTo>
                    <a:pt x="15" y="20"/>
                    <a:pt x="14" y="20"/>
                    <a:pt x="14" y="19"/>
                  </a:cubicBezTo>
                  <a:cubicBezTo>
                    <a:pt x="13" y="19"/>
                    <a:pt x="13" y="19"/>
                    <a:pt x="12" y="18"/>
                  </a:cubicBezTo>
                  <a:cubicBezTo>
                    <a:pt x="11" y="18"/>
                    <a:pt x="10" y="17"/>
                    <a:pt x="8" y="17"/>
                  </a:cubicBezTo>
                  <a:cubicBezTo>
                    <a:pt x="7" y="16"/>
                    <a:pt x="6" y="16"/>
                    <a:pt x="5" y="15"/>
                  </a:cubicBezTo>
                  <a:cubicBezTo>
                    <a:pt x="4" y="15"/>
                    <a:pt x="3" y="14"/>
                    <a:pt x="3" y="14"/>
                  </a:cubicBezTo>
                  <a:cubicBezTo>
                    <a:pt x="2" y="13"/>
                    <a:pt x="1" y="12"/>
                    <a:pt x="1" y="11"/>
                  </a:cubicBezTo>
                  <a:cubicBezTo>
                    <a:pt x="0" y="11"/>
                    <a:pt x="0" y="10"/>
                    <a:pt x="0" y="8"/>
                  </a:cubicBezTo>
                  <a:cubicBezTo>
                    <a:pt x="0" y="6"/>
                    <a:pt x="1" y="4"/>
                    <a:pt x="3" y="3"/>
                  </a:cubicBezTo>
                  <a:cubicBezTo>
                    <a:pt x="5" y="1"/>
                    <a:pt x="7" y="0"/>
                    <a:pt x="10" y="0"/>
                  </a:cubicBezTo>
                  <a:cubicBezTo>
                    <a:pt x="12" y="0"/>
                    <a:pt x="14" y="1"/>
                    <a:pt x="15" y="1"/>
                  </a:cubicBezTo>
                  <a:cubicBezTo>
                    <a:pt x="16" y="1"/>
                    <a:pt x="17" y="2"/>
                    <a:pt x="18" y="2"/>
                  </a:cubicBezTo>
                  <a:cubicBezTo>
                    <a:pt x="17" y="5"/>
                    <a:pt x="17" y="5"/>
                    <a:pt x="17" y="5"/>
                  </a:cubicBezTo>
                  <a:cubicBezTo>
                    <a:pt x="16" y="5"/>
                    <a:pt x="16" y="5"/>
                    <a:pt x="15" y="4"/>
                  </a:cubicBezTo>
                  <a:cubicBezTo>
                    <a:pt x="14" y="4"/>
                    <a:pt x="12" y="4"/>
                    <a:pt x="10" y="4"/>
                  </a:cubicBezTo>
                  <a:cubicBezTo>
                    <a:pt x="9" y="4"/>
                    <a:pt x="8" y="4"/>
                    <a:pt x="8" y="4"/>
                  </a:cubicBezTo>
                  <a:cubicBezTo>
                    <a:pt x="7" y="4"/>
                    <a:pt x="6" y="4"/>
                    <a:pt x="6" y="5"/>
                  </a:cubicBezTo>
                  <a:cubicBezTo>
                    <a:pt x="5" y="5"/>
                    <a:pt x="5" y="5"/>
                    <a:pt x="4" y="6"/>
                  </a:cubicBezTo>
                  <a:cubicBezTo>
                    <a:pt x="4" y="7"/>
                    <a:pt x="4" y="7"/>
                    <a:pt x="4" y="8"/>
                  </a:cubicBezTo>
                  <a:cubicBezTo>
                    <a:pt x="4" y="9"/>
                    <a:pt x="4" y="9"/>
                    <a:pt x="4" y="10"/>
                  </a:cubicBezTo>
                  <a:cubicBezTo>
                    <a:pt x="5" y="11"/>
                    <a:pt x="5" y="11"/>
                    <a:pt x="6" y="11"/>
                  </a:cubicBezTo>
                  <a:cubicBezTo>
                    <a:pt x="6" y="12"/>
                    <a:pt x="7" y="12"/>
                    <a:pt x="8" y="13"/>
                  </a:cubicBezTo>
                  <a:cubicBezTo>
                    <a:pt x="9" y="13"/>
                    <a:pt x="9" y="13"/>
                    <a:pt x="11" y="14"/>
                  </a:cubicBezTo>
                  <a:cubicBezTo>
                    <a:pt x="12" y="14"/>
                    <a:pt x="13" y="15"/>
                    <a:pt x="14" y="15"/>
                  </a:cubicBezTo>
                  <a:cubicBezTo>
                    <a:pt x="15" y="16"/>
                    <a:pt x="16" y="16"/>
                    <a:pt x="17" y="17"/>
                  </a:cubicBezTo>
                  <a:cubicBezTo>
                    <a:pt x="17" y="18"/>
                    <a:pt x="18" y="18"/>
                    <a:pt x="18" y="19"/>
                  </a:cubicBezTo>
                  <a:cubicBezTo>
                    <a:pt x="19" y="20"/>
                    <a:pt x="19" y="21"/>
                    <a:pt x="19" y="23"/>
                  </a:cubicBezTo>
                  <a:cubicBezTo>
                    <a:pt x="19" y="25"/>
                    <a:pt x="18" y="27"/>
                    <a:pt x="16" y="29"/>
                  </a:cubicBezTo>
                  <a:cubicBezTo>
                    <a:pt x="14" y="30"/>
                    <a:pt x="12" y="31"/>
                    <a:pt x="8" y="31"/>
                  </a:cubicBezTo>
                  <a:cubicBezTo>
                    <a:pt x="6" y="31"/>
                    <a:pt x="4" y="30"/>
                    <a:pt x="2" y="30"/>
                  </a:cubicBezTo>
                  <a:cubicBezTo>
                    <a:pt x="1" y="30"/>
                    <a:pt x="0" y="29"/>
                    <a:pt x="0" y="29"/>
                  </a:cubicBezTo>
                  <a:cubicBezTo>
                    <a:pt x="1" y="26"/>
                    <a:pt x="1" y="26"/>
                    <a:pt x="1" y="26"/>
                  </a:cubicBezTo>
                  <a:cubicBezTo>
                    <a:pt x="1" y="26"/>
                    <a:pt x="1" y="26"/>
                    <a:pt x="1" y="26"/>
                  </a:cubicBezTo>
                  <a:cubicBezTo>
                    <a:pt x="2" y="26"/>
                    <a:pt x="2" y="26"/>
                    <a:pt x="3" y="27"/>
                  </a:cubicBezTo>
                  <a:cubicBezTo>
                    <a:pt x="3" y="27"/>
                    <a:pt x="4" y="27"/>
                    <a:pt x="5" y="27"/>
                  </a:cubicBezTo>
                  <a:cubicBezTo>
                    <a:pt x="6" y="27"/>
                    <a:pt x="7" y="27"/>
                    <a:pt x="8"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9" name="Group 608"/>
          <p:cNvGrpSpPr/>
          <p:nvPr/>
        </p:nvGrpSpPr>
        <p:grpSpPr>
          <a:xfrm>
            <a:off x="5516959" y="6185909"/>
            <a:ext cx="185738" cy="76201"/>
            <a:chOff x="5259389" y="7102546"/>
            <a:chExt cx="185738" cy="76201"/>
          </a:xfrm>
        </p:grpSpPr>
        <p:sp>
          <p:nvSpPr>
            <p:cNvPr id="27" name="Freeform 226"/>
            <p:cNvSpPr>
              <a:spLocks/>
            </p:cNvSpPr>
            <p:nvPr/>
          </p:nvSpPr>
          <p:spPr bwMode="auto">
            <a:xfrm>
              <a:off x="5259389" y="7102546"/>
              <a:ext cx="53975" cy="76201"/>
            </a:xfrm>
            <a:custGeom>
              <a:avLst/>
              <a:gdLst>
                <a:gd name="T0" fmla="*/ 17 w 29"/>
                <a:gd name="T1" fmla="*/ 41 h 41"/>
                <a:gd name="T2" fmla="*/ 10 w 29"/>
                <a:gd name="T3" fmla="*/ 40 h 41"/>
                <a:gd name="T4" fmla="*/ 5 w 29"/>
                <a:gd name="T5" fmla="*/ 36 h 41"/>
                <a:gd name="T6" fmla="*/ 1 w 29"/>
                <a:gd name="T7" fmla="*/ 29 h 41"/>
                <a:gd name="T8" fmla="*/ 0 w 29"/>
                <a:gd name="T9" fmla="*/ 21 h 41"/>
                <a:gd name="T10" fmla="*/ 1 w 29"/>
                <a:gd name="T11" fmla="*/ 12 h 41"/>
                <a:gd name="T12" fmla="*/ 5 w 29"/>
                <a:gd name="T13" fmla="*/ 6 h 41"/>
                <a:gd name="T14" fmla="*/ 11 w 29"/>
                <a:gd name="T15" fmla="*/ 2 h 41"/>
                <a:gd name="T16" fmla="*/ 18 w 29"/>
                <a:gd name="T17" fmla="*/ 0 h 41"/>
                <a:gd name="T18" fmla="*/ 21 w 29"/>
                <a:gd name="T19" fmla="*/ 1 h 41"/>
                <a:gd name="T20" fmla="*/ 25 w 29"/>
                <a:gd name="T21" fmla="*/ 1 h 41"/>
                <a:gd name="T22" fmla="*/ 27 w 29"/>
                <a:gd name="T23" fmla="*/ 2 h 41"/>
                <a:gd name="T24" fmla="*/ 28 w 29"/>
                <a:gd name="T25" fmla="*/ 3 h 41"/>
                <a:gd name="T26" fmla="*/ 27 w 29"/>
                <a:gd name="T27" fmla="*/ 6 h 41"/>
                <a:gd name="T28" fmla="*/ 24 w 29"/>
                <a:gd name="T29" fmla="*/ 5 h 41"/>
                <a:gd name="T30" fmla="*/ 18 w 29"/>
                <a:gd name="T31" fmla="*/ 4 h 41"/>
                <a:gd name="T32" fmla="*/ 12 w 29"/>
                <a:gd name="T33" fmla="*/ 5 h 41"/>
                <a:gd name="T34" fmla="*/ 7 w 29"/>
                <a:gd name="T35" fmla="*/ 8 h 41"/>
                <a:gd name="T36" fmla="*/ 5 w 29"/>
                <a:gd name="T37" fmla="*/ 14 h 41"/>
                <a:gd name="T38" fmla="*/ 4 w 29"/>
                <a:gd name="T39" fmla="*/ 21 h 41"/>
                <a:gd name="T40" fmla="*/ 5 w 29"/>
                <a:gd name="T41" fmla="*/ 28 h 41"/>
                <a:gd name="T42" fmla="*/ 7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7 w 29"/>
                <a:gd name="T55" fmla="*/ 39 h 41"/>
                <a:gd name="T56" fmla="*/ 25 w 29"/>
                <a:gd name="T57" fmla="*/ 40 h 41"/>
                <a:gd name="T58" fmla="*/ 22 w 29"/>
                <a:gd name="T59" fmla="*/ 41 h 41"/>
                <a:gd name="T60" fmla="*/ 17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7" y="41"/>
                  </a:moveTo>
                  <a:cubicBezTo>
                    <a:pt x="15" y="41"/>
                    <a:pt x="12" y="40"/>
                    <a:pt x="10" y="40"/>
                  </a:cubicBezTo>
                  <a:cubicBezTo>
                    <a:pt x="8" y="39"/>
                    <a:pt x="6" y="37"/>
                    <a:pt x="5" y="36"/>
                  </a:cubicBezTo>
                  <a:cubicBezTo>
                    <a:pt x="3" y="34"/>
                    <a:pt x="2" y="32"/>
                    <a:pt x="1" y="29"/>
                  </a:cubicBezTo>
                  <a:cubicBezTo>
                    <a:pt x="0" y="27"/>
                    <a:pt x="0" y="24"/>
                    <a:pt x="0" y="21"/>
                  </a:cubicBezTo>
                  <a:cubicBezTo>
                    <a:pt x="0" y="17"/>
                    <a:pt x="0" y="14"/>
                    <a:pt x="1" y="12"/>
                  </a:cubicBezTo>
                  <a:cubicBezTo>
                    <a:pt x="2" y="9"/>
                    <a:pt x="3" y="7"/>
                    <a:pt x="5" y="6"/>
                  </a:cubicBezTo>
                  <a:cubicBezTo>
                    <a:pt x="7" y="4"/>
                    <a:pt x="9" y="3"/>
                    <a:pt x="11" y="2"/>
                  </a:cubicBezTo>
                  <a:cubicBezTo>
                    <a:pt x="13" y="1"/>
                    <a:pt x="15" y="0"/>
                    <a:pt x="18" y="0"/>
                  </a:cubicBezTo>
                  <a:cubicBezTo>
                    <a:pt x="19" y="0"/>
                    <a:pt x="20" y="0"/>
                    <a:pt x="21" y="1"/>
                  </a:cubicBezTo>
                  <a:cubicBezTo>
                    <a:pt x="23" y="1"/>
                    <a:pt x="24" y="1"/>
                    <a:pt x="25" y="1"/>
                  </a:cubicBezTo>
                  <a:cubicBezTo>
                    <a:pt x="26" y="2"/>
                    <a:pt x="26" y="2"/>
                    <a:pt x="27" y="2"/>
                  </a:cubicBezTo>
                  <a:cubicBezTo>
                    <a:pt x="28" y="2"/>
                    <a:pt x="28" y="3"/>
                    <a:pt x="28" y="3"/>
                  </a:cubicBezTo>
                  <a:cubicBezTo>
                    <a:pt x="27" y="6"/>
                    <a:pt x="27" y="6"/>
                    <a:pt x="27" y="6"/>
                  </a:cubicBezTo>
                  <a:cubicBezTo>
                    <a:pt x="26" y="6"/>
                    <a:pt x="25" y="5"/>
                    <a:pt x="24" y="5"/>
                  </a:cubicBezTo>
                  <a:cubicBezTo>
                    <a:pt x="22" y="4"/>
                    <a:pt x="20" y="4"/>
                    <a:pt x="18" y="4"/>
                  </a:cubicBezTo>
                  <a:cubicBezTo>
                    <a:pt x="16" y="4"/>
                    <a:pt x="14" y="4"/>
                    <a:pt x="12" y="5"/>
                  </a:cubicBezTo>
                  <a:cubicBezTo>
                    <a:pt x="10" y="6"/>
                    <a:pt x="9" y="7"/>
                    <a:pt x="7" y="8"/>
                  </a:cubicBezTo>
                  <a:cubicBezTo>
                    <a:pt x="6" y="10"/>
                    <a:pt x="5" y="12"/>
                    <a:pt x="5" y="14"/>
                  </a:cubicBezTo>
                  <a:cubicBezTo>
                    <a:pt x="4" y="16"/>
                    <a:pt x="4" y="18"/>
                    <a:pt x="4" y="21"/>
                  </a:cubicBezTo>
                  <a:cubicBezTo>
                    <a:pt x="4" y="23"/>
                    <a:pt x="4" y="26"/>
                    <a:pt x="5" y="28"/>
                  </a:cubicBezTo>
                  <a:cubicBezTo>
                    <a:pt x="5" y="30"/>
                    <a:pt x="6" y="31"/>
                    <a:pt x="7" y="33"/>
                  </a:cubicBezTo>
                  <a:cubicBezTo>
                    <a:pt x="8" y="34"/>
                    <a:pt x="10" y="35"/>
                    <a:pt x="12" y="36"/>
                  </a:cubicBezTo>
                  <a:cubicBezTo>
                    <a:pt x="13" y="37"/>
                    <a:pt x="15" y="37"/>
                    <a:pt x="18" y="37"/>
                  </a:cubicBezTo>
                  <a:cubicBezTo>
                    <a:pt x="20" y="37"/>
                    <a:pt x="22" y="37"/>
                    <a:pt x="24" y="37"/>
                  </a:cubicBezTo>
                  <a:cubicBezTo>
                    <a:pt x="25" y="36"/>
                    <a:pt x="27" y="36"/>
                    <a:pt x="28" y="35"/>
                  </a:cubicBezTo>
                  <a:cubicBezTo>
                    <a:pt x="29" y="39"/>
                    <a:pt x="29" y="39"/>
                    <a:pt x="29" y="39"/>
                  </a:cubicBezTo>
                  <a:cubicBezTo>
                    <a:pt x="28" y="39"/>
                    <a:pt x="28" y="39"/>
                    <a:pt x="27" y="39"/>
                  </a:cubicBezTo>
                  <a:cubicBezTo>
                    <a:pt x="27" y="39"/>
                    <a:pt x="26" y="40"/>
                    <a:pt x="25" y="40"/>
                  </a:cubicBezTo>
                  <a:cubicBezTo>
                    <a:pt x="24" y="40"/>
                    <a:pt x="23" y="40"/>
                    <a:pt x="22" y="41"/>
                  </a:cubicBezTo>
                  <a:cubicBezTo>
                    <a:pt x="20" y="41"/>
                    <a:pt x="19" y="41"/>
                    <a:pt x="17" y="4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
            <p:cNvSpPr>
              <a:spLocks noEditPoints="1"/>
            </p:cNvSpPr>
            <p:nvPr/>
          </p:nvSpPr>
          <p:spPr bwMode="auto">
            <a:xfrm>
              <a:off x="5319714" y="7121596"/>
              <a:ext cx="38100" cy="57151"/>
            </a:xfrm>
            <a:custGeom>
              <a:avLst/>
              <a:gdLst>
                <a:gd name="T0" fmla="*/ 11 w 21"/>
                <a:gd name="T1" fmla="*/ 0 h 31"/>
                <a:gd name="T2" fmla="*/ 16 w 21"/>
                <a:gd name="T3" fmla="*/ 1 h 31"/>
                <a:gd name="T4" fmla="*/ 19 w 21"/>
                <a:gd name="T5" fmla="*/ 3 h 31"/>
                <a:gd name="T6" fmla="*/ 21 w 21"/>
                <a:gd name="T7" fmla="*/ 7 h 31"/>
                <a:gd name="T8" fmla="*/ 21 w 21"/>
                <a:gd name="T9" fmla="*/ 11 h 31"/>
                <a:gd name="T10" fmla="*/ 21 w 21"/>
                <a:gd name="T11" fmla="*/ 29 h 31"/>
                <a:gd name="T12" fmla="*/ 20 w 21"/>
                <a:gd name="T13" fmla="*/ 30 h 31"/>
                <a:gd name="T14" fmla="*/ 17 w 21"/>
                <a:gd name="T15" fmla="*/ 30 h 31"/>
                <a:gd name="T16" fmla="*/ 14 w 21"/>
                <a:gd name="T17" fmla="*/ 31 h 31"/>
                <a:gd name="T18" fmla="*/ 11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4 w 21"/>
                <a:gd name="T37" fmla="*/ 13 h 31"/>
                <a:gd name="T38" fmla="*/ 15 w 21"/>
                <a:gd name="T39" fmla="*/ 13 h 31"/>
                <a:gd name="T40" fmla="*/ 17 w 21"/>
                <a:gd name="T41" fmla="*/ 13 h 31"/>
                <a:gd name="T42" fmla="*/ 18 w 21"/>
                <a:gd name="T43" fmla="*/ 14 h 31"/>
                <a:gd name="T44" fmla="*/ 18 w 21"/>
                <a:gd name="T45" fmla="*/ 12 h 31"/>
                <a:gd name="T46" fmla="*/ 17 w 21"/>
                <a:gd name="T47" fmla="*/ 9 h 31"/>
                <a:gd name="T48" fmla="*/ 16 w 21"/>
                <a:gd name="T49" fmla="*/ 6 h 31"/>
                <a:gd name="T50" fmla="*/ 14 w 21"/>
                <a:gd name="T51" fmla="*/ 4 h 31"/>
                <a:gd name="T52" fmla="*/ 11 w 21"/>
                <a:gd name="T53" fmla="*/ 4 h 31"/>
                <a:gd name="T54" fmla="*/ 6 w 21"/>
                <a:gd name="T55" fmla="*/ 4 h 31"/>
                <a:gd name="T56" fmla="*/ 4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8 w 21"/>
                <a:gd name="T69" fmla="*/ 27 h 31"/>
                <a:gd name="T70" fmla="*/ 18 w 21"/>
                <a:gd name="T71" fmla="*/ 17 h 31"/>
                <a:gd name="T72" fmla="*/ 16 w 21"/>
                <a:gd name="T73" fmla="*/ 16 h 31"/>
                <a:gd name="T74" fmla="*/ 12 w 21"/>
                <a:gd name="T75" fmla="*/ 16 h 31"/>
                <a:gd name="T76" fmla="*/ 9 w 21"/>
                <a:gd name="T77" fmla="*/ 16 h 31"/>
                <a:gd name="T78" fmla="*/ 6 w 21"/>
                <a:gd name="T79" fmla="*/ 17 h 31"/>
                <a:gd name="T80" fmla="*/ 4 w 21"/>
                <a:gd name="T81" fmla="*/ 19 h 31"/>
                <a:gd name="T82" fmla="*/ 4 w 21"/>
                <a:gd name="T83" fmla="*/ 22 h 31"/>
                <a:gd name="T84" fmla="*/ 4 w 21"/>
                <a:gd name="T85" fmla="*/ 24 h 31"/>
                <a:gd name="T86" fmla="*/ 6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6" y="1"/>
                  </a:cubicBezTo>
                  <a:cubicBezTo>
                    <a:pt x="17" y="2"/>
                    <a:pt x="18" y="3"/>
                    <a:pt x="19" y="3"/>
                  </a:cubicBezTo>
                  <a:cubicBezTo>
                    <a:pt x="20" y="4"/>
                    <a:pt x="20" y="6"/>
                    <a:pt x="21" y="7"/>
                  </a:cubicBezTo>
                  <a:cubicBezTo>
                    <a:pt x="21" y="8"/>
                    <a:pt x="21" y="10"/>
                    <a:pt x="21" y="11"/>
                  </a:cubicBezTo>
                  <a:cubicBezTo>
                    <a:pt x="21" y="29"/>
                    <a:pt x="21" y="29"/>
                    <a:pt x="21" y="29"/>
                  </a:cubicBezTo>
                  <a:cubicBezTo>
                    <a:pt x="21" y="29"/>
                    <a:pt x="20" y="30"/>
                    <a:pt x="20" y="30"/>
                  </a:cubicBezTo>
                  <a:cubicBezTo>
                    <a:pt x="19" y="30"/>
                    <a:pt x="18" y="30"/>
                    <a:pt x="17" y="30"/>
                  </a:cubicBezTo>
                  <a:cubicBezTo>
                    <a:pt x="16" y="30"/>
                    <a:pt x="15" y="30"/>
                    <a:pt x="14" y="31"/>
                  </a:cubicBezTo>
                  <a:cubicBezTo>
                    <a:pt x="13" y="31"/>
                    <a:pt x="12" y="31"/>
                    <a:pt x="11" y="31"/>
                  </a:cubicBezTo>
                  <a:cubicBezTo>
                    <a:pt x="9" y="31"/>
                    <a:pt x="8" y="30"/>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5"/>
                    <a:pt x="3" y="15"/>
                  </a:cubicBezTo>
                  <a:cubicBezTo>
                    <a:pt x="4" y="14"/>
                    <a:pt x="6" y="14"/>
                    <a:pt x="7" y="13"/>
                  </a:cubicBezTo>
                  <a:cubicBezTo>
                    <a:pt x="9" y="13"/>
                    <a:pt x="10" y="13"/>
                    <a:pt x="12" y="13"/>
                  </a:cubicBezTo>
                  <a:cubicBezTo>
                    <a:pt x="13" y="13"/>
                    <a:pt x="13" y="13"/>
                    <a:pt x="14" y="13"/>
                  </a:cubicBezTo>
                  <a:cubicBezTo>
                    <a:pt x="14" y="13"/>
                    <a:pt x="15" y="13"/>
                    <a:pt x="15" y="13"/>
                  </a:cubicBezTo>
                  <a:cubicBezTo>
                    <a:pt x="16" y="13"/>
                    <a:pt x="16" y="13"/>
                    <a:pt x="17" y="13"/>
                  </a:cubicBezTo>
                  <a:cubicBezTo>
                    <a:pt x="17" y="13"/>
                    <a:pt x="17" y="13"/>
                    <a:pt x="18" y="14"/>
                  </a:cubicBezTo>
                  <a:cubicBezTo>
                    <a:pt x="18" y="12"/>
                    <a:pt x="18" y="12"/>
                    <a:pt x="18" y="12"/>
                  </a:cubicBezTo>
                  <a:cubicBezTo>
                    <a:pt x="18" y="11"/>
                    <a:pt x="18" y="10"/>
                    <a:pt x="17" y="9"/>
                  </a:cubicBezTo>
                  <a:cubicBezTo>
                    <a:pt x="17" y="8"/>
                    <a:pt x="17" y="7"/>
                    <a:pt x="16" y="6"/>
                  </a:cubicBezTo>
                  <a:cubicBezTo>
                    <a:pt x="16" y="5"/>
                    <a:pt x="15" y="5"/>
                    <a:pt x="14" y="4"/>
                  </a:cubicBezTo>
                  <a:cubicBezTo>
                    <a:pt x="13" y="4"/>
                    <a:pt x="12" y="4"/>
                    <a:pt x="11" y="4"/>
                  </a:cubicBezTo>
                  <a:cubicBezTo>
                    <a:pt x="9" y="4"/>
                    <a:pt x="7" y="4"/>
                    <a:pt x="6" y="4"/>
                  </a:cubicBezTo>
                  <a:cubicBezTo>
                    <a:pt x="5" y="4"/>
                    <a:pt x="4" y="5"/>
                    <a:pt x="4" y="5"/>
                  </a:cubicBezTo>
                  <a:cubicBezTo>
                    <a:pt x="3" y="2"/>
                    <a:pt x="3" y="2"/>
                    <a:pt x="3" y="2"/>
                  </a:cubicBezTo>
                  <a:cubicBezTo>
                    <a:pt x="4" y="1"/>
                    <a:pt x="5" y="1"/>
                    <a:pt x="6" y="1"/>
                  </a:cubicBezTo>
                  <a:cubicBezTo>
                    <a:pt x="7"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7" y="16"/>
                    <a:pt x="6" y="17"/>
                  </a:cubicBezTo>
                  <a:cubicBezTo>
                    <a:pt x="6" y="17"/>
                    <a:pt x="5" y="18"/>
                    <a:pt x="4" y="19"/>
                  </a:cubicBezTo>
                  <a:cubicBezTo>
                    <a:pt x="4" y="19"/>
                    <a:pt x="4" y="20"/>
                    <a:pt x="4" y="22"/>
                  </a:cubicBezTo>
                  <a:cubicBezTo>
                    <a:pt x="4" y="23"/>
                    <a:pt x="4" y="24"/>
                    <a:pt x="4" y="24"/>
                  </a:cubicBezTo>
                  <a:cubicBezTo>
                    <a:pt x="5" y="25"/>
                    <a:pt x="5" y="26"/>
                    <a:pt x="6"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8"/>
            <p:cNvSpPr>
              <a:spLocks/>
            </p:cNvSpPr>
            <p:nvPr/>
          </p:nvSpPr>
          <p:spPr bwMode="auto">
            <a:xfrm>
              <a:off x="5376865" y="7123183"/>
              <a:ext cx="26988" cy="52388"/>
            </a:xfrm>
            <a:custGeom>
              <a:avLst/>
              <a:gdLst>
                <a:gd name="T0" fmla="*/ 9 w 15"/>
                <a:gd name="T1" fmla="*/ 0 h 29"/>
                <a:gd name="T2" fmla="*/ 13 w 15"/>
                <a:gd name="T3" fmla="*/ 0 h 29"/>
                <a:gd name="T4" fmla="*/ 15 w 15"/>
                <a:gd name="T5" fmla="*/ 0 h 29"/>
                <a:gd name="T6" fmla="*/ 14 w 15"/>
                <a:gd name="T7" fmla="*/ 3 h 29"/>
                <a:gd name="T8" fmla="*/ 12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3 w 15"/>
                <a:gd name="T23" fmla="*/ 0 h 29"/>
                <a:gd name="T24" fmla="*/ 9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9" y="0"/>
                  </a:moveTo>
                  <a:cubicBezTo>
                    <a:pt x="11" y="0"/>
                    <a:pt x="12" y="0"/>
                    <a:pt x="13" y="0"/>
                  </a:cubicBezTo>
                  <a:cubicBezTo>
                    <a:pt x="14" y="0"/>
                    <a:pt x="15" y="0"/>
                    <a:pt x="15" y="0"/>
                  </a:cubicBezTo>
                  <a:cubicBezTo>
                    <a:pt x="14" y="3"/>
                    <a:pt x="14" y="3"/>
                    <a:pt x="14" y="3"/>
                  </a:cubicBezTo>
                  <a:cubicBezTo>
                    <a:pt x="14" y="3"/>
                    <a:pt x="13" y="3"/>
                    <a:pt x="12" y="3"/>
                  </a:cubicBezTo>
                  <a:cubicBezTo>
                    <a:pt x="12" y="3"/>
                    <a:pt x="10" y="3"/>
                    <a:pt x="9" y="3"/>
                  </a:cubicBezTo>
                  <a:cubicBezTo>
                    <a:pt x="7" y="3"/>
                    <a:pt x="6" y="3"/>
                    <a:pt x="5" y="3"/>
                  </a:cubicBezTo>
                  <a:cubicBezTo>
                    <a:pt x="4" y="3"/>
                    <a:pt x="3" y="4"/>
                    <a:pt x="3" y="4"/>
                  </a:cubicBezTo>
                  <a:cubicBezTo>
                    <a:pt x="3" y="29"/>
                    <a:pt x="3" y="29"/>
                    <a:pt x="3" y="29"/>
                  </a:cubicBezTo>
                  <a:cubicBezTo>
                    <a:pt x="0" y="29"/>
                    <a:pt x="0" y="29"/>
                    <a:pt x="0" y="29"/>
                  </a:cubicBezTo>
                  <a:cubicBezTo>
                    <a:pt x="0" y="1"/>
                    <a:pt x="0" y="1"/>
                    <a:pt x="0" y="1"/>
                  </a:cubicBezTo>
                  <a:cubicBezTo>
                    <a:pt x="0" y="1"/>
                    <a:pt x="2" y="1"/>
                    <a:pt x="3" y="0"/>
                  </a:cubicBezTo>
                  <a:cubicBezTo>
                    <a:pt x="5" y="0"/>
                    <a:pt x="7" y="0"/>
                    <a:pt x="9"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9"/>
            <p:cNvSpPr>
              <a:spLocks/>
            </p:cNvSpPr>
            <p:nvPr/>
          </p:nvSpPr>
          <p:spPr bwMode="auto">
            <a:xfrm>
              <a:off x="5413377" y="7107308"/>
              <a:ext cx="31750" cy="71438"/>
            </a:xfrm>
            <a:custGeom>
              <a:avLst/>
              <a:gdLst>
                <a:gd name="T0" fmla="*/ 4 w 17"/>
                <a:gd name="T1" fmla="*/ 9 h 39"/>
                <a:gd name="T2" fmla="*/ 15 w 17"/>
                <a:gd name="T3" fmla="*/ 9 h 39"/>
                <a:gd name="T4" fmla="*/ 15 w 17"/>
                <a:gd name="T5" fmla="*/ 12 h 39"/>
                <a:gd name="T6" fmla="*/ 4 w 17"/>
                <a:gd name="T7" fmla="*/ 12 h 39"/>
                <a:gd name="T8" fmla="*/ 4 w 17"/>
                <a:gd name="T9" fmla="*/ 28 h 39"/>
                <a:gd name="T10" fmla="*/ 4 w 17"/>
                <a:gd name="T11" fmla="*/ 32 h 39"/>
                <a:gd name="T12" fmla="*/ 6 w 17"/>
                <a:gd name="T13" fmla="*/ 34 h 39"/>
                <a:gd name="T14" fmla="*/ 7 w 17"/>
                <a:gd name="T15" fmla="*/ 35 h 39"/>
                <a:gd name="T16" fmla="*/ 10 w 17"/>
                <a:gd name="T17" fmla="*/ 35 h 39"/>
                <a:gd name="T18" fmla="*/ 14 w 17"/>
                <a:gd name="T19" fmla="*/ 35 h 39"/>
                <a:gd name="T20" fmla="*/ 16 w 17"/>
                <a:gd name="T21" fmla="*/ 34 h 39"/>
                <a:gd name="T22" fmla="*/ 17 w 17"/>
                <a:gd name="T23" fmla="*/ 37 h 39"/>
                <a:gd name="T24" fmla="*/ 14 w 17"/>
                <a:gd name="T25" fmla="*/ 38 h 39"/>
                <a:gd name="T26" fmla="*/ 10 w 17"/>
                <a:gd name="T27" fmla="*/ 39 h 39"/>
                <a:gd name="T28" fmla="*/ 5 w 17"/>
                <a:gd name="T29" fmla="*/ 38 h 39"/>
                <a:gd name="T30" fmla="*/ 2 w 17"/>
                <a:gd name="T31" fmla="*/ 36 h 39"/>
                <a:gd name="T32" fmla="*/ 1 w 17"/>
                <a:gd name="T33" fmla="*/ 32 h 39"/>
                <a:gd name="T34" fmla="*/ 0 w 17"/>
                <a:gd name="T35" fmla="*/ 27 h 39"/>
                <a:gd name="T36" fmla="*/ 0 w 17"/>
                <a:gd name="T37" fmla="*/ 1 h 39"/>
                <a:gd name="T38" fmla="*/ 4 w 17"/>
                <a:gd name="T39" fmla="*/ 0 h 39"/>
                <a:gd name="T40" fmla="*/ 4 w 17"/>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9">
                  <a:moveTo>
                    <a:pt x="4" y="9"/>
                  </a:moveTo>
                  <a:cubicBezTo>
                    <a:pt x="15" y="9"/>
                    <a:pt x="15" y="9"/>
                    <a:pt x="15" y="9"/>
                  </a:cubicBezTo>
                  <a:cubicBezTo>
                    <a:pt x="15" y="12"/>
                    <a:pt x="15" y="12"/>
                    <a:pt x="15" y="12"/>
                  </a:cubicBezTo>
                  <a:cubicBezTo>
                    <a:pt x="4" y="12"/>
                    <a:pt x="4" y="12"/>
                    <a:pt x="4" y="12"/>
                  </a:cubicBezTo>
                  <a:cubicBezTo>
                    <a:pt x="4" y="28"/>
                    <a:pt x="4" y="28"/>
                    <a:pt x="4" y="28"/>
                  </a:cubicBezTo>
                  <a:cubicBezTo>
                    <a:pt x="4" y="29"/>
                    <a:pt x="4" y="31"/>
                    <a:pt x="4" y="32"/>
                  </a:cubicBezTo>
                  <a:cubicBezTo>
                    <a:pt x="5" y="33"/>
                    <a:pt x="5" y="33"/>
                    <a:pt x="6" y="34"/>
                  </a:cubicBezTo>
                  <a:cubicBezTo>
                    <a:pt x="6" y="34"/>
                    <a:pt x="7" y="35"/>
                    <a:pt x="7" y="35"/>
                  </a:cubicBezTo>
                  <a:cubicBezTo>
                    <a:pt x="8" y="35"/>
                    <a:pt x="9" y="35"/>
                    <a:pt x="10" y="35"/>
                  </a:cubicBezTo>
                  <a:cubicBezTo>
                    <a:pt x="11" y="35"/>
                    <a:pt x="13" y="35"/>
                    <a:pt x="14" y="35"/>
                  </a:cubicBezTo>
                  <a:cubicBezTo>
                    <a:pt x="15" y="34"/>
                    <a:pt x="15" y="34"/>
                    <a:pt x="16" y="34"/>
                  </a:cubicBezTo>
                  <a:cubicBezTo>
                    <a:pt x="17" y="37"/>
                    <a:pt x="17" y="37"/>
                    <a:pt x="17" y="37"/>
                  </a:cubicBezTo>
                  <a:cubicBezTo>
                    <a:pt x="16" y="37"/>
                    <a:pt x="15" y="38"/>
                    <a:pt x="14" y="38"/>
                  </a:cubicBezTo>
                  <a:cubicBezTo>
                    <a:pt x="13" y="38"/>
                    <a:pt x="11" y="39"/>
                    <a:pt x="10" y="39"/>
                  </a:cubicBezTo>
                  <a:cubicBezTo>
                    <a:pt x="8" y="39"/>
                    <a:pt x="6" y="38"/>
                    <a:pt x="5" y="38"/>
                  </a:cubicBezTo>
                  <a:cubicBezTo>
                    <a:pt x="4" y="37"/>
                    <a:pt x="3" y="37"/>
                    <a:pt x="2" y="36"/>
                  </a:cubicBezTo>
                  <a:cubicBezTo>
                    <a:pt x="2" y="35"/>
                    <a:pt x="1" y="34"/>
                    <a:pt x="1" y="32"/>
                  </a:cubicBezTo>
                  <a:cubicBezTo>
                    <a:pt x="0" y="31"/>
                    <a:pt x="0" y="29"/>
                    <a:pt x="0" y="27"/>
                  </a:cubicBezTo>
                  <a:cubicBezTo>
                    <a:pt x="0" y="1"/>
                    <a:pt x="0" y="1"/>
                    <a:pt x="0" y="1"/>
                  </a:cubicBezTo>
                  <a:cubicBezTo>
                    <a:pt x="4" y="0"/>
                    <a:pt x="4" y="0"/>
                    <a:pt x="4" y="0"/>
                  </a:cubicBezTo>
                  <a:lnTo>
                    <a:pt x="4"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0" name="Group 609"/>
          <p:cNvGrpSpPr/>
          <p:nvPr/>
        </p:nvGrpSpPr>
        <p:grpSpPr>
          <a:xfrm>
            <a:off x="6732191" y="6185909"/>
            <a:ext cx="153988" cy="92076"/>
            <a:chOff x="6403977" y="7104133"/>
            <a:chExt cx="153988" cy="92076"/>
          </a:xfrm>
        </p:grpSpPr>
        <p:sp>
          <p:nvSpPr>
            <p:cNvPr id="243" name="Freeform 230"/>
            <p:cNvSpPr>
              <a:spLocks/>
            </p:cNvSpPr>
            <p:nvPr/>
          </p:nvSpPr>
          <p:spPr bwMode="auto">
            <a:xfrm>
              <a:off x="6403977" y="7104133"/>
              <a:ext cx="52388" cy="71438"/>
            </a:xfrm>
            <a:custGeom>
              <a:avLst/>
              <a:gdLst>
                <a:gd name="T0" fmla="*/ 33 w 33"/>
                <a:gd name="T1" fmla="*/ 0 h 45"/>
                <a:gd name="T2" fmla="*/ 33 w 33"/>
                <a:gd name="T3" fmla="*/ 5 h 45"/>
                <a:gd name="T4" fmla="*/ 18 w 33"/>
                <a:gd name="T5" fmla="*/ 5 h 45"/>
                <a:gd name="T6" fmla="*/ 18 w 33"/>
                <a:gd name="T7" fmla="*/ 45 h 45"/>
                <a:gd name="T8" fmla="*/ 15 w 33"/>
                <a:gd name="T9" fmla="*/ 45 h 45"/>
                <a:gd name="T10" fmla="*/ 15 w 33"/>
                <a:gd name="T11" fmla="*/ 5 h 45"/>
                <a:gd name="T12" fmla="*/ 0 w 33"/>
                <a:gd name="T13" fmla="*/ 5 h 45"/>
                <a:gd name="T14" fmla="*/ 0 w 33"/>
                <a:gd name="T15" fmla="*/ 0 h 45"/>
                <a:gd name="T16" fmla="*/ 33 w 33"/>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5">
                  <a:moveTo>
                    <a:pt x="33" y="0"/>
                  </a:moveTo>
                  <a:lnTo>
                    <a:pt x="33" y="5"/>
                  </a:lnTo>
                  <a:lnTo>
                    <a:pt x="18" y="5"/>
                  </a:lnTo>
                  <a:lnTo>
                    <a:pt x="18" y="45"/>
                  </a:lnTo>
                  <a:lnTo>
                    <a:pt x="15" y="45"/>
                  </a:lnTo>
                  <a:lnTo>
                    <a:pt x="15" y="5"/>
                  </a:lnTo>
                  <a:lnTo>
                    <a:pt x="0" y="5"/>
                  </a:lnTo>
                  <a:lnTo>
                    <a:pt x="0" y="0"/>
                  </a:lnTo>
                  <a:lnTo>
                    <a:pt x="3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31"/>
            <p:cNvSpPr>
              <a:spLocks noEditPoints="1"/>
            </p:cNvSpPr>
            <p:nvPr/>
          </p:nvSpPr>
          <p:spPr bwMode="auto">
            <a:xfrm>
              <a:off x="6459540" y="7121596"/>
              <a:ext cx="39688" cy="57151"/>
            </a:xfrm>
            <a:custGeom>
              <a:avLst/>
              <a:gdLst>
                <a:gd name="T0" fmla="*/ 11 w 21"/>
                <a:gd name="T1" fmla="*/ 0 h 31"/>
                <a:gd name="T2" fmla="*/ 15 w 21"/>
                <a:gd name="T3" fmla="*/ 1 h 31"/>
                <a:gd name="T4" fmla="*/ 19 w 21"/>
                <a:gd name="T5" fmla="*/ 3 h 31"/>
                <a:gd name="T6" fmla="*/ 20 w 21"/>
                <a:gd name="T7" fmla="*/ 7 h 31"/>
                <a:gd name="T8" fmla="*/ 21 w 21"/>
                <a:gd name="T9" fmla="*/ 11 h 31"/>
                <a:gd name="T10" fmla="*/ 21 w 21"/>
                <a:gd name="T11" fmla="*/ 29 h 31"/>
                <a:gd name="T12" fmla="*/ 19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1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3 w 21"/>
                <a:gd name="T37" fmla="*/ 13 h 31"/>
                <a:gd name="T38" fmla="*/ 15 w 21"/>
                <a:gd name="T39" fmla="*/ 13 h 31"/>
                <a:gd name="T40" fmla="*/ 17 w 21"/>
                <a:gd name="T41" fmla="*/ 13 h 31"/>
                <a:gd name="T42" fmla="*/ 17 w 21"/>
                <a:gd name="T43" fmla="*/ 14 h 31"/>
                <a:gd name="T44" fmla="*/ 17 w 21"/>
                <a:gd name="T45" fmla="*/ 12 h 31"/>
                <a:gd name="T46" fmla="*/ 17 w 21"/>
                <a:gd name="T47" fmla="*/ 9 h 31"/>
                <a:gd name="T48" fmla="*/ 16 w 21"/>
                <a:gd name="T49" fmla="*/ 6 h 31"/>
                <a:gd name="T50" fmla="*/ 14 w 21"/>
                <a:gd name="T51" fmla="*/ 4 h 31"/>
                <a:gd name="T52" fmla="*/ 10 w 21"/>
                <a:gd name="T53" fmla="*/ 4 h 31"/>
                <a:gd name="T54" fmla="*/ 6 w 21"/>
                <a:gd name="T55" fmla="*/ 4 h 31"/>
                <a:gd name="T56" fmla="*/ 3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7 w 21"/>
                <a:gd name="T69" fmla="*/ 27 h 31"/>
                <a:gd name="T70" fmla="*/ 17 w 21"/>
                <a:gd name="T71" fmla="*/ 17 h 31"/>
                <a:gd name="T72" fmla="*/ 15 w 21"/>
                <a:gd name="T73" fmla="*/ 16 h 31"/>
                <a:gd name="T74" fmla="*/ 12 w 21"/>
                <a:gd name="T75" fmla="*/ 16 h 31"/>
                <a:gd name="T76" fmla="*/ 9 w 21"/>
                <a:gd name="T77" fmla="*/ 16 h 31"/>
                <a:gd name="T78" fmla="*/ 6 w 21"/>
                <a:gd name="T79" fmla="*/ 17 h 31"/>
                <a:gd name="T80" fmla="*/ 4 w 21"/>
                <a:gd name="T81" fmla="*/ 19 h 31"/>
                <a:gd name="T82" fmla="*/ 3 w 21"/>
                <a:gd name="T83" fmla="*/ 22 h 31"/>
                <a:gd name="T84" fmla="*/ 4 w 21"/>
                <a:gd name="T85" fmla="*/ 24 h 31"/>
                <a:gd name="T86" fmla="*/ 5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5" y="1"/>
                  </a:cubicBezTo>
                  <a:cubicBezTo>
                    <a:pt x="17" y="2"/>
                    <a:pt x="18" y="3"/>
                    <a:pt x="19" y="3"/>
                  </a:cubicBezTo>
                  <a:cubicBezTo>
                    <a:pt x="19" y="4"/>
                    <a:pt x="20" y="6"/>
                    <a:pt x="20" y="7"/>
                  </a:cubicBezTo>
                  <a:cubicBezTo>
                    <a:pt x="21" y="8"/>
                    <a:pt x="21" y="10"/>
                    <a:pt x="21" y="11"/>
                  </a:cubicBezTo>
                  <a:cubicBezTo>
                    <a:pt x="21" y="29"/>
                    <a:pt x="21" y="29"/>
                    <a:pt x="21" y="29"/>
                  </a:cubicBezTo>
                  <a:cubicBezTo>
                    <a:pt x="21" y="29"/>
                    <a:pt x="20" y="30"/>
                    <a:pt x="19" y="30"/>
                  </a:cubicBezTo>
                  <a:cubicBezTo>
                    <a:pt x="19" y="30"/>
                    <a:pt x="18" y="30"/>
                    <a:pt x="17" y="30"/>
                  </a:cubicBezTo>
                  <a:cubicBezTo>
                    <a:pt x="16" y="30"/>
                    <a:pt x="15" y="30"/>
                    <a:pt x="14" y="31"/>
                  </a:cubicBezTo>
                  <a:cubicBezTo>
                    <a:pt x="13" y="31"/>
                    <a:pt x="12" y="31"/>
                    <a:pt x="10" y="31"/>
                  </a:cubicBezTo>
                  <a:cubicBezTo>
                    <a:pt x="9" y="31"/>
                    <a:pt x="7" y="30"/>
                    <a:pt x="6" y="30"/>
                  </a:cubicBezTo>
                  <a:cubicBezTo>
                    <a:pt x="5" y="30"/>
                    <a:pt x="4" y="29"/>
                    <a:pt x="3" y="29"/>
                  </a:cubicBezTo>
                  <a:cubicBezTo>
                    <a:pt x="2" y="28"/>
                    <a:pt x="1" y="27"/>
                    <a:pt x="1" y="26"/>
                  </a:cubicBezTo>
                  <a:cubicBezTo>
                    <a:pt x="0" y="25"/>
                    <a:pt x="0" y="23"/>
                    <a:pt x="0" y="22"/>
                  </a:cubicBezTo>
                  <a:cubicBezTo>
                    <a:pt x="0" y="20"/>
                    <a:pt x="0" y="19"/>
                    <a:pt x="1" y="18"/>
                  </a:cubicBezTo>
                  <a:cubicBezTo>
                    <a:pt x="1" y="16"/>
                    <a:pt x="2" y="15"/>
                    <a:pt x="3" y="15"/>
                  </a:cubicBezTo>
                  <a:cubicBezTo>
                    <a:pt x="4" y="14"/>
                    <a:pt x="5" y="14"/>
                    <a:pt x="7" y="13"/>
                  </a:cubicBezTo>
                  <a:cubicBezTo>
                    <a:pt x="8" y="13"/>
                    <a:pt x="10" y="13"/>
                    <a:pt x="12" y="13"/>
                  </a:cubicBezTo>
                  <a:cubicBezTo>
                    <a:pt x="12" y="13"/>
                    <a:pt x="13" y="13"/>
                    <a:pt x="13" y="13"/>
                  </a:cubicBezTo>
                  <a:cubicBezTo>
                    <a:pt x="14" y="13"/>
                    <a:pt x="15" y="13"/>
                    <a:pt x="15" y="13"/>
                  </a:cubicBezTo>
                  <a:cubicBezTo>
                    <a:pt x="16" y="13"/>
                    <a:pt x="16" y="13"/>
                    <a:pt x="17" y="13"/>
                  </a:cubicBezTo>
                  <a:cubicBezTo>
                    <a:pt x="17" y="13"/>
                    <a:pt x="17" y="13"/>
                    <a:pt x="17" y="14"/>
                  </a:cubicBezTo>
                  <a:cubicBezTo>
                    <a:pt x="17" y="12"/>
                    <a:pt x="17" y="12"/>
                    <a:pt x="17" y="12"/>
                  </a:cubicBezTo>
                  <a:cubicBezTo>
                    <a:pt x="17" y="11"/>
                    <a:pt x="17" y="10"/>
                    <a:pt x="17" y="9"/>
                  </a:cubicBezTo>
                  <a:cubicBezTo>
                    <a:pt x="17" y="8"/>
                    <a:pt x="17" y="7"/>
                    <a:pt x="16" y="6"/>
                  </a:cubicBezTo>
                  <a:cubicBezTo>
                    <a:pt x="16" y="5"/>
                    <a:pt x="15" y="5"/>
                    <a:pt x="14" y="4"/>
                  </a:cubicBezTo>
                  <a:cubicBezTo>
                    <a:pt x="13" y="4"/>
                    <a:pt x="12" y="4"/>
                    <a:pt x="10" y="4"/>
                  </a:cubicBezTo>
                  <a:cubicBezTo>
                    <a:pt x="8" y="4"/>
                    <a:pt x="7" y="4"/>
                    <a:pt x="6" y="4"/>
                  </a:cubicBezTo>
                  <a:cubicBezTo>
                    <a:pt x="5" y="4"/>
                    <a:pt x="4" y="5"/>
                    <a:pt x="3" y="5"/>
                  </a:cubicBezTo>
                  <a:cubicBezTo>
                    <a:pt x="3" y="2"/>
                    <a:pt x="3" y="2"/>
                    <a:pt x="3" y="2"/>
                  </a:cubicBezTo>
                  <a:cubicBezTo>
                    <a:pt x="4" y="1"/>
                    <a:pt x="5" y="1"/>
                    <a:pt x="6" y="1"/>
                  </a:cubicBezTo>
                  <a:cubicBezTo>
                    <a:pt x="7" y="1"/>
                    <a:pt x="9" y="0"/>
                    <a:pt x="11" y="0"/>
                  </a:cubicBezTo>
                  <a:close/>
                  <a:moveTo>
                    <a:pt x="11" y="27"/>
                  </a:moveTo>
                  <a:cubicBezTo>
                    <a:pt x="12" y="27"/>
                    <a:pt x="14" y="27"/>
                    <a:pt x="15" y="27"/>
                  </a:cubicBezTo>
                  <a:cubicBezTo>
                    <a:pt x="16" y="27"/>
                    <a:pt x="17" y="27"/>
                    <a:pt x="17" y="27"/>
                  </a:cubicBezTo>
                  <a:cubicBezTo>
                    <a:pt x="17" y="17"/>
                    <a:pt x="17" y="17"/>
                    <a:pt x="17" y="17"/>
                  </a:cubicBezTo>
                  <a:cubicBezTo>
                    <a:pt x="17" y="17"/>
                    <a:pt x="16" y="16"/>
                    <a:pt x="15" y="16"/>
                  </a:cubicBezTo>
                  <a:cubicBezTo>
                    <a:pt x="15" y="16"/>
                    <a:pt x="13" y="16"/>
                    <a:pt x="12" y="16"/>
                  </a:cubicBezTo>
                  <a:cubicBezTo>
                    <a:pt x="11" y="16"/>
                    <a:pt x="10" y="16"/>
                    <a:pt x="9" y="16"/>
                  </a:cubicBezTo>
                  <a:cubicBezTo>
                    <a:pt x="8" y="16"/>
                    <a:pt x="7" y="16"/>
                    <a:pt x="6" y="17"/>
                  </a:cubicBezTo>
                  <a:cubicBezTo>
                    <a:pt x="5" y="17"/>
                    <a:pt x="5" y="18"/>
                    <a:pt x="4" y="19"/>
                  </a:cubicBezTo>
                  <a:cubicBezTo>
                    <a:pt x="4" y="19"/>
                    <a:pt x="3" y="20"/>
                    <a:pt x="3" y="22"/>
                  </a:cubicBezTo>
                  <a:cubicBezTo>
                    <a:pt x="3" y="23"/>
                    <a:pt x="4" y="24"/>
                    <a:pt x="4" y="24"/>
                  </a:cubicBezTo>
                  <a:cubicBezTo>
                    <a:pt x="4" y="25"/>
                    <a:pt x="5" y="26"/>
                    <a:pt x="5"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2"/>
            <p:cNvSpPr>
              <a:spLocks noEditPoints="1"/>
            </p:cNvSpPr>
            <p:nvPr/>
          </p:nvSpPr>
          <p:spPr bwMode="auto">
            <a:xfrm>
              <a:off x="6513515" y="7123183"/>
              <a:ext cx="44450" cy="73026"/>
            </a:xfrm>
            <a:custGeom>
              <a:avLst/>
              <a:gdLst>
                <a:gd name="T0" fmla="*/ 20 w 24"/>
                <a:gd name="T1" fmla="*/ 26 h 40"/>
                <a:gd name="T2" fmla="*/ 19 w 24"/>
                <a:gd name="T3" fmla="*/ 26 h 40"/>
                <a:gd name="T4" fmla="*/ 18 w 24"/>
                <a:gd name="T5" fmla="*/ 27 h 40"/>
                <a:gd name="T6" fmla="*/ 15 w 24"/>
                <a:gd name="T7" fmla="*/ 28 h 40"/>
                <a:gd name="T8" fmla="*/ 12 w 24"/>
                <a:gd name="T9" fmla="*/ 28 h 40"/>
                <a:gd name="T10" fmla="*/ 8 w 24"/>
                <a:gd name="T11" fmla="*/ 27 h 40"/>
                <a:gd name="T12" fmla="*/ 3 w 24"/>
                <a:gd name="T13" fmla="*/ 25 h 40"/>
                <a:gd name="T14" fmla="*/ 1 w 24"/>
                <a:gd name="T15" fmla="*/ 20 h 40"/>
                <a:gd name="T16" fmla="*/ 0 w 24"/>
                <a:gd name="T17" fmla="*/ 14 h 40"/>
                <a:gd name="T18" fmla="*/ 1 w 24"/>
                <a:gd name="T19" fmla="*/ 8 h 40"/>
                <a:gd name="T20" fmla="*/ 3 w 24"/>
                <a:gd name="T21" fmla="*/ 4 h 40"/>
                <a:gd name="T22" fmla="*/ 8 w 24"/>
                <a:gd name="T23" fmla="*/ 1 h 40"/>
                <a:gd name="T24" fmla="*/ 13 w 24"/>
                <a:gd name="T25" fmla="*/ 0 h 40"/>
                <a:gd name="T26" fmla="*/ 20 w 24"/>
                <a:gd name="T27" fmla="*/ 0 h 40"/>
                <a:gd name="T28" fmla="*/ 24 w 24"/>
                <a:gd name="T29" fmla="*/ 1 h 40"/>
                <a:gd name="T30" fmla="*/ 24 w 24"/>
                <a:gd name="T31" fmla="*/ 28 h 40"/>
                <a:gd name="T32" fmla="*/ 20 w 24"/>
                <a:gd name="T33" fmla="*/ 37 h 40"/>
                <a:gd name="T34" fmla="*/ 10 w 24"/>
                <a:gd name="T35" fmla="*/ 40 h 40"/>
                <a:gd name="T36" fmla="*/ 5 w 24"/>
                <a:gd name="T37" fmla="*/ 39 h 40"/>
                <a:gd name="T38" fmla="*/ 1 w 24"/>
                <a:gd name="T39" fmla="*/ 38 h 40"/>
                <a:gd name="T40" fmla="*/ 2 w 24"/>
                <a:gd name="T41" fmla="*/ 35 h 40"/>
                <a:gd name="T42" fmla="*/ 6 w 24"/>
                <a:gd name="T43" fmla="*/ 36 h 40"/>
                <a:gd name="T44" fmla="*/ 10 w 24"/>
                <a:gd name="T45" fmla="*/ 36 h 40"/>
                <a:gd name="T46" fmla="*/ 18 w 24"/>
                <a:gd name="T47" fmla="*/ 34 h 40"/>
                <a:gd name="T48" fmla="*/ 20 w 24"/>
                <a:gd name="T49" fmla="*/ 28 h 40"/>
                <a:gd name="T50" fmla="*/ 20 w 24"/>
                <a:gd name="T51" fmla="*/ 26 h 40"/>
                <a:gd name="T52" fmla="*/ 20 w 24"/>
                <a:gd name="T53" fmla="*/ 4 h 40"/>
                <a:gd name="T54" fmla="*/ 18 w 24"/>
                <a:gd name="T55" fmla="*/ 3 h 40"/>
                <a:gd name="T56" fmla="*/ 13 w 24"/>
                <a:gd name="T57" fmla="*/ 3 h 40"/>
                <a:gd name="T58" fmla="*/ 9 w 24"/>
                <a:gd name="T59" fmla="*/ 4 h 40"/>
                <a:gd name="T60" fmla="*/ 6 w 24"/>
                <a:gd name="T61" fmla="*/ 6 h 40"/>
                <a:gd name="T62" fmla="*/ 4 w 24"/>
                <a:gd name="T63" fmla="*/ 9 h 40"/>
                <a:gd name="T64" fmla="*/ 3 w 24"/>
                <a:gd name="T65" fmla="*/ 14 h 40"/>
                <a:gd name="T66" fmla="*/ 4 w 24"/>
                <a:gd name="T67" fmla="*/ 19 h 40"/>
                <a:gd name="T68" fmla="*/ 6 w 24"/>
                <a:gd name="T69" fmla="*/ 22 h 40"/>
                <a:gd name="T70" fmla="*/ 9 w 24"/>
                <a:gd name="T71" fmla="*/ 24 h 40"/>
                <a:gd name="T72" fmla="*/ 12 w 24"/>
                <a:gd name="T73" fmla="*/ 25 h 40"/>
                <a:gd name="T74" fmla="*/ 17 w 24"/>
                <a:gd name="T75" fmla="*/ 24 h 40"/>
                <a:gd name="T76" fmla="*/ 20 w 24"/>
                <a:gd name="T77" fmla="*/ 22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6"/>
                    <a:pt x="20" y="26"/>
                    <a:pt x="19" y="26"/>
                  </a:cubicBezTo>
                  <a:cubicBezTo>
                    <a:pt x="19" y="27"/>
                    <a:pt x="18" y="27"/>
                    <a:pt x="18" y="27"/>
                  </a:cubicBezTo>
                  <a:cubicBezTo>
                    <a:pt x="17" y="27"/>
                    <a:pt x="16" y="28"/>
                    <a:pt x="15" y="28"/>
                  </a:cubicBezTo>
                  <a:cubicBezTo>
                    <a:pt x="14" y="28"/>
                    <a:pt x="14" y="28"/>
                    <a:pt x="12" y="28"/>
                  </a:cubicBezTo>
                  <a:cubicBezTo>
                    <a:pt x="11" y="28"/>
                    <a:pt x="9" y="28"/>
                    <a:pt x="8" y="27"/>
                  </a:cubicBezTo>
                  <a:cubicBezTo>
                    <a:pt x="6" y="27"/>
                    <a:pt x="5" y="26"/>
                    <a:pt x="3" y="25"/>
                  </a:cubicBezTo>
                  <a:cubicBezTo>
                    <a:pt x="2" y="24"/>
                    <a:pt x="1" y="22"/>
                    <a:pt x="1" y="20"/>
                  </a:cubicBezTo>
                  <a:cubicBezTo>
                    <a:pt x="0" y="19"/>
                    <a:pt x="0" y="16"/>
                    <a:pt x="0" y="14"/>
                  </a:cubicBezTo>
                  <a:cubicBezTo>
                    <a:pt x="0" y="12"/>
                    <a:pt x="0" y="10"/>
                    <a:pt x="1" y="8"/>
                  </a:cubicBezTo>
                  <a:cubicBezTo>
                    <a:pt x="1" y="6"/>
                    <a:pt x="2" y="5"/>
                    <a:pt x="3" y="4"/>
                  </a:cubicBezTo>
                  <a:cubicBezTo>
                    <a:pt x="4" y="2"/>
                    <a:pt x="6" y="1"/>
                    <a:pt x="8" y="1"/>
                  </a:cubicBezTo>
                  <a:cubicBezTo>
                    <a:pt x="9" y="0"/>
                    <a:pt x="11" y="0"/>
                    <a:pt x="13" y="0"/>
                  </a:cubicBezTo>
                  <a:cubicBezTo>
                    <a:pt x="16" y="0"/>
                    <a:pt x="18" y="0"/>
                    <a:pt x="20" y="0"/>
                  </a:cubicBezTo>
                  <a:cubicBezTo>
                    <a:pt x="21" y="0"/>
                    <a:pt x="23" y="1"/>
                    <a:pt x="24" y="1"/>
                  </a:cubicBezTo>
                  <a:cubicBezTo>
                    <a:pt x="24" y="28"/>
                    <a:pt x="24" y="28"/>
                    <a:pt x="24" y="28"/>
                  </a:cubicBezTo>
                  <a:cubicBezTo>
                    <a:pt x="24" y="32"/>
                    <a:pt x="23" y="35"/>
                    <a:pt x="20" y="37"/>
                  </a:cubicBezTo>
                  <a:cubicBezTo>
                    <a:pt x="18" y="39"/>
                    <a:pt x="15" y="40"/>
                    <a:pt x="10" y="40"/>
                  </a:cubicBezTo>
                  <a:cubicBezTo>
                    <a:pt x="8" y="40"/>
                    <a:pt x="7" y="39"/>
                    <a:pt x="5" y="39"/>
                  </a:cubicBezTo>
                  <a:cubicBezTo>
                    <a:pt x="4" y="39"/>
                    <a:pt x="2" y="39"/>
                    <a:pt x="1" y="38"/>
                  </a:cubicBezTo>
                  <a:cubicBezTo>
                    <a:pt x="2" y="35"/>
                    <a:pt x="2" y="35"/>
                    <a:pt x="2" y="35"/>
                  </a:cubicBezTo>
                  <a:cubicBezTo>
                    <a:pt x="3" y="35"/>
                    <a:pt x="4" y="36"/>
                    <a:pt x="6" y="36"/>
                  </a:cubicBezTo>
                  <a:cubicBezTo>
                    <a:pt x="7" y="36"/>
                    <a:pt x="9" y="36"/>
                    <a:pt x="10" y="36"/>
                  </a:cubicBezTo>
                  <a:cubicBezTo>
                    <a:pt x="14" y="36"/>
                    <a:pt x="16" y="36"/>
                    <a:pt x="18" y="34"/>
                  </a:cubicBezTo>
                  <a:cubicBezTo>
                    <a:pt x="19" y="33"/>
                    <a:pt x="20" y="31"/>
                    <a:pt x="20" y="28"/>
                  </a:cubicBezTo>
                  <a:lnTo>
                    <a:pt x="20" y="26"/>
                  </a:lnTo>
                  <a:close/>
                  <a:moveTo>
                    <a:pt x="20" y="4"/>
                  </a:moveTo>
                  <a:cubicBezTo>
                    <a:pt x="20" y="3"/>
                    <a:pt x="19" y="3"/>
                    <a:pt x="18" y="3"/>
                  </a:cubicBezTo>
                  <a:cubicBezTo>
                    <a:pt x="17" y="3"/>
                    <a:pt x="15" y="3"/>
                    <a:pt x="13" y="3"/>
                  </a:cubicBezTo>
                  <a:cubicBezTo>
                    <a:pt x="12" y="3"/>
                    <a:pt x="10" y="3"/>
                    <a:pt x="9" y="4"/>
                  </a:cubicBezTo>
                  <a:cubicBezTo>
                    <a:pt x="8" y="4"/>
                    <a:pt x="7" y="5"/>
                    <a:pt x="6" y="6"/>
                  </a:cubicBezTo>
                  <a:cubicBezTo>
                    <a:pt x="5" y="7"/>
                    <a:pt x="5" y="8"/>
                    <a:pt x="4" y="9"/>
                  </a:cubicBezTo>
                  <a:cubicBezTo>
                    <a:pt x="4" y="11"/>
                    <a:pt x="3" y="12"/>
                    <a:pt x="3" y="14"/>
                  </a:cubicBezTo>
                  <a:cubicBezTo>
                    <a:pt x="3" y="16"/>
                    <a:pt x="4" y="17"/>
                    <a:pt x="4" y="19"/>
                  </a:cubicBezTo>
                  <a:cubicBezTo>
                    <a:pt x="5" y="20"/>
                    <a:pt x="5" y="21"/>
                    <a:pt x="6" y="22"/>
                  </a:cubicBezTo>
                  <a:cubicBezTo>
                    <a:pt x="7" y="23"/>
                    <a:pt x="8" y="24"/>
                    <a:pt x="9" y="24"/>
                  </a:cubicBezTo>
                  <a:cubicBezTo>
                    <a:pt x="10" y="24"/>
                    <a:pt x="11" y="25"/>
                    <a:pt x="12" y="25"/>
                  </a:cubicBezTo>
                  <a:cubicBezTo>
                    <a:pt x="14" y="25"/>
                    <a:pt x="16" y="24"/>
                    <a:pt x="17" y="24"/>
                  </a:cubicBezTo>
                  <a:cubicBezTo>
                    <a:pt x="18" y="23"/>
                    <a:pt x="19" y="23"/>
                    <a:pt x="20" y="22"/>
                  </a:cubicBezTo>
                  <a:lnTo>
                    <a:pt x="2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2" name="Group 611"/>
          <p:cNvGrpSpPr/>
          <p:nvPr/>
        </p:nvGrpSpPr>
        <p:grpSpPr>
          <a:xfrm>
            <a:off x="9069591" y="6185909"/>
            <a:ext cx="295275" cy="92076"/>
            <a:chOff x="8650291" y="7104133"/>
            <a:chExt cx="295275" cy="92076"/>
          </a:xfrm>
        </p:grpSpPr>
        <p:sp>
          <p:nvSpPr>
            <p:cNvPr id="46" name="Freeform 233"/>
            <p:cNvSpPr>
              <a:spLocks/>
            </p:cNvSpPr>
            <p:nvPr/>
          </p:nvSpPr>
          <p:spPr bwMode="auto">
            <a:xfrm>
              <a:off x="8650291" y="7104133"/>
              <a:ext cx="53975" cy="71438"/>
            </a:xfrm>
            <a:custGeom>
              <a:avLst/>
              <a:gdLst>
                <a:gd name="T0" fmla="*/ 34 w 34"/>
                <a:gd name="T1" fmla="*/ 0 h 45"/>
                <a:gd name="T2" fmla="*/ 34 w 34"/>
                <a:gd name="T3" fmla="*/ 5 h 45"/>
                <a:gd name="T4" fmla="*/ 19 w 34"/>
                <a:gd name="T5" fmla="*/ 5 h 45"/>
                <a:gd name="T6" fmla="*/ 19 w 34"/>
                <a:gd name="T7" fmla="*/ 45 h 45"/>
                <a:gd name="T8" fmla="*/ 15 w 34"/>
                <a:gd name="T9" fmla="*/ 45 h 45"/>
                <a:gd name="T10" fmla="*/ 15 w 34"/>
                <a:gd name="T11" fmla="*/ 5 h 45"/>
                <a:gd name="T12" fmla="*/ 0 w 34"/>
                <a:gd name="T13" fmla="*/ 5 h 45"/>
                <a:gd name="T14" fmla="*/ 0 w 34"/>
                <a:gd name="T15" fmla="*/ 0 h 45"/>
                <a:gd name="T16" fmla="*/ 34 w 34"/>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5">
                  <a:moveTo>
                    <a:pt x="34" y="0"/>
                  </a:moveTo>
                  <a:lnTo>
                    <a:pt x="34" y="5"/>
                  </a:lnTo>
                  <a:lnTo>
                    <a:pt x="19" y="5"/>
                  </a:lnTo>
                  <a:lnTo>
                    <a:pt x="19" y="45"/>
                  </a:lnTo>
                  <a:lnTo>
                    <a:pt x="15" y="45"/>
                  </a:lnTo>
                  <a:lnTo>
                    <a:pt x="15" y="5"/>
                  </a:lnTo>
                  <a:lnTo>
                    <a:pt x="0" y="5"/>
                  </a:lnTo>
                  <a:lnTo>
                    <a:pt x="0" y="0"/>
                  </a:lnTo>
                  <a:lnTo>
                    <a:pt x="3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34"/>
            <p:cNvSpPr>
              <a:spLocks noEditPoints="1"/>
            </p:cNvSpPr>
            <p:nvPr/>
          </p:nvSpPr>
          <p:spPr bwMode="auto">
            <a:xfrm>
              <a:off x="8707441" y="7121596"/>
              <a:ext cx="38100" cy="57151"/>
            </a:xfrm>
            <a:custGeom>
              <a:avLst/>
              <a:gdLst>
                <a:gd name="T0" fmla="*/ 11 w 21"/>
                <a:gd name="T1" fmla="*/ 0 h 31"/>
                <a:gd name="T2" fmla="*/ 15 w 21"/>
                <a:gd name="T3" fmla="*/ 1 h 31"/>
                <a:gd name="T4" fmla="*/ 19 w 21"/>
                <a:gd name="T5" fmla="*/ 3 h 31"/>
                <a:gd name="T6" fmla="*/ 20 w 21"/>
                <a:gd name="T7" fmla="*/ 7 h 31"/>
                <a:gd name="T8" fmla="*/ 21 w 21"/>
                <a:gd name="T9" fmla="*/ 11 h 31"/>
                <a:gd name="T10" fmla="*/ 21 w 21"/>
                <a:gd name="T11" fmla="*/ 29 h 31"/>
                <a:gd name="T12" fmla="*/ 19 w 21"/>
                <a:gd name="T13" fmla="*/ 30 h 31"/>
                <a:gd name="T14" fmla="*/ 17 w 21"/>
                <a:gd name="T15" fmla="*/ 30 h 31"/>
                <a:gd name="T16" fmla="*/ 14 w 21"/>
                <a:gd name="T17" fmla="*/ 31 h 31"/>
                <a:gd name="T18" fmla="*/ 10 w 21"/>
                <a:gd name="T19" fmla="*/ 31 h 31"/>
                <a:gd name="T20" fmla="*/ 6 w 21"/>
                <a:gd name="T21" fmla="*/ 30 h 31"/>
                <a:gd name="T22" fmla="*/ 3 w 21"/>
                <a:gd name="T23" fmla="*/ 29 h 31"/>
                <a:gd name="T24" fmla="*/ 0 w 21"/>
                <a:gd name="T25" fmla="*/ 26 h 31"/>
                <a:gd name="T26" fmla="*/ 0 w 21"/>
                <a:gd name="T27" fmla="*/ 22 h 31"/>
                <a:gd name="T28" fmla="*/ 1 w 21"/>
                <a:gd name="T29" fmla="*/ 18 h 31"/>
                <a:gd name="T30" fmla="*/ 3 w 21"/>
                <a:gd name="T31" fmla="*/ 15 h 31"/>
                <a:gd name="T32" fmla="*/ 7 w 21"/>
                <a:gd name="T33" fmla="*/ 13 h 31"/>
                <a:gd name="T34" fmla="*/ 12 w 21"/>
                <a:gd name="T35" fmla="*/ 13 h 31"/>
                <a:gd name="T36" fmla="*/ 13 w 21"/>
                <a:gd name="T37" fmla="*/ 13 h 31"/>
                <a:gd name="T38" fmla="*/ 15 w 21"/>
                <a:gd name="T39" fmla="*/ 13 h 31"/>
                <a:gd name="T40" fmla="*/ 17 w 21"/>
                <a:gd name="T41" fmla="*/ 13 h 31"/>
                <a:gd name="T42" fmla="*/ 17 w 21"/>
                <a:gd name="T43" fmla="*/ 14 h 31"/>
                <a:gd name="T44" fmla="*/ 17 w 21"/>
                <a:gd name="T45" fmla="*/ 12 h 31"/>
                <a:gd name="T46" fmla="*/ 17 w 21"/>
                <a:gd name="T47" fmla="*/ 9 h 31"/>
                <a:gd name="T48" fmla="*/ 16 w 21"/>
                <a:gd name="T49" fmla="*/ 6 h 31"/>
                <a:gd name="T50" fmla="*/ 14 w 21"/>
                <a:gd name="T51" fmla="*/ 4 h 31"/>
                <a:gd name="T52" fmla="*/ 10 w 21"/>
                <a:gd name="T53" fmla="*/ 4 h 31"/>
                <a:gd name="T54" fmla="*/ 6 w 21"/>
                <a:gd name="T55" fmla="*/ 4 h 31"/>
                <a:gd name="T56" fmla="*/ 3 w 21"/>
                <a:gd name="T57" fmla="*/ 5 h 31"/>
                <a:gd name="T58" fmla="*/ 3 w 21"/>
                <a:gd name="T59" fmla="*/ 2 h 31"/>
                <a:gd name="T60" fmla="*/ 6 w 21"/>
                <a:gd name="T61" fmla="*/ 1 h 31"/>
                <a:gd name="T62" fmla="*/ 11 w 21"/>
                <a:gd name="T63" fmla="*/ 0 h 31"/>
                <a:gd name="T64" fmla="*/ 11 w 21"/>
                <a:gd name="T65" fmla="*/ 27 h 31"/>
                <a:gd name="T66" fmla="*/ 15 w 21"/>
                <a:gd name="T67" fmla="*/ 27 h 31"/>
                <a:gd name="T68" fmla="*/ 17 w 21"/>
                <a:gd name="T69" fmla="*/ 27 h 31"/>
                <a:gd name="T70" fmla="*/ 17 w 21"/>
                <a:gd name="T71" fmla="*/ 17 h 31"/>
                <a:gd name="T72" fmla="*/ 15 w 21"/>
                <a:gd name="T73" fmla="*/ 16 h 31"/>
                <a:gd name="T74" fmla="*/ 12 w 21"/>
                <a:gd name="T75" fmla="*/ 16 h 31"/>
                <a:gd name="T76" fmla="*/ 9 w 21"/>
                <a:gd name="T77" fmla="*/ 16 h 31"/>
                <a:gd name="T78" fmla="*/ 6 w 21"/>
                <a:gd name="T79" fmla="*/ 17 h 31"/>
                <a:gd name="T80" fmla="*/ 4 w 21"/>
                <a:gd name="T81" fmla="*/ 19 h 31"/>
                <a:gd name="T82" fmla="*/ 3 w 21"/>
                <a:gd name="T83" fmla="*/ 22 h 31"/>
                <a:gd name="T84" fmla="*/ 4 w 21"/>
                <a:gd name="T85" fmla="*/ 24 h 31"/>
                <a:gd name="T86" fmla="*/ 5 w 21"/>
                <a:gd name="T87" fmla="*/ 26 h 31"/>
                <a:gd name="T88" fmla="*/ 8 w 21"/>
                <a:gd name="T89" fmla="*/ 27 h 31"/>
                <a:gd name="T90" fmla="*/ 11 w 21"/>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31">
                  <a:moveTo>
                    <a:pt x="11" y="0"/>
                  </a:moveTo>
                  <a:cubicBezTo>
                    <a:pt x="13" y="0"/>
                    <a:pt x="14" y="1"/>
                    <a:pt x="15" y="1"/>
                  </a:cubicBezTo>
                  <a:cubicBezTo>
                    <a:pt x="17" y="2"/>
                    <a:pt x="18" y="3"/>
                    <a:pt x="19" y="3"/>
                  </a:cubicBezTo>
                  <a:cubicBezTo>
                    <a:pt x="19" y="4"/>
                    <a:pt x="20" y="6"/>
                    <a:pt x="20" y="7"/>
                  </a:cubicBezTo>
                  <a:cubicBezTo>
                    <a:pt x="21" y="8"/>
                    <a:pt x="21" y="10"/>
                    <a:pt x="21" y="11"/>
                  </a:cubicBezTo>
                  <a:cubicBezTo>
                    <a:pt x="21" y="29"/>
                    <a:pt x="21" y="29"/>
                    <a:pt x="21" y="29"/>
                  </a:cubicBezTo>
                  <a:cubicBezTo>
                    <a:pt x="21" y="29"/>
                    <a:pt x="20" y="30"/>
                    <a:pt x="19" y="30"/>
                  </a:cubicBezTo>
                  <a:cubicBezTo>
                    <a:pt x="19" y="30"/>
                    <a:pt x="18" y="30"/>
                    <a:pt x="17" y="30"/>
                  </a:cubicBezTo>
                  <a:cubicBezTo>
                    <a:pt x="16" y="30"/>
                    <a:pt x="15" y="30"/>
                    <a:pt x="14" y="31"/>
                  </a:cubicBezTo>
                  <a:cubicBezTo>
                    <a:pt x="13" y="31"/>
                    <a:pt x="12" y="31"/>
                    <a:pt x="10" y="31"/>
                  </a:cubicBezTo>
                  <a:cubicBezTo>
                    <a:pt x="9" y="31"/>
                    <a:pt x="7" y="30"/>
                    <a:pt x="6" y="30"/>
                  </a:cubicBezTo>
                  <a:cubicBezTo>
                    <a:pt x="5" y="30"/>
                    <a:pt x="4" y="29"/>
                    <a:pt x="3" y="29"/>
                  </a:cubicBezTo>
                  <a:cubicBezTo>
                    <a:pt x="2" y="28"/>
                    <a:pt x="1" y="27"/>
                    <a:pt x="0" y="26"/>
                  </a:cubicBezTo>
                  <a:cubicBezTo>
                    <a:pt x="0" y="25"/>
                    <a:pt x="0" y="23"/>
                    <a:pt x="0" y="22"/>
                  </a:cubicBezTo>
                  <a:cubicBezTo>
                    <a:pt x="0" y="20"/>
                    <a:pt x="0" y="19"/>
                    <a:pt x="1" y="18"/>
                  </a:cubicBezTo>
                  <a:cubicBezTo>
                    <a:pt x="1" y="16"/>
                    <a:pt x="2" y="15"/>
                    <a:pt x="3" y="15"/>
                  </a:cubicBezTo>
                  <a:cubicBezTo>
                    <a:pt x="4" y="14"/>
                    <a:pt x="5" y="14"/>
                    <a:pt x="7" y="13"/>
                  </a:cubicBezTo>
                  <a:cubicBezTo>
                    <a:pt x="8" y="13"/>
                    <a:pt x="10" y="13"/>
                    <a:pt x="12" y="13"/>
                  </a:cubicBezTo>
                  <a:cubicBezTo>
                    <a:pt x="12" y="13"/>
                    <a:pt x="13" y="13"/>
                    <a:pt x="13" y="13"/>
                  </a:cubicBezTo>
                  <a:cubicBezTo>
                    <a:pt x="14" y="13"/>
                    <a:pt x="15" y="13"/>
                    <a:pt x="15" y="13"/>
                  </a:cubicBezTo>
                  <a:cubicBezTo>
                    <a:pt x="16" y="13"/>
                    <a:pt x="16" y="13"/>
                    <a:pt x="17" y="13"/>
                  </a:cubicBezTo>
                  <a:cubicBezTo>
                    <a:pt x="17" y="13"/>
                    <a:pt x="17" y="13"/>
                    <a:pt x="17" y="14"/>
                  </a:cubicBezTo>
                  <a:cubicBezTo>
                    <a:pt x="17" y="12"/>
                    <a:pt x="17" y="12"/>
                    <a:pt x="17" y="12"/>
                  </a:cubicBezTo>
                  <a:cubicBezTo>
                    <a:pt x="17" y="11"/>
                    <a:pt x="17" y="10"/>
                    <a:pt x="17" y="9"/>
                  </a:cubicBezTo>
                  <a:cubicBezTo>
                    <a:pt x="17" y="8"/>
                    <a:pt x="17" y="7"/>
                    <a:pt x="16" y="6"/>
                  </a:cubicBezTo>
                  <a:cubicBezTo>
                    <a:pt x="16" y="5"/>
                    <a:pt x="15" y="5"/>
                    <a:pt x="14" y="4"/>
                  </a:cubicBezTo>
                  <a:cubicBezTo>
                    <a:pt x="13" y="4"/>
                    <a:pt x="12" y="4"/>
                    <a:pt x="10" y="4"/>
                  </a:cubicBezTo>
                  <a:cubicBezTo>
                    <a:pt x="8" y="4"/>
                    <a:pt x="7" y="4"/>
                    <a:pt x="6" y="4"/>
                  </a:cubicBezTo>
                  <a:cubicBezTo>
                    <a:pt x="5" y="4"/>
                    <a:pt x="4" y="5"/>
                    <a:pt x="3" y="5"/>
                  </a:cubicBezTo>
                  <a:cubicBezTo>
                    <a:pt x="3" y="2"/>
                    <a:pt x="3" y="2"/>
                    <a:pt x="3" y="2"/>
                  </a:cubicBezTo>
                  <a:cubicBezTo>
                    <a:pt x="4" y="1"/>
                    <a:pt x="4" y="1"/>
                    <a:pt x="6" y="1"/>
                  </a:cubicBezTo>
                  <a:cubicBezTo>
                    <a:pt x="7" y="1"/>
                    <a:pt x="9" y="0"/>
                    <a:pt x="11" y="0"/>
                  </a:cubicBezTo>
                  <a:close/>
                  <a:moveTo>
                    <a:pt x="11" y="27"/>
                  </a:moveTo>
                  <a:cubicBezTo>
                    <a:pt x="12" y="27"/>
                    <a:pt x="14" y="27"/>
                    <a:pt x="15" y="27"/>
                  </a:cubicBezTo>
                  <a:cubicBezTo>
                    <a:pt x="16" y="27"/>
                    <a:pt x="17" y="27"/>
                    <a:pt x="17" y="27"/>
                  </a:cubicBezTo>
                  <a:cubicBezTo>
                    <a:pt x="17" y="17"/>
                    <a:pt x="17" y="17"/>
                    <a:pt x="17" y="17"/>
                  </a:cubicBezTo>
                  <a:cubicBezTo>
                    <a:pt x="17" y="17"/>
                    <a:pt x="16" y="16"/>
                    <a:pt x="15" y="16"/>
                  </a:cubicBezTo>
                  <a:cubicBezTo>
                    <a:pt x="15" y="16"/>
                    <a:pt x="13" y="16"/>
                    <a:pt x="12" y="16"/>
                  </a:cubicBezTo>
                  <a:cubicBezTo>
                    <a:pt x="11" y="16"/>
                    <a:pt x="10" y="16"/>
                    <a:pt x="9" y="16"/>
                  </a:cubicBezTo>
                  <a:cubicBezTo>
                    <a:pt x="8" y="16"/>
                    <a:pt x="7" y="16"/>
                    <a:pt x="6" y="17"/>
                  </a:cubicBezTo>
                  <a:cubicBezTo>
                    <a:pt x="5" y="17"/>
                    <a:pt x="5" y="18"/>
                    <a:pt x="4" y="19"/>
                  </a:cubicBezTo>
                  <a:cubicBezTo>
                    <a:pt x="4" y="19"/>
                    <a:pt x="3" y="20"/>
                    <a:pt x="3" y="22"/>
                  </a:cubicBezTo>
                  <a:cubicBezTo>
                    <a:pt x="3" y="23"/>
                    <a:pt x="4" y="24"/>
                    <a:pt x="4" y="24"/>
                  </a:cubicBezTo>
                  <a:cubicBezTo>
                    <a:pt x="4" y="25"/>
                    <a:pt x="5" y="26"/>
                    <a:pt x="5" y="26"/>
                  </a:cubicBezTo>
                  <a:cubicBezTo>
                    <a:pt x="6" y="27"/>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35"/>
            <p:cNvSpPr>
              <a:spLocks/>
            </p:cNvSpPr>
            <p:nvPr/>
          </p:nvSpPr>
          <p:spPr bwMode="auto">
            <a:xfrm>
              <a:off x="8763003" y="7123183"/>
              <a:ext cx="28575" cy="52388"/>
            </a:xfrm>
            <a:custGeom>
              <a:avLst/>
              <a:gdLst>
                <a:gd name="T0" fmla="*/ 10 w 16"/>
                <a:gd name="T1" fmla="*/ 0 h 29"/>
                <a:gd name="T2" fmla="*/ 14 w 16"/>
                <a:gd name="T3" fmla="*/ 0 h 29"/>
                <a:gd name="T4" fmla="*/ 16 w 16"/>
                <a:gd name="T5" fmla="*/ 0 h 29"/>
                <a:gd name="T6" fmla="*/ 15 w 16"/>
                <a:gd name="T7" fmla="*/ 3 h 29"/>
                <a:gd name="T8" fmla="*/ 13 w 16"/>
                <a:gd name="T9" fmla="*/ 3 h 29"/>
                <a:gd name="T10" fmla="*/ 10 w 16"/>
                <a:gd name="T11" fmla="*/ 3 h 29"/>
                <a:gd name="T12" fmla="*/ 6 w 16"/>
                <a:gd name="T13" fmla="*/ 3 h 29"/>
                <a:gd name="T14" fmla="*/ 4 w 16"/>
                <a:gd name="T15" fmla="*/ 4 h 29"/>
                <a:gd name="T16" fmla="*/ 4 w 16"/>
                <a:gd name="T17" fmla="*/ 29 h 29"/>
                <a:gd name="T18" fmla="*/ 0 w 16"/>
                <a:gd name="T19" fmla="*/ 29 h 29"/>
                <a:gd name="T20" fmla="*/ 0 w 16"/>
                <a:gd name="T21" fmla="*/ 1 h 29"/>
                <a:gd name="T22" fmla="*/ 4 w 16"/>
                <a:gd name="T23" fmla="*/ 0 h 29"/>
                <a:gd name="T24" fmla="*/ 10 w 16"/>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9">
                  <a:moveTo>
                    <a:pt x="10" y="0"/>
                  </a:moveTo>
                  <a:cubicBezTo>
                    <a:pt x="11" y="0"/>
                    <a:pt x="12" y="0"/>
                    <a:pt x="14" y="0"/>
                  </a:cubicBezTo>
                  <a:cubicBezTo>
                    <a:pt x="15" y="0"/>
                    <a:pt x="15" y="0"/>
                    <a:pt x="16" y="0"/>
                  </a:cubicBezTo>
                  <a:cubicBezTo>
                    <a:pt x="15" y="3"/>
                    <a:pt x="15" y="3"/>
                    <a:pt x="15" y="3"/>
                  </a:cubicBezTo>
                  <a:cubicBezTo>
                    <a:pt x="15" y="3"/>
                    <a:pt x="14" y="3"/>
                    <a:pt x="13" y="3"/>
                  </a:cubicBezTo>
                  <a:cubicBezTo>
                    <a:pt x="12" y="3"/>
                    <a:pt x="11" y="3"/>
                    <a:pt x="10" y="3"/>
                  </a:cubicBezTo>
                  <a:cubicBezTo>
                    <a:pt x="8" y="3"/>
                    <a:pt x="7" y="3"/>
                    <a:pt x="6" y="3"/>
                  </a:cubicBezTo>
                  <a:cubicBezTo>
                    <a:pt x="5" y="3"/>
                    <a:pt x="4" y="4"/>
                    <a:pt x="4" y="4"/>
                  </a:cubicBezTo>
                  <a:cubicBezTo>
                    <a:pt x="4" y="29"/>
                    <a:pt x="4" y="29"/>
                    <a:pt x="4" y="29"/>
                  </a:cubicBezTo>
                  <a:cubicBezTo>
                    <a:pt x="0" y="29"/>
                    <a:pt x="0" y="29"/>
                    <a:pt x="0" y="29"/>
                  </a:cubicBezTo>
                  <a:cubicBezTo>
                    <a:pt x="0" y="1"/>
                    <a:pt x="0" y="1"/>
                    <a:pt x="0" y="1"/>
                  </a:cubicBezTo>
                  <a:cubicBezTo>
                    <a:pt x="1" y="1"/>
                    <a:pt x="3" y="1"/>
                    <a:pt x="4" y="0"/>
                  </a:cubicBezTo>
                  <a:cubicBezTo>
                    <a:pt x="6" y="0"/>
                    <a:pt x="8"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36"/>
            <p:cNvSpPr>
              <a:spLocks noEditPoints="1"/>
            </p:cNvSpPr>
            <p:nvPr/>
          </p:nvSpPr>
          <p:spPr bwMode="auto">
            <a:xfrm>
              <a:off x="8799516" y="7123183"/>
              <a:ext cx="44450" cy="73026"/>
            </a:xfrm>
            <a:custGeom>
              <a:avLst/>
              <a:gdLst>
                <a:gd name="T0" fmla="*/ 20 w 24"/>
                <a:gd name="T1" fmla="*/ 26 h 40"/>
                <a:gd name="T2" fmla="*/ 19 w 24"/>
                <a:gd name="T3" fmla="*/ 26 h 40"/>
                <a:gd name="T4" fmla="*/ 17 w 24"/>
                <a:gd name="T5" fmla="*/ 27 h 40"/>
                <a:gd name="T6" fmla="*/ 15 w 24"/>
                <a:gd name="T7" fmla="*/ 28 h 40"/>
                <a:gd name="T8" fmla="*/ 12 w 24"/>
                <a:gd name="T9" fmla="*/ 28 h 40"/>
                <a:gd name="T10" fmla="*/ 8 w 24"/>
                <a:gd name="T11" fmla="*/ 27 h 40"/>
                <a:gd name="T12" fmla="*/ 3 w 24"/>
                <a:gd name="T13" fmla="*/ 25 h 40"/>
                <a:gd name="T14" fmla="*/ 1 w 24"/>
                <a:gd name="T15" fmla="*/ 20 h 40"/>
                <a:gd name="T16" fmla="*/ 0 w 24"/>
                <a:gd name="T17" fmla="*/ 14 h 40"/>
                <a:gd name="T18" fmla="*/ 0 w 24"/>
                <a:gd name="T19" fmla="*/ 8 h 40"/>
                <a:gd name="T20" fmla="*/ 3 w 24"/>
                <a:gd name="T21" fmla="*/ 4 h 40"/>
                <a:gd name="T22" fmla="*/ 7 w 24"/>
                <a:gd name="T23" fmla="*/ 1 h 40"/>
                <a:gd name="T24" fmla="*/ 13 w 24"/>
                <a:gd name="T25" fmla="*/ 0 h 40"/>
                <a:gd name="T26" fmla="*/ 20 w 24"/>
                <a:gd name="T27" fmla="*/ 0 h 40"/>
                <a:gd name="T28" fmla="*/ 24 w 24"/>
                <a:gd name="T29" fmla="*/ 1 h 40"/>
                <a:gd name="T30" fmla="*/ 24 w 24"/>
                <a:gd name="T31" fmla="*/ 28 h 40"/>
                <a:gd name="T32" fmla="*/ 20 w 24"/>
                <a:gd name="T33" fmla="*/ 37 h 40"/>
                <a:gd name="T34" fmla="*/ 10 w 24"/>
                <a:gd name="T35" fmla="*/ 40 h 40"/>
                <a:gd name="T36" fmla="*/ 5 w 24"/>
                <a:gd name="T37" fmla="*/ 39 h 40"/>
                <a:gd name="T38" fmla="*/ 1 w 24"/>
                <a:gd name="T39" fmla="*/ 38 h 40"/>
                <a:gd name="T40" fmla="*/ 2 w 24"/>
                <a:gd name="T41" fmla="*/ 35 h 40"/>
                <a:gd name="T42" fmla="*/ 6 w 24"/>
                <a:gd name="T43" fmla="*/ 36 h 40"/>
                <a:gd name="T44" fmla="*/ 10 w 24"/>
                <a:gd name="T45" fmla="*/ 36 h 40"/>
                <a:gd name="T46" fmla="*/ 18 w 24"/>
                <a:gd name="T47" fmla="*/ 34 h 40"/>
                <a:gd name="T48" fmla="*/ 20 w 24"/>
                <a:gd name="T49" fmla="*/ 28 h 40"/>
                <a:gd name="T50" fmla="*/ 20 w 24"/>
                <a:gd name="T51" fmla="*/ 26 h 40"/>
                <a:gd name="T52" fmla="*/ 20 w 24"/>
                <a:gd name="T53" fmla="*/ 4 h 40"/>
                <a:gd name="T54" fmla="*/ 18 w 24"/>
                <a:gd name="T55" fmla="*/ 3 h 40"/>
                <a:gd name="T56" fmla="*/ 13 w 24"/>
                <a:gd name="T57" fmla="*/ 3 h 40"/>
                <a:gd name="T58" fmla="*/ 9 w 24"/>
                <a:gd name="T59" fmla="*/ 4 h 40"/>
                <a:gd name="T60" fmla="*/ 6 w 24"/>
                <a:gd name="T61" fmla="*/ 6 h 40"/>
                <a:gd name="T62" fmla="*/ 4 w 24"/>
                <a:gd name="T63" fmla="*/ 9 h 40"/>
                <a:gd name="T64" fmla="*/ 3 w 24"/>
                <a:gd name="T65" fmla="*/ 14 h 40"/>
                <a:gd name="T66" fmla="*/ 4 w 24"/>
                <a:gd name="T67" fmla="*/ 19 h 40"/>
                <a:gd name="T68" fmla="*/ 6 w 24"/>
                <a:gd name="T69" fmla="*/ 22 h 40"/>
                <a:gd name="T70" fmla="*/ 9 w 24"/>
                <a:gd name="T71" fmla="*/ 24 h 40"/>
                <a:gd name="T72" fmla="*/ 12 w 24"/>
                <a:gd name="T73" fmla="*/ 25 h 40"/>
                <a:gd name="T74" fmla="*/ 17 w 24"/>
                <a:gd name="T75" fmla="*/ 24 h 40"/>
                <a:gd name="T76" fmla="*/ 20 w 24"/>
                <a:gd name="T77" fmla="*/ 22 h 40"/>
                <a:gd name="T78" fmla="*/ 20 w 24"/>
                <a:gd name="T7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40">
                  <a:moveTo>
                    <a:pt x="20" y="26"/>
                  </a:moveTo>
                  <a:cubicBezTo>
                    <a:pt x="20" y="26"/>
                    <a:pt x="20" y="26"/>
                    <a:pt x="19" y="26"/>
                  </a:cubicBezTo>
                  <a:cubicBezTo>
                    <a:pt x="19" y="27"/>
                    <a:pt x="18" y="27"/>
                    <a:pt x="17" y="27"/>
                  </a:cubicBezTo>
                  <a:cubicBezTo>
                    <a:pt x="17" y="27"/>
                    <a:pt x="16" y="28"/>
                    <a:pt x="15" y="28"/>
                  </a:cubicBezTo>
                  <a:cubicBezTo>
                    <a:pt x="14" y="28"/>
                    <a:pt x="13" y="28"/>
                    <a:pt x="12" y="28"/>
                  </a:cubicBezTo>
                  <a:cubicBezTo>
                    <a:pt x="11" y="28"/>
                    <a:pt x="9" y="28"/>
                    <a:pt x="8" y="27"/>
                  </a:cubicBezTo>
                  <a:cubicBezTo>
                    <a:pt x="6" y="27"/>
                    <a:pt x="5" y="26"/>
                    <a:pt x="3" y="25"/>
                  </a:cubicBezTo>
                  <a:cubicBezTo>
                    <a:pt x="2" y="24"/>
                    <a:pt x="1" y="22"/>
                    <a:pt x="1" y="20"/>
                  </a:cubicBezTo>
                  <a:cubicBezTo>
                    <a:pt x="0" y="19"/>
                    <a:pt x="0" y="16"/>
                    <a:pt x="0" y="14"/>
                  </a:cubicBezTo>
                  <a:cubicBezTo>
                    <a:pt x="0" y="12"/>
                    <a:pt x="0" y="10"/>
                    <a:pt x="0" y="8"/>
                  </a:cubicBezTo>
                  <a:cubicBezTo>
                    <a:pt x="1" y="6"/>
                    <a:pt x="2" y="5"/>
                    <a:pt x="3" y="4"/>
                  </a:cubicBezTo>
                  <a:cubicBezTo>
                    <a:pt x="4" y="2"/>
                    <a:pt x="6" y="1"/>
                    <a:pt x="7" y="1"/>
                  </a:cubicBezTo>
                  <a:cubicBezTo>
                    <a:pt x="9" y="0"/>
                    <a:pt x="11" y="0"/>
                    <a:pt x="13" y="0"/>
                  </a:cubicBezTo>
                  <a:cubicBezTo>
                    <a:pt x="16" y="0"/>
                    <a:pt x="18" y="0"/>
                    <a:pt x="20" y="0"/>
                  </a:cubicBezTo>
                  <a:cubicBezTo>
                    <a:pt x="21" y="0"/>
                    <a:pt x="23" y="1"/>
                    <a:pt x="24" y="1"/>
                  </a:cubicBezTo>
                  <a:cubicBezTo>
                    <a:pt x="24" y="28"/>
                    <a:pt x="24" y="28"/>
                    <a:pt x="24" y="28"/>
                  </a:cubicBezTo>
                  <a:cubicBezTo>
                    <a:pt x="24" y="32"/>
                    <a:pt x="23" y="35"/>
                    <a:pt x="20" y="37"/>
                  </a:cubicBezTo>
                  <a:cubicBezTo>
                    <a:pt x="18" y="39"/>
                    <a:pt x="15" y="40"/>
                    <a:pt x="10" y="40"/>
                  </a:cubicBezTo>
                  <a:cubicBezTo>
                    <a:pt x="8" y="40"/>
                    <a:pt x="7" y="39"/>
                    <a:pt x="5" y="39"/>
                  </a:cubicBezTo>
                  <a:cubicBezTo>
                    <a:pt x="4" y="39"/>
                    <a:pt x="2" y="39"/>
                    <a:pt x="1" y="38"/>
                  </a:cubicBezTo>
                  <a:cubicBezTo>
                    <a:pt x="2" y="35"/>
                    <a:pt x="2" y="35"/>
                    <a:pt x="2" y="35"/>
                  </a:cubicBezTo>
                  <a:cubicBezTo>
                    <a:pt x="3" y="35"/>
                    <a:pt x="4" y="36"/>
                    <a:pt x="6" y="36"/>
                  </a:cubicBezTo>
                  <a:cubicBezTo>
                    <a:pt x="7" y="36"/>
                    <a:pt x="9" y="36"/>
                    <a:pt x="10" y="36"/>
                  </a:cubicBezTo>
                  <a:cubicBezTo>
                    <a:pt x="14" y="36"/>
                    <a:pt x="16" y="36"/>
                    <a:pt x="18" y="34"/>
                  </a:cubicBezTo>
                  <a:cubicBezTo>
                    <a:pt x="19" y="33"/>
                    <a:pt x="20" y="31"/>
                    <a:pt x="20" y="28"/>
                  </a:cubicBezTo>
                  <a:lnTo>
                    <a:pt x="20" y="26"/>
                  </a:lnTo>
                  <a:close/>
                  <a:moveTo>
                    <a:pt x="20" y="4"/>
                  </a:moveTo>
                  <a:cubicBezTo>
                    <a:pt x="19" y="3"/>
                    <a:pt x="19" y="3"/>
                    <a:pt x="18" y="3"/>
                  </a:cubicBezTo>
                  <a:cubicBezTo>
                    <a:pt x="17" y="3"/>
                    <a:pt x="15" y="3"/>
                    <a:pt x="13" y="3"/>
                  </a:cubicBezTo>
                  <a:cubicBezTo>
                    <a:pt x="12" y="3"/>
                    <a:pt x="10" y="3"/>
                    <a:pt x="9" y="4"/>
                  </a:cubicBezTo>
                  <a:cubicBezTo>
                    <a:pt x="8" y="4"/>
                    <a:pt x="7" y="5"/>
                    <a:pt x="6" y="6"/>
                  </a:cubicBezTo>
                  <a:cubicBezTo>
                    <a:pt x="5" y="7"/>
                    <a:pt x="5" y="8"/>
                    <a:pt x="4" y="9"/>
                  </a:cubicBezTo>
                  <a:cubicBezTo>
                    <a:pt x="4" y="11"/>
                    <a:pt x="3" y="12"/>
                    <a:pt x="3" y="14"/>
                  </a:cubicBezTo>
                  <a:cubicBezTo>
                    <a:pt x="3" y="16"/>
                    <a:pt x="4" y="17"/>
                    <a:pt x="4" y="19"/>
                  </a:cubicBezTo>
                  <a:cubicBezTo>
                    <a:pt x="5" y="20"/>
                    <a:pt x="5" y="21"/>
                    <a:pt x="6" y="22"/>
                  </a:cubicBezTo>
                  <a:cubicBezTo>
                    <a:pt x="7" y="23"/>
                    <a:pt x="8" y="24"/>
                    <a:pt x="9" y="24"/>
                  </a:cubicBezTo>
                  <a:cubicBezTo>
                    <a:pt x="10" y="24"/>
                    <a:pt x="11" y="25"/>
                    <a:pt x="12" y="25"/>
                  </a:cubicBezTo>
                  <a:cubicBezTo>
                    <a:pt x="14" y="25"/>
                    <a:pt x="16" y="24"/>
                    <a:pt x="17" y="24"/>
                  </a:cubicBezTo>
                  <a:cubicBezTo>
                    <a:pt x="18" y="23"/>
                    <a:pt x="19" y="23"/>
                    <a:pt x="20" y="22"/>
                  </a:cubicBezTo>
                  <a:lnTo>
                    <a:pt x="2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37"/>
            <p:cNvSpPr>
              <a:spLocks noEditPoints="1"/>
            </p:cNvSpPr>
            <p:nvPr/>
          </p:nvSpPr>
          <p:spPr bwMode="auto">
            <a:xfrm>
              <a:off x="8858253" y="7121596"/>
              <a:ext cx="42863" cy="57151"/>
            </a:xfrm>
            <a:custGeom>
              <a:avLst/>
              <a:gdLst>
                <a:gd name="T0" fmla="*/ 0 w 24"/>
                <a:gd name="T1" fmla="*/ 16 h 31"/>
                <a:gd name="T2" fmla="*/ 1 w 24"/>
                <a:gd name="T3" fmla="*/ 9 h 31"/>
                <a:gd name="T4" fmla="*/ 4 w 24"/>
                <a:gd name="T5" fmla="*/ 4 h 31"/>
                <a:gd name="T6" fmla="*/ 8 w 24"/>
                <a:gd name="T7" fmla="*/ 1 h 31"/>
                <a:gd name="T8" fmla="*/ 12 w 24"/>
                <a:gd name="T9" fmla="*/ 0 h 31"/>
                <a:gd name="T10" fmla="*/ 21 w 24"/>
                <a:gd name="T11" fmla="*/ 4 h 31"/>
                <a:gd name="T12" fmla="*/ 24 w 24"/>
                <a:gd name="T13" fmla="*/ 15 h 31"/>
                <a:gd name="T14" fmla="*/ 24 w 24"/>
                <a:gd name="T15" fmla="*/ 15 h 31"/>
                <a:gd name="T16" fmla="*/ 24 w 24"/>
                <a:gd name="T17" fmla="*/ 16 h 31"/>
                <a:gd name="T18" fmla="*/ 3 w 24"/>
                <a:gd name="T19" fmla="*/ 16 h 31"/>
                <a:gd name="T20" fmla="*/ 6 w 24"/>
                <a:gd name="T21" fmla="*/ 24 h 31"/>
                <a:gd name="T22" fmla="*/ 14 w 24"/>
                <a:gd name="T23" fmla="*/ 27 h 31"/>
                <a:gd name="T24" fmla="*/ 19 w 24"/>
                <a:gd name="T25" fmla="*/ 27 h 31"/>
                <a:gd name="T26" fmla="*/ 21 w 24"/>
                <a:gd name="T27" fmla="*/ 26 h 31"/>
                <a:gd name="T28" fmla="*/ 22 w 24"/>
                <a:gd name="T29" fmla="*/ 29 h 31"/>
                <a:gd name="T30" fmla="*/ 19 w 24"/>
                <a:gd name="T31" fmla="*/ 30 h 31"/>
                <a:gd name="T32" fmla="*/ 14 w 24"/>
                <a:gd name="T33" fmla="*/ 31 h 31"/>
                <a:gd name="T34" fmla="*/ 7 w 24"/>
                <a:gd name="T35" fmla="*/ 30 h 31"/>
                <a:gd name="T36" fmla="*/ 3 w 24"/>
                <a:gd name="T37" fmla="*/ 26 h 31"/>
                <a:gd name="T38" fmla="*/ 0 w 24"/>
                <a:gd name="T39" fmla="*/ 22 h 31"/>
                <a:gd name="T40" fmla="*/ 0 w 24"/>
                <a:gd name="T41" fmla="*/ 16 h 31"/>
                <a:gd name="T42" fmla="*/ 20 w 24"/>
                <a:gd name="T43" fmla="*/ 13 h 31"/>
                <a:gd name="T44" fmla="*/ 18 w 24"/>
                <a:gd name="T45" fmla="*/ 6 h 31"/>
                <a:gd name="T46" fmla="*/ 12 w 24"/>
                <a:gd name="T47" fmla="*/ 4 h 31"/>
                <a:gd name="T48" fmla="*/ 9 w 24"/>
                <a:gd name="T49" fmla="*/ 4 h 31"/>
                <a:gd name="T50" fmla="*/ 6 w 24"/>
                <a:gd name="T51" fmla="*/ 7 h 31"/>
                <a:gd name="T52" fmla="*/ 4 w 24"/>
                <a:gd name="T53" fmla="*/ 10 h 31"/>
                <a:gd name="T54" fmla="*/ 4 w 24"/>
                <a:gd name="T55" fmla="*/ 13 h 31"/>
                <a:gd name="T56" fmla="*/ 20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1" y="7"/>
                    <a:pt x="2" y="5"/>
                    <a:pt x="4" y="4"/>
                  </a:cubicBezTo>
                  <a:cubicBezTo>
                    <a:pt x="5" y="3"/>
                    <a:pt x="6" y="2"/>
                    <a:pt x="8" y="1"/>
                  </a:cubicBezTo>
                  <a:cubicBezTo>
                    <a:pt x="9" y="1"/>
                    <a:pt x="11" y="0"/>
                    <a:pt x="12" y="0"/>
                  </a:cubicBezTo>
                  <a:cubicBezTo>
                    <a:pt x="16" y="0"/>
                    <a:pt x="19" y="2"/>
                    <a:pt x="21" y="4"/>
                  </a:cubicBezTo>
                  <a:cubicBezTo>
                    <a:pt x="23" y="6"/>
                    <a:pt x="24" y="10"/>
                    <a:pt x="24" y="15"/>
                  </a:cubicBezTo>
                  <a:cubicBezTo>
                    <a:pt x="24" y="15"/>
                    <a:pt x="24" y="15"/>
                    <a:pt x="24" y="15"/>
                  </a:cubicBezTo>
                  <a:cubicBezTo>
                    <a:pt x="24" y="16"/>
                    <a:pt x="24" y="16"/>
                    <a:pt x="24" y="16"/>
                  </a:cubicBezTo>
                  <a:cubicBezTo>
                    <a:pt x="3" y="16"/>
                    <a:pt x="3" y="16"/>
                    <a:pt x="3" y="16"/>
                  </a:cubicBezTo>
                  <a:cubicBezTo>
                    <a:pt x="4" y="20"/>
                    <a:pt x="4" y="23"/>
                    <a:pt x="6" y="24"/>
                  </a:cubicBezTo>
                  <a:cubicBezTo>
                    <a:pt x="8" y="26"/>
                    <a:pt x="10" y="27"/>
                    <a:pt x="14" y="27"/>
                  </a:cubicBezTo>
                  <a:cubicBezTo>
                    <a:pt x="16" y="27"/>
                    <a:pt x="17" y="27"/>
                    <a:pt x="19" y="27"/>
                  </a:cubicBezTo>
                  <a:cubicBezTo>
                    <a:pt x="20" y="26"/>
                    <a:pt x="21" y="26"/>
                    <a:pt x="21" y="26"/>
                  </a:cubicBezTo>
                  <a:cubicBezTo>
                    <a:pt x="22" y="29"/>
                    <a:pt x="22" y="29"/>
                    <a:pt x="22" y="29"/>
                  </a:cubicBezTo>
                  <a:cubicBezTo>
                    <a:pt x="21" y="29"/>
                    <a:pt x="20" y="30"/>
                    <a:pt x="19" y="30"/>
                  </a:cubicBezTo>
                  <a:cubicBezTo>
                    <a:pt x="17" y="30"/>
                    <a:pt x="16" y="31"/>
                    <a:pt x="14" y="31"/>
                  </a:cubicBezTo>
                  <a:cubicBezTo>
                    <a:pt x="11" y="31"/>
                    <a:pt x="9" y="30"/>
                    <a:pt x="7" y="30"/>
                  </a:cubicBezTo>
                  <a:cubicBezTo>
                    <a:pt x="6" y="29"/>
                    <a:pt x="4" y="28"/>
                    <a:pt x="3" y="26"/>
                  </a:cubicBezTo>
                  <a:cubicBezTo>
                    <a:pt x="2" y="25"/>
                    <a:pt x="1" y="23"/>
                    <a:pt x="0" y="22"/>
                  </a:cubicBezTo>
                  <a:cubicBezTo>
                    <a:pt x="0" y="20"/>
                    <a:pt x="0" y="18"/>
                    <a:pt x="0" y="16"/>
                  </a:cubicBezTo>
                  <a:close/>
                  <a:moveTo>
                    <a:pt x="20" y="13"/>
                  </a:moveTo>
                  <a:cubicBezTo>
                    <a:pt x="20" y="10"/>
                    <a:pt x="19" y="8"/>
                    <a:pt x="18" y="6"/>
                  </a:cubicBezTo>
                  <a:cubicBezTo>
                    <a:pt x="17" y="4"/>
                    <a:pt x="15" y="4"/>
                    <a:pt x="12" y="4"/>
                  </a:cubicBezTo>
                  <a:cubicBezTo>
                    <a:pt x="11" y="4"/>
                    <a:pt x="10" y="4"/>
                    <a:pt x="9" y="4"/>
                  </a:cubicBezTo>
                  <a:cubicBezTo>
                    <a:pt x="8" y="5"/>
                    <a:pt x="7" y="6"/>
                    <a:pt x="6" y="7"/>
                  </a:cubicBezTo>
                  <a:cubicBezTo>
                    <a:pt x="5" y="7"/>
                    <a:pt x="5" y="8"/>
                    <a:pt x="4" y="10"/>
                  </a:cubicBezTo>
                  <a:cubicBezTo>
                    <a:pt x="4" y="11"/>
                    <a:pt x="4" y="12"/>
                    <a:pt x="4" y="13"/>
                  </a:cubicBezTo>
                  <a:lnTo>
                    <a:pt x="20"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38"/>
            <p:cNvSpPr>
              <a:spLocks/>
            </p:cNvSpPr>
            <p:nvPr/>
          </p:nvSpPr>
          <p:spPr bwMode="auto">
            <a:xfrm>
              <a:off x="8916991" y="7107308"/>
              <a:ext cx="28575" cy="71438"/>
            </a:xfrm>
            <a:custGeom>
              <a:avLst/>
              <a:gdLst>
                <a:gd name="T0" fmla="*/ 3 w 16"/>
                <a:gd name="T1" fmla="*/ 9 h 39"/>
                <a:gd name="T2" fmla="*/ 15 w 16"/>
                <a:gd name="T3" fmla="*/ 9 h 39"/>
                <a:gd name="T4" fmla="*/ 15 w 16"/>
                <a:gd name="T5" fmla="*/ 12 h 39"/>
                <a:gd name="T6" fmla="*/ 3 w 16"/>
                <a:gd name="T7" fmla="*/ 12 h 39"/>
                <a:gd name="T8" fmla="*/ 3 w 16"/>
                <a:gd name="T9" fmla="*/ 28 h 39"/>
                <a:gd name="T10" fmla="*/ 4 w 16"/>
                <a:gd name="T11" fmla="*/ 32 h 39"/>
                <a:gd name="T12" fmla="*/ 5 w 16"/>
                <a:gd name="T13" fmla="*/ 34 h 39"/>
                <a:gd name="T14" fmla="*/ 7 w 16"/>
                <a:gd name="T15" fmla="*/ 35 h 39"/>
                <a:gd name="T16" fmla="*/ 9 w 16"/>
                <a:gd name="T17" fmla="*/ 35 h 39"/>
                <a:gd name="T18" fmla="*/ 13 w 16"/>
                <a:gd name="T19" fmla="*/ 35 h 39"/>
                <a:gd name="T20" fmla="*/ 15 w 16"/>
                <a:gd name="T21" fmla="*/ 34 h 39"/>
                <a:gd name="T22" fmla="*/ 16 w 16"/>
                <a:gd name="T23" fmla="*/ 37 h 39"/>
                <a:gd name="T24" fmla="*/ 13 w 16"/>
                <a:gd name="T25" fmla="*/ 38 h 39"/>
                <a:gd name="T26" fmla="*/ 9 w 16"/>
                <a:gd name="T27" fmla="*/ 39 h 39"/>
                <a:gd name="T28" fmla="*/ 5 w 16"/>
                <a:gd name="T29" fmla="*/ 38 h 39"/>
                <a:gd name="T30" fmla="*/ 2 w 16"/>
                <a:gd name="T31" fmla="*/ 36 h 39"/>
                <a:gd name="T32" fmla="*/ 0 w 16"/>
                <a:gd name="T33" fmla="*/ 32 h 39"/>
                <a:gd name="T34" fmla="*/ 0 w 16"/>
                <a:gd name="T35" fmla="*/ 27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2"/>
                    <a:pt x="15" y="12"/>
                    <a:pt x="15" y="12"/>
                  </a:cubicBezTo>
                  <a:cubicBezTo>
                    <a:pt x="3" y="12"/>
                    <a:pt x="3" y="12"/>
                    <a:pt x="3" y="12"/>
                  </a:cubicBezTo>
                  <a:cubicBezTo>
                    <a:pt x="3" y="28"/>
                    <a:pt x="3" y="28"/>
                    <a:pt x="3" y="28"/>
                  </a:cubicBezTo>
                  <a:cubicBezTo>
                    <a:pt x="3" y="29"/>
                    <a:pt x="4" y="31"/>
                    <a:pt x="4" y="32"/>
                  </a:cubicBezTo>
                  <a:cubicBezTo>
                    <a:pt x="4" y="33"/>
                    <a:pt x="5" y="33"/>
                    <a:pt x="5" y="34"/>
                  </a:cubicBezTo>
                  <a:cubicBezTo>
                    <a:pt x="6" y="34"/>
                    <a:pt x="6" y="35"/>
                    <a:pt x="7" y="35"/>
                  </a:cubicBezTo>
                  <a:cubicBezTo>
                    <a:pt x="8" y="35"/>
                    <a:pt x="9" y="35"/>
                    <a:pt x="9" y="35"/>
                  </a:cubicBezTo>
                  <a:cubicBezTo>
                    <a:pt x="11" y="35"/>
                    <a:pt x="12" y="35"/>
                    <a:pt x="13" y="35"/>
                  </a:cubicBezTo>
                  <a:cubicBezTo>
                    <a:pt x="14" y="34"/>
                    <a:pt x="15" y="34"/>
                    <a:pt x="15" y="34"/>
                  </a:cubicBezTo>
                  <a:cubicBezTo>
                    <a:pt x="16" y="37"/>
                    <a:pt x="16" y="37"/>
                    <a:pt x="16" y="37"/>
                  </a:cubicBezTo>
                  <a:cubicBezTo>
                    <a:pt x="16" y="37"/>
                    <a:pt x="15" y="38"/>
                    <a:pt x="13" y="38"/>
                  </a:cubicBezTo>
                  <a:cubicBezTo>
                    <a:pt x="12" y="38"/>
                    <a:pt x="11" y="39"/>
                    <a:pt x="9" y="39"/>
                  </a:cubicBezTo>
                  <a:cubicBezTo>
                    <a:pt x="7" y="39"/>
                    <a:pt x="6" y="38"/>
                    <a:pt x="5" y="38"/>
                  </a:cubicBezTo>
                  <a:cubicBezTo>
                    <a:pt x="3" y="37"/>
                    <a:pt x="3" y="37"/>
                    <a:pt x="2" y="36"/>
                  </a:cubicBezTo>
                  <a:cubicBezTo>
                    <a:pt x="1" y="35"/>
                    <a:pt x="1" y="34"/>
                    <a:pt x="0" y="32"/>
                  </a:cubicBezTo>
                  <a:cubicBezTo>
                    <a:pt x="0" y="31"/>
                    <a:pt x="0" y="29"/>
                    <a:pt x="0" y="27"/>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3" name="Group 612"/>
          <p:cNvGrpSpPr/>
          <p:nvPr/>
        </p:nvGrpSpPr>
        <p:grpSpPr>
          <a:xfrm>
            <a:off x="10324891" y="6185909"/>
            <a:ext cx="244476" cy="80964"/>
            <a:chOff x="9902828" y="7097783"/>
            <a:chExt cx="244476" cy="80964"/>
          </a:xfrm>
        </p:grpSpPr>
        <p:sp>
          <p:nvSpPr>
            <p:cNvPr id="83" name="Freeform 239"/>
            <p:cNvSpPr>
              <a:spLocks/>
            </p:cNvSpPr>
            <p:nvPr/>
          </p:nvSpPr>
          <p:spPr bwMode="auto">
            <a:xfrm>
              <a:off x="9902828" y="7102546"/>
              <a:ext cx="52388" cy="76201"/>
            </a:xfrm>
            <a:custGeom>
              <a:avLst/>
              <a:gdLst>
                <a:gd name="T0" fmla="*/ 18 w 29"/>
                <a:gd name="T1" fmla="*/ 41 h 41"/>
                <a:gd name="T2" fmla="*/ 11 w 29"/>
                <a:gd name="T3" fmla="*/ 40 h 41"/>
                <a:gd name="T4" fmla="*/ 5 w 29"/>
                <a:gd name="T5" fmla="*/ 36 h 41"/>
                <a:gd name="T6" fmla="*/ 1 w 29"/>
                <a:gd name="T7" fmla="*/ 29 h 41"/>
                <a:gd name="T8" fmla="*/ 0 w 29"/>
                <a:gd name="T9" fmla="*/ 21 h 41"/>
                <a:gd name="T10" fmla="*/ 2 w 29"/>
                <a:gd name="T11" fmla="*/ 12 h 41"/>
                <a:gd name="T12" fmla="*/ 5 w 29"/>
                <a:gd name="T13" fmla="*/ 6 h 41"/>
                <a:gd name="T14" fmla="*/ 11 w 29"/>
                <a:gd name="T15" fmla="*/ 2 h 41"/>
                <a:gd name="T16" fmla="*/ 18 w 29"/>
                <a:gd name="T17" fmla="*/ 0 h 41"/>
                <a:gd name="T18" fmla="*/ 22 w 29"/>
                <a:gd name="T19" fmla="*/ 1 h 41"/>
                <a:gd name="T20" fmla="*/ 25 w 29"/>
                <a:gd name="T21" fmla="*/ 1 h 41"/>
                <a:gd name="T22" fmla="*/ 27 w 29"/>
                <a:gd name="T23" fmla="*/ 2 h 41"/>
                <a:gd name="T24" fmla="*/ 29 w 29"/>
                <a:gd name="T25" fmla="*/ 3 h 41"/>
                <a:gd name="T26" fmla="*/ 28 w 29"/>
                <a:gd name="T27" fmla="*/ 6 h 41"/>
                <a:gd name="T28" fmla="*/ 24 w 29"/>
                <a:gd name="T29" fmla="*/ 5 h 41"/>
                <a:gd name="T30" fmla="*/ 19 w 29"/>
                <a:gd name="T31" fmla="*/ 4 h 41"/>
                <a:gd name="T32" fmla="*/ 12 w 29"/>
                <a:gd name="T33" fmla="*/ 5 h 41"/>
                <a:gd name="T34" fmla="*/ 8 w 29"/>
                <a:gd name="T35" fmla="*/ 8 h 41"/>
                <a:gd name="T36" fmla="*/ 5 w 29"/>
                <a:gd name="T37" fmla="*/ 14 h 41"/>
                <a:gd name="T38" fmla="*/ 4 w 29"/>
                <a:gd name="T39" fmla="*/ 21 h 41"/>
                <a:gd name="T40" fmla="*/ 5 w 29"/>
                <a:gd name="T41" fmla="*/ 28 h 41"/>
                <a:gd name="T42" fmla="*/ 8 w 29"/>
                <a:gd name="T43" fmla="*/ 33 h 41"/>
                <a:gd name="T44" fmla="*/ 12 w 29"/>
                <a:gd name="T45" fmla="*/ 36 h 41"/>
                <a:gd name="T46" fmla="*/ 18 w 29"/>
                <a:gd name="T47" fmla="*/ 37 h 41"/>
                <a:gd name="T48" fmla="*/ 24 w 29"/>
                <a:gd name="T49" fmla="*/ 37 h 41"/>
                <a:gd name="T50" fmla="*/ 28 w 29"/>
                <a:gd name="T51" fmla="*/ 35 h 41"/>
                <a:gd name="T52" fmla="*/ 29 w 29"/>
                <a:gd name="T53" fmla="*/ 39 h 41"/>
                <a:gd name="T54" fmla="*/ 28 w 29"/>
                <a:gd name="T55" fmla="*/ 39 h 41"/>
                <a:gd name="T56" fmla="*/ 25 w 29"/>
                <a:gd name="T57" fmla="*/ 40 h 41"/>
                <a:gd name="T58" fmla="*/ 22 w 29"/>
                <a:gd name="T59" fmla="*/ 41 h 41"/>
                <a:gd name="T60" fmla="*/ 18 w 29"/>
                <a:gd name="T6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41">
                  <a:moveTo>
                    <a:pt x="18" y="41"/>
                  </a:moveTo>
                  <a:cubicBezTo>
                    <a:pt x="15" y="41"/>
                    <a:pt x="13" y="40"/>
                    <a:pt x="11" y="40"/>
                  </a:cubicBezTo>
                  <a:cubicBezTo>
                    <a:pt x="9" y="39"/>
                    <a:pt x="7" y="37"/>
                    <a:pt x="5" y="36"/>
                  </a:cubicBezTo>
                  <a:cubicBezTo>
                    <a:pt x="4" y="34"/>
                    <a:pt x="2" y="32"/>
                    <a:pt x="1" y="29"/>
                  </a:cubicBezTo>
                  <a:cubicBezTo>
                    <a:pt x="0" y="27"/>
                    <a:pt x="0" y="24"/>
                    <a:pt x="0" y="21"/>
                  </a:cubicBezTo>
                  <a:cubicBezTo>
                    <a:pt x="0" y="17"/>
                    <a:pt x="1" y="14"/>
                    <a:pt x="2" y="12"/>
                  </a:cubicBezTo>
                  <a:cubicBezTo>
                    <a:pt x="3" y="9"/>
                    <a:pt x="4" y="7"/>
                    <a:pt x="5" y="6"/>
                  </a:cubicBezTo>
                  <a:cubicBezTo>
                    <a:pt x="7" y="4"/>
                    <a:pt x="9" y="3"/>
                    <a:pt x="11" y="2"/>
                  </a:cubicBezTo>
                  <a:cubicBezTo>
                    <a:pt x="13" y="1"/>
                    <a:pt x="16" y="0"/>
                    <a:pt x="18" y="0"/>
                  </a:cubicBezTo>
                  <a:cubicBezTo>
                    <a:pt x="19" y="0"/>
                    <a:pt x="21" y="0"/>
                    <a:pt x="22" y="1"/>
                  </a:cubicBezTo>
                  <a:cubicBezTo>
                    <a:pt x="23" y="1"/>
                    <a:pt x="24" y="1"/>
                    <a:pt x="25" y="1"/>
                  </a:cubicBezTo>
                  <a:cubicBezTo>
                    <a:pt x="26" y="2"/>
                    <a:pt x="27" y="2"/>
                    <a:pt x="27" y="2"/>
                  </a:cubicBezTo>
                  <a:cubicBezTo>
                    <a:pt x="28" y="2"/>
                    <a:pt x="28" y="3"/>
                    <a:pt x="29" y="3"/>
                  </a:cubicBezTo>
                  <a:cubicBezTo>
                    <a:pt x="28" y="6"/>
                    <a:pt x="28" y="6"/>
                    <a:pt x="28" y="6"/>
                  </a:cubicBezTo>
                  <a:cubicBezTo>
                    <a:pt x="27" y="6"/>
                    <a:pt x="25" y="5"/>
                    <a:pt x="24" y="5"/>
                  </a:cubicBezTo>
                  <a:cubicBezTo>
                    <a:pt x="23" y="4"/>
                    <a:pt x="21" y="4"/>
                    <a:pt x="19" y="4"/>
                  </a:cubicBezTo>
                  <a:cubicBezTo>
                    <a:pt x="16" y="4"/>
                    <a:pt x="14" y="4"/>
                    <a:pt x="12" y="5"/>
                  </a:cubicBezTo>
                  <a:cubicBezTo>
                    <a:pt x="11" y="6"/>
                    <a:pt x="9" y="7"/>
                    <a:pt x="8" y="8"/>
                  </a:cubicBezTo>
                  <a:cubicBezTo>
                    <a:pt x="7" y="10"/>
                    <a:pt x="6" y="12"/>
                    <a:pt x="5" y="14"/>
                  </a:cubicBezTo>
                  <a:cubicBezTo>
                    <a:pt x="4" y="16"/>
                    <a:pt x="4" y="18"/>
                    <a:pt x="4" y="21"/>
                  </a:cubicBezTo>
                  <a:cubicBezTo>
                    <a:pt x="4" y="23"/>
                    <a:pt x="4" y="26"/>
                    <a:pt x="5" y="28"/>
                  </a:cubicBezTo>
                  <a:cubicBezTo>
                    <a:pt x="6" y="30"/>
                    <a:pt x="7" y="31"/>
                    <a:pt x="8" y="33"/>
                  </a:cubicBezTo>
                  <a:cubicBezTo>
                    <a:pt x="9" y="34"/>
                    <a:pt x="10" y="35"/>
                    <a:pt x="12" y="36"/>
                  </a:cubicBezTo>
                  <a:cubicBezTo>
                    <a:pt x="14" y="37"/>
                    <a:pt x="16" y="37"/>
                    <a:pt x="18" y="37"/>
                  </a:cubicBezTo>
                  <a:cubicBezTo>
                    <a:pt x="21" y="37"/>
                    <a:pt x="23" y="37"/>
                    <a:pt x="24" y="37"/>
                  </a:cubicBezTo>
                  <a:cubicBezTo>
                    <a:pt x="26" y="36"/>
                    <a:pt x="27" y="36"/>
                    <a:pt x="28" y="35"/>
                  </a:cubicBezTo>
                  <a:cubicBezTo>
                    <a:pt x="29" y="39"/>
                    <a:pt x="29" y="39"/>
                    <a:pt x="29" y="39"/>
                  </a:cubicBezTo>
                  <a:cubicBezTo>
                    <a:pt x="29" y="39"/>
                    <a:pt x="28" y="39"/>
                    <a:pt x="28" y="39"/>
                  </a:cubicBezTo>
                  <a:cubicBezTo>
                    <a:pt x="27" y="39"/>
                    <a:pt x="26" y="40"/>
                    <a:pt x="25" y="40"/>
                  </a:cubicBezTo>
                  <a:cubicBezTo>
                    <a:pt x="24" y="40"/>
                    <a:pt x="23" y="40"/>
                    <a:pt x="22" y="41"/>
                  </a:cubicBezTo>
                  <a:cubicBezTo>
                    <a:pt x="21" y="41"/>
                    <a:pt x="19" y="41"/>
                    <a:pt x="18" y="4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40"/>
            <p:cNvSpPr>
              <a:spLocks/>
            </p:cNvSpPr>
            <p:nvPr/>
          </p:nvSpPr>
          <p:spPr bwMode="auto">
            <a:xfrm>
              <a:off x="9966328" y="7097783"/>
              <a:ext cx="42863" cy="77788"/>
            </a:xfrm>
            <a:custGeom>
              <a:avLst/>
              <a:gdLst>
                <a:gd name="T0" fmla="*/ 0 w 23"/>
                <a:gd name="T1" fmla="*/ 43 h 43"/>
                <a:gd name="T2" fmla="*/ 0 w 23"/>
                <a:gd name="T3" fmla="*/ 0 h 43"/>
                <a:gd name="T4" fmla="*/ 4 w 23"/>
                <a:gd name="T5" fmla="*/ 0 h 43"/>
                <a:gd name="T6" fmla="*/ 4 w 23"/>
                <a:gd name="T7" fmla="*/ 15 h 43"/>
                <a:gd name="T8" fmla="*/ 8 w 23"/>
                <a:gd name="T9" fmla="*/ 14 h 43"/>
                <a:gd name="T10" fmla="*/ 11 w 23"/>
                <a:gd name="T11" fmla="*/ 14 h 43"/>
                <a:gd name="T12" fmla="*/ 17 w 23"/>
                <a:gd name="T13" fmla="*/ 14 h 43"/>
                <a:gd name="T14" fmla="*/ 21 w 23"/>
                <a:gd name="T15" fmla="*/ 17 h 43"/>
                <a:gd name="T16" fmla="*/ 23 w 23"/>
                <a:gd name="T17" fmla="*/ 21 h 43"/>
                <a:gd name="T18" fmla="*/ 23 w 23"/>
                <a:gd name="T19" fmla="*/ 27 h 43"/>
                <a:gd name="T20" fmla="*/ 23 w 23"/>
                <a:gd name="T21" fmla="*/ 43 h 43"/>
                <a:gd name="T22" fmla="*/ 19 w 23"/>
                <a:gd name="T23" fmla="*/ 43 h 43"/>
                <a:gd name="T24" fmla="*/ 19 w 23"/>
                <a:gd name="T25" fmla="*/ 28 h 43"/>
                <a:gd name="T26" fmla="*/ 19 w 23"/>
                <a:gd name="T27" fmla="*/ 23 h 43"/>
                <a:gd name="T28" fmla="*/ 18 w 23"/>
                <a:gd name="T29" fmla="*/ 19 h 43"/>
                <a:gd name="T30" fmla="*/ 15 w 23"/>
                <a:gd name="T31" fmla="*/ 17 h 43"/>
                <a:gd name="T32" fmla="*/ 11 w 23"/>
                <a:gd name="T33" fmla="*/ 17 h 43"/>
                <a:gd name="T34" fmla="*/ 9 w 23"/>
                <a:gd name="T35" fmla="*/ 17 h 43"/>
                <a:gd name="T36" fmla="*/ 7 w 23"/>
                <a:gd name="T37" fmla="*/ 17 h 43"/>
                <a:gd name="T38" fmla="*/ 5 w 23"/>
                <a:gd name="T39" fmla="*/ 18 h 43"/>
                <a:gd name="T40" fmla="*/ 4 w 23"/>
                <a:gd name="T41" fmla="*/ 18 h 43"/>
                <a:gd name="T42" fmla="*/ 4 w 23"/>
                <a:gd name="T43" fmla="*/ 43 h 43"/>
                <a:gd name="T44" fmla="*/ 0 w 23"/>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3">
                  <a:moveTo>
                    <a:pt x="0" y="43"/>
                  </a:moveTo>
                  <a:cubicBezTo>
                    <a:pt x="0" y="0"/>
                    <a:pt x="0" y="0"/>
                    <a:pt x="0" y="0"/>
                  </a:cubicBezTo>
                  <a:cubicBezTo>
                    <a:pt x="4" y="0"/>
                    <a:pt x="4" y="0"/>
                    <a:pt x="4" y="0"/>
                  </a:cubicBezTo>
                  <a:cubicBezTo>
                    <a:pt x="4" y="15"/>
                    <a:pt x="4" y="15"/>
                    <a:pt x="4" y="15"/>
                  </a:cubicBezTo>
                  <a:cubicBezTo>
                    <a:pt x="5" y="14"/>
                    <a:pt x="7" y="14"/>
                    <a:pt x="8" y="14"/>
                  </a:cubicBezTo>
                  <a:cubicBezTo>
                    <a:pt x="9" y="14"/>
                    <a:pt x="10" y="14"/>
                    <a:pt x="11" y="14"/>
                  </a:cubicBezTo>
                  <a:cubicBezTo>
                    <a:pt x="14" y="14"/>
                    <a:pt x="16" y="14"/>
                    <a:pt x="17" y="14"/>
                  </a:cubicBezTo>
                  <a:cubicBezTo>
                    <a:pt x="19" y="15"/>
                    <a:pt x="20" y="16"/>
                    <a:pt x="21" y="17"/>
                  </a:cubicBezTo>
                  <a:cubicBezTo>
                    <a:pt x="22" y="18"/>
                    <a:pt x="22" y="20"/>
                    <a:pt x="23" y="21"/>
                  </a:cubicBezTo>
                  <a:cubicBezTo>
                    <a:pt x="23" y="23"/>
                    <a:pt x="23" y="25"/>
                    <a:pt x="23" y="27"/>
                  </a:cubicBezTo>
                  <a:cubicBezTo>
                    <a:pt x="23" y="43"/>
                    <a:pt x="23" y="43"/>
                    <a:pt x="23" y="43"/>
                  </a:cubicBezTo>
                  <a:cubicBezTo>
                    <a:pt x="19" y="43"/>
                    <a:pt x="19" y="43"/>
                    <a:pt x="19" y="43"/>
                  </a:cubicBezTo>
                  <a:cubicBezTo>
                    <a:pt x="19" y="28"/>
                    <a:pt x="19" y="28"/>
                    <a:pt x="19" y="28"/>
                  </a:cubicBezTo>
                  <a:cubicBezTo>
                    <a:pt x="19" y="26"/>
                    <a:pt x="19" y="24"/>
                    <a:pt x="19" y="23"/>
                  </a:cubicBezTo>
                  <a:cubicBezTo>
                    <a:pt x="19" y="21"/>
                    <a:pt x="18" y="20"/>
                    <a:pt x="18" y="19"/>
                  </a:cubicBezTo>
                  <a:cubicBezTo>
                    <a:pt x="17" y="18"/>
                    <a:pt x="16" y="18"/>
                    <a:pt x="15" y="17"/>
                  </a:cubicBezTo>
                  <a:cubicBezTo>
                    <a:pt x="14" y="17"/>
                    <a:pt x="13" y="17"/>
                    <a:pt x="11" y="17"/>
                  </a:cubicBezTo>
                  <a:cubicBezTo>
                    <a:pt x="10" y="17"/>
                    <a:pt x="10" y="17"/>
                    <a:pt x="9" y="17"/>
                  </a:cubicBezTo>
                  <a:cubicBezTo>
                    <a:pt x="8" y="17"/>
                    <a:pt x="7" y="17"/>
                    <a:pt x="7" y="17"/>
                  </a:cubicBezTo>
                  <a:cubicBezTo>
                    <a:pt x="6" y="17"/>
                    <a:pt x="6" y="18"/>
                    <a:pt x="5" y="18"/>
                  </a:cubicBezTo>
                  <a:cubicBezTo>
                    <a:pt x="5" y="18"/>
                    <a:pt x="4" y="18"/>
                    <a:pt x="4" y="18"/>
                  </a:cubicBezTo>
                  <a:cubicBezTo>
                    <a:pt x="4" y="43"/>
                    <a:pt x="4" y="43"/>
                    <a:pt x="4" y="43"/>
                  </a:cubicBezTo>
                  <a:lnTo>
                    <a:pt x="0" y="4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41"/>
            <p:cNvSpPr>
              <a:spLocks noEditPoints="1"/>
            </p:cNvSpPr>
            <p:nvPr/>
          </p:nvSpPr>
          <p:spPr bwMode="auto">
            <a:xfrm>
              <a:off x="10021891" y="7121596"/>
              <a:ext cx="39688" cy="57151"/>
            </a:xfrm>
            <a:custGeom>
              <a:avLst/>
              <a:gdLst>
                <a:gd name="T0" fmla="*/ 11 w 22"/>
                <a:gd name="T1" fmla="*/ 0 h 31"/>
                <a:gd name="T2" fmla="*/ 16 w 22"/>
                <a:gd name="T3" fmla="*/ 1 h 31"/>
                <a:gd name="T4" fmla="*/ 19 w 22"/>
                <a:gd name="T5" fmla="*/ 3 h 31"/>
                <a:gd name="T6" fmla="*/ 21 w 22"/>
                <a:gd name="T7" fmla="*/ 7 h 31"/>
                <a:gd name="T8" fmla="*/ 22 w 22"/>
                <a:gd name="T9" fmla="*/ 11 h 31"/>
                <a:gd name="T10" fmla="*/ 22 w 22"/>
                <a:gd name="T11" fmla="*/ 29 h 31"/>
                <a:gd name="T12" fmla="*/ 20 w 22"/>
                <a:gd name="T13" fmla="*/ 30 h 31"/>
                <a:gd name="T14" fmla="*/ 17 w 22"/>
                <a:gd name="T15" fmla="*/ 30 h 31"/>
                <a:gd name="T16" fmla="*/ 14 w 22"/>
                <a:gd name="T17" fmla="*/ 31 h 31"/>
                <a:gd name="T18" fmla="*/ 11 w 22"/>
                <a:gd name="T19" fmla="*/ 31 h 31"/>
                <a:gd name="T20" fmla="*/ 7 w 22"/>
                <a:gd name="T21" fmla="*/ 30 h 31"/>
                <a:gd name="T22" fmla="*/ 3 w 22"/>
                <a:gd name="T23" fmla="*/ 29 h 31"/>
                <a:gd name="T24" fmla="*/ 1 w 22"/>
                <a:gd name="T25" fmla="*/ 26 h 31"/>
                <a:gd name="T26" fmla="*/ 0 w 22"/>
                <a:gd name="T27" fmla="*/ 22 h 31"/>
                <a:gd name="T28" fmla="*/ 1 w 22"/>
                <a:gd name="T29" fmla="*/ 18 h 31"/>
                <a:gd name="T30" fmla="*/ 4 w 22"/>
                <a:gd name="T31" fmla="*/ 15 h 31"/>
                <a:gd name="T32" fmla="*/ 7 w 22"/>
                <a:gd name="T33" fmla="*/ 13 h 31"/>
                <a:gd name="T34" fmla="*/ 12 w 22"/>
                <a:gd name="T35" fmla="*/ 13 h 31"/>
                <a:gd name="T36" fmla="*/ 14 w 22"/>
                <a:gd name="T37" fmla="*/ 13 h 31"/>
                <a:gd name="T38" fmla="*/ 16 w 22"/>
                <a:gd name="T39" fmla="*/ 13 h 31"/>
                <a:gd name="T40" fmla="*/ 17 w 22"/>
                <a:gd name="T41" fmla="*/ 13 h 31"/>
                <a:gd name="T42" fmla="*/ 18 w 22"/>
                <a:gd name="T43" fmla="*/ 14 h 31"/>
                <a:gd name="T44" fmla="*/ 18 w 22"/>
                <a:gd name="T45" fmla="*/ 12 h 31"/>
                <a:gd name="T46" fmla="*/ 18 w 22"/>
                <a:gd name="T47" fmla="*/ 9 h 31"/>
                <a:gd name="T48" fmla="*/ 17 w 22"/>
                <a:gd name="T49" fmla="*/ 6 h 31"/>
                <a:gd name="T50" fmla="*/ 15 w 22"/>
                <a:gd name="T51" fmla="*/ 4 h 31"/>
                <a:gd name="T52" fmla="*/ 11 w 22"/>
                <a:gd name="T53" fmla="*/ 4 h 31"/>
                <a:gd name="T54" fmla="*/ 6 w 22"/>
                <a:gd name="T55" fmla="*/ 4 h 31"/>
                <a:gd name="T56" fmla="*/ 4 w 22"/>
                <a:gd name="T57" fmla="*/ 5 h 31"/>
                <a:gd name="T58" fmla="*/ 3 w 22"/>
                <a:gd name="T59" fmla="*/ 2 h 31"/>
                <a:gd name="T60" fmla="*/ 6 w 22"/>
                <a:gd name="T61" fmla="*/ 1 h 31"/>
                <a:gd name="T62" fmla="*/ 11 w 22"/>
                <a:gd name="T63" fmla="*/ 0 h 31"/>
                <a:gd name="T64" fmla="*/ 11 w 22"/>
                <a:gd name="T65" fmla="*/ 27 h 31"/>
                <a:gd name="T66" fmla="*/ 15 w 22"/>
                <a:gd name="T67" fmla="*/ 27 h 31"/>
                <a:gd name="T68" fmla="*/ 18 w 22"/>
                <a:gd name="T69" fmla="*/ 27 h 31"/>
                <a:gd name="T70" fmla="*/ 18 w 22"/>
                <a:gd name="T71" fmla="*/ 17 h 31"/>
                <a:gd name="T72" fmla="*/ 16 w 22"/>
                <a:gd name="T73" fmla="*/ 16 h 31"/>
                <a:gd name="T74" fmla="*/ 12 w 22"/>
                <a:gd name="T75" fmla="*/ 16 h 31"/>
                <a:gd name="T76" fmla="*/ 9 w 22"/>
                <a:gd name="T77" fmla="*/ 16 h 31"/>
                <a:gd name="T78" fmla="*/ 7 w 22"/>
                <a:gd name="T79" fmla="*/ 17 h 31"/>
                <a:gd name="T80" fmla="*/ 5 w 22"/>
                <a:gd name="T81" fmla="*/ 19 h 31"/>
                <a:gd name="T82" fmla="*/ 4 w 22"/>
                <a:gd name="T83" fmla="*/ 22 h 31"/>
                <a:gd name="T84" fmla="*/ 4 w 22"/>
                <a:gd name="T85" fmla="*/ 24 h 31"/>
                <a:gd name="T86" fmla="*/ 6 w 22"/>
                <a:gd name="T87" fmla="*/ 26 h 31"/>
                <a:gd name="T88" fmla="*/ 8 w 22"/>
                <a:gd name="T89" fmla="*/ 27 h 31"/>
                <a:gd name="T90" fmla="*/ 11 w 22"/>
                <a:gd name="T91"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 h="31">
                  <a:moveTo>
                    <a:pt x="11" y="0"/>
                  </a:moveTo>
                  <a:cubicBezTo>
                    <a:pt x="13" y="0"/>
                    <a:pt x="15" y="1"/>
                    <a:pt x="16" y="1"/>
                  </a:cubicBezTo>
                  <a:cubicBezTo>
                    <a:pt x="17" y="2"/>
                    <a:pt x="18" y="3"/>
                    <a:pt x="19" y="3"/>
                  </a:cubicBezTo>
                  <a:cubicBezTo>
                    <a:pt x="20" y="4"/>
                    <a:pt x="21" y="6"/>
                    <a:pt x="21" y="7"/>
                  </a:cubicBezTo>
                  <a:cubicBezTo>
                    <a:pt x="21" y="8"/>
                    <a:pt x="22" y="10"/>
                    <a:pt x="22" y="11"/>
                  </a:cubicBezTo>
                  <a:cubicBezTo>
                    <a:pt x="22" y="29"/>
                    <a:pt x="22" y="29"/>
                    <a:pt x="22" y="29"/>
                  </a:cubicBezTo>
                  <a:cubicBezTo>
                    <a:pt x="21" y="29"/>
                    <a:pt x="21" y="30"/>
                    <a:pt x="20" y="30"/>
                  </a:cubicBezTo>
                  <a:cubicBezTo>
                    <a:pt x="19" y="30"/>
                    <a:pt x="18" y="30"/>
                    <a:pt x="17" y="30"/>
                  </a:cubicBezTo>
                  <a:cubicBezTo>
                    <a:pt x="17" y="30"/>
                    <a:pt x="15" y="30"/>
                    <a:pt x="14" y="31"/>
                  </a:cubicBezTo>
                  <a:cubicBezTo>
                    <a:pt x="13" y="31"/>
                    <a:pt x="12" y="31"/>
                    <a:pt x="11" y="31"/>
                  </a:cubicBezTo>
                  <a:cubicBezTo>
                    <a:pt x="9" y="31"/>
                    <a:pt x="8" y="30"/>
                    <a:pt x="7" y="30"/>
                  </a:cubicBezTo>
                  <a:cubicBezTo>
                    <a:pt x="5" y="30"/>
                    <a:pt x="4" y="29"/>
                    <a:pt x="3" y="29"/>
                  </a:cubicBezTo>
                  <a:cubicBezTo>
                    <a:pt x="2" y="28"/>
                    <a:pt x="2" y="27"/>
                    <a:pt x="1" y="26"/>
                  </a:cubicBezTo>
                  <a:cubicBezTo>
                    <a:pt x="0" y="25"/>
                    <a:pt x="0" y="23"/>
                    <a:pt x="0" y="22"/>
                  </a:cubicBezTo>
                  <a:cubicBezTo>
                    <a:pt x="0" y="20"/>
                    <a:pt x="1" y="19"/>
                    <a:pt x="1" y="18"/>
                  </a:cubicBezTo>
                  <a:cubicBezTo>
                    <a:pt x="2" y="16"/>
                    <a:pt x="3" y="15"/>
                    <a:pt x="4" y="15"/>
                  </a:cubicBezTo>
                  <a:cubicBezTo>
                    <a:pt x="5" y="14"/>
                    <a:pt x="6" y="14"/>
                    <a:pt x="7" y="13"/>
                  </a:cubicBezTo>
                  <a:cubicBezTo>
                    <a:pt x="9" y="13"/>
                    <a:pt x="11" y="13"/>
                    <a:pt x="12" y="13"/>
                  </a:cubicBezTo>
                  <a:cubicBezTo>
                    <a:pt x="13" y="13"/>
                    <a:pt x="13" y="13"/>
                    <a:pt x="14" y="13"/>
                  </a:cubicBezTo>
                  <a:cubicBezTo>
                    <a:pt x="15" y="13"/>
                    <a:pt x="15" y="13"/>
                    <a:pt x="16" y="13"/>
                  </a:cubicBezTo>
                  <a:cubicBezTo>
                    <a:pt x="16" y="13"/>
                    <a:pt x="17" y="13"/>
                    <a:pt x="17" y="13"/>
                  </a:cubicBezTo>
                  <a:cubicBezTo>
                    <a:pt x="17" y="13"/>
                    <a:pt x="18" y="13"/>
                    <a:pt x="18" y="14"/>
                  </a:cubicBezTo>
                  <a:cubicBezTo>
                    <a:pt x="18" y="12"/>
                    <a:pt x="18" y="12"/>
                    <a:pt x="18" y="12"/>
                  </a:cubicBezTo>
                  <a:cubicBezTo>
                    <a:pt x="18" y="11"/>
                    <a:pt x="18" y="10"/>
                    <a:pt x="18" y="9"/>
                  </a:cubicBezTo>
                  <a:cubicBezTo>
                    <a:pt x="18" y="8"/>
                    <a:pt x="17" y="7"/>
                    <a:pt x="17" y="6"/>
                  </a:cubicBezTo>
                  <a:cubicBezTo>
                    <a:pt x="16" y="5"/>
                    <a:pt x="15" y="5"/>
                    <a:pt x="15" y="4"/>
                  </a:cubicBezTo>
                  <a:cubicBezTo>
                    <a:pt x="14" y="4"/>
                    <a:pt x="12" y="4"/>
                    <a:pt x="11" y="4"/>
                  </a:cubicBezTo>
                  <a:cubicBezTo>
                    <a:pt x="9" y="4"/>
                    <a:pt x="7" y="4"/>
                    <a:pt x="6" y="4"/>
                  </a:cubicBezTo>
                  <a:cubicBezTo>
                    <a:pt x="5" y="4"/>
                    <a:pt x="4" y="5"/>
                    <a:pt x="4" y="5"/>
                  </a:cubicBezTo>
                  <a:cubicBezTo>
                    <a:pt x="3" y="2"/>
                    <a:pt x="3" y="2"/>
                    <a:pt x="3" y="2"/>
                  </a:cubicBezTo>
                  <a:cubicBezTo>
                    <a:pt x="4" y="1"/>
                    <a:pt x="5" y="1"/>
                    <a:pt x="6" y="1"/>
                  </a:cubicBezTo>
                  <a:cubicBezTo>
                    <a:pt x="8" y="1"/>
                    <a:pt x="9" y="0"/>
                    <a:pt x="11" y="0"/>
                  </a:cubicBezTo>
                  <a:close/>
                  <a:moveTo>
                    <a:pt x="11" y="27"/>
                  </a:moveTo>
                  <a:cubicBezTo>
                    <a:pt x="13" y="27"/>
                    <a:pt x="14" y="27"/>
                    <a:pt x="15" y="27"/>
                  </a:cubicBezTo>
                  <a:cubicBezTo>
                    <a:pt x="16" y="27"/>
                    <a:pt x="17" y="27"/>
                    <a:pt x="18" y="27"/>
                  </a:cubicBezTo>
                  <a:cubicBezTo>
                    <a:pt x="18" y="17"/>
                    <a:pt x="18" y="17"/>
                    <a:pt x="18" y="17"/>
                  </a:cubicBezTo>
                  <a:cubicBezTo>
                    <a:pt x="17" y="17"/>
                    <a:pt x="17" y="16"/>
                    <a:pt x="16" y="16"/>
                  </a:cubicBezTo>
                  <a:cubicBezTo>
                    <a:pt x="15" y="16"/>
                    <a:pt x="14" y="16"/>
                    <a:pt x="12" y="16"/>
                  </a:cubicBezTo>
                  <a:cubicBezTo>
                    <a:pt x="11" y="16"/>
                    <a:pt x="10" y="16"/>
                    <a:pt x="9" y="16"/>
                  </a:cubicBezTo>
                  <a:cubicBezTo>
                    <a:pt x="8" y="16"/>
                    <a:pt x="8" y="16"/>
                    <a:pt x="7" y="17"/>
                  </a:cubicBezTo>
                  <a:cubicBezTo>
                    <a:pt x="6" y="17"/>
                    <a:pt x="5" y="18"/>
                    <a:pt x="5" y="19"/>
                  </a:cubicBezTo>
                  <a:cubicBezTo>
                    <a:pt x="4" y="19"/>
                    <a:pt x="4" y="20"/>
                    <a:pt x="4" y="22"/>
                  </a:cubicBezTo>
                  <a:cubicBezTo>
                    <a:pt x="4" y="23"/>
                    <a:pt x="4" y="24"/>
                    <a:pt x="4" y="24"/>
                  </a:cubicBezTo>
                  <a:cubicBezTo>
                    <a:pt x="5" y="25"/>
                    <a:pt x="5" y="26"/>
                    <a:pt x="6" y="26"/>
                  </a:cubicBezTo>
                  <a:cubicBezTo>
                    <a:pt x="7" y="27"/>
                    <a:pt x="7" y="27"/>
                    <a:pt x="8" y="27"/>
                  </a:cubicBezTo>
                  <a:cubicBezTo>
                    <a:pt x="9" y="27"/>
                    <a:pt x="10" y="27"/>
                    <a:pt x="11" y="27"/>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42"/>
            <p:cNvSpPr>
              <a:spLocks/>
            </p:cNvSpPr>
            <p:nvPr/>
          </p:nvSpPr>
          <p:spPr bwMode="auto">
            <a:xfrm>
              <a:off x="10079041" y="7123183"/>
              <a:ext cx="26988" cy="52388"/>
            </a:xfrm>
            <a:custGeom>
              <a:avLst/>
              <a:gdLst>
                <a:gd name="T0" fmla="*/ 10 w 15"/>
                <a:gd name="T1" fmla="*/ 0 h 29"/>
                <a:gd name="T2" fmla="*/ 13 w 15"/>
                <a:gd name="T3" fmla="*/ 0 h 29"/>
                <a:gd name="T4" fmla="*/ 15 w 15"/>
                <a:gd name="T5" fmla="*/ 0 h 29"/>
                <a:gd name="T6" fmla="*/ 15 w 15"/>
                <a:gd name="T7" fmla="*/ 3 h 29"/>
                <a:gd name="T8" fmla="*/ 13 w 15"/>
                <a:gd name="T9" fmla="*/ 3 h 29"/>
                <a:gd name="T10" fmla="*/ 9 w 15"/>
                <a:gd name="T11" fmla="*/ 3 h 29"/>
                <a:gd name="T12" fmla="*/ 5 w 15"/>
                <a:gd name="T13" fmla="*/ 3 h 29"/>
                <a:gd name="T14" fmla="*/ 3 w 15"/>
                <a:gd name="T15" fmla="*/ 4 h 29"/>
                <a:gd name="T16" fmla="*/ 3 w 15"/>
                <a:gd name="T17" fmla="*/ 29 h 29"/>
                <a:gd name="T18" fmla="*/ 0 w 15"/>
                <a:gd name="T19" fmla="*/ 29 h 29"/>
                <a:gd name="T20" fmla="*/ 0 w 15"/>
                <a:gd name="T21" fmla="*/ 1 h 29"/>
                <a:gd name="T22" fmla="*/ 4 w 15"/>
                <a:gd name="T23" fmla="*/ 0 h 29"/>
                <a:gd name="T24" fmla="*/ 10 w 15"/>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0" y="0"/>
                  </a:moveTo>
                  <a:cubicBezTo>
                    <a:pt x="11" y="0"/>
                    <a:pt x="12" y="0"/>
                    <a:pt x="13" y="0"/>
                  </a:cubicBezTo>
                  <a:cubicBezTo>
                    <a:pt x="14" y="0"/>
                    <a:pt x="15" y="0"/>
                    <a:pt x="15" y="0"/>
                  </a:cubicBezTo>
                  <a:cubicBezTo>
                    <a:pt x="15" y="3"/>
                    <a:pt x="15" y="3"/>
                    <a:pt x="15" y="3"/>
                  </a:cubicBezTo>
                  <a:cubicBezTo>
                    <a:pt x="14" y="3"/>
                    <a:pt x="14" y="3"/>
                    <a:pt x="13" y="3"/>
                  </a:cubicBezTo>
                  <a:cubicBezTo>
                    <a:pt x="12" y="3"/>
                    <a:pt x="11" y="3"/>
                    <a:pt x="9" y="3"/>
                  </a:cubicBezTo>
                  <a:cubicBezTo>
                    <a:pt x="8" y="3"/>
                    <a:pt x="6" y="3"/>
                    <a:pt x="5" y="3"/>
                  </a:cubicBezTo>
                  <a:cubicBezTo>
                    <a:pt x="4" y="3"/>
                    <a:pt x="4" y="4"/>
                    <a:pt x="3" y="4"/>
                  </a:cubicBezTo>
                  <a:cubicBezTo>
                    <a:pt x="3" y="29"/>
                    <a:pt x="3" y="29"/>
                    <a:pt x="3" y="29"/>
                  </a:cubicBezTo>
                  <a:cubicBezTo>
                    <a:pt x="0" y="29"/>
                    <a:pt x="0" y="29"/>
                    <a:pt x="0" y="29"/>
                  </a:cubicBezTo>
                  <a:cubicBezTo>
                    <a:pt x="0" y="1"/>
                    <a:pt x="0" y="1"/>
                    <a:pt x="0" y="1"/>
                  </a:cubicBezTo>
                  <a:cubicBezTo>
                    <a:pt x="1" y="1"/>
                    <a:pt x="2" y="1"/>
                    <a:pt x="4" y="0"/>
                  </a:cubicBezTo>
                  <a:cubicBezTo>
                    <a:pt x="5" y="0"/>
                    <a:pt x="7" y="0"/>
                    <a:pt x="10"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243"/>
            <p:cNvSpPr>
              <a:spLocks/>
            </p:cNvSpPr>
            <p:nvPr/>
          </p:nvSpPr>
          <p:spPr bwMode="auto">
            <a:xfrm>
              <a:off x="10117141" y="7107308"/>
              <a:ext cx="30163" cy="71438"/>
            </a:xfrm>
            <a:custGeom>
              <a:avLst/>
              <a:gdLst>
                <a:gd name="T0" fmla="*/ 3 w 16"/>
                <a:gd name="T1" fmla="*/ 9 h 39"/>
                <a:gd name="T2" fmla="*/ 15 w 16"/>
                <a:gd name="T3" fmla="*/ 9 h 39"/>
                <a:gd name="T4" fmla="*/ 15 w 16"/>
                <a:gd name="T5" fmla="*/ 12 h 39"/>
                <a:gd name="T6" fmla="*/ 3 w 16"/>
                <a:gd name="T7" fmla="*/ 12 h 39"/>
                <a:gd name="T8" fmla="*/ 3 w 16"/>
                <a:gd name="T9" fmla="*/ 28 h 39"/>
                <a:gd name="T10" fmla="*/ 4 w 16"/>
                <a:gd name="T11" fmla="*/ 32 h 39"/>
                <a:gd name="T12" fmla="*/ 5 w 16"/>
                <a:gd name="T13" fmla="*/ 34 h 39"/>
                <a:gd name="T14" fmla="*/ 7 w 16"/>
                <a:gd name="T15" fmla="*/ 35 h 39"/>
                <a:gd name="T16" fmla="*/ 9 w 16"/>
                <a:gd name="T17" fmla="*/ 35 h 39"/>
                <a:gd name="T18" fmla="*/ 13 w 16"/>
                <a:gd name="T19" fmla="*/ 35 h 39"/>
                <a:gd name="T20" fmla="*/ 15 w 16"/>
                <a:gd name="T21" fmla="*/ 34 h 39"/>
                <a:gd name="T22" fmla="*/ 16 w 16"/>
                <a:gd name="T23" fmla="*/ 37 h 39"/>
                <a:gd name="T24" fmla="*/ 13 w 16"/>
                <a:gd name="T25" fmla="*/ 38 h 39"/>
                <a:gd name="T26" fmla="*/ 9 w 16"/>
                <a:gd name="T27" fmla="*/ 39 h 39"/>
                <a:gd name="T28" fmla="*/ 4 w 16"/>
                <a:gd name="T29" fmla="*/ 38 h 39"/>
                <a:gd name="T30" fmla="*/ 2 w 16"/>
                <a:gd name="T31" fmla="*/ 36 h 39"/>
                <a:gd name="T32" fmla="*/ 0 w 16"/>
                <a:gd name="T33" fmla="*/ 32 h 39"/>
                <a:gd name="T34" fmla="*/ 0 w 16"/>
                <a:gd name="T35" fmla="*/ 27 h 39"/>
                <a:gd name="T36" fmla="*/ 0 w 16"/>
                <a:gd name="T37" fmla="*/ 1 h 39"/>
                <a:gd name="T38" fmla="*/ 3 w 16"/>
                <a:gd name="T39" fmla="*/ 0 h 39"/>
                <a:gd name="T40" fmla="*/ 3 w 16"/>
                <a:gd name="T41"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9">
                  <a:moveTo>
                    <a:pt x="3" y="9"/>
                  </a:moveTo>
                  <a:cubicBezTo>
                    <a:pt x="15" y="9"/>
                    <a:pt x="15" y="9"/>
                    <a:pt x="15" y="9"/>
                  </a:cubicBezTo>
                  <a:cubicBezTo>
                    <a:pt x="15" y="12"/>
                    <a:pt x="15" y="12"/>
                    <a:pt x="15" y="12"/>
                  </a:cubicBezTo>
                  <a:cubicBezTo>
                    <a:pt x="3" y="12"/>
                    <a:pt x="3" y="12"/>
                    <a:pt x="3" y="12"/>
                  </a:cubicBezTo>
                  <a:cubicBezTo>
                    <a:pt x="3" y="28"/>
                    <a:pt x="3" y="28"/>
                    <a:pt x="3" y="28"/>
                  </a:cubicBezTo>
                  <a:cubicBezTo>
                    <a:pt x="3" y="29"/>
                    <a:pt x="3" y="31"/>
                    <a:pt x="4" y="32"/>
                  </a:cubicBezTo>
                  <a:cubicBezTo>
                    <a:pt x="4" y="33"/>
                    <a:pt x="4" y="33"/>
                    <a:pt x="5" y="34"/>
                  </a:cubicBezTo>
                  <a:cubicBezTo>
                    <a:pt x="5" y="34"/>
                    <a:pt x="6" y="35"/>
                    <a:pt x="7" y="35"/>
                  </a:cubicBezTo>
                  <a:cubicBezTo>
                    <a:pt x="7" y="35"/>
                    <a:pt x="8" y="35"/>
                    <a:pt x="9" y="35"/>
                  </a:cubicBezTo>
                  <a:cubicBezTo>
                    <a:pt x="11" y="35"/>
                    <a:pt x="12" y="35"/>
                    <a:pt x="13" y="35"/>
                  </a:cubicBezTo>
                  <a:cubicBezTo>
                    <a:pt x="14" y="34"/>
                    <a:pt x="15" y="34"/>
                    <a:pt x="15" y="34"/>
                  </a:cubicBezTo>
                  <a:cubicBezTo>
                    <a:pt x="16" y="37"/>
                    <a:pt x="16" y="37"/>
                    <a:pt x="16" y="37"/>
                  </a:cubicBezTo>
                  <a:cubicBezTo>
                    <a:pt x="15" y="37"/>
                    <a:pt x="15" y="38"/>
                    <a:pt x="13" y="38"/>
                  </a:cubicBezTo>
                  <a:cubicBezTo>
                    <a:pt x="12" y="38"/>
                    <a:pt x="11" y="39"/>
                    <a:pt x="9" y="39"/>
                  </a:cubicBezTo>
                  <a:cubicBezTo>
                    <a:pt x="7" y="39"/>
                    <a:pt x="6" y="38"/>
                    <a:pt x="4" y="38"/>
                  </a:cubicBezTo>
                  <a:cubicBezTo>
                    <a:pt x="3" y="37"/>
                    <a:pt x="2" y="37"/>
                    <a:pt x="2" y="36"/>
                  </a:cubicBezTo>
                  <a:cubicBezTo>
                    <a:pt x="1" y="35"/>
                    <a:pt x="0" y="34"/>
                    <a:pt x="0" y="32"/>
                  </a:cubicBezTo>
                  <a:cubicBezTo>
                    <a:pt x="0" y="31"/>
                    <a:pt x="0" y="29"/>
                    <a:pt x="0" y="27"/>
                  </a:cubicBezTo>
                  <a:cubicBezTo>
                    <a:pt x="0" y="1"/>
                    <a:pt x="0" y="1"/>
                    <a:pt x="0" y="1"/>
                  </a:cubicBezTo>
                  <a:cubicBezTo>
                    <a:pt x="3" y="0"/>
                    <a:pt x="3" y="0"/>
                    <a:pt x="3" y="0"/>
                  </a:cubicBezTo>
                  <a:lnTo>
                    <a:pt x="3" y="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1" name="Group 610"/>
          <p:cNvGrpSpPr/>
          <p:nvPr/>
        </p:nvGrpSpPr>
        <p:grpSpPr>
          <a:xfrm>
            <a:off x="7874408" y="6185909"/>
            <a:ext cx="276225" cy="80964"/>
            <a:chOff x="7577140" y="7097783"/>
            <a:chExt cx="276225" cy="80964"/>
          </a:xfrm>
        </p:grpSpPr>
        <p:sp>
          <p:nvSpPr>
            <p:cNvPr id="370" name="Freeform 244"/>
            <p:cNvSpPr>
              <a:spLocks noEditPoints="1"/>
            </p:cNvSpPr>
            <p:nvPr/>
          </p:nvSpPr>
          <p:spPr bwMode="auto">
            <a:xfrm>
              <a:off x="7577140" y="7104133"/>
              <a:ext cx="47625" cy="71438"/>
            </a:xfrm>
            <a:custGeom>
              <a:avLst/>
              <a:gdLst>
                <a:gd name="T0" fmla="*/ 9 w 26"/>
                <a:gd name="T1" fmla="*/ 0 h 39"/>
                <a:gd name="T2" fmla="*/ 22 w 26"/>
                <a:gd name="T3" fmla="*/ 3 h 39"/>
                <a:gd name="T4" fmla="*/ 26 w 26"/>
                <a:gd name="T5" fmla="*/ 12 h 39"/>
                <a:gd name="T6" fmla="*/ 25 w 26"/>
                <a:gd name="T7" fmla="*/ 18 h 39"/>
                <a:gd name="T8" fmla="*/ 21 w 26"/>
                <a:gd name="T9" fmla="*/ 21 h 39"/>
                <a:gd name="T10" fmla="*/ 16 w 26"/>
                <a:gd name="T11" fmla="*/ 23 h 39"/>
                <a:gd name="T12" fmla="*/ 9 w 26"/>
                <a:gd name="T13" fmla="*/ 24 h 39"/>
                <a:gd name="T14" fmla="*/ 3 w 26"/>
                <a:gd name="T15" fmla="*/ 24 h 39"/>
                <a:gd name="T16" fmla="*/ 3 w 26"/>
                <a:gd name="T17" fmla="*/ 39 h 39"/>
                <a:gd name="T18" fmla="*/ 0 w 26"/>
                <a:gd name="T19" fmla="*/ 39 h 39"/>
                <a:gd name="T20" fmla="*/ 0 w 26"/>
                <a:gd name="T21" fmla="*/ 1 h 39"/>
                <a:gd name="T22" fmla="*/ 4 w 26"/>
                <a:gd name="T23" fmla="*/ 0 h 39"/>
                <a:gd name="T24" fmla="*/ 9 w 26"/>
                <a:gd name="T25" fmla="*/ 0 h 39"/>
                <a:gd name="T26" fmla="*/ 10 w 26"/>
                <a:gd name="T27" fmla="*/ 3 h 39"/>
                <a:gd name="T28" fmla="*/ 6 w 26"/>
                <a:gd name="T29" fmla="*/ 3 h 39"/>
                <a:gd name="T30" fmla="*/ 3 w 26"/>
                <a:gd name="T31" fmla="*/ 4 h 39"/>
                <a:gd name="T32" fmla="*/ 3 w 26"/>
                <a:gd name="T33" fmla="*/ 21 h 39"/>
                <a:gd name="T34" fmla="*/ 8 w 26"/>
                <a:gd name="T35" fmla="*/ 21 h 39"/>
                <a:gd name="T36" fmla="*/ 14 w 26"/>
                <a:gd name="T37" fmla="*/ 20 h 39"/>
                <a:gd name="T38" fmla="*/ 18 w 26"/>
                <a:gd name="T39" fmla="*/ 19 h 39"/>
                <a:gd name="T40" fmla="*/ 21 w 26"/>
                <a:gd name="T41" fmla="*/ 16 h 39"/>
                <a:gd name="T42" fmla="*/ 22 w 26"/>
                <a:gd name="T43" fmla="*/ 12 h 39"/>
                <a:gd name="T44" fmla="*/ 21 w 26"/>
                <a:gd name="T45" fmla="*/ 8 h 39"/>
                <a:gd name="T46" fmla="*/ 18 w 26"/>
                <a:gd name="T47" fmla="*/ 5 h 39"/>
                <a:gd name="T48" fmla="*/ 14 w 26"/>
                <a:gd name="T49" fmla="*/ 4 h 39"/>
                <a:gd name="T50" fmla="*/ 10 w 26"/>
                <a:gd name="T5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9">
                  <a:moveTo>
                    <a:pt x="9" y="0"/>
                  </a:moveTo>
                  <a:cubicBezTo>
                    <a:pt x="15" y="0"/>
                    <a:pt x="19" y="1"/>
                    <a:pt x="22" y="3"/>
                  </a:cubicBezTo>
                  <a:cubicBezTo>
                    <a:pt x="24" y="5"/>
                    <a:pt x="26" y="8"/>
                    <a:pt x="26" y="12"/>
                  </a:cubicBezTo>
                  <a:cubicBezTo>
                    <a:pt x="26" y="14"/>
                    <a:pt x="25" y="16"/>
                    <a:pt x="25" y="18"/>
                  </a:cubicBezTo>
                  <a:cubicBezTo>
                    <a:pt x="24" y="19"/>
                    <a:pt x="23" y="20"/>
                    <a:pt x="21" y="21"/>
                  </a:cubicBezTo>
                  <a:cubicBezTo>
                    <a:pt x="20" y="22"/>
                    <a:pt x="18" y="23"/>
                    <a:pt x="16" y="23"/>
                  </a:cubicBezTo>
                  <a:cubicBezTo>
                    <a:pt x="14" y="24"/>
                    <a:pt x="11" y="24"/>
                    <a:pt x="9" y="24"/>
                  </a:cubicBezTo>
                  <a:cubicBezTo>
                    <a:pt x="3" y="24"/>
                    <a:pt x="3" y="24"/>
                    <a:pt x="3" y="24"/>
                  </a:cubicBezTo>
                  <a:cubicBezTo>
                    <a:pt x="3" y="39"/>
                    <a:pt x="3" y="39"/>
                    <a:pt x="3" y="39"/>
                  </a:cubicBezTo>
                  <a:cubicBezTo>
                    <a:pt x="0" y="39"/>
                    <a:pt x="0" y="39"/>
                    <a:pt x="0" y="39"/>
                  </a:cubicBezTo>
                  <a:cubicBezTo>
                    <a:pt x="0" y="1"/>
                    <a:pt x="0" y="1"/>
                    <a:pt x="0" y="1"/>
                  </a:cubicBezTo>
                  <a:cubicBezTo>
                    <a:pt x="1" y="1"/>
                    <a:pt x="3" y="0"/>
                    <a:pt x="4" y="0"/>
                  </a:cubicBezTo>
                  <a:cubicBezTo>
                    <a:pt x="6" y="0"/>
                    <a:pt x="8" y="0"/>
                    <a:pt x="9" y="0"/>
                  </a:cubicBezTo>
                  <a:close/>
                  <a:moveTo>
                    <a:pt x="10" y="3"/>
                  </a:moveTo>
                  <a:cubicBezTo>
                    <a:pt x="8" y="3"/>
                    <a:pt x="7" y="3"/>
                    <a:pt x="6" y="3"/>
                  </a:cubicBezTo>
                  <a:cubicBezTo>
                    <a:pt x="5" y="3"/>
                    <a:pt x="4" y="4"/>
                    <a:pt x="3" y="4"/>
                  </a:cubicBezTo>
                  <a:cubicBezTo>
                    <a:pt x="3" y="21"/>
                    <a:pt x="3" y="21"/>
                    <a:pt x="3" y="21"/>
                  </a:cubicBezTo>
                  <a:cubicBezTo>
                    <a:pt x="8" y="21"/>
                    <a:pt x="8" y="21"/>
                    <a:pt x="8" y="21"/>
                  </a:cubicBezTo>
                  <a:cubicBezTo>
                    <a:pt x="10" y="21"/>
                    <a:pt x="12" y="21"/>
                    <a:pt x="14" y="20"/>
                  </a:cubicBezTo>
                  <a:cubicBezTo>
                    <a:pt x="15" y="20"/>
                    <a:pt x="17" y="20"/>
                    <a:pt x="18" y="19"/>
                  </a:cubicBezTo>
                  <a:cubicBezTo>
                    <a:pt x="19" y="18"/>
                    <a:pt x="20" y="17"/>
                    <a:pt x="21" y="16"/>
                  </a:cubicBezTo>
                  <a:cubicBezTo>
                    <a:pt x="21" y="15"/>
                    <a:pt x="22" y="14"/>
                    <a:pt x="22" y="12"/>
                  </a:cubicBezTo>
                  <a:cubicBezTo>
                    <a:pt x="22" y="10"/>
                    <a:pt x="21" y="9"/>
                    <a:pt x="21" y="8"/>
                  </a:cubicBezTo>
                  <a:cubicBezTo>
                    <a:pt x="20" y="6"/>
                    <a:pt x="19" y="6"/>
                    <a:pt x="18" y="5"/>
                  </a:cubicBezTo>
                  <a:cubicBezTo>
                    <a:pt x="17" y="4"/>
                    <a:pt x="15" y="4"/>
                    <a:pt x="14" y="4"/>
                  </a:cubicBezTo>
                  <a:cubicBezTo>
                    <a:pt x="13" y="3"/>
                    <a:pt x="11" y="3"/>
                    <a:pt x="10" y="3"/>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245"/>
            <p:cNvSpPr>
              <a:spLocks/>
            </p:cNvSpPr>
            <p:nvPr/>
          </p:nvSpPr>
          <p:spPr bwMode="auto">
            <a:xfrm>
              <a:off x="7637465" y="7097783"/>
              <a:ext cx="39688" cy="77788"/>
            </a:xfrm>
            <a:custGeom>
              <a:avLst/>
              <a:gdLst>
                <a:gd name="T0" fmla="*/ 0 w 22"/>
                <a:gd name="T1" fmla="*/ 43 h 43"/>
                <a:gd name="T2" fmla="*/ 0 w 22"/>
                <a:gd name="T3" fmla="*/ 0 h 43"/>
                <a:gd name="T4" fmla="*/ 3 w 22"/>
                <a:gd name="T5" fmla="*/ 0 h 43"/>
                <a:gd name="T6" fmla="*/ 3 w 22"/>
                <a:gd name="T7" fmla="*/ 15 h 43"/>
                <a:gd name="T8" fmla="*/ 7 w 22"/>
                <a:gd name="T9" fmla="*/ 14 h 43"/>
                <a:gd name="T10" fmla="*/ 10 w 22"/>
                <a:gd name="T11" fmla="*/ 14 h 43"/>
                <a:gd name="T12" fmla="*/ 16 w 22"/>
                <a:gd name="T13" fmla="*/ 14 h 43"/>
                <a:gd name="T14" fmla="*/ 20 w 22"/>
                <a:gd name="T15" fmla="*/ 17 h 43"/>
                <a:gd name="T16" fmla="*/ 22 w 22"/>
                <a:gd name="T17" fmla="*/ 21 h 43"/>
                <a:gd name="T18" fmla="*/ 22 w 22"/>
                <a:gd name="T19" fmla="*/ 27 h 43"/>
                <a:gd name="T20" fmla="*/ 22 w 22"/>
                <a:gd name="T21" fmla="*/ 43 h 43"/>
                <a:gd name="T22" fmla="*/ 18 w 22"/>
                <a:gd name="T23" fmla="*/ 43 h 43"/>
                <a:gd name="T24" fmla="*/ 18 w 22"/>
                <a:gd name="T25" fmla="*/ 28 h 43"/>
                <a:gd name="T26" fmla="*/ 18 w 22"/>
                <a:gd name="T27" fmla="*/ 23 h 43"/>
                <a:gd name="T28" fmla="*/ 17 w 22"/>
                <a:gd name="T29" fmla="*/ 19 h 43"/>
                <a:gd name="T30" fmla="*/ 14 w 22"/>
                <a:gd name="T31" fmla="*/ 17 h 43"/>
                <a:gd name="T32" fmla="*/ 10 w 22"/>
                <a:gd name="T33" fmla="*/ 17 h 43"/>
                <a:gd name="T34" fmla="*/ 8 w 22"/>
                <a:gd name="T35" fmla="*/ 17 h 43"/>
                <a:gd name="T36" fmla="*/ 6 w 22"/>
                <a:gd name="T37" fmla="*/ 17 h 43"/>
                <a:gd name="T38" fmla="*/ 4 w 22"/>
                <a:gd name="T39" fmla="*/ 18 h 43"/>
                <a:gd name="T40" fmla="*/ 3 w 22"/>
                <a:gd name="T41" fmla="*/ 18 h 43"/>
                <a:gd name="T42" fmla="*/ 3 w 22"/>
                <a:gd name="T43" fmla="*/ 43 h 43"/>
                <a:gd name="T44" fmla="*/ 0 w 22"/>
                <a:gd name="T4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3">
                  <a:moveTo>
                    <a:pt x="0" y="43"/>
                  </a:moveTo>
                  <a:cubicBezTo>
                    <a:pt x="0" y="0"/>
                    <a:pt x="0" y="0"/>
                    <a:pt x="0" y="0"/>
                  </a:cubicBezTo>
                  <a:cubicBezTo>
                    <a:pt x="3" y="0"/>
                    <a:pt x="3" y="0"/>
                    <a:pt x="3" y="0"/>
                  </a:cubicBezTo>
                  <a:cubicBezTo>
                    <a:pt x="3" y="15"/>
                    <a:pt x="3" y="15"/>
                    <a:pt x="3" y="15"/>
                  </a:cubicBezTo>
                  <a:cubicBezTo>
                    <a:pt x="4" y="14"/>
                    <a:pt x="6" y="14"/>
                    <a:pt x="7" y="14"/>
                  </a:cubicBezTo>
                  <a:cubicBezTo>
                    <a:pt x="8" y="14"/>
                    <a:pt x="9" y="14"/>
                    <a:pt x="10" y="14"/>
                  </a:cubicBezTo>
                  <a:cubicBezTo>
                    <a:pt x="13" y="14"/>
                    <a:pt x="15" y="14"/>
                    <a:pt x="16" y="14"/>
                  </a:cubicBezTo>
                  <a:cubicBezTo>
                    <a:pt x="18" y="15"/>
                    <a:pt x="19" y="16"/>
                    <a:pt x="20" y="17"/>
                  </a:cubicBezTo>
                  <a:cubicBezTo>
                    <a:pt x="21" y="18"/>
                    <a:pt x="21" y="20"/>
                    <a:pt x="22" y="21"/>
                  </a:cubicBezTo>
                  <a:cubicBezTo>
                    <a:pt x="22" y="23"/>
                    <a:pt x="22" y="25"/>
                    <a:pt x="22" y="27"/>
                  </a:cubicBezTo>
                  <a:cubicBezTo>
                    <a:pt x="22" y="43"/>
                    <a:pt x="22" y="43"/>
                    <a:pt x="22" y="43"/>
                  </a:cubicBezTo>
                  <a:cubicBezTo>
                    <a:pt x="18" y="43"/>
                    <a:pt x="18" y="43"/>
                    <a:pt x="18" y="43"/>
                  </a:cubicBezTo>
                  <a:cubicBezTo>
                    <a:pt x="18" y="28"/>
                    <a:pt x="18" y="28"/>
                    <a:pt x="18" y="28"/>
                  </a:cubicBezTo>
                  <a:cubicBezTo>
                    <a:pt x="18" y="26"/>
                    <a:pt x="18" y="24"/>
                    <a:pt x="18" y="23"/>
                  </a:cubicBezTo>
                  <a:cubicBezTo>
                    <a:pt x="18" y="21"/>
                    <a:pt x="17" y="20"/>
                    <a:pt x="17" y="19"/>
                  </a:cubicBezTo>
                  <a:cubicBezTo>
                    <a:pt x="16" y="18"/>
                    <a:pt x="15" y="18"/>
                    <a:pt x="14" y="17"/>
                  </a:cubicBezTo>
                  <a:cubicBezTo>
                    <a:pt x="13" y="17"/>
                    <a:pt x="12" y="17"/>
                    <a:pt x="10" y="17"/>
                  </a:cubicBezTo>
                  <a:cubicBezTo>
                    <a:pt x="9" y="17"/>
                    <a:pt x="9" y="17"/>
                    <a:pt x="8" y="17"/>
                  </a:cubicBezTo>
                  <a:cubicBezTo>
                    <a:pt x="7" y="17"/>
                    <a:pt x="6" y="17"/>
                    <a:pt x="6" y="17"/>
                  </a:cubicBezTo>
                  <a:cubicBezTo>
                    <a:pt x="5" y="17"/>
                    <a:pt x="5" y="18"/>
                    <a:pt x="4" y="18"/>
                  </a:cubicBezTo>
                  <a:cubicBezTo>
                    <a:pt x="4" y="18"/>
                    <a:pt x="3" y="18"/>
                    <a:pt x="3" y="18"/>
                  </a:cubicBezTo>
                  <a:cubicBezTo>
                    <a:pt x="3" y="43"/>
                    <a:pt x="3" y="43"/>
                    <a:pt x="3" y="43"/>
                  </a:cubicBezTo>
                  <a:lnTo>
                    <a:pt x="0" y="4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246"/>
            <p:cNvSpPr>
              <a:spLocks noEditPoints="1"/>
            </p:cNvSpPr>
            <p:nvPr/>
          </p:nvSpPr>
          <p:spPr bwMode="auto">
            <a:xfrm>
              <a:off x="7691440" y="7121596"/>
              <a:ext cx="47625" cy="57151"/>
            </a:xfrm>
            <a:custGeom>
              <a:avLst/>
              <a:gdLst>
                <a:gd name="T0" fmla="*/ 26 w 26"/>
                <a:gd name="T1" fmla="*/ 16 h 31"/>
                <a:gd name="T2" fmla="*/ 25 w 26"/>
                <a:gd name="T3" fmla="*/ 22 h 31"/>
                <a:gd name="T4" fmla="*/ 22 w 26"/>
                <a:gd name="T5" fmla="*/ 27 h 31"/>
                <a:gd name="T6" fmla="*/ 18 w 26"/>
                <a:gd name="T7" fmla="*/ 30 h 31"/>
                <a:gd name="T8" fmla="*/ 13 w 26"/>
                <a:gd name="T9" fmla="*/ 31 h 31"/>
                <a:gd name="T10" fmla="*/ 8 w 26"/>
                <a:gd name="T11" fmla="*/ 30 h 31"/>
                <a:gd name="T12" fmla="*/ 3 w 26"/>
                <a:gd name="T13" fmla="*/ 27 h 31"/>
                <a:gd name="T14" fmla="*/ 1 w 26"/>
                <a:gd name="T15" fmla="*/ 22 h 31"/>
                <a:gd name="T16" fmla="*/ 0 w 26"/>
                <a:gd name="T17" fmla="*/ 16 h 31"/>
                <a:gd name="T18" fmla="*/ 1 w 26"/>
                <a:gd name="T19" fmla="*/ 9 h 31"/>
                <a:gd name="T20" fmla="*/ 3 w 26"/>
                <a:gd name="T21" fmla="*/ 5 h 31"/>
                <a:gd name="T22" fmla="*/ 8 w 26"/>
                <a:gd name="T23" fmla="*/ 1 h 31"/>
                <a:gd name="T24" fmla="*/ 13 w 26"/>
                <a:gd name="T25" fmla="*/ 0 h 31"/>
                <a:gd name="T26" fmla="*/ 18 w 26"/>
                <a:gd name="T27" fmla="*/ 1 h 31"/>
                <a:gd name="T28" fmla="*/ 22 w 26"/>
                <a:gd name="T29" fmla="*/ 5 h 31"/>
                <a:gd name="T30" fmla="*/ 25 w 26"/>
                <a:gd name="T31" fmla="*/ 9 h 31"/>
                <a:gd name="T32" fmla="*/ 26 w 26"/>
                <a:gd name="T33" fmla="*/ 16 h 31"/>
                <a:gd name="T34" fmla="*/ 22 w 26"/>
                <a:gd name="T35" fmla="*/ 16 h 31"/>
                <a:gd name="T36" fmla="*/ 20 w 26"/>
                <a:gd name="T37" fmla="*/ 7 h 31"/>
                <a:gd name="T38" fmla="*/ 13 w 26"/>
                <a:gd name="T39" fmla="*/ 4 h 31"/>
                <a:gd name="T40" fmla="*/ 6 w 26"/>
                <a:gd name="T41" fmla="*/ 7 h 31"/>
                <a:gd name="T42" fmla="*/ 4 w 26"/>
                <a:gd name="T43" fmla="*/ 16 h 31"/>
                <a:gd name="T44" fmla="*/ 6 w 26"/>
                <a:gd name="T45" fmla="*/ 24 h 31"/>
                <a:gd name="T46" fmla="*/ 13 w 26"/>
                <a:gd name="T47" fmla="*/ 27 h 31"/>
                <a:gd name="T48" fmla="*/ 20 w 26"/>
                <a:gd name="T49" fmla="*/ 24 h 31"/>
                <a:gd name="T50" fmla="*/ 22 w 26"/>
                <a:gd name="T51"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1">
                  <a:moveTo>
                    <a:pt x="26" y="16"/>
                  </a:moveTo>
                  <a:cubicBezTo>
                    <a:pt x="26" y="18"/>
                    <a:pt x="26" y="20"/>
                    <a:pt x="25" y="22"/>
                  </a:cubicBezTo>
                  <a:cubicBezTo>
                    <a:pt x="24" y="24"/>
                    <a:pt x="24" y="25"/>
                    <a:pt x="22" y="27"/>
                  </a:cubicBezTo>
                  <a:cubicBezTo>
                    <a:pt x="21" y="28"/>
                    <a:pt x="20" y="29"/>
                    <a:pt x="18" y="30"/>
                  </a:cubicBezTo>
                  <a:cubicBezTo>
                    <a:pt x="17" y="30"/>
                    <a:pt x="15" y="31"/>
                    <a:pt x="13" y="31"/>
                  </a:cubicBezTo>
                  <a:cubicBezTo>
                    <a:pt x="11" y="31"/>
                    <a:pt x="9" y="30"/>
                    <a:pt x="8" y="30"/>
                  </a:cubicBezTo>
                  <a:cubicBezTo>
                    <a:pt x="6" y="29"/>
                    <a:pt x="5" y="28"/>
                    <a:pt x="3" y="27"/>
                  </a:cubicBezTo>
                  <a:cubicBezTo>
                    <a:pt x="2" y="25"/>
                    <a:pt x="1" y="24"/>
                    <a:pt x="1" y="22"/>
                  </a:cubicBezTo>
                  <a:cubicBezTo>
                    <a:pt x="0" y="20"/>
                    <a:pt x="0" y="18"/>
                    <a:pt x="0" y="16"/>
                  </a:cubicBezTo>
                  <a:cubicBezTo>
                    <a:pt x="0" y="13"/>
                    <a:pt x="0" y="11"/>
                    <a:pt x="1" y="9"/>
                  </a:cubicBezTo>
                  <a:cubicBezTo>
                    <a:pt x="1" y="7"/>
                    <a:pt x="2" y="6"/>
                    <a:pt x="3" y="5"/>
                  </a:cubicBezTo>
                  <a:cubicBezTo>
                    <a:pt x="5" y="3"/>
                    <a:pt x="6" y="2"/>
                    <a:pt x="8" y="1"/>
                  </a:cubicBezTo>
                  <a:cubicBezTo>
                    <a:pt x="9" y="1"/>
                    <a:pt x="11" y="0"/>
                    <a:pt x="13" y="0"/>
                  </a:cubicBezTo>
                  <a:cubicBezTo>
                    <a:pt x="15" y="0"/>
                    <a:pt x="17" y="1"/>
                    <a:pt x="18" y="1"/>
                  </a:cubicBezTo>
                  <a:cubicBezTo>
                    <a:pt x="20" y="2"/>
                    <a:pt x="21" y="3"/>
                    <a:pt x="22" y="5"/>
                  </a:cubicBezTo>
                  <a:cubicBezTo>
                    <a:pt x="24" y="6"/>
                    <a:pt x="24" y="7"/>
                    <a:pt x="25" y="9"/>
                  </a:cubicBezTo>
                  <a:cubicBezTo>
                    <a:pt x="26" y="11"/>
                    <a:pt x="26" y="13"/>
                    <a:pt x="26" y="16"/>
                  </a:cubicBezTo>
                  <a:close/>
                  <a:moveTo>
                    <a:pt x="22" y="16"/>
                  </a:moveTo>
                  <a:cubicBezTo>
                    <a:pt x="22" y="12"/>
                    <a:pt x="21" y="9"/>
                    <a:pt x="20" y="7"/>
                  </a:cubicBezTo>
                  <a:cubicBezTo>
                    <a:pt x="18" y="5"/>
                    <a:pt x="16" y="4"/>
                    <a:pt x="13" y="4"/>
                  </a:cubicBezTo>
                  <a:cubicBezTo>
                    <a:pt x="10" y="4"/>
                    <a:pt x="8" y="5"/>
                    <a:pt x="6" y="7"/>
                  </a:cubicBezTo>
                  <a:cubicBezTo>
                    <a:pt x="4" y="9"/>
                    <a:pt x="4" y="12"/>
                    <a:pt x="4" y="16"/>
                  </a:cubicBezTo>
                  <a:cubicBezTo>
                    <a:pt x="4" y="19"/>
                    <a:pt x="4" y="22"/>
                    <a:pt x="6" y="24"/>
                  </a:cubicBezTo>
                  <a:cubicBezTo>
                    <a:pt x="8" y="26"/>
                    <a:pt x="10" y="27"/>
                    <a:pt x="13" y="27"/>
                  </a:cubicBezTo>
                  <a:cubicBezTo>
                    <a:pt x="16" y="27"/>
                    <a:pt x="18" y="26"/>
                    <a:pt x="20" y="24"/>
                  </a:cubicBezTo>
                  <a:cubicBezTo>
                    <a:pt x="21" y="22"/>
                    <a:pt x="22" y="19"/>
                    <a:pt x="22" y="1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247"/>
            <p:cNvSpPr>
              <a:spLocks/>
            </p:cNvSpPr>
            <p:nvPr/>
          </p:nvSpPr>
          <p:spPr bwMode="auto">
            <a:xfrm>
              <a:off x="7754940" y="7123183"/>
              <a:ext cx="41275" cy="52388"/>
            </a:xfrm>
            <a:custGeom>
              <a:avLst/>
              <a:gdLst>
                <a:gd name="T0" fmla="*/ 0 w 23"/>
                <a:gd name="T1" fmla="*/ 1 h 29"/>
                <a:gd name="T2" fmla="*/ 4 w 23"/>
                <a:gd name="T3" fmla="*/ 0 h 29"/>
                <a:gd name="T4" fmla="*/ 11 w 23"/>
                <a:gd name="T5" fmla="*/ 0 h 29"/>
                <a:gd name="T6" fmla="*/ 17 w 23"/>
                <a:gd name="T7" fmla="*/ 0 h 29"/>
                <a:gd name="T8" fmla="*/ 20 w 23"/>
                <a:gd name="T9" fmla="*/ 3 h 29"/>
                <a:gd name="T10" fmla="*/ 22 w 23"/>
                <a:gd name="T11" fmla="*/ 7 h 29"/>
                <a:gd name="T12" fmla="*/ 23 w 23"/>
                <a:gd name="T13" fmla="*/ 13 h 29"/>
                <a:gd name="T14" fmla="*/ 23 w 23"/>
                <a:gd name="T15" fmla="*/ 29 h 29"/>
                <a:gd name="T16" fmla="*/ 19 w 23"/>
                <a:gd name="T17" fmla="*/ 29 h 29"/>
                <a:gd name="T18" fmla="*/ 19 w 23"/>
                <a:gd name="T19" fmla="*/ 14 h 29"/>
                <a:gd name="T20" fmla="*/ 18 w 23"/>
                <a:gd name="T21" fmla="*/ 9 h 29"/>
                <a:gd name="T22" fmla="*/ 17 w 23"/>
                <a:gd name="T23" fmla="*/ 5 h 29"/>
                <a:gd name="T24" fmla="*/ 14 w 23"/>
                <a:gd name="T25" fmla="*/ 3 h 29"/>
                <a:gd name="T26" fmla="*/ 10 w 23"/>
                <a:gd name="T27" fmla="*/ 3 h 29"/>
                <a:gd name="T28" fmla="*/ 6 w 23"/>
                <a:gd name="T29" fmla="*/ 3 h 29"/>
                <a:gd name="T30" fmla="*/ 4 w 23"/>
                <a:gd name="T31" fmla="*/ 4 h 29"/>
                <a:gd name="T32" fmla="*/ 4 w 23"/>
                <a:gd name="T33" fmla="*/ 29 h 29"/>
                <a:gd name="T34" fmla="*/ 0 w 23"/>
                <a:gd name="T35" fmla="*/ 29 h 29"/>
                <a:gd name="T36" fmla="*/ 0 w 23"/>
                <a:gd name="T3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29">
                  <a:moveTo>
                    <a:pt x="0" y="1"/>
                  </a:moveTo>
                  <a:cubicBezTo>
                    <a:pt x="1" y="1"/>
                    <a:pt x="3" y="0"/>
                    <a:pt x="4" y="0"/>
                  </a:cubicBezTo>
                  <a:cubicBezTo>
                    <a:pt x="6" y="0"/>
                    <a:pt x="8" y="0"/>
                    <a:pt x="11" y="0"/>
                  </a:cubicBezTo>
                  <a:cubicBezTo>
                    <a:pt x="13" y="0"/>
                    <a:pt x="15" y="0"/>
                    <a:pt x="17" y="0"/>
                  </a:cubicBezTo>
                  <a:cubicBezTo>
                    <a:pt x="18" y="1"/>
                    <a:pt x="19" y="2"/>
                    <a:pt x="20" y="3"/>
                  </a:cubicBezTo>
                  <a:cubicBezTo>
                    <a:pt x="21" y="4"/>
                    <a:pt x="22" y="6"/>
                    <a:pt x="22" y="7"/>
                  </a:cubicBezTo>
                  <a:cubicBezTo>
                    <a:pt x="22" y="9"/>
                    <a:pt x="23" y="11"/>
                    <a:pt x="23" y="13"/>
                  </a:cubicBezTo>
                  <a:cubicBezTo>
                    <a:pt x="23" y="29"/>
                    <a:pt x="23" y="29"/>
                    <a:pt x="23" y="29"/>
                  </a:cubicBezTo>
                  <a:cubicBezTo>
                    <a:pt x="19" y="29"/>
                    <a:pt x="19" y="29"/>
                    <a:pt x="19" y="29"/>
                  </a:cubicBezTo>
                  <a:cubicBezTo>
                    <a:pt x="19" y="14"/>
                    <a:pt x="19" y="14"/>
                    <a:pt x="19" y="14"/>
                  </a:cubicBezTo>
                  <a:cubicBezTo>
                    <a:pt x="19" y="12"/>
                    <a:pt x="19" y="10"/>
                    <a:pt x="18" y="9"/>
                  </a:cubicBezTo>
                  <a:cubicBezTo>
                    <a:pt x="18" y="7"/>
                    <a:pt x="18" y="6"/>
                    <a:pt x="17" y="5"/>
                  </a:cubicBezTo>
                  <a:cubicBezTo>
                    <a:pt x="16" y="4"/>
                    <a:pt x="16" y="4"/>
                    <a:pt x="14" y="3"/>
                  </a:cubicBezTo>
                  <a:cubicBezTo>
                    <a:pt x="13" y="3"/>
                    <a:pt x="12" y="3"/>
                    <a:pt x="10" y="3"/>
                  </a:cubicBezTo>
                  <a:cubicBezTo>
                    <a:pt x="9" y="3"/>
                    <a:pt x="7" y="3"/>
                    <a:pt x="6" y="3"/>
                  </a:cubicBezTo>
                  <a:cubicBezTo>
                    <a:pt x="5" y="3"/>
                    <a:pt x="4" y="3"/>
                    <a:pt x="4" y="4"/>
                  </a:cubicBezTo>
                  <a:cubicBezTo>
                    <a:pt x="4" y="29"/>
                    <a:pt x="4" y="29"/>
                    <a:pt x="4" y="29"/>
                  </a:cubicBezTo>
                  <a:cubicBezTo>
                    <a:pt x="0" y="29"/>
                    <a:pt x="0" y="29"/>
                    <a:pt x="0" y="29"/>
                  </a:cubicBezTo>
                  <a:lnTo>
                    <a:pt x="0" y="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248"/>
            <p:cNvSpPr>
              <a:spLocks noEditPoints="1"/>
            </p:cNvSpPr>
            <p:nvPr/>
          </p:nvSpPr>
          <p:spPr bwMode="auto">
            <a:xfrm>
              <a:off x="7808915" y="7121596"/>
              <a:ext cx="44450" cy="57151"/>
            </a:xfrm>
            <a:custGeom>
              <a:avLst/>
              <a:gdLst>
                <a:gd name="T0" fmla="*/ 0 w 24"/>
                <a:gd name="T1" fmla="*/ 16 h 31"/>
                <a:gd name="T2" fmla="*/ 1 w 24"/>
                <a:gd name="T3" fmla="*/ 9 h 31"/>
                <a:gd name="T4" fmla="*/ 4 w 24"/>
                <a:gd name="T5" fmla="*/ 4 h 31"/>
                <a:gd name="T6" fmla="*/ 8 w 24"/>
                <a:gd name="T7" fmla="*/ 1 h 31"/>
                <a:gd name="T8" fmla="*/ 13 w 24"/>
                <a:gd name="T9" fmla="*/ 0 h 31"/>
                <a:gd name="T10" fmla="*/ 21 w 24"/>
                <a:gd name="T11" fmla="*/ 4 h 31"/>
                <a:gd name="T12" fmla="*/ 24 w 24"/>
                <a:gd name="T13" fmla="*/ 15 h 31"/>
                <a:gd name="T14" fmla="*/ 24 w 24"/>
                <a:gd name="T15" fmla="*/ 15 h 31"/>
                <a:gd name="T16" fmla="*/ 24 w 24"/>
                <a:gd name="T17" fmla="*/ 16 h 31"/>
                <a:gd name="T18" fmla="*/ 4 w 24"/>
                <a:gd name="T19" fmla="*/ 16 h 31"/>
                <a:gd name="T20" fmla="*/ 7 w 24"/>
                <a:gd name="T21" fmla="*/ 24 h 31"/>
                <a:gd name="T22" fmla="*/ 14 w 24"/>
                <a:gd name="T23" fmla="*/ 27 h 31"/>
                <a:gd name="T24" fmla="*/ 19 w 24"/>
                <a:gd name="T25" fmla="*/ 27 h 31"/>
                <a:gd name="T26" fmla="*/ 22 w 24"/>
                <a:gd name="T27" fmla="*/ 26 h 31"/>
                <a:gd name="T28" fmla="*/ 22 w 24"/>
                <a:gd name="T29" fmla="*/ 29 h 31"/>
                <a:gd name="T30" fmla="*/ 19 w 24"/>
                <a:gd name="T31" fmla="*/ 30 h 31"/>
                <a:gd name="T32" fmla="*/ 14 w 24"/>
                <a:gd name="T33" fmla="*/ 31 h 31"/>
                <a:gd name="T34" fmla="*/ 8 w 24"/>
                <a:gd name="T35" fmla="*/ 30 h 31"/>
                <a:gd name="T36" fmla="*/ 3 w 24"/>
                <a:gd name="T37" fmla="*/ 26 h 31"/>
                <a:gd name="T38" fmla="*/ 1 w 24"/>
                <a:gd name="T39" fmla="*/ 22 h 31"/>
                <a:gd name="T40" fmla="*/ 0 w 24"/>
                <a:gd name="T41" fmla="*/ 16 h 31"/>
                <a:gd name="T42" fmla="*/ 21 w 24"/>
                <a:gd name="T43" fmla="*/ 13 h 31"/>
                <a:gd name="T44" fmla="*/ 19 w 24"/>
                <a:gd name="T45" fmla="*/ 6 h 31"/>
                <a:gd name="T46" fmla="*/ 13 w 24"/>
                <a:gd name="T47" fmla="*/ 4 h 31"/>
                <a:gd name="T48" fmla="*/ 9 w 24"/>
                <a:gd name="T49" fmla="*/ 4 h 31"/>
                <a:gd name="T50" fmla="*/ 7 w 24"/>
                <a:gd name="T51" fmla="*/ 7 h 31"/>
                <a:gd name="T52" fmla="*/ 5 w 24"/>
                <a:gd name="T53" fmla="*/ 10 h 31"/>
                <a:gd name="T54" fmla="*/ 4 w 24"/>
                <a:gd name="T55" fmla="*/ 13 h 31"/>
                <a:gd name="T56" fmla="*/ 21 w 24"/>
                <a:gd name="T5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31">
                  <a:moveTo>
                    <a:pt x="0" y="16"/>
                  </a:moveTo>
                  <a:cubicBezTo>
                    <a:pt x="0" y="13"/>
                    <a:pt x="0" y="11"/>
                    <a:pt x="1" y="9"/>
                  </a:cubicBezTo>
                  <a:cubicBezTo>
                    <a:pt x="2" y="7"/>
                    <a:pt x="3" y="5"/>
                    <a:pt x="4" y="4"/>
                  </a:cubicBezTo>
                  <a:cubicBezTo>
                    <a:pt x="5" y="3"/>
                    <a:pt x="7" y="2"/>
                    <a:pt x="8" y="1"/>
                  </a:cubicBezTo>
                  <a:cubicBezTo>
                    <a:pt x="10" y="1"/>
                    <a:pt x="11" y="0"/>
                    <a:pt x="13" y="0"/>
                  </a:cubicBezTo>
                  <a:cubicBezTo>
                    <a:pt x="16" y="0"/>
                    <a:pt x="19" y="2"/>
                    <a:pt x="21" y="4"/>
                  </a:cubicBezTo>
                  <a:cubicBezTo>
                    <a:pt x="23" y="6"/>
                    <a:pt x="24" y="10"/>
                    <a:pt x="24" y="15"/>
                  </a:cubicBezTo>
                  <a:cubicBezTo>
                    <a:pt x="24" y="15"/>
                    <a:pt x="24" y="15"/>
                    <a:pt x="24" y="15"/>
                  </a:cubicBezTo>
                  <a:cubicBezTo>
                    <a:pt x="24" y="16"/>
                    <a:pt x="24" y="16"/>
                    <a:pt x="24" y="16"/>
                  </a:cubicBezTo>
                  <a:cubicBezTo>
                    <a:pt x="4" y="16"/>
                    <a:pt x="4" y="16"/>
                    <a:pt x="4" y="16"/>
                  </a:cubicBezTo>
                  <a:cubicBezTo>
                    <a:pt x="4" y="20"/>
                    <a:pt x="5" y="23"/>
                    <a:pt x="7" y="24"/>
                  </a:cubicBezTo>
                  <a:cubicBezTo>
                    <a:pt x="8" y="26"/>
                    <a:pt x="11" y="27"/>
                    <a:pt x="14" y="27"/>
                  </a:cubicBezTo>
                  <a:cubicBezTo>
                    <a:pt x="16" y="27"/>
                    <a:pt x="18" y="27"/>
                    <a:pt x="19" y="27"/>
                  </a:cubicBezTo>
                  <a:cubicBezTo>
                    <a:pt x="20" y="26"/>
                    <a:pt x="21" y="26"/>
                    <a:pt x="22" y="26"/>
                  </a:cubicBezTo>
                  <a:cubicBezTo>
                    <a:pt x="22" y="29"/>
                    <a:pt x="22" y="29"/>
                    <a:pt x="22" y="29"/>
                  </a:cubicBezTo>
                  <a:cubicBezTo>
                    <a:pt x="22" y="29"/>
                    <a:pt x="21" y="30"/>
                    <a:pt x="19" y="30"/>
                  </a:cubicBezTo>
                  <a:cubicBezTo>
                    <a:pt x="18" y="30"/>
                    <a:pt x="16" y="31"/>
                    <a:pt x="14" y="31"/>
                  </a:cubicBezTo>
                  <a:cubicBezTo>
                    <a:pt x="12" y="31"/>
                    <a:pt x="10" y="30"/>
                    <a:pt x="8" y="30"/>
                  </a:cubicBezTo>
                  <a:cubicBezTo>
                    <a:pt x="6" y="29"/>
                    <a:pt x="5" y="28"/>
                    <a:pt x="3" y="26"/>
                  </a:cubicBezTo>
                  <a:cubicBezTo>
                    <a:pt x="2" y="25"/>
                    <a:pt x="1" y="23"/>
                    <a:pt x="1" y="22"/>
                  </a:cubicBezTo>
                  <a:cubicBezTo>
                    <a:pt x="0" y="20"/>
                    <a:pt x="0" y="18"/>
                    <a:pt x="0" y="16"/>
                  </a:cubicBezTo>
                  <a:close/>
                  <a:moveTo>
                    <a:pt x="21" y="13"/>
                  </a:moveTo>
                  <a:cubicBezTo>
                    <a:pt x="21" y="10"/>
                    <a:pt x="20" y="8"/>
                    <a:pt x="19" y="6"/>
                  </a:cubicBezTo>
                  <a:cubicBezTo>
                    <a:pt x="17" y="4"/>
                    <a:pt x="15" y="4"/>
                    <a:pt x="13" y="4"/>
                  </a:cubicBezTo>
                  <a:cubicBezTo>
                    <a:pt x="11" y="4"/>
                    <a:pt x="10" y="4"/>
                    <a:pt x="9" y="4"/>
                  </a:cubicBezTo>
                  <a:cubicBezTo>
                    <a:pt x="8" y="5"/>
                    <a:pt x="7" y="6"/>
                    <a:pt x="7" y="7"/>
                  </a:cubicBezTo>
                  <a:cubicBezTo>
                    <a:pt x="6" y="7"/>
                    <a:pt x="5" y="8"/>
                    <a:pt x="5" y="10"/>
                  </a:cubicBezTo>
                  <a:cubicBezTo>
                    <a:pt x="4" y="11"/>
                    <a:pt x="4" y="12"/>
                    <a:pt x="4" y="13"/>
                  </a:cubicBezTo>
                  <a:lnTo>
                    <a:pt x="21" y="1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4" name="Titre 303">
            <a:extLst>
              <a:ext uri="{FF2B5EF4-FFF2-40B4-BE49-F238E27FC236}">
                <a16:creationId xmlns:a16="http://schemas.microsoft.com/office/drawing/2014/main" id="{12660F03-87B4-477E-8400-ADC0B3D00E64}"/>
              </a:ext>
            </a:extLst>
          </p:cNvPr>
          <p:cNvSpPr>
            <a:spLocks noGrp="1"/>
          </p:cNvSpPr>
          <p:nvPr>
            <p:ph type="title"/>
          </p:nvPr>
        </p:nvSpPr>
        <p:spPr/>
        <p:txBody>
          <a:bodyPr/>
          <a:lstStyle/>
          <a:p>
            <a:r>
              <a:rPr lang="fr-FR" dirty="0" err="1"/>
              <a:t>Icons</a:t>
            </a:r>
            <a:endParaRPr lang="fr-FR" dirty="0"/>
          </a:p>
        </p:txBody>
      </p:sp>
    </p:spTree>
    <p:extLst>
      <p:ext uri="{BB962C8B-B14F-4D97-AF65-F5344CB8AC3E}">
        <p14:creationId xmlns:p14="http://schemas.microsoft.com/office/powerpoint/2010/main" val="3986561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3" name="Oval 20">
            <a:extLst>
              <a:ext uri="{FF2B5EF4-FFF2-40B4-BE49-F238E27FC236}">
                <a16:creationId xmlns:a16="http://schemas.microsoft.com/office/drawing/2014/main" id="{B2FB3827-8781-4CBC-B516-BF54D658CB81}"/>
              </a:ext>
            </a:extLst>
          </p:cNvPr>
          <p:cNvSpPr/>
          <p:nvPr/>
        </p:nvSpPr>
        <p:spPr>
          <a:xfrm>
            <a:off x="6508498"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Oval 20">
            <a:extLst>
              <a:ext uri="{FF2B5EF4-FFF2-40B4-BE49-F238E27FC236}">
                <a16:creationId xmlns:a16="http://schemas.microsoft.com/office/drawing/2014/main" id="{704A5916-FAB5-47B8-ADED-506C29D2DF88}"/>
              </a:ext>
            </a:extLst>
          </p:cNvPr>
          <p:cNvSpPr/>
          <p:nvPr/>
        </p:nvSpPr>
        <p:spPr>
          <a:xfrm>
            <a:off x="394494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Oval 20">
            <a:extLst>
              <a:ext uri="{FF2B5EF4-FFF2-40B4-BE49-F238E27FC236}">
                <a16:creationId xmlns:a16="http://schemas.microsoft.com/office/drawing/2014/main" id="{0D21AC2C-CF64-42E1-B0AE-5249CB6E94BE}"/>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3A7202CE-8F1F-4E00-8DB0-CE0947B673F9}"/>
              </a:ext>
            </a:extLst>
          </p:cNvPr>
          <p:cNvSpPr/>
          <p:nvPr/>
        </p:nvSpPr>
        <p:spPr>
          <a:xfrm>
            <a:off x="6508498"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1351F80D-EFB6-4890-B8A4-A3688AF96054}"/>
              </a:ext>
            </a:extLst>
          </p:cNvPr>
          <p:cNvSpPr/>
          <p:nvPr/>
        </p:nvSpPr>
        <p:spPr>
          <a:xfrm>
            <a:off x="394494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6AE8A4D6-E312-4799-9FCE-3B5830D2F2FB}"/>
              </a:ext>
            </a:extLst>
          </p:cNvPr>
          <p:cNvSpPr/>
          <p:nvPr/>
        </p:nvSpPr>
        <p:spPr>
          <a:xfrm>
            <a:off x="137103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a:extLst>
              <a:ext uri="{FF2B5EF4-FFF2-40B4-BE49-F238E27FC236}">
                <a16:creationId xmlns:a16="http://schemas.microsoft.com/office/drawing/2014/main" id="{C3F142A6-2127-4062-B5F7-48CA59C26E16}"/>
              </a:ext>
            </a:extLst>
          </p:cNvPr>
          <p:cNvSpPr/>
          <p:nvPr/>
        </p:nvSpPr>
        <p:spPr>
          <a:xfrm>
            <a:off x="9082408" y="1349829"/>
            <a:ext cx="1445892" cy="20610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0" name="Conector reto 49">
            <a:extLst>
              <a:ext uri="{FF2B5EF4-FFF2-40B4-BE49-F238E27FC236}">
                <a16:creationId xmlns:a16="http://schemas.microsoft.com/office/drawing/2014/main" id="{DBBB70B9-BFB0-440C-93D3-C27A6034082A}"/>
              </a:ext>
            </a:extLst>
          </p:cNvPr>
          <p:cNvCxnSpPr>
            <a:cxnSpLocks/>
          </p:cNvCxnSpPr>
          <p:nvPr/>
        </p:nvCxnSpPr>
        <p:spPr>
          <a:xfrm>
            <a:off x="9082408" y="37692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0B90107-88D9-4A0C-B649-21576FA174BA}"/>
              </a:ext>
            </a:extLst>
          </p:cNvPr>
          <p:cNvCxnSpPr>
            <a:cxnSpLocks/>
          </p:cNvCxnSpPr>
          <p:nvPr/>
        </p:nvCxnSpPr>
        <p:spPr>
          <a:xfrm>
            <a:off x="9082408" y="4106827"/>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2" name="Conector reto 49">
            <a:extLst>
              <a:ext uri="{FF2B5EF4-FFF2-40B4-BE49-F238E27FC236}">
                <a16:creationId xmlns:a16="http://schemas.microsoft.com/office/drawing/2014/main" id="{2C777053-C371-4884-835A-A1CC45A8A399}"/>
              </a:ext>
            </a:extLst>
          </p:cNvPr>
          <p:cNvCxnSpPr>
            <a:cxnSpLocks/>
          </p:cNvCxnSpPr>
          <p:nvPr/>
        </p:nvCxnSpPr>
        <p:spPr>
          <a:xfrm>
            <a:off x="9082408" y="4444442"/>
            <a:ext cx="1445892" cy="0"/>
          </a:xfrm>
          <a:prstGeom prst="line">
            <a:avLst/>
          </a:prstGeom>
          <a:solidFill>
            <a:schemeClr val="tx1"/>
          </a:solidFill>
          <a:ln w="47625" cap="flat">
            <a:solidFill>
              <a:srgbClr val="2B0A3D"/>
            </a:solidFill>
            <a:round/>
          </a:ln>
        </p:spPr>
        <p:style>
          <a:lnRef idx="1">
            <a:schemeClr val="accent1"/>
          </a:lnRef>
          <a:fillRef idx="0">
            <a:schemeClr val="accent1"/>
          </a:fillRef>
          <a:effectRef idx="0">
            <a:schemeClr val="accent1"/>
          </a:effectRef>
          <a:fontRef idx="minor">
            <a:schemeClr val="tx1"/>
          </a:fontRef>
        </p:style>
      </p:cxnSp>
      <p:cxnSp>
        <p:nvCxnSpPr>
          <p:cNvPr id="13" name="Conector reto 49">
            <a:extLst>
              <a:ext uri="{FF2B5EF4-FFF2-40B4-BE49-F238E27FC236}">
                <a16:creationId xmlns:a16="http://schemas.microsoft.com/office/drawing/2014/main" id="{210E575D-8000-47CC-98C5-914ADCB6EC4E}"/>
              </a:ext>
            </a:extLst>
          </p:cNvPr>
          <p:cNvCxnSpPr>
            <a:cxnSpLocks/>
          </p:cNvCxnSpPr>
          <p:nvPr/>
        </p:nvCxnSpPr>
        <p:spPr>
          <a:xfrm>
            <a:off x="9082408" y="4782057"/>
            <a:ext cx="1445892" cy="0"/>
          </a:xfrm>
          <a:prstGeom prst="line">
            <a:avLst/>
          </a:prstGeom>
          <a:solidFill>
            <a:schemeClr val="tx1"/>
          </a:solidFill>
          <a:ln w="47625" cap="flat">
            <a:solidFill>
              <a:srgbClr val="FF304C"/>
            </a:solidFill>
            <a:round/>
          </a:ln>
        </p:spPr>
        <p:style>
          <a:lnRef idx="1">
            <a:schemeClr val="accent1"/>
          </a:lnRef>
          <a:fillRef idx="0">
            <a:schemeClr val="accent1"/>
          </a:fillRef>
          <a:effectRef idx="0">
            <a:schemeClr val="accent1"/>
          </a:effectRef>
          <a:fontRef idx="minor">
            <a:schemeClr val="tx1"/>
          </a:fontRef>
        </p:style>
      </p:cxnSp>
      <p:cxnSp>
        <p:nvCxnSpPr>
          <p:cNvPr id="14" name="Conector reto 49">
            <a:extLst>
              <a:ext uri="{FF2B5EF4-FFF2-40B4-BE49-F238E27FC236}">
                <a16:creationId xmlns:a16="http://schemas.microsoft.com/office/drawing/2014/main" id="{564F4F54-22E2-4274-BB16-0EFF9EA37567}"/>
              </a:ext>
            </a:extLst>
          </p:cNvPr>
          <p:cNvCxnSpPr>
            <a:cxnSpLocks/>
          </p:cNvCxnSpPr>
          <p:nvPr/>
        </p:nvCxnSpPr>
        <p:spPr>
          <a:xfrm>
            <a:off x="9082408" y="511967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cxnSp>
        <p:nvCxnSpPr>
          <p:cNvPr id="15" name="Conector reto 49">
            <a:extLst>
              <a:ext uri="{FF2B5EF4-FFF2-40B4-BE49-F238E27FC236}">
                <a16:creationId xmlns:a16="http://schemas.microsoft.com/office/drawing/2014/main" id="{E96B6012-2BD9-427D-B8ED-1EACCABF9AF5}"/>
              </a:ext>
            </a:extLst>
          </p:cNvPr>
          <p:cNvCxnSpPr>
            <a:cxnSpLocks/>
          </p:cNvCxnSpPr>
          <p:nvPr/>
        </p:nvCxnSpPr>
        <p:spPr>
          <a:xfrm>
            <a:off x="9082408" y="5457285"/>
            <a:ext cx="1445892"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p>
            <a:r>
              <a:rPr lang="en-US"/>
              <a:t>Graphic elements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340768"/>
            <a:ext cx="7040880" cy="2991588"/>
          </a:xfrm>
        </p:spPr>
        <p:txBody>
          <a:bodyPr/>
          <a:lstStyle/>
          <a:p>
            <a:r>
              <a:rPr lang="en-US" dirty="0" err="1"/>
              <a:t>SignalR</a:t>
            </a:r>
            <a:r>
              <a:rPr lang="en-US" dirty="0"/>
              <a:t> is a series of open-source libraries that provide an abstraction that enables real-time </a:t>
            </a:r>
            <a:r>
              <a:rPr lang="en-US"/>
              <a:t>HTTP.</a:t>
            </a:r>
            <a:br>
              <a:rPr lang="en-US"/>
            </a:br>
            <a:br>
              <a:rPr lang="en-US" dirty="0"/>
            </a:br>
            <a:endParaRPr lang="en-US" dirty="0"/>
          </a:p>
        </p:txBody>
      </p:sp>
      <p:sp>
        <p:nvSpPr>
          <p:cNvPr id="3" name="Title 1">
            <a:extLst>
              <a:ext uri="{FF2B5EF4-FFF2-40B4-BE49-F238E27FC236}">
                <a16:creationId xmlns:a16="http://schemas.microsoft.com/office/drawing/2014/main" id="{CB84E078-E537-4E15-BC57-C265B999C90B}"/>
              </a:ext>
            </a:extLst>
          </p:cNvPr>
          <p:cNvSpPr txBox="1">
            <a:spLocks/>
          </p:cNvSpPr>
          <p:nvPr/>
        </p:nvSpPr>
        <p:spPr>
          <a:xfrm>
            <a:off x="784802" y="3600306"/>
            <a:ext cx="7040880" cy="2492990"/>
          </a:xfrm>
          <a:prstGeom prst="rect">
            <a:avLst/>
          </a:prstGeom>
          <a:noFill/>
        </p:spPr>
        <p:txBody>
          <a:bodyPr vert="horz" lIns="0" tIns="0" rIns="0" bIns="0" rtlCol="0" anchor="b" anchorCtr="0">
            <a:spAutoFit/>
          </a:bodyPr>
          <a:lstStyle>
            <a:lvl1pPr marL="0" marR="0" indent="0" algn="l" defTabSz="932742" rtl="0" eaLnBrk="1" fontAlgn="auto" latinLnBrk="0" hangingPunct="1">
              <a:lnSpc>
                <a:spcPct val="90000"/>
              </a:lnSpc>
              <a:spcBef>
                <a:spcPct val="0"/>
              </a:spcBef>
              <a:spcAft>
                <a:spcPts val="0"/>
              </a:spcAft>
              <a:buClrTx/>
              <a:buSzTx/>
              <a:buFontTx/>
              <a:buNone/>
              <a:tabLst/>
              <a:defRPr kumimoji="0" lang="en-US" sz="3600" b="1" i="0" u="none" strike="noStrike" kern="1200" cap="none" spc="-50" normalizeH="0" baseline="0" noProof="0" dirty="0">
                <a:ln w="3175">
                  <a:noFill/>
                </a:ln>
                <a:gradFill>
                  <a:gsLst>
                    <a:gs pos="62564">
                      <a:schemeClr val="tx1"/>
                    </a:gs>
                    <a:gs pos="55000">
                      <a:schemeClr val="tx1"/>
                    </a:gs>
                  </a:gsLst>
                  <a:lin ang="5400000" scaled="0"/>
                </a:gradFill>
                <a:effectLst/>
                <a:uLnTx/>
                <a:uFillTx/>
                <a:latin typeface="+mj-lt"/>
                <a:ea typeface="+mn-ea"/>
                <a:cs typeface="Segoe UI" pitchFamily="34" charset="0"/>
              </a:defRPr>
            </a:lvl1pPr>
          </a:lstStyle>
          <a:p>
            <a:r>
              <a:rPr lang="en-US" sz="1800"/>
              <a:t>Transports:</a:t>
            </a:r>
          </a:p>
          <a:p>
            <a:pPr marL="285750" indent="-285750">
              <a:buFont typeface="Arial" panose="020B0604020202020204" pitchFamily="34" charset="0"/>
              <a:buChar char="•"/>
            </a:pPr>
            <a:r>
              <a:rPr lang="en-US" sz="1800"/>
              <a:t>WebSockets</a:t>
            </a:r>
          </a:p>
          <a:p>
            <a:pPr marL="285750" indent="-285750">
              <a:buFont typeface="Arial" panose="020B0604020202020204" pitchFamily="34" charset="0"/>
              <a:buChar char="•"/>
            </a:pPr>
            <a:r>
              <a:rPr lang="en-US" sz="1800"/>
              <a:t>Server-Sent Events (one-way)</a:t>
            </a:r>
          </a:p>
          <a:p>
            <a:pPr marL="285750" indent="-285750">
              <a:buFont typeface="Arial" panose="020B0604020202020204" pitchFamily="34" charset="0"/>
              <a:buChar char="•"/>
            </a:pPr>
            <a:r>
              <a:rPr lang="en-US" sz="1800"/>
              <a:t>Long Polling (long http request/response)</a:t>
            </a:r>
          </a:p>
          <a:p>
            <a:pPr marL="285750" indent="-285750">
              <a:buFont typeface="Arial" panose="020B0604020202020204" pitchFamily="34" charset="0"/>
              <a:buChar char="•"/>
            </a:pPr>
            <a:endParaRPr lang="en-US" sz="1800"/>
          </a:p>
          <a:p>
            <a:r>
              <a:rPr lang="en-US" sz="1800"/>
              <a:t>Protocols:</a:t>
            </a:r>
          </a:p>
          <a:p>
            <a:pPr marL="285750" indent="-285750">
              <a:buFont typeface="Arial" panose="020B0604020202020204" pitchFamily="34" charset="0"/>
              <a:buChar char="•"/>
            </a:pPr>
            <a:r>
              <a:rPr lang="en-US" sz="1800"/>
              <a:t>Json</a:t>
            </a:r>
          </a:p>
          <a:p>
            <a:pPr marL="285750" indent="-285750">
              <a:buFont typeface="Arial" panose="020B0604020202020204" pitchFamily="34" charset="0"/>
              <a:buChar char="•"/>
            </a:pPr>
            <a:r>
              <a:rPr lang="en-US" sz="1800"/>
              <a:t>Message package ‘MessagePack’</a:t>
            </a:r>
          </a:p>
          <a:p>
            <a:pPr marL="285750" indent="-285750">
              <a:buFont typeface="Arial" panose="020B0604020202020204" pitchFamily="34" charset="0"/>
              <a:buChar char="•"/>
            </a:pPr>
            <a:endParaRPr lang="en-US" sz="1800"/>
          </a:p>
          <a:p>
            <a:r>
              <a:rPr lang="en-US" sz="1800"/>
              <a:t>Languages: TypeScript, .NET, Java</a:t>
            </a:r>
            <a:endParaRPr lang="en-US"/>
          </a:p>
        </p:txBody>
      </p:sp>
    </p:spTree>
    <p:extLst>
      <p:ext uri="{BB962C8B-B14F-4D97-AF65-F5344CB8AC3E}">
        <p14:creationId xmlns:p14="http://schemas.microsoft.com/office/powerpoint/2010/main" val="53232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SignalR on </a:t>
            </a:r>
            <a:r>
              <a:rPr lang="en-US" dirty="0">
                <a:solidFill>
                  <a:schemeClr val="tx2"/>
                </a:solidFill>
              </a:rPr>
              <a:t>old-school</a:t>
            </a:r>
            <a:r>
              <a:rPr lang="en-US" dirty="0"/>
              <a:t> clients or servers</a:t>
            </a:r>
          </a:p>
        </p:txBody>
      </p:sp>
      <p:sp>
        <p:nvSpPr>
          <p:cNvPr id="4" name="Right Arrow 3"/>
          <p:cNvSpPr/>
          <p:nvPr/>
        </p:nvSpPr>
        <p:spPr bwMode="auto">
          <a:xfrm>
            <a:off x="2398253" y="1679501"/>
            <a:ext cx="7626078" cy="5419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Got Data?</a:t>
            </a:r>
          </a:p>
        </p:txBody>
      </p:sp>
      <p:sp>
        <p:nvSpPr>
          <p:cNvPr id="5" name="Right Arrow 4"/>
          <p:cNvSpPr/>
          <p:nvPr/>
        </p:nvSpPr>
        <p:spPr bwMode="auto">
          <a:xfrm>
            <a:off x="2398253" y="2088362"/>
            <a:ext cx="7626078" cy="5419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Got Data?</a:t>
            </a:r>
          </a:p>
        </p:txBody>
      </p:sp>
      <p:sp>
        <p:nvSpPr>
          <p:cNvPr id="6" name="Right Arrow 5"/>
          <p:cNvSpPr/>
          <p:nvPr/>
        </p:nvSpPr>
        <p:spPr bwMode="auto">
          <a:xfrm>
            <a:off x="2398253" y="2504667"/>
            <a:ext cx="7626078" cy="5419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Got Data?</a:t>
            </a:r>
          </a:p>
        </p:txBody>
      </p:sp>
      <p:sp>
        <p:nvSpPr>
          <p:cNvPr id="7" name="Right Arrow 6"/>
          <p:cNvSpPr/>
          <p:nvPr/>
        </p:nvSpPr>
        <p:spPr bwMode="auto">
          <a:xfrm>
            <a:off x="2398253" y="2906085"/>
            <a:ext cx="7626078" cy="5419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Got Data?</a:t>
            </a:r>
          </a:p>
        </p:txBody>
      </p:sp>
      <p:sp>
        <p:nvSpPr>
          <p:cNvPr id="8" name="Right Arrow 7"/>
          <p:cNvSpPr/>
          <p:nvPr/>
        </p:nvSpPr>
        <p:spPr bwMode="auto">
          <a:xfrm flipH="1">
            <a:off x="2205025" y="3337275"/>
            <a:ext cx="7626078" cy="541947"/>
          </a:xfrm>
          <a:prstGeom prst="rightArrow">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Here’s some data!</a:t>
            </a:r>
          </a:p>
        </p:txBody>
      </p:sp>
      <p:sp>
        <p:nvSpPr>
          <p:cNvPr id="9" name="Right Arrow 8"/>
          <p:cNvSpPr/>
          <p:nvPr/>
        </p:nvSpPr>
        <p:spPr bwMode="auto">
          <a:xfrm>
            <a:off x="2398253" y="3758751"/>
            <a:ext cx="7626078" cy="5419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Got Data?</a:t>
            </a:r>
          </a:p>
        </p:txBody>
      </p:sp>
      <p:sp>
        <p:nvSpPr>
          <p:cNvPr id="10" name="Right Arrow 9"/>
          <p:cNvSpPr/>
          <p:nvPr/>
        </p:nvSpPr>
        <p:spPr bwMode="auto">
          <a:xfrm>
            <a:off x="2398253" y="4169884"/>
            <a:ext cx="7626078" cy="5419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Got Data?</a:t>
            </a:r>
          </a:p>
        </p:txBody>
      </p:sp>
      <p:sp>
        <p:nvSpPr>
          <p:cNvPr id="11" name="Right Arrow 10"/>
          <p:cNvSpPr/>
          <p:nvPr/>
        </p:nvSpPr>
        <p:spPr bwMode="auto">
          <a:xfrm>
            <a:off x="2398253" y="4581017"/>
            <a:ext cx="7626078" cy="5419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Got Data?</a:t>
            </a:r>
          </a:p>
        </p:txBody>
      </p:sp>
      <p:sp>
        <p:nvSpPr>
          <p:cNvPr id="12" name="Right Arrow 11"/>
          <p:cNvSpPr/>
          <p:nvPr/>
        </p:nvSpPr>
        <p:spPr bwMode="auto">
          <a:xfrm>
            <a:off x="2398253" y="5002492"/>
            <a:ext cx="7626078" cy="5419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Got Data?</a:t>
            </a:r>
          </a:p>
        </p:txBody>
      </p:sp>
      <p:sp>
        <p:nvSpPr>
          <p:cNvPr id="14" name="Rectangle 13"/>
          <p:cNvSpPr/>
          <p:nvPr/>
        </p:nvSpPr>
        <p:spPr bwMode="auto">
          <a:xfrm>
            <a:off x="10333725" y="2915381"/>
            <a:ext cx="1255480" cy="12554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5" name="Picture 14"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565136" y="3130183"/>
            <a:ext cx="792659" cy="792659"/>
          </a:xfrm>
          <a:prstGeom prst="rect">
            <a:avLst/>
          </a:prstGeom>
          <a:solidFill>
            <a:schemeClr val="tx2"/>
          </a:solidFill>
        </p:spPr>
      </p:pic>
      <p:sp>
        <p:nvSpPr>
          <p:cNvPr id="16" name="Text Placeholder 8"/>
          <p:cNvSpPr txBox="1">
            <a:spLocks/>
          </p:cNvSpPr>
          <p:nvPr/>
        </p:nvSpPr>
        <p:spPr>
          <a:xfrm>
            <a:off x="10405144" y="4137645"/>
            <a:ext cx="1112642" cy="430314"/>
          </a:xfrm>
          <a:prstGeom prst="rect">
            <a:avLst/>
          </a:prstGeom>
        </p:spPr>
        <p:txBody>
          <a:bodyPr vert="horz" wrap="square" lIns="143410" tIns="89632" rIns="143410" bIns="89632"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623" rtl="0" eaLnBrk="1" fontAlgn="auto" latinLnBrk="0" hangingPunct="1">
              <a:lnSpc>
                <a:spcPct val="90000"/>
              </a:lnSpc>
              <a:spcBef>
                <a:spcPct val="20000"/>
              </a:spcBef>
              <a:spcAft>
                <a:spcPts val="0"/>
              </a:spcAft>
              <a:buClrTx/>
              <a:buSzPct val="90000"/>
              <a:buFont typeface="Arial" pitchFamily="34" charset="0"/>
              <a:buNone/>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bold"/>
                <a:ea typeface="+mn-ea"/>
                <a:cs typeface="+mn-cs"/>
              </a:rPr>
              <a:t>Server</a:t>
            </a:r>
          </a:p>
        </p:txBody>
      </p:sp>
      <p:sp>
        <p:nvSpPr>
          <p:cNvPr id="20" name="Rectangle 19"/>
          <p:cNvSpPr/>
          <p:nvPr/>
        </p:nvSpPr>
        <p:spPr bwMode="auto">
          <a:xfrm>
            <a:off x="568048" y="2915380"/>
            <a:ext cx="1239861" cy="12398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Text Placeholder 8"/>
          <p:cNvSpPr txBox="1">
            <a:spLocks/>
          </p:cNvSpPr>
          <p:nvPr/>
        </p:nvSpPr>
        <p:spPr>
          <a:xfrm>
            <a:off x="638577" y="4122439"/>
            <a:ext cx="1098801" cy="430314"/>
          </a:xfrm>
          <a:prstGeom prst="rect">
            <a:avLst/>
          </a:prstGeom>
        </p:spPr>
        <p:txBody>
          <a:bodyPr vert="horz" wrap="square" lIns="143410" tIns="89632" rIns="143410" bIns="89632"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623" rtl="0" eaLnBrk="1" fontAlgn="auto" latinLnBrk="0" hangingPunct="1">
              <a:lnSpc>
                <a:spcPct val="90000"/>
              </a:lnSpc>
              <a:spcBef>
                <a:spcPct val="20000"/>
              </a:spcBef>
              <a:spcAft>
                <a:spcPts val="0"/>
              </a:spcAft>
              <a:buClrTx/>
              <a:buSzPct val="90000"/>
              <a:buFont typeface="Arial" pitchFamily="34" charset="0"/>
              <a:buNone/>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bold"/>
                <a:ea typeface="+mn-ea"/>
                <a:cs typeface="+mn-cs"/>
              </a:rPr>
              <a:t>Client</a:t>
            </a:r>
          </a:p>
        </p:txBody>
      </p:sp>
      <p:sp>
        <p:nvSpPr>
          <p:cNvPr id="19" name="Freeform 144"/>
          <p:cNvSpPr>
            <a:spLocks noEditPoints="1"/>
          </p:cNvSpPr>
          <p:nvPr/>
        </p:nvSpPr>
        <p:spPr bwMode="black">
          <a:xfrm>
            <a:off x="965164" y="3141947"/>
            <a:ext cx="445628" cy="786726"/>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1433" tIns="45716" rIns="91433" bIns="45716"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022576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400" fill="hold"/>
                                        <p:tgtEl>
                                          <p:spTgt spid="4"/>
                                        </p:tgtEl>
                                        <p:attrNameLst>
                                          <p:attrName>ppt_x</p:attrName>
                                        </p:attrNameLst>
                                      </p:cBhvr>
                                      <p:tavLst>
                                        <p:tav tm="0">
                                          <p:val>
                                            <p:strVal val="0-#ppt_w/2"/>
                                          </p:val>
                                        </p:tav>
                                        <p:tav tm="100000">
                                          <p:val>
                                            <p:strVal val="#ppt_x"/>
                                          </p:val>
                                        </p:tav>
                                      </p:tavLst>
                                    </p:anim>
                                    <p:anim calcmode="lin" valueType="num">
                                      <p:cBhvr additive="base">
                                        <p:cTn id="8" dur="4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400" fill="hold"/>
                                        <p:tgtEl>
                                          <p:spTgt spid="5"/>
                                        </p:tgtEl>
                                        <p:attrNameLst>
                                          <p:attrName>ppt_x</p:attrName>
                                        </p:attrNameLst>
                                      </p:cBhvr>
                                      <p:tavLst>
                                        <p:tav tm="0">
                                          <p:val>
                                            <p:strVal val="0-#ppt_w/2"/>
                                          </p:val>
                                        </p:tav>
                                        <p:tav tm="100000">
                                          <p:val>
                                            <p:strVal val="#ppt_x"/>
                                          </p:val>
                                        </p:tav>
                                      </p:tavLst>
                                    </p:anim>
                                    <p:anim calcmode="lin" valueType="num">
                                      <p:cBhvr additive="base">
                                        <p:cTn id="13" dur="4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400" fill="hold"/>
                                        <p:tgtEl>
                                          <p:spTgt spid="6"/>
                                        </p:tgtEl>
                                        <p:attrNameLst>
                                          <p:attrName>ppt_x</p:attrName>
                                        </p:attrNameLst>
                                      </p:cBhvr>
                                      <p:tavLst>
                                        <p:tav tm="0">
                                          <p:val>
                                            <p:strVal val="0-#ppt_w/2"/>
                                          </p:val>
                                        </p:tav>
                                        <p:tav tm="100000">
                                          <p:val>
                                            <p:strVal val="#ppt_x"/>
                                          </p:val>
                                        </p:tav>
                                      </p:tavLst>
                                    </p:anim>
                                    <p:anim calcmode="lin" valueType="num">
                                      <p:cBhvr additive="base">
                                        <p:cTn id="18" dur="4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400" fill="hold"/>
                                        <p:tgtEl>
                                          <p:spTgt spid="7"/>
                                        </p:tgtEl>
                                        <p:attrNameLst>
                                          <p:attrName>ppt_x</p:attrName>
                                        </p:attrNameLst>
                                      </p:cBhvr>
                                      <p:tavLst>
                                        <p:tav tm="0">
                                          <p:val>
                                            <p:strVal val="0-#ppt_w/2"/>
                                          </p:val>
                                        </p:tav>
                                        <p:tav tm="100000">
                                          <p:val>
                                            <p:strVal val="#ppt_x"/>
                                          </p:val>
                                        </p:tav>
                                      </p:tavLst>
                                    </p:anim>
                                    <p:anim calcmode="lin" valueType="num">
                                      <p:cBhvr additive="base">
                                        <p:cTn id="23" dur="4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400" fill="hold"/>
                                        <p:tgtEl>
                                          <p:spTgt spid="8"/>
                                        </p:tgtEl>
                                        <p:attrNameLst>
                                          <p:attrName>ppt_x</p:attrName>
                                        </p:attrNameLst>
                                      </p:cBhvr>
                                      <p:tavLst>
                                        <p:tav tm="0">
                                          <p:val>
                                            <p:strVal val="1+#ppt_w/2"/>
                                          </p:val>
                                        </p:tav>
                                        <p:tav tm="100000">
                                          <p:val>
                                            <p:strVal val="#ppt_x"/>
                                          </p:val>
                                        </p:tav>
                                      </p:tavLst>
                                    </p:anim>
                                    <p:anim calcmode="lin" valueType="num">
                                      <p:cBhvr additive="base">
                                        <p:cTn id="29" dur="4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400" fill="hold"/>
                                        <p:tgtEl>
                                          <p:spTgt spid="9"/>
                                        </p:tgtEl>
                                        <p:attrNameLst>
                                          <p:attrName>ppt_x</p:attrName>
                                        </p:attrNameLst>
                                      </p:cBhvr>
                                      <p:tavLst>
                                        <p:tav tm="0">
                                          <p:val>
                                            <p:strVal val="0-#ppt_w/2"/>
                                          </p:val>
                                        </p:tav>
                                        <p:tav tm="100000">
                                          <p:val>
                                            <p:strVal val="#ppt_x"/>
                                          </p:val>
                                        </p:tav>
                                      </p:tavLst>
                                    </p:anim>
                                    <p:anim calcmode="lin" valueType="num">
                                      <p:cBhvr additive="base">
                                        <p:cTn id="35" dur="400" fill="hold"/>
                                        <p:tgtEl>
                                          <p:spTgt spid="9"/>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400" fill="hold"/>
                                        <p:tgtEl>
                                          <p:spTgt spid="10"/>
                                        </p:tgtEl>
                                        <p:attrNameLst>
                                          <p:attrName>ppt_x</p:attrName>
                                        </p:attrNameLst>
                                      </p:cBhvr>
                                      <p:tavLst>
                                        <p:tav tm="0">
                                          <p:val>
                                            <p:strVal val="0-#ppt_w/2"/>
                                          </p:val>
                                        </p:tav>
                                        <p:tav tm="100000">
                                          <p:val>
                                            <p:strVal val="#ppt_x"/>
                                          </p:val>
                                        </p:tav>
                                      </p:tavLst>
                                    </p:anim>
                                    <p:anim calcmode="lin" valueType="num">
                                      <p:cBhvr additive="base">
                                        <p:cTn id="40" dur="400" fill="hold"/>
                                        <p:tgtEl>
                                          <p:spTgt spid="10"/>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400" fill="hold"/>
                                        <p:tgtEl>
                                          <p:spTgt spid="11"/>
                                        </p:tgtEl>
                                        <p:attrNameLst>
                                          <p:attrName>ppt_x</p:attrName>
                                        </p:attrNameLst>
                                      </p:cBhvr>
                                      <p:tavLst>
                                        <p:tav tm="0">
                                          <p:val>
                                            <p:strVal val="0-#ppt_w/2"/>
                                          </p:val>
                                        </p:tav>
                                        <p:tav tm="100000">
                                          <p:val>
                                            <p:strVal val="#ppt_x"/>
                                          </p:val>
                                        </p:tav>
                                      </p:tavLst>
                                    </p:anim>
                                    <p:anim calcmode="lin" valueType="num">
                                      <p:cBhvr additive="base">
                                        <p:cTn id="45" dur="400" fill="hold"/>
                                        <p:tgtEl>
                                          <p:spTgt spid="11"/>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400" fill="hold"/>
                                        <p:tgtEl>
                                          <p:spTgt spid="12"/>
                                        </p:tgtEl>
                                        <p:attrNameLst>
                                          <p:attrName>ppt_x</p:attrName>
                                        </p:attrNameLst>
                                      </p:cBhvr>
                                      <p:tavLst>
                                        <p:tav tm="0">
                                          <p:val>
                                            <p:strVal val="0-#ppt_w/2"/>
                                          </p:val>
                                        </p:tav>
                                        <p:tav tm="100000">
                                          <p:val>
                                            <p:strVal val="#ppt_x"/>
                                          </p:val>
                                        </p:tav>
                                      </p:tavLst>
                                    </p:anim>
                                    <p:anim calcmode="lin" valueType="num">
                                      <p:cBhvr additive="base">
                                        <p:cTn id="50" dur="4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SignalR on </a:t>
            </a:r>
            <a:r>
              <a:rPr lang="en-US" dirty="0">
                <a:solidFill>
                  <a:schemeClr val="tx2"/>
                </a:solidFill>
              </a:rPr>
              <a:t>new-school</a:t>
            </a:r>
            <a:r>
              <a:rPr lang="en-US" dirty="0"/>
              <a:t> clients or servers</a:t>
            </a:r>
          </a:p>
        </p:txBody>
      </p:sp>
      <p:sp>
        <p:nvSpPr>
          <p:cNvPr id="14" name="Rectangle 13"/>
          <p:cNvSpPr/>
          <p:nvPr/>
        </p:nvSpPr>
        <p:spPr bwMode="auto">
          <a:xfrm>
            <a:off x="10333725" y="2915381"/>
            <a:ext cx="1255480" cy="12554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5" name="Picture 14"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565136" y="3130183"/>
            <a:ext cx="792659" cy="792659"/>
          </a:xfrm>
          <a:prstGeom prst="rect">
            <a:avLst/>
          </a:prstGeom>
          <a:solidFill>
            <a:schemeClr val="tx2"/>
          </a:solidFill>
        </p:spPr>
      </p:pic>
      <p:sp>
        <p:nvSpPr>
          <p:cNvPr id="16" name="Text Placeholder 8"/>
          <p:cNvSpPr txBox="1">
            <a:spLocks/>
          </p:cNvSpPr>
          <p:nvPr/>
        </p:nvSpPr>
        <p:spPr>
          <a:xfrm>
            <a:off x="10405144" y="4137645"/>
            <a:ext cx="1112642" cy="430314"/>
          </a:xfrm>
          <a:prstGeom prst="rect">
            <a:avLst/>
          </a:prstGeom>
        </p:spPr>
        <p:txBody>
          <a:bodyPr vert="horz" wrap="square" lIns="143410" tIns="89632" rIns="143410" bIns="89632"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623" rtl="0" eaLnBrk="1" fontAlgn="auto" latinLnBrk="0" hangingPunct="1">
              <a:lnSpc>
                <a:spcPct val="90000"/>
              </a:lnSpc>
              <a:spcBef>
                <a:spcPct val="20000"/>
              </a:spcBef>
              <a:spcAft>
                <a:spcPts val="0"/>
              </a:spcAft>
              <a:buClrTx/>
              <a:buSzPct val="90000"/>
              <a:buFont typeface="Arial" pitchFamily="34" charset="0"/>
              <a:buNone/>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bold"/>
                <a:ea typeface="+mn-ea"/>
                <a:cs typeface="+mn-cs"/>
              </a:rPr>
              <a:t>Server</a:t>
            </a:r>
          </a:p>
        </p:txBody>
      </p:sp>
      <p:sp>
        <p:nvSpPr>
          <p:cNvPr id="20" name="Rectangle 19"/>
          <p:cNvSpPr/>
          <p:nvPr/>
        </p:nvSpPr>
        <p:spPr bwMode="auto">
          <a:xfrm>
            <a:off x="568048" y="2915380"/>
            <a:ext cx="1239861" cy="12398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Text Placeholder 8"/>
          <p:cNvSpPr txBox="1">
            <a:spLocks/>
          </p:cNvSpPr>
          <p:nvPr/>
        </p:nvSpPr>
        <p:spPr>
          <a:xfrm>
            <a:off x="638577" y="4122439"/>
            <a:ext cx="1098801" cy="430314"/>
          </a:xfrm>
          <a:prstGeom prst="rect">
            <a:avLst/>
          </a:prstGeom>
        </p:spPr>
        <p:txBody>
          <a:bodyPr vert="horz" wrap="square" lIns="143410" tIns="89632" rIns="143410" bIns="89632"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623" rtl="0" eaLnBrk="1" fontAlgn="auto" latinLnBrk="0" hangingPunct="1">
              <a:lnSpc>
                <a:spcPct val="90000"/>
              </a:lnSpc>
              <a:spcBef>
                <a:spcPct val="20000"/>
              </a:spcBef>
              <a:spcAft>
                <a:spcPts val="0"/>
              </a:spcAft>
              <a:buClrTx/>
              <a:buSzPct val="90000"/>
              <a:buFont typeface="Arial" pitchFamily="34" charset="0"/>
              <a:buNone/>
              <a:tabLst/>
              <a:defRPr/>
            </a:pPr>
            <a:r>
              <a:rPr kumimoji="0" lang="en-US" sz="1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bold"/>
                <a:ea typeface="+mn-ea"/>
                <a:cs typeface="+mn-cs"/>
              </a:rPr>
              <a:t>Client</a:t>
            </a:r>
          </a:p>
        </p:txBody>
      </p:sp>
      <p:sp>
        <p:nvSpPr>
          <p:cNvPr id="19" name="Freeform 144"/>
          <p:cNvSpPr>
            <a:spLocks noEditPoints="1"/>
          </p:cNvSpPr>
          <p:nvPr/>
        </p:nvSpPr>
        <p:spPr bwMode="black">
          <a:xfrm>
            <a:off x="965164" y="3141947"/>
            <a:ext cx="445628" cy="786726"/>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1433" tIns="45716" rIns="91433" bIns="45716"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ight Arrow 17"/>
          <p:cNvSpPr/>
          <p:nvPr/>
        </p:nvSpPr>
        <p:spPr bwMode="auto">
          <a:xfrm>
            <a:off x="2127256" y="2534768"/>
            <a:ext cx="8023924" cy="761224"/>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I do real time, do you?</a:t>
            </a:r>
          </a:p>
        </p:txBody>
      </p:sp>
      <p:sp>
        <p:nvSpPr>
          <p:cNvPr id="22" name="Right Arrow 21"/>
          <p:cNvSpPr/>
          <p:nvPr/>
        </p:nvSpPr>
        <p:spPr bwMode="auto">
          <a:xfrm flipH="1">
            <a:off x="1912684" y="3115664"/>
            <a:ext cx="8023924" cy="76122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Yeah, dude!</a:t>
            </a:r>
          </a:p>
        </p:txBody>
      </p:sp>
      <p:sp>
        <p:nvSpPr>
          <p:cNvPr id="23" name="Left-Right Arrow 22"/>
          <p:cNvSpPr/>
          <p:nvPr/>
        </p:nvSpPr>
        <p:spPr bwMode="auto">
          <a:xfrm>
            <a:off x="1914190" y="3707430"/>
            <a:ext cx="8267874" cy="765601"/>
          </a:xfrm>
          <a:prstGeom prst="lef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marL="0" marR="0" lvl="0" indent="0" algn="ctr" defTabSz="896091"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Let’s Party in Real-time!</a:t>
            </a:r>
          </a:p>
        </p:txBody>
      </p:sp>
    </p:spTree>
    <p:extLst>
      <p:ext uri="{BB962C8B-B14F-4D97-AF65-F5344CB8AC3E}">
        <p14:creationId xmlns:p14="http://schemas.microsoft.com/office/powerpoint/2010/main" val="443855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400" fill="hold"/>
                                        <p:tgtEl>
                                          <p:spTgt spid="18"/>
                                        </p:tgtEl>
                                        <p:attrNameLst>
                                          <p:attrName>ppt_x</p:attrName>
                                        </p:attrNameLst>
                                      </p:cBhvr>
                                      <p:tavLst>
                                        <p:tav tm="0">
                                          <p:val>
                                            <p:strVal val="0-#ppt_w/2"/>
                                          </p:val>
                                        </p:tav>
                                        <p:tav tm="100000">
                                          <p:val>
                                            <p:strVal val="#ppt_x"/>
                                          </p:val>
                                        </p:tav>
                                      </p:tavLst>
                                    </p:anim>
                                    <p:anim calcmode="lin" valueType="num">
                                      <p:cBhvr additive="base">
                                        <p:cTn id="8" dur="4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400" fill="hold"/>
                                        <p:tgtEl>
                                          <p:spTgt spid="22"/>
                                        </p:tgtEl>
                                        <p:attrNameLst>
                                          <p:attrName>ppt_x</p:attrName>
                                        </p:attrNameLst>
                                      </p:cBhvr>
                                      <p:tavLst>
                                        <p:tav tm="0">
                                          <p:val>
                                            <p:strVal val="1+#ppt_w/2"/>
                                          </p:val>
                                        </p:tav>
                                        <p:tav tm="100000">
                                          <p:val>
                                            <p:strVal val="#ppt_x"/>
                                          </p:val>
                                        </p:tav>
                                      </p:tavLst>
                                    </p:anim>
                                    <p:anim calcmode="lin" valueType="num">
                                      <p:cBhvr additive="base">
                                        <p:cTn id="14"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3">
                                            <p:bg/>
                                          </p:spTgt>
                                        </p:tgtEl>
                                        <p:attrNameLst>
                                          <p:attrName>style.visibility</p:attrName>
                                        </p:attrNameLst>
                                      </p:cBhvr>
                                      <p:to>
                                        <p:strVal val="visible"/>
                                      </p:to>
                                    </p:set>
                                    <p:animEffect transition="in" filter="plus(out)">
                                      <p:cBhvr>
                                        <p:cTn id="19" dur="500"/>
                                        <p:tgtEl>
                                          <p:spTgt spid="23">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plus(out)">
                                      <p:cBhvr>
                                        <p:cTn id="22"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70B7-3A23-6D4D-AC1E-313B47D1C3C9}"/>
              </a:ext>
            </a:extLst>
          </p:cNvPr>
          <p:cNvSpPr>
            <a:spLocks noGrp="1"/>
          </p:cNvSpPr>
          <p:nvPr>
            <p:ph type="title"/>
          </p:nvPr>
        </p:nvSpPr>
        <p:spPr/>
        <p:txBody>
          <a:bodyPr/>
          <a:lstStyle/>
          <a:p>
            <a:r>
              <a:rPr lang="en-US" dirty="0"/>
              <a:t>Real-time messaging everywhere</a:t>
            </a:r>
          </a:p>
        </p:txBody>
      </p:sp>
      <p:sp>
        <p:nvSpPr>
          <p:cNvPr id="6" name="Freeform: Shape 5">
            <a:extLst>
              <a:ext uri="{FF2B5EF4-FFF2-40B4-BE49-F238E27FC236}">
                <a16:creationId xmlns:a16="http://schemas.microsoft.com/office/drawing/2014/main" id="{05ED35F2-FFF1-4DAD-B67B-34D0292AD0B4}"/>
              </a:ext>
            </a:extLst>
          </p:cNvPr>
          <p:cNvSpPr/>
          <p:nvPr/>
        </p:nvSpPr>
        <p:spPr>
          <a:xfrm>
            <a:off x="7253756" y="2898348"/>
            <a:ext cx="1429575" cy="1440891"/>
          </a:xfrm>
          <a:custGeom>
            <a:avLst/>
            <a:gdLst>
              <a:gd name="connsiteX0" fmla="*/ 1787857 w 3575714"/>
              <a:gd name="connsiteY0" fmla="*/ 0 h 3575714"/>
              <a:gd name="connsiteX1" fmla="*/ 3575714 w 3575714"/>
              <a:gd name="connsiteY1" fmla="*/ 1787857 h 3575714"/>
              <a:gd name="connsiteX2" fmla="*/ 2925100 w 3575714"/>
              <a:gd name="connsiteY2" fmla="*/ 3167455 h 3575714"/>
              <a:gd name="connsiteX3" fmla="*/ 2813407 w 3575714"/>
              <a:gd name="connsiteY3" fmla="*/ 3250977 h 3575714"/>
              <a:gd name="connsiteX4" fmla="*/ 2166450 w 3575714"/>
              <a:gd name="connsiteY4" fmla="*/ 2605650 h 3575714"/>
              <a:gd name="connsiteX5" fmla="*/ 2234550 w 3575714"/>
              <a:gd name="connsiteY5" fmla="*/ 2599092 h 3575714"/>
              <a:gd name="connsiteX6" fmla="*/ 2922894 w 3575714"/>
              <a:gd name="connsiteY6" fmla="*/ 1792406 h 3575714"/>
              <a:gd name="connsiteX7" fmla="*/ 2234550 w 3575714"/>
              <a:gd name="connsiteY7" fmla="*/ 985720 h 3575714"/>
              <a:gd name="connsiteX8" fmla="*/ 2182203 w 3575714"/>
              <a:gd name="connsiteY8" fmla="*/ 978089 h 3575714"/>
              <a:gd name="connsiteX9" fmla="*/ 2114336 w 3575714"/>
              <a:gd name="connsiteY9" fmla="*/ 978089 h 3575714"/>
              <a:gd name="connsiteX10" fmla="*/ 1936191 w 3575714"/>
              <a:gd name="connsiteY10" fmla="*/ 978089 h 3575714"/>
              <a:gd name="connsiteX11" fmla="*/ 1456523 w 3575714"/>
              <a:gd name="connsiteY11" fmla="*/ 978089 h 3575714"/>
              <a:gd name="connsiteX12" fmla="*/ 1456523 w 3575714"/>
              <a:gd name="connsiteY12" fmla="*/ 663536 h 3575714"/>
              <a:gd name="connsiteX13" fmla="*/ 1136422 w 3575714"/>
              <a:gd name="connsiteY13" fmla="*/ 978089 h 3575714"/>
              <a:gd name="connsiteX14" fmla="*/ 1135807 w 3575714"/>
              <a:gd name="connsiteY14" fmla="*/ 978089 h 3575714"/>
              <a:gd name="connsiteX15" fmla="*/ 647534 w 3575714"/>
              <a:gd name="connsiteY15" fmla="*/ 1466362 h 3575714"/>
              <a:gd name="connsiteX16" fmla="*/ 2114336 w 3575714"/>
              <a:gd name="connsiteY16" fmla="*/ 1466362 h 3575714"/>
              <a:gd name="connsiteX17" fmla="*/ 2114336 w 3575714"/>
              <a:gd name="connsiteY17" fmla="*/ 1465899 h 3575714"/>
              <a:gd name="connsiteX18" fmla="*/ 2170041 w 3575714"/>
              <a:gd name="connsiteY18" fmla="*/ 1471515 h 3575714"/>
              <a:gd name="connsiteX19" fmla="*/ 2431575 w 3575714"/>
              <a:gd name="connsiteY19" fmla="*/ 1792406 h 3575714"/>
              <a:gd name="connsiteX20" fmla="*/ 2104029 w 3575714"/>
              <a:gd name="connsiteY20" fmla="*/ 2119952 h 3575714"/>
              <a:gd name="connsiteX21" fmla="*/ 1680331 w 3575714"/>
              <a:gd name="connsiteY21" fmla="*/ 2119952 h 3575714"/>
              <a:gd name="connsiteX22" fmla="*/ 1468804 w 3575714"/>
              <a:gd name="connsiteY22" fmla="*/ 2616480 h 3575714"/>
              <a:gd name="connsiteX23" fmla="*/ 2341728 w 3575714"/>
              <a:gd name="connsiteY23" fmla="*/ 3487204 h 3575714"/>
              <a:gd name="connsiteX24" fmla="*/ 2319511 w 3575714"/>
              <a:gd name="connsiteY24" fmla="*/ 3495336 h 3575714"/>
              <a:gd name="connsiteX25" fmla="*/ 1787857 w 3575714"/>
              <a:gd name="connsiteY25" fmla="*/ 3575714 h 3575714"/>
              <a:gd name="connsiteX26" fmla="*/ 0 w 3575714"/>
              <a:gd name="connsiteY26" fmla="*/ 1787857 h 3575714"/>
              <a:gd name="connsiteX27" fmla="*/ 1787857 w 3575714"/>
              <a:gd name="connsiteY27" fmla="*/ 0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75714" h="3575714">
                <a:moveTo>
                  <a:pt x="1787857" y="0"/>
                </a:moveTo>
                <a:cubicBezTo>
                  <a:pt x="2775263" y="0"/>
                  <a:pt x="3575714" y="800451"/>
                  <a:pt x="3575714" y="1787857"/>
                </a:cubicBezTo>
                <a:cubicBezTo>
                  <a:pt x="3575714" y="2343273"/>
                  <a:pt x="3322447" y="2839535"/>
                  <a:pt x="2925100" y="3167455"/>
                </a:cubicBezTo>
                <a:lnTo>
                  <a:pt x="2813407" y="3250977"/>
                </a:lnTo>
                <a:lnTo>
                  <a:pt x="2166450" y="2605650"/>
                </a:lnTo>
                <a:lnTo>
                  <a:pt x="2234550" y="2599092"/>
                </a:lnTo>
                <a:cubicBezTo>
                  <a:pt x="2627388" y="2522312"/>
                  <a:pt x="2922894" y="2190321"/>
                  <a:pt x="2922894" y="1792406"/>
                </a:cubicBezTo>
                <a:cubicBezTo>
                  <a:pt x="2922894" y="1394491"/>
                  <a:pt x="2627388" y="1062500"/>
                  <a:pt x="2234550" y="985720"/>
                </a:cubicBezTo>
                <a:lnTo>
                  <a:pt x="2182203" y="978089"/>
                </a:lnTo>
                <a:lnTo>
                  <a:pt x="2114336" y="978089"/>
                </a:lnTo>
                <a:lnTo>
                  <a:pt x="1936191" y="978089"/>
                </a:lnTo>
                <a:lnTo>
                  <a:pt x="1456523" y="978089"/>
                </a:lnTo>
                <a:lnTo>
                  <a:pt x="1456523" y="663536"/>
                </a:lnTo>
                <a:lnTo>
                  <a:pt x="1136422" y="978089"/>
                </a:lnTo>
                <a:lnTo>
                  <a:pt x="1135807" y="978089"/>
                </a:lnTo>
                <a:lnTo>
                  <a:pt x="647534" y="1466362"/>
                </a:lnTo>
                <a:lnTo>
                  <a:pt x="2114336" y="1466362"/>
                </a:lnTo>
                <a:lnTo>
                  <a:pt x="2114336" y="1465899"/>
                </a:lnTo>
                <a:lnTo>
                  <a:pt x="2170041" y="1471515"/>
                </a:lnTo>
                <a:cubicBezTo>
                  <a:pt x="2319299" y="1502057"/>
                  <a:pt x="2431575" y="1634120"/>
                  <a:pt x="2431575" y="1792406"/>
                </a:cubicBezTo>
                <a:cubicBezTo>
                  <a:pt x="2431575" y="1973305"/>
                  <a:pt x="2284928" y="2119952"/>
                  <a:pt x="2104029" y="2119952"/>
                </a:cubicBezTo>
                <a:lnTo>
                  <a:pt x="1680331" y="2119952"/>
                </a:lnTo>
                <a:lnTo>
                  <a:pt x="1468804" y="2616480"/>
                </a:lnTo>
                <a:lnTo>
                  <a:pt x="2341728" y="3487204"/>
                </a:lnTo>
                <a:lnTo>
                  <a:pt x="2319511" y="3495336"/>
                </a:lnTo>
                <a:cubicBezTo>
                  <a:pt x="2151562" y="3547573"/>
                  <a:pt x="1972996" y="3575714"/>
                  <a:pt x="1787857" y="3575714"/>
                </a:cubicBezTo>
                <a:cubicBezTo>
                  <a:pt x="800451" y="3575714"/>
                  <a:pt x="0" y="2775263"/>
                  <a:pt x="0" y="1787857"/>
                </a:cubicBezTo>
                <a:cubicBezTo>
                  <a:pt x="0" y="800451"/>
                  <a:pt x="800451" y="0"/>
                  <a:pt x="1787857" y="0"/>
                </a:cubicBezTo>
                <a:close/>
              </a:path>
            </a:pathLst>
          </a:cu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8" name="Graphic 7">
            <a:extLst>
              <a:ext uri="{FF2B5EF4-FFF2-40B4-BE49-F238E27FC236}">
                <a16:creationId xmlns:a16="http://schemas.microsoft.com/office/drawing/2014/main" id="{6DBFC1B0-FB5C-44A8-A369-A3C4BD3DCF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0246" y="2710967"/>
            <a:ext cx="1815655" cy="1815655"/>
          </a:xfrm>
          <a:prstGeom prst="rect">
            <a:avLst/>
          </a:prstGeom>
        </p:spPr>
      </p:pic>
      <p:sp>
        <p:nvSpPr>
          <p:cNvPr id="3" name="TextBox 2">
            <a:extLst>
              <a:ext uri="{FF2B5EF4-FFF2-40B4-BE49-F238E27FC236}">
                <a16:creationId xmlns:a16="http://schemas.microsoft.com/office/drawing/2014/main" id="{6AE39E79-6FF4-AC4E-97EE-8ADACCFD2E89}"/>
              </a:ext>
            </a:extLst>
          </p:cNvPr>
          <p:cNvSpPr txBox="1"/>
          <p:nvPr/>
        </p:nvSpPr>
        <p:spPr>
          <a:xfrm>
            <a:off x="10028736" y="2299662"/>
            <a:ext cx="1334853" cy="2416046"/>
          </a:xfrm>
          <a:prstGeom prst="rect">
            <a:avLst/>
          </a:prstGeom>
          <a:noFill/>
        </p:spPr>
        <p:txBody>
          <a:bodyPr wrap="none" lIns="0" tIns="0" rIns="0" bIns="0" rtlCol="0" anchor="ctr">
            <a:spAutoFit/>
          </a:bodyPr>
          <a:lstStyle/>
          <a:p>
            <a:pPr algn="l">
              <a:spcBef>
                <a:spcPts val="1800"/>
              </a:spcBef>
            </a:pPr>
            <a:r>
              <a:rPr lang="en-US" sz="2800" dirty="0">
                <a:gradFill>
                  <a:gsLst>
                    <a:gs pos="2917">
                      <a:schemeClr val="tx1"/>
                    </a:gs>
                    <a:gs pos="30000">
                      <a:schemeClr val="tx1"/>
                    </a:gs>
                  </a:gsLst>
                  <a:lin ang="5400000" scaled="0"/>
                </a:gradFill>
              </a:rPr>
              <a:t>Browsers</a:t>
            </a:r>
          </a:p>
          <a:p>
            <a:pPr algn="l">
              <a:spcBef>
                <a:spcPts val="1800"/>
              </a:spcBef>
            </a:pPr>
            <a:r>
              <a:rPr lang="en-US" sz="2800" dirty="0">
                <a:gradFill>
                  <a:gsLst>
                    <a:gs pos="2917">
                      <a:schemeClr val="tx1"/>
                    </a:gs>
                    <a:gs pos="30000">
                      <a:schemeClr val="tx1"/>
                    </a:gs>
                  </a:gsLst>
                  <a:lin ang="5400000" scaled="0"/>
                </a:gradFill>
              </a:rPr>
              <a:t>Desktop</a:t>
            </a:r>
          </a:p>
          <a:p>
            <a:pPr algn="l">
              <a:spcBef>
                <a:spcPts val="1800"/>
              </a:spcBef>
            </a:pPr>
            <a:r>
              <a:rPr lang="en-US" sz="2800" dirty="0">
                <a:gradFill>
                  <a:gsLst>
                    <a:gs pos="2917">
                      <a:schemeClr val="tx1"/>
                    </a:gs>
                    <a:gs pos="30000">
                      <a:schemeClr val="tx1"/>
                    </a:gs>
                  </a:gsLst>
                  <a:lin ang="5400000" scaled="0"/>
                </a:gradFill>
              </a:rPr>
              <a:t>Mobile</a:t>
            </a:r>
          </a:p>
          <a:p>
            <a:pPr algn="l">
              <a:spcBef>
                <a:spcPts val="1800"/>
              </a:spcBef>
            </a:pPr>
            <a:r>
              <a:rPr lang="en-US" sz="2800" dirty="0">
                <a:gradFill>
                  <a:gsLst>
                    <a:gs pos="2917">
                      <a:schemeClr val="tx1"/>
                    </a:gs>
                    <a:gs pos="30000">
                      <a:schemeClr val="tx1"/>
                    </a:gs>
                  </a:gsLst>
                  <a:lin ang="5400000" scaled="0"/>
                </a:gradFill>
              </a:rPr>
              <a:t>Games</a:t>
            </a:r>
          </a:p>
        </p:txBody>
      </p:sp>
      <p:sp>
        <p:nvSpPr>
          <p:cNvPr id="14" name="Left Bracket 13">
            <a:extLst>
              <a:ext uri="{FF2B5EF4-FFF2-40B4-BE49-F238E27FC236}">
                <a16:creationId xmlns:a16="http://schemas.microsoft.com/office/drawing/2014/main" id="{A271D781-97F8-9C4B-A9D9-02749FD000FD}"/>
              </a:ext>
            </a:extLst>
          </p:cNvPr>
          <p:cNvSpPr/>
          <p:nvPr/>
        </p:nvSpPr>
        <p:spPr>
          <a:xfrm>
            <a:off x="9723936" y="1789042"/>
            <a:ext cx="238539" cy="3314731"/>
          </a:xfrm>
          <a:prstGeom prst="leftBracket">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a:extLst>
              <a:ext uri="{FF2B5EF4-FFF2-40B4-BE49-F238E27FC236}">
                <a16:creationId xmlns:a16="http://schemas.microsoft.com/office/drawing/2014/main" id="{AF57E298-F2C1-E048-8B0D-C55EC8B9CBB3}"/>
              </a:ext>
            </a:extLst>
          </p:cNvPr>
          <p:cNvSpPr txBox="1"/>
          <p:nvPr/>
        </p:nvSpPr>
        <p:spPr>
          <a:xfrm>
            <a:off x="588263" y="2741629"/>
            <a:ext cx="2140842" cy="1754326"/>
          </a:xfrm>
          <a:prstGeom prst="rect">
            <a:avLst/>
          </a:prstGeom>
          <a:noFill/>
        </p:spPr>
        <p:txBody>
          <a:bodyPr wrap="none" lIns="0" tIns="0" rIns="0" bIns="0" rtlCol="0" anchor="ctr">
            <a:spAutoFit/>
          </a:bodyPr>
          <a:lstStyle/>
          <a:p>
            <a:pPr algn="l">
              <a:spcBef>
                <a:spcPts val="1800"/>
              </a:spcBef>
            </a:pPr>
            <a:r>
              <a:rPr lang="en-US" sz="2800" dirty="0">
                <a:gradFill>
                  <a:gsLst>
                    <a:gs pos="2917">
                      <a:schemeClr val="tx1"/>
                    </a:gs>
                    <a:gs pos="30000">
                      <a:schemeClr val="tx1"/>
                    </a:gs>
                  </a:gsLst>
                  <a:lin ang="5400000" scaled="0"/>
                </a:gradFill>
              </a:rPr>
              <a:t>HTTP</a:t>
            </a:r>
          </a:p>
          <a:p>
            <a:pPr algn="l">
              <a:spcBef>
                <a:spcPts val="1800"/>
              </a:spcBef>
            </a:pPr>
            <a:r>
              <a:rPr lang="en-US" sz="2800" dirty="0">
                <a:gradFill>
                  <a:gsLst>
                    <a:gs pos="2917">
                      <a:schemeClr val="tx1"/>
                    </a:gs>
                    <a:gs pos="30000">
                      <a:schemeClr val="tx1"/>
                    </a:gs>
                  </a:gsLst>
                  <a:lin ang="5400000" scaled="0"/>
                </a:gradFill>
              </a:rPr>
              <a:t>Timers</a:t>
            </a:r>
          </a:p>
          <a:p>
            <a:pPr algn="l">
              <a:spcBef>
                <a:spcPts val="1800"/>
              </a:spcBef>
            </a:pPr>
            <a:r>
              <a:rPr lang="en-US" sz="2800" dirty="0">
                <a:gradFill>
                  <a:gsLst>
                    <a:gs pos="2917">
                      <a:schemeClr val="tx1"/>
                    </a:gs>
                    <a:gs pos="30000">
                      <a:schemeClr val="tx1"/>
                    </a:gs>
                  </a:gsLst>
                  <a:lin ang="5400000" scaled="0"/>
                </a:gradFill>
              </a:rPr>
              <a:t>Orchestrations</a:t>
            </a:r>
          </a:p>
        </p:txBody>
      </p:sp>
      <p:sp>
        <p:nvSpPr>
          <p:cNvPr id="17" name="Left Bracket 16">
            <a:extLst>
              <a:ext uri="{FF2B5EF4-FFF2-40B4-BE49-F238E27FC236}">
                <a16:creationId xmlns:a16="http://schemas.microsoft.com/office/drawing/2014/main" id="{BD44AC25-3AD8-B94D-9A1B-C87C2B8B4CBB}"/>
              </a:ext>
            </a:extLst>
          </p:cNvPr>
          <p:cNvSpPr/>
          <p:nvPr/>
        </p:nvSpPr>
        <p:spPr>
          <a:xfrm rot="10800000">
            <a:off x="2913001" y="2220149"/>
            <a:ext cx="256639" cy="2804110"/>
          </a:xfrm>
          <a:prstGeom prst="leftBracket">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ight Arrow 17">
            <a:extLst>
              <a:ext uri="{FF2B5EF4-FFF2-40B4-BE49-F238E27FC236}">
                <a16:creationId xmlns:a16="http://schemas.microsoft.com/office/drawing/2014/main" id="{CA89507A-DD14-9549-AF28-5944682BD639}"/>
              </a:ext>
            </a:extLst>
          </p:cNvPr>
          <p:cNvSpPr/>
          <p:nvPr/>
        </p:nvSpPr>
        <p:spPr bwMode="auto">
          <a:xfrm>
            <a:off x="8878955" y="3487230"/>
            <a:ext cx="649357" cy="263135"/>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9" name="Right Arrow 18">
            <a:extLst>
              <a:ext uri="{FF2B5EF4-FFF2-40B4-BE49-F238E27FC236}">
                <a16:creationId xmlns:a16="http://schemas.microsoft.com/office/drawing/2014/main" id="{FAF869DA-F3A6-EB48-8D45-4B793BB16C67}"/>
              </a:ext>
            </a:extLst>
          </p:cNvPr>
          <p:cNvSpPr/>
          <p:nvPr/>
        </p:nvSpPr>
        <p:spPr bwMode="auto">
          <a:xfrm>
            <a:off x="3407064" y="3487228"/>
            <a:ext cx="649357" cy="263135"/>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20" name="Right Arrow 19">
            <a:extLst>
              <a:ext uri="{FF2B5EF4-FFF2-40B4-BE49-F238E27FC236}">
                <a16:creationId xmlns:a16="http://schemas.microsoft.com/office/drawing/2014/main" id="{C780466C-B63E-7842-A760-46F2574894F2}"/>
              </a:ext>
            </a:extLst>
          </p:cNvPr>
          <p:cNvSpPr/>
          <p:nvPr/>
        </p:nvSpPr>
        <p:spPr bwMode="auto">
          <a:xfrm>
            <a:off x="6315150" y="3487225"/>
            <a:ext cx="649357" cy="263135"/>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1379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right)">
                                      <p:cBhvr>
                                        <p:cTn id="16" dur="500"/>
                                        <p:tgtEl>
                                          <p:spTgt spid="19"/>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70B7-3A23-6D4D-AC1E-313B47D1C3C9}"/>
              </a:ext>
            </a:extLst>
          </p:cNvPr>
          <p:cNvSpPr>
            <a:spLocks noGrp="1"/>
          </p:cNvSpPr>
          <p:nvPr>
            <p:ph type="title"/>
          </p:nvPr>
        </p:nvSpPr>
        <p:spPr/>
        <p:txBody>
          <a:bodyPr/>
          <a:lstStyle/>
          <a:p>
            <a:r>
              <a:rPr lang="en-US" dirty="0"/>
              <a:t>Real-time messaging everywhere</a:t>
            </a:r>
          </a:p>
        </p:txBody>
      </p:sp>
      <p:sp>
        <p:nvSpPr>
          <p:cNvPr id="6" name="Freeform: Shape 5">
            <a:extLst>
              <a:ext uri="{FF2B5EF4-FFF2-40B4-BE49-F238E27FC236}">
                <a16:creationId xmlns:a16="http://schemas.microsoft.com/office/drawing/2014/main" id="{05ED35F2-FFF1-4DAD-B67B-34D0292AD0B4}"/>
              </a:ext>
            </a:extLst>
          </p:cNvPr>
          <p:cNvSpPr/>
          <p:nvPr/>
        </p:nvSpPr>
        <p:spPr>
          <a:xfrm>
            <a:off x="7253756" y="2898348"/>
            <a:ext cx="1429575" cy="1440891"/>
          </a:xfrm>
          <a:custGeom>
            <a:avLst/>
            <a:gdLst>
              <a:gd name="connsiteX0" fmla="*/ 1787857 w 3575714"/>
              <a:gd name="connsiteY0" fmla="*/ 0 h 3575714"/>
              <a:gd name="connsiteX1" fmla="*/ 3575714 w 3575714"/>
              <a:gd name="connsiteY1" fmla="*/ 1787857 h 3575714"/>
              <a:gd name="connsiteX2" fmla="*/ 2925100 w 3575714"/>
              <a:gd name="connsiteY2" fmla="*/ 3167455 h 3575714"/>
              <a:gd name="connsiteX3" fmla="*/ 2813407 w 3575714"/>
              <a:gd name="connsiteY3" fmla="*/ 3250977 h 3575714"/>
              <a:gd name="connsiteX4" fmla="*/ 2166450 w 3575714"/>
              <a:gd name="connsiteY4" fmla="*/ 2605650 h 3575714"/>
              <a:gd name="connsiteX5" fmla="*/ 2234550 w 3575714"/>
              <a:gd name="connsiteY5" fmla="*/ 2599092 h 3575714"/>
              <a:gd name="connsiteX6" fmla="*/ 2922894 w 3575714"/>
              <a:gd name="connsiteY6" fmla="*/ 1792406 h 3575714"/>
              <a:gd name="connsiteX7" fmla="*/ 2234550 w 3575714"/>
              <a:gd name="connsiteY7" fmla="*/ 985720 h 3575714"/>
              <a:gd name="connsiteX8" fmla="*/ 2182203 w 3575714"/>
              <a:gd name="connsiteY8" fmla="*/ 978089 h 3575714"/>
              <a:gd name="connsiteX9" fmla="*/ 2114336 w 3575714"/>
              <a:gd name="connsiteY9" fmla="*/ 978089 h 3575714"/>
              <a:gd name="connsiteX10" fmla="*/ 1936191 w 3575714"/>
              <a:gd name="connsiteY10" fmla="*/ 978089 h 3575714"/>
              <a:gd name="connsiteX11" fmla="*/ 1456523 w 3575714"/>
              <a:gd name="connsiteY11" fmla="*/ 978089 h 3575714"/>
              <a:gd name="connsiteX12" fmla="*/ 1456523 w 3575714"/>
              <a:gd name="connsiteY12" fmla="*/ 663536 h 3575714"/>
              <a:gd name="connsiteX13" fmla="*/ 1136422 w 3575714"/>
              <a:gd name="connsiteY13" fmla="*/ 978089 h 3575714"/>
              <a:gd name="connsiteX14" fmla="*/ 1135807 w 3575714"/>
              <a:gd name="connsiteY14" fmla="*/ 978089 h 3575714"/>
              <a:gd name="connsiteX15" fmla="*/ 647534 w 3575714"/>
              <a:gd name="connsiteY15" fmla="*/ 1466362 h 3575714"/>
              <a:gd name="connsiteX16" fmla="*/ 2114336 w 3575714"/>
              <a:gd name="connsiteY16" fmla="*/ 1466362 h 3575714"/>
              <a:gd name="connsiteX17" fmla="*/ 2114336 w 3575714"/>
              <a:gd name="connsiteY17" fmla="*/ 1465899 h 3575714"/>
              <a:gd name="connsiteX18" fmla="*/ 2170041 w 3575714"/>
              <a:gd name="connsiteY18" fmla="*/ 1471515 h 3575714"/>
              <a:gd name="connsiteX19" fmla="*/ 2431575 w 3575714"/>
              <a:gd name="connsiteY19" fmla="*/ 1792406 h 3575714"/>
              <a:gd name="connsiteX20" fmla="*/ 2104029 w 3575714"/>
              <a:gd name="connsiteY20" fmla="*/ 2119952 h 3575714"/>
              <a:gd name="connsiteX21" fmla="*/ 1680331 w 3575714"/>
              <a:gd name="connsiteY21" fmla="*/ 2119952 h 3575714"/>
              <a:gd name="connsiteX22" fmla="*/ 1468804 w 3575714"/>
              <a:gd name="connsiteY22" fmla="*/ 2616480 h 3575714"/>
              <a:gd name="connsiteX23" fmla="*/ 2341728 w 3575714"/>
              <a:gd name="connsiteY23" fmla="*/ 3487204 h 3575714"/>
              <a:gd name="connsiteX24" fmla="*/ 2319511 w 3575714"/>
              <a:gd name="connsiteY24" fmla="*/ 3495336 h 3575714"/>
              <a:gd name="connsiteX25" fmla="*/ 1787857 w 3575714"/>
              <a:gd name="connsiteY25" fmla="*/ 3575714 h 3575714"/>
              <a:gd name="connsiteX26" fmla="*/ 0 w 3575714"/>
              <a:gd name="connsiteY26" fmla="*/ 1787857 h 3575714"/>
              <a:gd name="connsiteX27" fmla="*/ 1787857 w 3575714"/>
              <a:gd name="connsiteY27" fmla="*/ 0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75714" h="3575714">
                <a:moveTo>
                  <a:pt x="1787857" y="0"/>
                </a:moveTo>
                <a:cubicBezTo>
                  <a:pt x="2775263" y="0"/>
                  <a:pt x="3575714" y="800451"/>
                  <a:pt x="3575714" y="1787857"/>
                </a:cubicBezTo>
                <a:cubicBezTo>
                  <a:pt x="3575714" y="2343273"/>
                  <a:pt x="3322447" y="2839535"/>
                  <a:pt x="2925100" y="3167455"/>
                </a:cubicBezTo>
                <a:lnTo>
                  <a:pt x="2813407" y="3250977"/>
                </a:lnTo>
                <a:lnTo>
                  <a:pt x="2166450" y="2605650"/>
                </a:lnTo>
                <a:lnTo>
                  <a:pt x="2234550" y="2599092"/>
                </a:lnTo>
                <a:cubicBezTo>
                  <a:pt x="2627388" y="2522312"/>
                  <a:pt x="2922894" y="2190321"/>
                  <a:pt x="2922894" y="1792406"/>
                </a:cubicBezTo>
                <a:cubicBezTo>
                  <a:pt x="2922894" y="1394491"/>
                  <a:pt x="2627388" y="1062500"/>
                  <a:pt x="2234550" y="985720"/>
                </a:cubicBezTo>
                <a:lnTo>
                  <a:pt x="2182203" y="978089"/>
                </a:lnTo>
                <a:lnTo>
                  <a:pt x="2114336" y="978089"/>
                </a:lnTo>
                <a:lnTo>
                  <a:pt x="1936191" y="978089"/>
                </a:lnTo>
                <a:lnTo>
                  <a:pt x="1456523" y="978089"/>
                </a:lnTo>
                <a:lnTo>
                  <a:pt x="1456523" y="663536"/>
                </a:lnTo>
                <a:lnTo>
                  <a:pt x="1136422" y="978089"/>
                </a:lnTo>
                <a:lnTo>
                  <a:pt x="1135807" y="978089"/>
                </a:lnTo>
                <a:lnTo>
                  <a:pt x="647534" y="1466362"/>
                </a:lnTo>
                <a:lnTo>
                  <a:pt x="2114336" y="1466362"/>
                </a:lnTo>
                <a:lnTo>
                  <a:pt x="2114336" y="1465899"/>
                </a:lnTo>
                <a:lnTo>
                  <a:pt x="2170041" y="1471515"/>
                </a:lnTo>
                <a:cubicBezTo>
                  <a:pt x="2319299" y="1502057"/>
                  <a:pt x="2431575" y="1634120"/>
                  <a:pt x="2431575" y="1792406"/>
                </a:cubicBezTo>
                <a:cubicBezTo>
                  <a:pt x="2431575" y="1973305"/>
                  <a:pt x="2284928" y="2119952"/>
                  <a:pt x="2104029" y="2119952"/>
                </a:cubicBezTo>
                <a:lnTo>
                  <a:pt x="1680331" y="2119952"/>
                </a:lnTo>
                <a:lnTo>
                  <a:pt x="1468804" y="2616480"/>
                </a:lnTo>
                <a:lnTo>
                  <a:pt x="2341728" y="3487204"/>
                </a:lnTo>
                <a:lnTo>
                  <a:pt x="2319511" y="3495336"/>
                </a:lnTo>
                <a:cubicBezTo>
                  <a:pt x="2151562" y="3547573"/>
                  <a:pt x="1972996" y="3575714"/>
                  <a:pt x="1787857" y="3575714"/>
                </a:cubicBezTo>
                <a:cubicBezTo>
                  <a:pt x="800451" y="3575714"/>
                  <a:pt x="0" y="2775263"/>
                  <a:pt x="0" y="1787857"/>
                </a:cubicBezTo>
                <a:cubicBezTo>
                  <a:pt x="0" y="800451"/>
                  <a:pt x="800451" y="0"/>
                  <a:pt x="1787857" y="0"/>
                </a:cubicBezTo>
                <a:close/>
              </a:path>
            </a:pathLst>
          </a:custGeom>
          <a:solidFill>
            <a:srgbClr val="00A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8" name="Graphic 7">
            <a:extLst>
              <a:ext uri="{FF2B5EF4-FFF2-40B4-BE49-F238E27FC236}">
                <a16:creationId xmlns:a16="http://schemas.microsoft.com/office/drawing/2014/main" id="{6DBFC1B0-FB5C-44A8-A369-A3C4BD3DCF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0246" y="2710967"/>
            <a:ext cx="1815655" cy="1815655"/>
          </a:xfrm>
          <a:prstGeom prst="rect">
            <a:avLst/>
          </a:prstGeom>
        </p:spPr>
      </p:pic>
      <p:sp>
        <p:nvSpPr>
          <p:cNvPr id="3" name="TextBox 2">
            <a:extLst>
              <a:ext uri="{FF2B5EF4-FFF2-40B4-BE49-F238E27FC236}">
                <a16:creationId xmlns:a16="http://schemas.microsoft.com/office/drawing/2014/main" id="{6AE39E79-6FF4-AC4E-97EE-8ADACCFD2E89}"/>
              </a:ext>
            </a:extLst>
          </p:cNvPr>
          <p:cNvSpPr txBox="1"/>
          <p:nvPr/>
        </p:nvSpPr>
        <p:spPr>
          <a:xfrm>
            <a:off x="10028736" y="2299662"/>
            <a:ext cx="1334853" cy="2416046"/>
          </a:xfrm>
          <a:prstGeom prst="rect">
            <a:avLst/>
          </a:prstGeom>
          <a:noFill/>
        </p:spPr>
        <p:txBody>
          <a:bodyPr wrap="none" lIns="0" tIns="0" rIns="0" bIns="0" rtlCol="0" anchor="ctr">
            <a:spAutoFit/>
          </a:bodyPr>
          <a:lstStyle/>
          <a:p>
            <a:pPr algn="l">
              <a:spcBef>
                <a:spcPts val="1800"/>
              </a:spcBef>
            </a:pPr>
            <a:r>
              <a:rPr lang="en-US" sz="2800" dirty="0">
                <a:gradFill>
                  <a:gsLst>
                    <a:gs pos="2917">
                      <a:schemeClr val="tx1"/>
                    </a:gs>
                    <a:gs pos="30000">
                      <a:schemeClr val="tx1"/>
                    </a:gs>
                  </a:gsLst>
                  <a:lin ang="5400000" scaled="0"/>
                </a:gradFill>
              </a:rPr>
              <a:t>Browsers</a:t>
            </a:r>
          </a:p>
          <a:p>
            <a:pPr algn="l">
              <a:spcBef>
                <a:spcPts val="1800"/>
              </a:spcBef>
            </a:pPr>
            <a:r>
              <a:rPr lang="en-US" sz="2800" dirty="0">
                <a:gradFill>
                  <a:gsLst>
                    <a:gs pos="2917">
                      <a:schemeClr val="tx1"/>
                    </a:gs>
                    <a:gs pos="30000">
                      <a:schemeClr val="tx1"/>
                    </a:gs>
                  </a:gsLst>
                  <a:lin ang="5400000" scaled="0"/>
                </a:gradFill>
              </a:rPr>
              <a:t>Desktop</a:t>
            </a:r>
          </a:p>
          <a:p>
            <a:pPr algn="l">
              <a:spcBef>
                <a:spcPts val="1800"/>
              </a:spcBef>
            </a:pPr>
            <a:r>
              <a:rPr lang="en-US" sz="2800" dirty="0">
                <a:gradFill>
                  <a:gsLst>
                    <a:gs pos="2917">
                      <a:schemeClr val="tx1"/>
                    </a:gs>
                    <a:gs pos="30000">
                      <a:schemeClr val="tx1"/>
                    </a:gs>
                  </a:gsLst>
                  <a:lin ang="5400000" scaled="0"/>
                </a:gradFill>
              </a:rPr>
              <a:t>Mobile</a:t>
            </a:r>
          </a:p>
          <a:p>
            <a:pPr algn="l">
              <a:spcBef>
                <a:spcPts val="1800"/>
              </a:spcBef>
            </a:pPr>
            <a:r>
              <a:rPr lang="en-US" sz="2800" dirty="0">
                <a:gradFill>
                  <a:gsLst>
                    <a:gs pos="2917">
                      <a:schemeClr val="tx1"/>
                    </a:gs>
                    <a:gs pos="30000">
                      <a:schemeClr val="tx1"/>
                    </a:gs>
                  </a:gsLst>
                  <a:lin ang="5400000" scaled="0"/>
                </a:gradFill>
              </a:rPr>
              <a:t>Games</a:t>
            </a:r>
          </a:p>
        </p:txBody>
      </p:sp>
      <p:sp>
        <p:nvSpPr>
          <p:cNvPr id="14" name="Left Bracket 13">
            <a:extLst>
              <a:ext uri="{FF2B5EF4-FFF2-40B4-BE49-F238E27FC236}">
                <a16:creationId xmlns:a16="http://schemas.microsoft.com/office/drawing/2014/main" id="{A271D781-97F8-9C4B-A9D9-02749FD000FD}"/>
              </a:ext>
            </a:extLst>
          </p:cNvPr>
          <p:cNvSpPr/>
          <p:nvPr/>
        </p:nvSpPr>
        <p:spPr>
          <a:xfrm>
            <a:off x="9723936" y="1789042"/>
            <a:ext cx="238539" cy="3314731"/>
          </a:xfrm>
          <a:prstGeom prst="leftBracket">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a:extLst>
              <a:ext uri="{FF2B5EF4-FFF2-40B4-BE49-F238E27FC236}">
                <a16:creationId xmlns:a16="http://schemas.microsoft.com/office/drawing/2014/main" id="{AF57E298-F2C1-E048-8B0D-C55EC8B9CBB3}"/>
              </a:ext>
            </a:extLst>
          </p:cNvPr>
          <p:cNvSpPr txBox="1"/>
          <p:nvPr/>
        </p:nvSpPr>
        <p:spPr>
          <a:xfrm>
            <a:off x="588263" y="1637942"/>
            <a:ext cx="2384948" cy="3739485"/>
          </a:xfrm>
          <a:prstGeom prst="rect">
            <a:avLst/>
          </a:prstGeom>
          <a:noFill/>
        </p:spPr>
        <p:txBody>
          <a:bodyPr wrap="none" lIns="0" tIns="0" rIns="0" bIns="0" rtlCol="0" anchor="ctr">
            <a:spAutoFit/>
          </a:bodyPr>
          <a:lstStyle/>
          <a:p>
            <a:pPr algn="l">
              <a:spcBef>
                <a:spcPts val="1800"/>
              </a:spcBef>
            </a:pPr>
            <a:r>
              <a:rPr lang="en-US" sz="2800" dirty="0">
                <a:gradFill>
                  <a:gsLst>
                    <a:gs pos="2917">
                      <a:schemeClr val="tx1"/>
                    </a:gs>
                    <a:gs pos="30000">
                      <a:schemeClr val="tx1"/>
                    </a:gs>
                  </a:gsLst>
                  <a:lin ang="5400000" scaled="0"/>
                </a:gradFill>
              </a:rPr>
              <a:t>Event Hubs</a:t>
            </a:r>
          </a:p>
          <a:p>
            <a:pPr algn="l">
              <a:spcBef>
                <a:spcPts val="1800"/>
              </a:spcBef>
            </a:pPr>
            <a:r>
              <a:rPr lang="en-US" sz="2800" dirty="0">
                <a:gradFill>
                  <a:gsLst>
                    <a:gs pos="2917">
                      <a:schemeClr val="tx1"/>
                    </a:gs>
                    <a:gs pos="30000">
                      <a:schemeClr val="tx1"/>
                    </a:gs>
                  </a:gsLst>
                  <a:lin ang="5400000" scaled="0"/>
                </a:gradFill>
              </a:rPr>
              <a:t>Event Grid</a:t>
            </a:r>
          </a:p>
          <a:p>
            <a:pPr algn="l">
              <a:spcBef>
                <a:spcPts val="1800"/>
              </a:spcBef>
            </a:pPr>
            <a:r>
              <a:rPr lang="en-US" sz="2800" dirty="0">
                <a:gradFill>
                  <a:gsLst>
                    <a:gs pos="2917">
                      <a:schemeClr val="tx1"/>
                    </a:gs>
                    <a:gs pos="30000">
                      <a:schemeClr val="tx1"/>
                    </a:gs>
                  </a:gsLst>
                  <a:lin ang="5400000" scaled="0"/>
                </a:gradFill>
              </a:rPr>
              <a:t>Cosmos DB</a:t>
            </a:r>
          </a:p>
          <a:p>
            <a:pPr algn="l">
              <a:spcBef>
                <a:spcPts val="1800"/>
              </a:spcBef>
            </a:pPr>
            <a:r>
              <a:rPr lang="en-US" sz="2800" dirty="0">
                <a:gradFill>
                  <a:gsLst>
                    <a:gs pos="2917">
                      <a:schemeClr val="tx1"/>
                    </a:gs>
                    <a:gs pos="30000">
                      <a:schemeClr val="tx1"/>
                    </a:gs>
                  </a:gsLst>
                  <a:lin ang="5400000" scaled="0"/>
                </a:gradFill>
              </a:rPr>
              <a:t>Queue</a:t>
            </a:r>
          </a:p>
          <a:p>
            <a:pPr>
              <a:spcBef>
                <a:spcPts val="1800"/>
              </a:spcBef>
            </a:pPr>
            <a:r>
              <a:rPr lang="en-US" sz="2800" dirty="0">
                <a:gradFill>
                  <a:gsLst>
                    <a:gs pos="2917">
                      <a:schemeClr val="tx1"/>
                    </a:gs>
                    <a:gs pos="30000">
                      <a:schemeClr val="tx1"/>
                    </a:gs>
                  </a:gsLst>
                  <a:lin ang="5400000" scaled="0"/>
                </a:gradFill>
              </a:rPr>
              <a:t>Service Bus</a:t>
            </a:r>
          </a:p>
          <a:p>
            <a:pPr algn="l">
              <a:spcBef>
                <a:spcPts val="1800"/>
              </a:spcBef>
            </a:pPr>
            <a:r>
              <a:rPr lang="en-US" sz="2800" dirty="0">
                <a:gradFill>
                  <a:gsLst>
                    <a:gs pos="2917">
                      <a:schemeClr val="tx1"/>
                    </a:gs>
                    <a:gs pos="30000">
                      <a:schemeClr val="tx1"/>
                    </a:gs>
                  </a:gsLst>
                  <a:lin ang="5400000" scaled="0"/>
                </a:gradFill>
              </a:rPr>
              <a:t>Microsoft Graph</a:t>
            </a:r>
          </a:p>
        </p:txBody>
      </p:sp>
      <p:sp>
        <p:nvSpPr>
          <p:cNvPr id="17" name="Left Bracket 16">
            <a:extLst>
              <a:ext uri="{FF2B5EF4-FFF2-40B4-BE49-F238E27FC236}">
                <a16:creationId xmlns:a16="http://schemas.microsoft.com/office/drawing/2014/main" id="{BD44AC25-3AD8-B94D-9A1B-C87C2B8B4CBB}"/>
              </a:ext>
            </a:extLst>
          </p:cNvPr>
          <p:cNvSpPr/>
          <p:nvPr/>
        </p:nvSpPr>
        <p:spPr>
          <a:xfrm rot="10800000">
            <a:off x="2913002" y="1391478"/>
            <a:ext cx="244108" cy="4346712"/>
          </a:xfrm>
          <a:prstGeom prst="leftBracket">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ight Arrow 17">
            <a:extLst>
              <a:ext uri="{FF2B5EF4-FFF2-40B4-BE49-F238E27FC236}">
                <a16:creationId xmlns:a16="http://schemas.microsoft.com/office/drawing/2014/main" id="{CA89507A-DD14-9549-AF28-5944682BD639}"/>
              </a:ext>
            </a:extLst>
          </p:cNvPr>
          <p:cNvSpPr/>
          <p:nvPr/>
        </p:nvSpPr>
        <p:spPr bwMode="auto">
          <a:xfrm>
            <a:off x="8878955" y="3487230"/>
            <a:ext cx="649357" cy="263135"/>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9" name="Right Arrow 18">
            <a:extLst>
              <a:ext uri="{FF2B5EF4-FFF2-40B4-BE49-F238E27FC236}">
                <a16:creationId xmlns:a16="http://schemas.microsoft.com/office/drawing/2014/main" id="{FAF869DA-F3A6-EB48-8D45-4B793BB16C67}"/>
              </a:ext>
            </a:extLst>
          </p:cNvPr>
          <p:cNvSpPr/>
          <p:nvPr/>
        </p:nvSpPr>
        <p:spPr bwMode="auto">
          <a:xfrm>
            <a:off x="3407064" y="3487228"/>
            <a:ext cx="649357" cy="263135"/>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20" name="Right Arrow 19">
            <a:extLst>
              <a:ext uri="{FF2B5EF4-FFF2-40B4-BE49-F238E27FC236}">
                <a16:creationId xmlns:a16="http://schemas.microsoft.com/office/drawing/2014/main" id="{C780466C-B63E-7842-A760-46F2574894F2}"/>
              </a:ext>
            </a:extLst>
          </p:cNvPr>
          <p:cNvSpPr/>
          <p:nvPr/>
        </p:nvSpPr>
        <p:spPr bwMode="auto">
          <a:xfrm>
            <a:off x="6315150" y="3487225"/>
            <a:ext cx="649357" cy="263135"/>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2979762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svg="http://schemas.microsoft.com/office/drawing/2016/SVG/main" xmlns:p14="http://schemas.microsoft.com/office/powerpoint/2010/main">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E773FF80-0C60-4FD3-859A-2513E72AB802}"/>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82A3DD98-1C79-4DA8-9EDA-70F102F85C5D}"/>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01A55E89-FC83-4782-8FAE-7DDB55FEF934}"/>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6EE2BEC5-4C4A-4BAA-B5C8-9E8B5018DFBE}"/>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10220</TotalTime>
  <Words>1940</Words>
  <Application>Microsoft Office PowerPoint</Application>
  <PresentationFormat>Widescreen</PresentationFormat>
  <Paragraphs>598</Paragraphs>
  <Slides>45</Slides>
  <Notes>12</Notes>
  <HiddenSlides>22</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45</vt:i4>
      </vt:variant>
    </vt:vector>
  </HeadingPairs>
  <TitlesOfParts>
    <vt:vector size="58" baseType="lpstr">
      <vt:lpstr>Arial</vt:lpstr>
      <vt:lpstr>Calibri</vt:lpstr>
      <vt:lpstr>Roboto Light</vt:lpstr>
      <vt:lpstr>Segoe UI</vt:lpstr>
      <vt:lpstr>Segoe UI Semibold</vt:lpstr>
      <vt:lpstr>Segoe UI Semilight</vt:lpstr>
      <vt:lpstr>Verdana</vt:lpstr>
      <vt:lpstr>Wingdings</vt:lpstr>
      <vt:lpstr>Capgemini Master</vt:lpstr>
      <vt:lpstr>Section break</vt:lpstr>
      <vt:lpstr>Cover options</vt:lpstr>
      <vt:lpstr>Final slides</vt:lpstr>
      <vt:lpstr>think-cell Slide</vt:lpstr>
      <vt:lpstr>Real-time web apps with ASP.NET Core SignalR</vt:lpstr>
      <vt:lpstr>Summary</vt:lpstr>
      <vt:lpstr>Real-time scenarios are everywhere Real time technologies are integral to many popular apps</vt:lpstr>
      <vt:lpstr>PowerPoint Presentation</vt:lpstr>
      <vt:lpstr>SignalR is a series of open-source libraries that provide an abstraction that enables real-time HTTP.  </vt:lpstr>
      <vt:lpstr>SignalR on old-school clients or servers</vt:lpstr>
      <vt:lpstr>SignalR on new-school clients or servers</vt:lpstr>
      <vt:lpstr>Real-time messaging everywhere</vt:lpstr>
      <vt:lpstr>Real-time messaging everywhere</vt:lpstr>
      <vt:lpstr>Real-time messaging everywhere</vt:lpstr>
      <vt:lpstr>SignalR then &amp; now</vt:lpstr>
      <vt:lpstr>Side-by-side comparison</vt:lpstr>
      <vt:lpstr>SignalR Future</vt:lpstr>
      <vt:lpstr>Load-balancing</vt:lpstr>
      <vt:lpstr>Load-balancing: The solution</vt:lpstr>
      <vt:lpstr>Azure SignalR Service</vt:lpstr>
      <vt:lpstr>PowerPoint Presentation</vt:lpstr>
      <vt:lpstr>WebSockets in depth</vt:lpstr>
      <vt:lpstr>Full-duplex communication channel performance</vt:lpstr>
      <vt:lpstr>Workshop Exercises (I)</vt:lpstr>
      <vt:lpstr>Workshop Exercises (II)</vt:lpstr>
      <vt:lpstr>Read more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PowerPoint Presentation</vt:lpstr>
      <vt:lpstr>PowerPoint Presentation</vt:lpstr>
      <vt:lpstr>PowerPoint Presentation</vt:lpstr>
      <vt:lpstr>PowerPoint Presentation</vt:lpstr>
      <vt:lpstr>Colors</vt:lpstr>
      <vt:lpstr>World map</vt:lpstr>
      <vt:lpstr>Icons</vt:lpstr>
      <vt:lpstr>Icons</vt:lpstr>
      <vt:lpstr>Graphic elements</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Veld, Carl in t</dc:creator>
  <cp:lastModifiedBy>Veld, Carl in t</cp:lastModifiedBy>
  <cp:revision>1</cp:revision>
  <dcterms:created xsi:type="dcterms:W3CDTF">2019-05-05T09:19:57Z</dcterms:created>
  <dcterms:modified xsi:type="dcterms:W3CDTF">2019-05-15T07:33:42Z</dcterms:modified>
</cp:coreProperties>
</file>