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61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532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515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83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16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14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074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169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89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43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26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006F-2113-443C-A791-6D68328B1506}" type="datetimeFigureOut">
              <a:rPr lang="es-PE" smtClean="0"/>
              <a:t>27-09-2017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050B-2DA7-4D61-BAC2-D2445E751B3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68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0496" y="193855"/>
            <a:ext cx="604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latin typeface="Agency FB" panose="020B0503020202020204" pitchFamily="34" charset="0"/>
              </a:rPr>
              <a:t>TRÁMITES – SERVICIO DE ADMINISTRACIÓN TRIBUTARIA </a:t>
            </a:r>
            <a:endParaRPr lang="es-PE" b="1" dirty="0">
              <a:latin typeface="Agency FB" panose="020B050302020202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021315" y="5565052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3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Tránsito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021315" y="5969919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4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Tributario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50800" y="2024230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021315" y="6374786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5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Multas Administrativas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021315" y="4271392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2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Judiciales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3405370" y="2050846"/>
            <a:ext cx="2569647" cy="2810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405370" y="2425856"/>
            <a:ext cx="2569647" cy="2699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3405371" y="2789846"/>
            <a:ext cx="3186177" cy="2756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Todas las otras UNIDADES ORGANIGANICAS EXOISTENTES </a:t>
            </a:r>
            <a:endParaRPr lang="es-PE" sz="10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015924" y="5325607"/>
            <a:ext cx="3944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latin typeface="Agency FB" panose="020B0503020202020204" pitchFamily="34" charset="0"/>
              </a:rPr>
              <a:t>En una gráfica todos los procedimientos y sub tipo y tipos de trámites (Solo lo nuevo Documentos Simples y Documentos Judiciales , </a:t>
            </a:r>
            <a:r>
              <a:rPr lang="es-PE" sz="1400" b="1" dirty="0" err="1" smtClean="0">
                <a:latin typeface="Agency FB" panose="020B0503020202020204" pitchFamily="34" charset="0"/>
              </a:rPr>
              <a:t>ect</a:t>
            </a:r>
            <a:r>
              <a:rPr lang="es-PE" sz="1400" b="1" dirty="0" smtClean="0">
                <a:latin typeface="Agency FB" panose="020B0503020202020204" pitchFamily="34" charset="0"/>
              </a:rPr>
              <a:t> )</a:t>
            </a:r>
            <a:endParaRPr lang="es-PE" sz="1400" b="1" dirty="0">
              <a:latin typeface="Agency FB" panose="020B05030202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3418443" y="1489049"/>
            <a:ext cx="2556575" cy="2492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305790" y="881030"/>
            <a:ext cx="1513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latin typeface="Agency FB" panose="020B0503020202020204" pitchFamily="34" charset="0"/>
              </a:rPr>
              <a:t>PROCEDIMIENTOS </a:t>
            </a:r>
            <a:endParaRPr lang="es-PE" sz="1400" b="1" dirty="0">
              <a:latin typeface="Agency FB" panose="020B050302020202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153349" y="798390"/>
            <a:ext cx="1513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latin typeface="Agency FB" panose="020B0503020202020204" pitchFamily="34" charset="0"/>
              </a:rPr>
              <a:t>TIPOS DE TRÁMITES  </a:t>
            </a:r>
            <a:endParaRPr lang="es-PE" sz="1400" b="1" dirty="0">
              <a:latin typeface="Agency FB" panose="020B05030202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352684" y="750345"/>
            <a:ext cx="218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latin typeface="Agency FB" panose="020B0503020202020204" pitchFamily="34" charset="0"/>
              </a:rPr>
              <a:t>SUB TIPOS DE TRÁMITES </a:t>
            </a:r>
            <a:endParaRPr lang="es-PE" sz="1400" b="1" dirty="0">
              <a:latin typeface="Agency FB" panose="020B0503020202020204" pitchFamily="34" charset="0"/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3216436" y="4066375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3216436" y="4401279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3216436" y="4695119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3216436" y="3722146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Llamada de flecha a la derecha 35"/>
          <p:cNvSpPr/>
          <p:nvPr/>
        </p:nvSpPr>
        <p:spPr>
          <a:xfrm rot="10800000">
            <a:off x="2807854" y="1355664"/>
            <a:ext cx="228600" cy="16501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Llamada de flecha a la derecha 36"/>
          <p:cNvSpPr/>
          <p:nvPr/>
        </p:nvSpPr>
        <p:spPr>
          <a:xfrm rot="10800000">
            <a:off x="2797501" y="3760252"/>
            <a:ext cx="254000" cy="123274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Llamada de flecha a la derecha 37"/>
          <p:cNvSpPr/>
          <p:nvPr/>
        </p:nvSpPr>
        <p:spPr>
          <a:xfrm rot="10800000">
            <a:off x="6047178" y="1205031"/>
            <a:ext cx="228602" cy="82933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Rectángulo redondeado 38"/>
          <p:cNvSpPr/>
          <p:nvPr/>
        </p:nvSpPr>
        <p:spPr>
          <a:xfrm>
            <a:off x="6347939" y="1205031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6347939" y="1478497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Rectángulo redondeado 40"/>
          <p:cNvSpPr/>
          <p:nvPr/>
        </p:nvSpPr>
        <p:spPr>
          <a:xfrm>
            <a:off x="6347939" y="1774597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gency FB" panose="020B0503020202020204" pitchFamily="34" charset="0"/>
              </a:rPr>
              <a:t>1</a:t>
            </a:r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Documentos Simples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6875445" y="2761936"/>
            <a:ext cx="1693718" cy="259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Solicitud </a:t>
            </a:r>
            <a:endParaRPr lang="es-PE" sz="1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3" name="Llamada de flecha a la derecha 42"/>
          <p:cNvSpPr/>
          <p:nvPr/>
        </p:nvSpPr>
        <p:spPr>
          <a:xfrm rot="10800000">
            <a:off x="6591549" y="2737266"/>
            <a:ext cx="168976" cy="38079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Resultado de imagen para documentos simples icon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0" t="9779" r="9703" b="9037"/>
          <a:stretch/>
        </p:blipFill>
        <p:spPr bwMode="auto">
          <a:xfrm>
            <a:off x="1554793" y="1228032"/>
            <a:ext cx="685733" cy="7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54" y="3555696"/>
            <a:ext cx="592672" cy="592672"/>
          </a:xfrm>
          <a:prstGeom prst="rect">
            <a:avLst/>
          </a:prstGeom>
        </p:spPr>
      </p:pic>
      <p:pic>
        <p:nvPicPr>
          <p:cNvPr id="1032" name="Picture 8" descr="Resultado de imagen para transito  ico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45" y="5058595"/>
            <a:ext cx="464489" cy="46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1315"/>
          <a:stretch/>
        </p:blipFill>
        <p:spPr>
          <a:xfrm>
            <a:off x="1328470" y="1168333"/>
            <a:ext cx="8709150" cy="537794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890060" y="3387436"/>
            <a:ext cx="2596340" cy="207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Documentos Simples  </a:t>
            </a:r>
            <a:endParaRPr lang="es-PE" sz="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68596" y="510233"/>
            <a:ext cx="6640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latin typeface="Agency FB" panose="020B0503020202020204" pitchFamily="34" charset="0"/>
              </a:rPr>
              <a:t>VISUALIZACIÓN EN EL SISTEMA DE GESTIÓN DOCUMENTARIA – SGD </a:t>
            </a:r>
            <a:endParaRPr lang="es-PE" sz="2000" b="1" dirty="0">
              <a:latin typeface="Agency FB" panose="020B050302020202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890060" y="3595255"/>
            <a:ext cx="2596340" cy="207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Documentos Judiciales </a:t>
            </a:r>
            <a:endParaRPr lang="es-PE" sz="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2890060" y="3803074"/>
            <a:ext cx="2596340" cy="207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0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Transito</a:t>
            </a:r>
            <a:endParaRPr lang="es-PE" sz="1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890060" y="4010893"/>
            <a:ext cx="2596340" cy="207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1139124" y="6858000"/>
            <a:ext cx="394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latin typeface="Agency FB" panose="020B0503020202020204" pitchFamily="34" charset="0"/>
              </a:rPr>
              <a:t>Vas armando un </a:t>
            </a:r>
            <a:r>
              <a:rPr lang="es-PE" sz="1400" b="1" dirty="0" err="1" smtClean="0">
                <a:latin typeface="Agency FB" panose="020B0503020202020204" pitchFamily="34" charset="0"/>
              </a:rPr>
              <a:t>Mock</a:t>
            </a:r>
            <a:r>
              <a:rPr lang="es-PE" sz="1400" b="1" dirty="0" smtClean="0">
                <a:latin typeface="Agency FB" panose="020B0503020202020204" pitchFamily="34" charset="0"/>
              </a:rPr>
              <a:t> </a:t>
            </a:r>
            <a:r>
              <a:rPr lang="es-PE" sz="1400" b="1" dirty="0" err="1" smtClean="0">
                <a:latin typeface="Agency FB" panose="020B0503020202020204" pitchFamily="34" charset="0"/>
              </a:rPr>
              <a:t>uo</a:t>
            </a:r>
            <a:r>
              <a:rPr lang="es-PE" sz="1400" b="1" dirty="0" smtClean="0">
                <a:latin typeface="Agency FB" panose="020B0503020202020204" pitchFamily="34" charset="0"/>
              </a:rPr>
              <a:t> (prototipo) de como quedaría en el SGD para que tengan una idea (SOLO LO NUEVO )</a:t>
            </a:r>
            <a:endParaRPr lang="es-PE" sz="1400" b="1" dirty="0">
              <a:latin typeface="Agency FB" panose="020B0503020202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328470" y="3213100"/>
            <a:ext cx="932130" cy="279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1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8596" y="510233"/>
            <a:ext cx="73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latin typeface="Agency FB" panose="020B0503020202020204" pitchFamily="34" charset="0"/>
              </a:rPr>
              <a:t>IDENTIFICACIÓN DE LOS TRÁMITES NUEVOS </a:t>
            </a:r>
            <a:r>
              <a:rPr lang="es-PE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EN MESA DE PARTES</a:t>
            </a:r>
            <a:r>
              <a:rPr lang="es-PE" b="1" dirty="0" smtClean="0">
                <a:latin typeface="Agency FB" panose="020B0503020202020204" pitchFamily="34" charset="0"/>
              </a:rPr>
              <a:t>: </a:t>
            </a:r>
            <a:r>
              <a:rPr lang="es-PE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Solo los que necesiten   </a:t>
            </a:r>
            <a:endParaRPr lang="es-PE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8596" y="1069033"/>
            <a:ext cx="62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latin typeface="Agency FB" panose="020B0503020202020204" pitchFamily="34" charset="0"/>
              </a:rPr>
              <a:t>ARBITRAJE </a:t>
            </a:r>
            <a:endParaRPr lang="es-PE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8596" y="510233"/>
            <a:ext cx="924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latin typeface="Agency FB" panose="020B0503020202020204" pitchFamily="34" charset="0"/>
              </a:rPr>
              <a:t>ADICIONAL PUEDES PONER LO DE LOS CODIGOS ASOCIADOS ( LO QUE ESTA EN LA PAGINA WEB</a:t>
            </a:r>
            <a:endParaRPr lang="es-PE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01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173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Romina Arredondo Mosqueda</dc:creator>
  <cp:lastModifiedBy>Marcela Romina Arredondo Mosqueda</cp:lastModifiedBy>
  <cp:revision>6</cp:revision>
  <dcterms:created xsi:type="dcterms:W3CDTF">2017-09-27T14:19:47Z</dcterms:created>
  <dcterms:modified xsi:type="dcterms:W3CDTF">2017-09-27T15:12:01Z</dcterms:modified>
</cp:coreProperties>
</file>