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
  </p:notesMasterIdLst>
  <p:handoutMasterIdLst>
    <p:handoutMasterId r:id="rId7"/>
  </p:handoutMasterIdLst>
  <p:sldIdLst>
    <p:sldId id="340" r:id="rId2"/>
    <p:sldId id="341" r:id="rId3"/>
    <p:sldId id="351" r:id="rId4"/>
    <p:sldId id="342" r:id="rId5"/>
  </p:sldIdLst>
  <p:sldSz cx="9144000" cy="6858000" type="screen4x3"/>
  <p:notesSz cx="6854825" cy="9750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16" autoAdjust="0"/>
    <p:restoredTop sz="94697" autoAdjust="0"/>
  </p:normalViewPr>
  <p:slideViewPr>
    <p:cSldViewPr>
      <p:cViewPr varScale="1">
        <p:scale>
          <a:sx n="108" d="100"/>
          <a:sy n="108" d="100"/>
        </p:scale>
        <p:origin x="15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BDFD79B0-C765-4941-8E71-62493AB1405B}"/>
              </a:ext>
            </a:extLst>
          </p:cNvPr>
          <p:cNvSpPr>
            <a:spLocks noGrp="1" noChangeArrowheads="1"/>
          </p:cNvSpPr>
          <p:nvPr>
            <p:ph type="hdr" sz="quarter"/>
          </p:nvPr>
        </p:nvSpPr>
        <p:spPr bwMode="auto">
          <a:xfrm>
            <a:off x="0"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s-PE"/>
          </a:p>
        </p:txBody>
      </p:sp>
      <p:sp>
        <p:nvSpPr>
          <p:cNvPr id="145411" name="Rectangle 3">
            <a:extLst>
              <a:ext uri="{FF2B5EF4-FFF2-40B4-BE49-F238E27FC236}">
                <a16:creationId xmlns:a16="http://schemas.microsoft.com/office/drawing/2014/main" id="{E6AD9D23-0229-457D-85E2-6BEEBB2DF3C0}"/>
              </a:ext>
            </a:extLst>
          </p:cNvPr>
          <p:cNvSpPr>
            <a:spLocks noGrp="1" noChangeArrowheads="1"/>
          </p:cNvSpPr>
          <p:nvPr>
            <p:ph type="dt" sz="quarter" idx="1"/>
          </p:nvPr>
        </p:nvSpPr>
        <p:spPr bwMode="auto">
          <a:xfrm>
            <a:off x="3883025"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s-PE"/>
          </a:p>
        </p:txBody>
      </p:sp>
      <p:sp>
        <p:nvSpPr>
          <p:cNvPr id="145412" name="Rectangle 4">
            <a:extLst>
              <a:ext uri="{FF2B5EF4-FFF2-40B4-BE49-F238E27FC236}">
                <a16:creationId xmlns:a16="http://schemas.microsoft.com/office/drawing/2014/main" id="{7543AFE7-7782-4B31-914C-C0F18CC1BBE4}"/>
              </a:ext>
            </a:extLst>
          </p:cNvPr>
          <p:cNvSpPr>
            <a:spLocks noGrp="1" noChangeArrowheads="1"/>
          </p:cNvSpPr>
          <p:nvPr>
            <p:ph type="ftr" sz="quarter" idx="2"/>
          </p:nvPr>
        </p:nvSpPr>
        <p:spPr bwMode="auto">
          <a:xfrm>
            <a:off x="0"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s-PE"/>
          </a:p>
        </p:txBody>
      </p:sp>
      <p:sp>
        <p:nvSpPr>
          <p:cNvPr id="145413" name="Rectangle 5">
            <a:extLst>
              <a:ext uri="{FF2B5EF4-FFF2-40B4-BE49-F238E27FC236}">
                <a16:creationId xmlns:a16="http://schemas.microsoft.com/office/drawing/2014/main" id="{67365B32-E84B-4998-8B96-9D36083E724D}"/>
              </a:ext>
            </a:extLst>
          </p:cNvPr>
          <p:cNvSpPr>
            <a:spLocks noGrp="1" noChangeArrowheads="1"/>
          </p:cNvSpPr>
          <p:nvPr>
            <p:ph type="sldNum" sz="quarter" idx="3"/>
          </p:nvPr>
        </p:nvSpPr>
        <p:spPr bwMode="auto">
          <a:xfrm>
            <a:off x="3883025"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3DD1323-119E-4D89-BF67-F8948F7A4348}" type="slidenum">
              <a:rPr lang="es-ES" altLang="es-PE"/>
              <a:pPr/>
              <a:t>‹Nº›</a:t>
            </a:fld>
            <a:endParaRPr lang="es-ES" altLang="es-P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64E44CC-F6A6-4DB2-9728-5ABAFD52390D}"/>
              </a:ext>
            </a:extLst>
          </p:cNvPr>
          <p:cNvSpPr>
            <a:spLocks noGrp="1" noChangeArrowheads="1"/>
          </p:cNvSpPr>
          <p:nvPr>
            <p:ph type="hdr" sz="quarter"/>
          </p:nvPr>
        </p:nvSpPr>
        <p:spPr bwMode="auto">
          <a:xfrm>
            <a:off x="0"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s-ES" altLang="es-PE"/>
          </a:p>
        </p:txBody>
      </p:sp>
      <p:sp>
        <p:nvSpPr>
          <p:cNvPr id="92163" name="Rectangle 3">
            <a:extLst>
              <a:ext uri="{FF2B5EF4-FFF2-40B4-BE49-F238E27FC236}">
                <a16:creationId xmlns:a16="http://schemas.microsoft.com/office/drawing/2014/main" id="{1D025E92-57D9-411F-B47E-A9C59CB18F8D}"/>
              </a:ext>
            </a:extLst>
          </p:cNvPr>
          <p:cNvSpPr>
            <a:spLocks noGrp="1" noChangeArrowheads="1"/>
          </p:cNvSpPr>
          <p:nvPr>
            <p:ph type="dt" idx="1"/>
          </p:nvPr>
        </p:nvSpPr>
        <p:spPr bwMode="auto">
          <a:xfrm>
            <a:off x="3883025" y="0"/>
            <a:ext cx="2971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s-ES" altLang="es-PE"/>
          </a:p>
        </p:txBody>
      </p:sp>
      <p:sp>
        <p:nvSpPr>
          <p:cNvPr id="92164" name="Rectangle 4">
            <a:extLst>
              <a:ext uri="{FF2B5EF4-FFF2-40B4-BE49-F238E27FC236}">
                <a16:creationId xmlns:a16="http://schemas.microsoft.com/office/drawing/2014/main" id="{D38E85E5-2EFA-4257-904F-32F93E1BFB3C}"/>
              </a:ext>
            </a:extLst>
          </p:cNvPr>
          <p:cNvSpPr>
            <a:spLocks noChangeArrowheads="1" noTextEdit="1"/>
          </p:cNvSpPr>
          <p:nvPr>
            <p:ph type="sldImg" idx="2"/>
          </p:nvPr>
        </p:nvSpPr>
        <p:spPr bwMode="auto">
          <a:xfrm>
            <a:off x="990600" y="731838"/>
            <a:ext cx="4875213" cy="3656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5" name="Rectangle 5">
            <a:extLst>
              <a:ext uri="{FF2B5EF4-FFF2-40B4-BE49-F238E27FC236}">
                <a16:creationId xmlns:a16="http://schemas.microsoft.com/office/drawing/2014/main" id="{BF6874A8-BB6B-4022-AB1D-85A877CC65C6}"/>
              </a:ext>
            </a:extLst>
          </p:cNvPr>
          <p:cNvSpPr>
            <a:spLocks noGrp="1" noChangeArrowheads="1"/>
          </p:cNvSpPr>
          <p:nvPr>
            <p:ph type="body" sz="quarter" idx="3"/>
          </p:nvPr>
        </p:nvSpPr>
        <p:spPr bwMode="auto">
          <a:xfrm>
            <a:off x="914400" y="4630738"/>
            <a:ext cx="5026025"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92166" name="Rectangle 6">
            <a:extLst>
              <a:ext uri="{FF2B5EF4-FFF2-40B4-BE49-F238E27FC236}">
                <a16:creationId xmlns:a16="http://schemas.microsoft.com/office/drawing/2014/main" id="{9CCFB1AD-95CB-4E17-853B-505EEFB12F23}"/>
              </a:ext>
            </a:extLst>
          </p:cNvPr>
          <p:cNvSpPr>
            <a:spLocks noGrp="1" noChangeArrowheads="1"/>
          </p:cNvSpPr>
          <p:nvPr>
            <p:ph type="ftr" sz="quarter" idx="4"/>
          </p:nvPr>
        </p:nvSpPr>
        <p:spPr bwMode="auto">
          <a:xfrm>
            <a:off x="0"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s-ES" altLang="es-PE"/>
          </a:p>
        </p:txBody>
      </p:sp>
      <p:sp>
        <p:nvSpPr>
          <p:cNvPr id="92167" name="Rectangle 7">
            <a:extLst>
              <a:ext uri="{FF2B5EF4-FFF2-40B4-BE49-F238E27FC236}">
                <a16:creationId xmlns:a16="http://schemas.microsoft.com/office/drawing/2014/main" id="{2EC62B18-7557-4AA7-B6A1-00D27AFE249B}"/>
              </a:ext>
            </a:extLst>
          </p:cNvPr>
          <p:cNvSpPr>
            <a:spLocks noGrp="1" noChangeArrowheads="1"/>
          </p:cNvSpPr>
          <p:nvPr>
            <p:ph type="sldNum" sz="quarter" idx="5"/>
          </p:nvPr>
        </p:nvSpPr>
        <p:spPr bwMode="auto">
          <a:xfrm>
            <a:off x="3883025" y="9263063"/>
            <a:ext cx="2971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FF79266-B07D-44AE-A8E9-19E43E8F78DC}" type="slidenum">
              <a:rPr lang="es-ES" altLang="es-PE"/>
              <a:pPr/>
              <a:t>‹Nº›</a:t>
            </a:fld>
            <a:endParaRPr lang="es-ES" altLang="es-P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endParaRPr lang="es-ES" altLang="es-PE"/>
          </a:p>
        </p:txBody>
      </p:sp>
      <p:sp>
        <p:nvSpPr>
          <p:cNvPr id="5" name="Footer Placeholder 4"/>
          <p:cNvSpPr>
            <a:spLocks noGrp="1"/>
          </p:cNvSpPr>
          <p:nvPr>
            <p:ph type="ftr" sz="quarter" idx="11"/>
          </p:nvPr>
        </p:nvSpPr>
        <p:spPr/>
        <p:txBody>
          <a:bodyPr/>
          <a:lstStyle/>
          <a:p>
            <a:endParaRPr lang="es-ES" altLang="es-PE"/>
          </a:p>
        </p:txBody>
      </p:sp>
      <p:sp>
        <p:nvSpPr>
          <p:cNvPr id="6" name="Slide Number Placeholder 5"/>
          <p:cNvSpPr>
            <a:spLocks noGrp="1"/>
          </p:cNvSpPr>
          <p:nvPr>
            <p:ph type="sldNum" sz="quarter" idx="12"/>
          </p:nvPr>
        </p:nvSpPr>
        <p:spPr/>
        <p:txBody>
          <a:bodyPr/>
          <a:lstStyle/>
          <a:p>
            <a:fld id="{553DFF6D-4907-4F98-9D79-859CA0DDAD69}" type="slidenum">
              <a:rPr lang="es-ES" altLang="es-PE" smtClean="0"/>
              <a:pPr/>
              <a:t>‹Nº›</a:t>
            </a:fld>
            <a:endParaRPr lang="es-E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39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PE"/>
          </a:p>
        </p:txBody>
      </p:sp>
      <p:sp>
        <p:nvSpPr>
          <p:cNvPr id="5" name="Footer Placeholder 4"/>
          <p:cNvSpPr>
            <a:spLocks noGrp="1"/>
          </p:cNvSpPr>
          <p:nvPr>
            <p:ph type="ftr" sz="quarter" idx="11"/>
          </p:nvPr>
        </p:nvSpPr>
        <p:spPr/>
        <p:txBody>
          <a:bodyPr/>
          <a:lstStyle/>
          <a:p>
            <a:endParaRPr lang="es-ES" altLang="es-PE"/>
          </a:p>
        </p:txBody>
      </p:sp>
      <p:sp>
        <p:nvSpPr>
          <p:cNvPr id="6" name="Slide Number Placeholder 5"/>
          <p:cNvSpPr>
            <a:spLocks noGrp="1"/>
          </p:cNvSpPr>
          <p:nvPr>
            <p:ph type="sldNum" sz="quarter" idx="12"/>
          </p:nvPr>
        </p:nvSpPr>
        <p:spPr/>
        <p:txBody>
          <a:bodyPr/>
          <a:lstStyle/>
          <a:p>
            <a:fld id="{AF6EF0A2-09F9-414C-9BA2-36662B0D1FF8}" type="slidenum">
              <a:rPr lang="es-ES" altLang="es-PE" smtClean="0"/>
              <a:pPr/>
              <a:t>‹Nº›</a:t>
            </a:fld>
            <a:endParaRPr lang="es-ES" altLang="es-PE"/>
          </a:p>
        </p:txBody>
      </p:sp>
    </p:spTree>
    <p:extLst>
      <p:ext uri="{BB962C8B-B14F-4D97-AF65-F5344CB8AC3E}">
        <p14:creationId xmlns:p14="http://schemas.microsoft.com/office/powerpoint/2010/main" val="424498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PE"/>
          </a:p>
        </p:txBody>
      </p:sp>
      <p:sp>
        <p:nvSpPr>
          <p:cNvPr id="5" name="Footer Placeholder 4"/>
          <p:cNvSpPr>
            <a:spLocks noGrp="1"/>
          </p:cNvSpPr>
          <p:nvPr>
            <p:ph type="ftr" sz="quarter" idx="11"/>
          </p:nvPr>
        </p:nvSpPr>
        <p:spPr/>
        <p:txBody>
          <a:bodyPr/>
          <a:lstStyle/>
          <a:p>
            <a:endParaRPr lang="es-ES" altLang="es-PE"/>
          </a:p>
        </p:txBody>
      </p:sp>
      <p:sp>
        <p:nvSpPr>
          <p:cNvPr id="6" name="Slide Number Placeholder 5"/>
          <p:cNvSpPr>
            <a:spLocks noGrp="1"/>
          </p:cNvSpPr>
          <p:nvPr>
            <p:ph type="sldNum" sz="quarter" idx="12"/>
          </p:nvPr>
        </p:nvSpPr>
        <p:spPr/>
        <p:txBody>
          <a:bodyPr/>
          <a:lstStyle/>
          <a:p>
            <a:fld id="{65E83D3E-2C83-498F-8EBB-AEC238330428}" type="slidenum">
              <a:rPr lang="es-ES" altLang="es-PE" smtClean="0"/>
              <a:pPr/>
              <a:t>‹Nº›</a:t>
            </a:fld>
            <a:endParaRPr lang="es-ES" altLang="es-PE"/>
          </a:p>
        </p:txBody>
      </p:sp>
    </p:spTree>
    <p:extLst>
      <p:ext uri="{BB962C8B-B14F-4D97-AF65-F5344CB8AC3E}">
        <p14:creationId xmlns:p14="http://schemas.microsoft.com/office/powerpoint/2010/main" val="15080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PE"/>
          </a:p>
        </p:txBody>
      </p:sp>
      <p:sp>
        <p:nvSpPr>
          <p:cNvPr id="5" name="Footer Placeholder 4"/>
          <p:cNvSpPr>
            <a:spLocks noGrp="1"/>
          </p:cNvSpPr>
          <p:nvPr>
            <p:ph type="ftr" sz="quarter" idx="11"/>
          </p:nvPr>
        </p:nvSpPr>
        <p:spPr/>
        <p:txBody>
          <a:bodyPr/>
          <a:lstStyle/>
          <a:p>
            <a:endParaRPr lang="es-ES" altLang="es-PE"/>
          </a:p>
        </p:txBody>
      </p:sp>
      <p:sp>
        <p:nvSpPr>
          <p:cNvPr id="6" name="Slide Number Placeholder 5"/>
          <p:cNvSpPr>
            <a:spLocks noGrp="1"/>
          </p:cNvSpPr>
          <p:nvPr>
            <p:ph type="sldNum" sz="quarter" idx="12"/>
          </p:nvPr>
        </p:nvSpPr>
        <p:spPr/>
        <p:txBody>
          <a:bodyPr/>
          <a:lstStyle/>
          <a:p>
            <a:fld id="{15D03F00-F78E-4CE0-8676-42F330DB9020}" type="slidenum">
              <a:rPr lang="es-ES" altLang="es-PE" smtClean="0"/>
              <a:pPr/>
              <a:t>‹Nº›</a:t>
            </a:fld>
            <a:endParaRPr lang="es-ES" altLang="es-PE"/>
          </a:p>
        </p:txBody>
      </p:sp>
    </p:spTree>
    <p:extLst>
      <p:ext uri="{BB962C8B-B14F-4D97-AF65-F5344CB8AC3E}">
        <p14:creationId xmlns:p14="http://schemas.microsoft.com/office/powerpoint/2010/main" val="129624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s-ES" altLang="es-PE"/>
          </a:p>
        </p:txBody>
      </p:sp>
      <p:sp>
        <p:nvSpPr>
          <p:cNvPr id="5" name="Footer Placeholder 4"/>
          <p:cNvSpPr>
            <a:spLocks noGrp="1"/>
          </p:cNvSpPr>
          <p:nvPr>
            <p:ph type="ftr" sz="quarter" idx="11"/>
          </p:nvPr>
        </p:nvSpPr>
        <p:spPr/>
        <p:txBody>
          <a:bodyPr/>
          <a:lstStyle/>
          <a:p>
            <a:endParaRPr lang="es-ES" altLang="es-PE"/>
          </a:p>
        </p:txBody>
      </p:sp>
      <p:sp>
        <p:nvSpPr>
          <p:cNvPr id="6" name="Slide Number Placeholder 5"/>
          <p:cNvSpPr>
            <a:spLocks noGrp="1"/>
          </p:cNvSpPr>
          <p:nvPr>
            <p:ph type="sldNum" sz="quarter" idx="12"/>
          </p:nvPr>
        </p:nvSpPr>
        <p:spPr/>
        <p:txBody>
          <a:bodyPr/>
          <a:lstStyle/>
          <a:p>
            <a:fld id="{C190D545-D585-4CF0-A637-9908F89A67EF}" type="slidenum">
              <a:rPr lang="es-ES" altLang="es-PE" smtClean="0"/>
              <a:pPr/>
              <a:t>‹Nº›</a:t>
            </a:fld>
            <a:endParaRPr lang="es-E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94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ltLang="es-PE"/>
          </a:p>
        </p:txBody>
      </p:sp>
      <p:sp>
        <p:nvSpPr>
          <p:cNvPr id="6" name="Footer Placeholder 5"/>
          <p:cNvSpPr>
            <a:spLocks noGrp="1"/>
          </p:cNvSpPr>
          <p:nvPr>
            <p:ph type="ftr" sz="quarter" idx="11"/>
          </p:nvPr>
        </p:nvSpPr>
        <p:spPr/>
        <p:txBody>
          <a:bodyPr/>
          <a:lstStyle/>
          <a:p>
            <a:endParaRPr lang="es-ES" altLang="es-PE"/>
          </a:p>
        </p:txBody>
      </p:sp>
      <p:sp>
        <p:nvSpPr>
          <p:cNvPr id="7" name="Slide Number Placeholder 6"/>
          <p:cNvSpPr>
            <a:spLocks noGrp="1"/>
          </p:cNvSpPr>
          <p:nvPr>
            <p:ph type="sldNum" sz="quarter" idx="12"/>
          </p:nvPr>
        </p:nvSpPr>
        <p:spPr/>
        <p:txBody>
          <a:bodyPr/>
          <a:lstStyle/>
          <a:p>
            <a:fld id="{CC252998-0F85-4A52-B029-558E47F5B004}" type="slidenum">
              <a:rPr lang="es-ES" altLang="es-PE" smtClean="0"/>
              <a:pPr/>
              <a:t>‹Nº›</a:t>
            </a:fld>
            <a:endParaRPr lang="es-ES" altLang="es-PE"/>
          </a:p>
        </p:txBody>
      </p:sp>
    </p:spTree>
    <p:extLst>
      <p:ext uri="{BB962C8B-B14F-4D97-AF65-F5344CB8AC3E}">
        <p14:creationId xmlns:p14="http://schemas.microsoft.com/office/powerpoint/2010/main" val="38354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PE"/>
          </a:p>
        </p:txBody>
      </p:sp>
      <p:sp>
        <p:nvSpPr>
          <p:cNvPr id="8" name="Footer Placeholder 7"/>
          <p:cNvSpPr>
            <a:spLocks noGrp="1"/>
          </p:cNvSpPr>
          <p:nvPr>
            <p:ph type="ftr" sz="quarter" idx="11"/>
          </p:nvPr>
        </p:nvSpPr>
        <p:spPr/>
        <p:txBody>
          <a:bodyPr/>
          <a:lstStyle/>
          <a:p>
            <a:endParaRPr lang="es-ES" altLang="es-PE"/>
          </a:p>
        </p:txBody>
      </p:sp>
      <p:sp>
        <p:nvSpPr>
          <p:cNvPr id="9" name="Slide Number Placeholder 8"/>
          <p:cNvSpPr>
            <a:spLocks noGrp="1"/>
          </p:cNvSpPr>
          <p:nvPr>
            <p:ph type="sldNum" sz="quarter" idx="12"/>
          </p:nvPr>
        </p:nvSpPr>
        <p:spPr/>
        <p:txBody>
          <a:bodyPr/>
          <a:lstStyle/>
          <a:p>
            <a:fld id="{9FE45934-F748-4F2B-A65E-3F2FDAD7BA02}" type="slidenum">
              <a:rPr lang="es-ES" altLang="es-PE" smtClean="0"/>
              <a:pPr/>
              <a:t>‹Nº›</a:t>
            </a:fld>
            <a:endParaRPr lang="es-ES" altLang="es-PE"/>
          </a:p>
        </p:txBody>
      </p:sp>
    </p:spTree>
    <p:extLst>
      <p:ext uri="{BB962C8B-B14F-4D97-AF65-F5344CB8AC3E}">
        <p14:creationId xmlns:p14="http://schemas.microsoft.com/office/powerpoint/2010/main" val="19352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ltLang="es-PE"/>
          </a:p>
        </p:txBody>
      </p:sp>
      <p:sp>
        <p:nvSpPr>
          <p:cNvPr id="4" name="Footer Placeholder 3"/>
          <p:cNvSpPr>
            <a:spLocks noGrp="1"/>
          </p:cNvSpPr>
          <p:nvPr>
            <p:ph type="ftr" sz="quarter" idx="11"/>
          </p:nvPr>
        </p:nvSpPr>
        <p:spPr/>
        <p:txBody>
          <a:bodyPr/>
          <a:lstStyle/>
          <a:p>
            <a:endParaRPr lang="es-ES" altLang="es-PE"/>
          </a:p>
        </p:txBody>
      </p:sp>
      <p:sp>
        <p:nvSpPr>
          <p:cNvPr id="5" name="Slide Number Placeholder 4"/>
          <p:cNvSpPr>
            <a:spLocks noGrp="1"/>
          </p:cNvSpPr>
          <p:nvPr>
            <p:ph type="sldNum" sz="quarter" idx="12"/>
          </p:nvPr>
        </p:nvSpPr>
        <p:spPr/>
        <p:txBody>
          <a:bodyPr/>
          <a:lstStyle/>
          <a:p>
            <a:fld id="{B25206F4-5F44-4314-8F7D-63EFEF585BDC}" type="slidenum">
              <a:rPr lang="es-ES" altLang="es-PE" smtClean="0"/>
              <a:pPr/>
              <a:t>‹Nº›</a:t>
            </a:fld>
            <a:endParaRPr lang="es-ES" altLang="es-PE"/>
          </a:p>
        </p:txBody>
      </p:sp>
    </p:spTree>
    <p:extLst>
      <p:ext uri="{BB962C8B-B14F-4D97-AF65-F5344CB8AC3E}">
        <p14:creationId xmlns:p14="http://schemas.microsoft.com/office/powerpoint/2010/main" val="276723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s-ES" alt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ltLang="es-PE"/>
          </a:p>
        </p:txBody>
      </p:sp>
      <p:sp>
        <p:nvSpPr>
          <p:cNvPr id="9" name="Slide Number Placeholder 8"/>
          <p:cNvSpPr>
            <a:spLocks noGrp="1"/>
          </p:cNvSpPr>
          <p:nvPr>
            <p:ph type="sldNum" sz="quarter" idx="12"/>
          </p:nvPr>
        </p:nvSpPr>
        <p:spPr/>
        <p:txBody>
          <a:bodyPr/>
          <a:lstStyle/>
          <a:p>
            <a:fld id="{39EFF2FD-96BB-4B10-B0B9-716670122643}" type="slidenum">
              <a:rPr lang="es-ES" altLang="es-PE" smtClean="0"/>
              <a:pPr/>
              <a:t>‹Nº›</a:t>
            </a:fld>
            <a:endParaRPr lang="es-ES" altLang="es-PE"/>
          </a:p>
        </p:txBody>
      </p:sp>
    </p:spTree>
    <p:extLst>
      <p:ext uri="{BB962C8B-B14F-4D97-AF65-F5344CB8AC3E}">
        <p14:creationId xmlns:p14="http://schemas.microsoft.com/office/powerpoint/2010/main" val="66605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s-ES" altLang="es-P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s-ES" alt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51858A-D807-4032-A50A-CE197DE8650F}" type="slidenum">
              <a:rPr lang="es-ES" altLang="es-PE" smtClean="0"/>
              <a:pPr/>
              <a:t>‹Nº›</a:t>
            </a:fld>
            <a:endParaRPr lang="es-ES" altLang="es-PE"/>
          </a:p>
        </p:txBody>
      </p:sp>
    </p:spTree>
    <p:extLst>
      <p:ext uri="{BB962C8B-B14F-4D97-AF65-F5344CB8AC3E}">
        <p14:creationId xmlns:p14="http://schemas.microsoft.com/office/powerpoint/2010/main" val="76660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s-ES" altLang="es-PE"/>
          </a:p>
        </p:txBody>
      </p:sp>
      <p:sp>
        <p:nvSpPr>
          <p:cNvPr id="6" name="Footer Placeholder 5"/>
          <p:cNvSpPr>
            <a:spLocks noGrp="1"/>
          </p:cNvSpPr>
          <p:nvPr>
            <p:ph type="ftr" sz="quarter" idx="11"/>
          </p:nvPr>
        </p:nvSpPr>
        <p:spPr/>
        <p:txBody>
          <a:bodyPr/>
          <a:lstStyle/>
          <a:p>
            <a:endParaRPr lang="es-ES" altLang="es-PE"/>
          </a:p>
        </p:txBody>
      </p:sp>
      <p:sp>
        <p:nvSpPr>
          <p:cNvPr id="7" name="Slide Number Placeholder 6"/>
          <p:cNvSpPr>
            <a:spLocks noGrp="1"/>
          </p:cNvSpPr>
          <p:nvPr>
            <p:ph type="sldNum" sz="quarter" idx="12"/>
          </p:nvPr>
        </p:nvSpPr>
        <p:spPr/>
        <p:txBody>
          <a:bodyPr/>
          <a:lstStyle/>
          <a:p>
            <a:fld id="{23BEFBFC-6F28-4A36-AB98-52BC3EC15D56}" type="slidenum">
              <a:rPr lang="es-ES" altLang="es-PE" smtClean="0"/>
              <a:pPr/>
              <a:t>‹Nº›</a:t>
            </a:fld>
            <a:endParaRPr lang="es-ES" altLang="es-PE"/>
          </a:p>
        </p:txBody>
      </p:sp>
    </p:spTree>
    <p:extLst>
      <p:ext uri="{BB962C8B-B14F-4D97-AF65-F5344CB8AC3E}">
        <p14:creationId xmlns:p14="http://schemas.microsoft.com/office/powerpoint/2010/main" val="51851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s-ES" altLang="es-P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ltLang="es-P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AF88807-F05C-468E-B401-A711919D32A4}" type="slidenum">
              <a:rPr lang="es-ES" altLang="es-PE" smtClean="0"/>
              <a:pPr/>
              <a:t>‹Nº›</a:t>
            </a:fld>
            <a:endParaRPr lang="es-ES" altLang="es-P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323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0" name="Text Box 20">
            <a:extLst>
              <a:ext uri="{FF2B5EF4-FFF2-40B4-BE49-F238E27FC236}">
                <a16:creationId xmlns:a16="http://schemas.microsoft.com/office/drawing/2014/main" id="{D19023EE-D456-4EF3-A58E-5AC49F53950F}"/>
              </a:ext>
            </a:extLst>
          </p:cNvPr>
          <p:cNvSpPr txBox="1">
            <a:spLocks noChangeArrowheads="1"/>
          </p:cNvSpPr>
          <p:nvPr/>
        </p:nvSpPr>
        <p:spPr bwMode="auto">
          <a:xfrm>
            <a:off x="152400" y="1371600"/>
            <a:ext cx="88392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s-PE" sz="1600" b="1">
                <a:solidFill>
                  <a:schemeClr val="tx2"/>
                </a:solidFill>
                <a:latin typeface="Arial" panose="020B0604020202020204" pitchFamily="34" charset="0"/>
                <a:cs typeface="Times New Roman" panose="02020603050405020304" pitchFamily="18" charset="0"/>
              </a:rPr>
              <a:t>Where a.sicodmun = 1</a:t>
            </a:r>
            <a:endParaRPr lang="es-ES" altLang="es-PE" sz="1600">
              <a:solidFill>
                <a:schemeClr val="tx2"/>
              </a:solidFill>
              <a:latin typeface="Arial" panose="020B0604020202020204" pitchFamily="34" charset="0"/>
              <a:cs typeface="Times New Roman" panose="02020603050405020304" pitchFamily="18" charset="0"/>
            </a:endParaRPr>
          </a:p>
          <a:p>
            <a:pPr algn="just">
              <a:spcBef>
                <a:spcPct val="50000"/>
              </a:spcBef>
            </a:pPr>
            <a:r>
              <a:rPr lang="en-US" altLang="es-PE" sz="1600" b="1">
                <a:solidFill>
                  <a:schemeClr val="tx2"/>
                </a:solidFill>
                <a:latin typeface="Arial" panose="020B0604020202020204" pitchFamily="34" charset="0"/>
                <a:cs typeface="Times New Roman" panose="02020603050405020304" pitchFamily="18" charset="0"/>
              </a:rPr>
              <a:t>Where a.sicodmun = @psicodmun </a:t>
            </a:r>
            <a:endParaRPr lang="es-ES" altLang="es-PE" sz="1600">
              <a:solidFill>
                <a:schemeClr val="tx2"/>
              </a:solidFill>
              <a:latin typeface="Arial" panose="020B0604020202020204" pitchFamily="34" charset="0"/>
              <a:cs typeface="Times New Roman" panose="02020603050405020304" pitchFamily="18" charset="0"/>
            </a:endParaRPr>
          </a:p>
          <a:p>
            <a:pPr algn="just">
              <a:spcBef>
                <a:spcPct val="50000"/>
              </a:spcBef>
            </a:pPr>
            <a:r>
              <a:rPr lang="es-PE" altLang="es-PE" sz="1600">
                <a:solidFill>
                  <a:schemeClr val="tx2"/>
                </a:solidFill>
                <a:latin typeface="Arial" panose="020B0604020202020204" pitchFamily="34" charset="0"/>
                <a:cs typeface="Times New Roman" panose="02020603050405020304" pitchFamily="18" charset="0"/>
              </a:rPr>
              <a:t>(Donde el parámetro esta definido como Int en vez de Smallint)</a:t>
            </a:r>
            <a:endParaRPr lang="es-ES" altLang="es-PE" sz="1600">
              <a:solidFill>
                <a:schemeClr val="tx2"/>
              </a:solidFill>
              <a:latin typeface="Arial" panose="020B0604020202020204" pitchFamily="34" charset="0"/>
              <a:cs typeface="Times New Roman" panose="02020603050405020304" pitchFamily="18" charset="0"/>
            </a:endParaRPr>
          </a:p>
          <a:p>
            <a:pPr algn="just">
              <a:spcBef>
                <a:spcPct val="50000"/>
              </a:spcBef>
            </a:pPr>
            <a:r>
              <a:rPr lang="es-PE" altLang="es-PE" sz="1600">
                <a:latin typeface="Arial" panose="020B0604020202020204" pitchFamily="34" charset="0"/>
                <a:cs typeface="Times New Roman" panose="02020603050405020304" pitchFamily="18" charset="0"/>
              </a:rPr>
              <a:t> </a:t>
            </a:r>
          </a:p>
          <a:p>
            <a:pPr algn="just">
              <a:spcBef>
                <a:spcPct val="50000"/>
              </a:spcBef>
            </a:pPr>
            <a:r>
              <a:rPr lang="es-PE" altLang="es-PE" sz="1600">
                <a:latin typeface="Arial" panose="020B0604020202020204" pitchFamily="34" charset="0"/>
                <a:cs typeface="Times New Roman" panose="02020603050405020304" pitchFamily="18" charset="0"/>
              </a:rPr>
              <a:t>El campo sicodmun esta definido como un smallint y es parte de la llave primaria en la mayo´ria de las tablas de nuestra sistema.  Por tanto siempre debe emplearse cuando se hagan procesos, sp, consultas pesadas una variable declarado del mismo tipo de dato para evitar las conversiones implícitas las cuales demanda tiempo en el servidor.</a:t>
            </a:r>
            <a:endParaRPr lang="es-ES" altLang="es-PE" sz="1600">
              <a:latin typeface="Arial" panose="020B0604020202020204" pitchFamily="34" charset="0"/>
              <a:cs typeface="Times New Roman" panose="02020603050405020304" pitchFamily="18" charset="0"/>
            </a:endParaRPr>
          </a:p>
        </p:txBody>
      </p:sp>
      <p:sp>
        <p:nvSpPr>
          <p:cNvPr id="184341" name="Rectangle 21">
            <a:extLst>
              <a:ext uri="{FF2B5EF4-FFF2-40B4-BE49-F238E27FC236}">
                <a16:creationId xmlns:a16="http://schemas.microsoft.com/office/drawing/2014/main" id="{5AD529C7-E426-43B7-A25B-C8645952AED8}"/>
              </a:ext>
            </a:extLst>
          </p:cNvPr>
          <p:cNvSpPr>
            <a:spLocks noChangeArrowheads="1"/>
          </p:cNvSpPr>
          <p:nvPr/>
        </p:nvSpPr>
        <p:spPr bwMode="auto">
          <a:xfrm>
            <a:off x="2895600" y="152400"/>
            <a:ext cx="6096000"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7051">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33400" indent="-533400">
              <a:spcBef>
                <a:spcPct val="20000"/>
              </a:spcBef>
              <a:buChar char="•"/>
              <a:defRPr sz="2800">
                <a:solidFill>
                  <a:schemeClr val="tx1"/>
                </a:solidFill>
                <a:latin typeface="Times New Roman" panose="02020603050405020304" pitchFamily="18" charset="0"/>
              </a:defRPr>
            </a:lvl1pPr>
            <a:lvl2pPr marL="914400" indent="-457200">
              <a:spcBef>
                <a:spcPct val="20000"/>
              </a:spcBef>
              <a:buChar char="–"/>
              <a:defRPr sz="2400">
                <a:solidFill>
                  <a:schemeClr val="tx1"/>
                </a:solidFill>
                <a:latin typeface="Times New Roman" panose="02020603050405020304" pitchFamily="18" charset="0"/>
              </a:defRPr>
            </a:lvl2pPr>
            <a:lvl3pPr marL="1295400" indent="-381000">
              <a:spcBef>
                <a:spcPct val="20000"/>
              </a:spcBef>
              <a:buChar char="•"/>
              <a:defRPr sz="2000">
                <a:solidFill>
                  <a:schemeClr val="tx1"/>
                </a:solidFill>
                <a:latin typeface="Times New Roman" panose="02020603050405020304" pitchFamily="18" charset="0"/>
              </a:defRPr>
            </a:lvl3pPr>
            <a:lvl4pPr marL="1714500" indent="-342900">
              <a:spcBef>
                <a:spcPct val="20000"/>
              </a:spcBef>
              <a:buChar char="–"/>
              <a:defRPr>
                <a:solidFill>
                  <a:schemeClr val="tx1"/>
                </a:solidFill>
                <a:latin typeface="Times New Roman" panose="02020603050405020304" pitchFamily="18" charset="0"/>
              </a:defRPr>
            </a:lvl4pPr>
            <a:lvl5pPr marL="2171700" indent="-342900">
              <a:spcBef>
                <a:spcPct val="20000"/>
              </a:spcBef>
              <a:buChar char="»"/>
              <a:defRPr>
                <a:solidFill>
                  <a:schemeClr val="tx1"/>
                </a:solidFill>
                <a:latin typeface="Times New Roman" panose="02020603050405020304" pitchFamily="18" charset="0"/>
              </a:defRPr>
            </a:lvl5pPr>
            <a:lvl6pPr marL="2628900" indent="-342900" fontAlgn="base">
              <a:spcBef>
                <a:spcPct val="20000"/>
              </a:spcBef>
              <a:spcAft>
                <a:spcPct val="0"/>
              </a:spcAft>
              <a:buChar char="»"/>
              <a:defRPr>
                <a:solidFill>
                  <a:schemeClr val="tx1"/>
                </a:solidFill>
                <a:latin typeface="Times New Roman" panose="02020603050405020304" pitchFamily="18" charset="0"/>
              </a:defRPr>
            </a:lvl6pPr>
            <a:lvl7pPr marL="3086100" indent="-342900" fontAlgn="base">
              <a:spcBef>
                <a:spcPct val="20000"/>
              </a:spcBef>
              <a:spcAft>
                <a:spcPct val="0"/>
              </a:spcAft>
              <a:buChar char="»"/>
              <a:defRPr>
                <a:solidFill>
                  <a:schemeClr val="tx1"/>
                </a:solidFill>
                <a:latin typeface="Times New Roman" panose="02020603050405020304" pitchFamily="18" charset="0"/>
              </a:defRPr>
            </a:lvl7pPr>
            <a:lvl8pPr marL="3543300" indent="-342900" fontAlgn="base">
              <a:spcBef>
                <a:spcPct val="20000"/>
              </a:spcBef>
              <a:spcAft>
                <a:spcPct val="0"/>
              </a:spcAft>
              <a:buChar char="»"/>
              <a:defRPr>
                <a:solidFill>
                  <a:schemeClr val="tx1"/>
                </a:solidFill>
                <a:latin typeface="Times New Roman" panose="02020603050405020304" pitchFamily="18" charset="0"/>
              </a:defRPr>
            </a:lvl8pPr>
            <a:lvl9pPr marL="4000500" indent="-342900" fontAlgn="base">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s-ES" altLang="es-PE" sz="1800" b="1">
                <a:solidFill>
                  <a:schemeClr val="bg2"/>
                </a:solidFill>
                <a:latin typeface="Arial" panose="020B0604020202020204" pitchFamily="34" charset="0"/>
              </a:rPr>
              <a:t>TIPS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62" name="Object 18">
            <a:hlinkClick r:id="" action="ppaction://ole?verb=0"/>
            <a:extLst>
              <a:ext uri="{FF2B5EF4-FFF2-40B4-BE49-F238E27FC236}">
                <a16:creationId xmlns:a16="http://schemas.microsoft.com/office/drawing/2014/main" id="{2385AD6C-482E-4D7B-B1B0-F1DED3E601A1}"/>
              </a:ext>
            </a:extLst>
          </p:cNvPr>
          <p:cNvGraphicFramePr>
            <a:graphicFrameLocks noChangeAspect="1"/>
          </p:cNvGraphicFramePr>
          <p:nvPr/>
        </p:nvGraphicFramePr>
        <p:xfrm>
          <a:off x="3505200" y="2743200"/>
          <a:ext cx="1828800" cy="1428750"/>
        </p:xfrm>
        <a:graphic>
          <a:graphicData uri="http://schemas.openxmlformats.org/presentationml/2006/ole">
            <mc:AlternateContent xmlns:mc="http://schemas.openxmlformats.org/markup-compatibility/2006">
              <mc:Choice xmlns:v="urn:schemas-microsoft-com:vml" Requires="v">
                <p:oleObj spid="_x0000_s185372" name="Archivo" r:id="rId3" imgW="914400" imgH="714375" progId="Outlook.FileAttach">
                  <p:embed/>
                </p:oleObj>
              </mc:Choice>
              <mc:Fallback>
                <p:oleObj name="Archivo" r:id="rId3" imgW="914400" imgH="714375" progId="Outlook.FileAttach">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743200"/>
                        <a:ext cx="18288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64" name="Object 20">
            <a:hlinkClick r:id="" action="ppaction://ole?verb=0"/>
            <a:extLst>
              <a:ext uri="{FF2B5EF4-FFF2-40B4-BE49-F238E27FC236}">
                <a16:creationId xmlns:a16="http://schemas.microsoft.com/office/drawing/2014/main" id="{5913B46F-34A3-4FBD-91F9-78643ECEEFB3}"/>
              </a:ext>
            </a:extLst>
          </p:cNvPr>
          <p:cNvGraphicFramePr>
            <a:graphicFrameLocks noChangeAspect="1"/>
          </p:cNvGraphicFramePr>
          <p:nvPr/>
        </p:nvGraphicFramePr>
        <p:xfrm>
          <a:off x="6477000" y="2667000"/>
          <a:ext cx="1828800" cy="1428750"/>
        </p:xfrm>
        <a:graphic>
          <a:graphicData uri="http://schemas.openxmlformats.org/presentationml/2006/ole">
            <mc:AlternateContent xmlns:mc="http://schemas.openxmlformats.org/markup-compatibility/2006">
              <mc:Choice xmlns:v="urn:schemas-microsoft-com:vml" Requires="v">
                <p:oleObj spid="_x0000_s185373" name="Archivo" r:id="rId5" imgW="914400" imgH="714375" progId="Outlook.FileAttach">
                  <p:embed/>
                </p:oleObj>
              </mc:Choice>
              <mc:Fallback>
                <p:oleObj name="Archivo" r:id="rId5" imgW="914400" imgH="714375" progId="Outlook.FileAttach">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667000"/>
                        <a:ext cx="18288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68" name="Object 24">
            <a:hlinkClick r:id="" action="ppaction://ole?verb=0"/>
            <a:extLst>
              <a:ext uri="{FF2B5EF4-FFF2-40B4-BE49-F238E27FC236}">
                <a16:creationId xmlns:a16="http://schemas.microsoft.com/office/drawing/2014/main" id="{CED5C0E4-9DA3-494F-A8D9-FFEDED4785C8}"/>
              </a:ext>
            </a:extLst>
          </p:cNvPr>
          <p:cNvGraphicFramePr>
            <a:graphicFrameLocks noChangeAspect="1"/>
          </p:cNvGraphicFramePr>
          <p:nvPr/>
        </p:nvGraphicFramePr>
        <p:xfrm>
          <a:off x="304800" y="2514600"/>
          <a:ext cx="2133600" cy="1666875"/>
        </p:xfrm>
        <a:graphic>
          <a:graphicData uri="http://schemas.openxmlformats.org/presentationml/2006/ole">
            <mc:AlternateContent xmlns:mc="http://schemas.openxmlformats.org/markup-compatibility/2006">
              <mc:Choice xmlns:v="urn:schemas-microsoft-com:vml" Requires="v">
                <p:oleObj spid="_x0000_s185374" name="Archivo" r:id="rId7" imgW="914400" imgH="714375" progId="Outlook.FileAttach">
                  <p:embed/>
                </p:oleObj>
              </mc:Choice>
              <mc:Fallback>
                <p:oleObj name="Archivo" r:id="rId7" imgW="914400" imgH="714375" progId="Outlook.FileAttach">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514600"/>
                        <a:ext cx="2133600"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70" name="Rectangle 26">
            <a:extLst>
              <a:ext uri="{FF2B5EF4-FFF2-40B4-BE49-F238E27FC236}">
                <a16:creationId xmlns:a16="http://schemas.microsoft.com/office/drawing/2014/main" id="{49785A68-FAC3-46BC-994F-D24C6A249079}"/>
              </a:ext>
            </a:extLst>
          </p:cNvPr>
          <p:cNvSpPr>
            <a:spLocks noChangeArrowheads="1"/>
          </p:cNvSpPr>
          <p:nvPr/>
        </p:nvSpPr>
        <p:spPr bwMode="auto">
          <a:xfrm>
            <a:off x="2895600" y="152400"/>
            <a:ext cx="6096000"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7051">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33400" indent="-533400">
              <a:spcBef>
                <a:spcPct val="20000"/>
              </a:spcBef>
              <a:buChar char="•"/>
              <a:defRPr sz="2800">
                <a:solidFill>
                  <a:schemeClr val="tx1"/>
                </a:solidFill>
                <a:latin typeface="Times New Roman" panose="02020603050405020304" pitchFamily="18" charset="0"/>
              </a:defRPr>
            </a:lvl1pPr>
            <a:lvl2pPr marL="914400" indent="-457200">
              <a:spcBef>
                <a:spcPct val="20000"/>
              </a:spcBef>
              <a:buChar char="–"/>
              <a:defRPr sz="2400">
                <a:solidFill>
                  <a:schemeClr val="tx1"/>
                </a:solidFill>
                <a:latin typeface="Times New Roman" panose="02020603050405020304" pitchFamily="18" charset="0"/>
              </a:defRPr>
            </a:lvl2pPr>
            <a:lvl3pPr marL="1295400" indent="-381000">
              <a:spcBef>
                <a:spcPct val="20000"/>
              </a:spcBef>
              <a:buChar char="•"/>
              <a:defRPr sz="2000">
                <a:solidFill>
                  <a:schemeClr val="tx1"/>
                </a:solidFill>
                <a:latin typeface="Times New Roman" panose="02020603050405020304" pitchFamily="18" charset="0"/>
              </a:defRPr>
            </a:lvl3pPr>
            <a:lvl4pPr marL="1714500" indent="-342900">
              <a:spcBef>
                <a:spcPct val="20000"/>
              </a:spcBef>
              <a:buChar char="–"/>
              <a:defRPr>
                <a:solidFill>
                  <a:schemeClr val="tx1"/>
                </a:solidFill>
                <a:latin typeface="Times New Roman" panose="02020603050405020304" pitchFamily="18" charset="0"/>
              </a:defRPr>
            </a:lvl4pPr>
            <a:lvl5pPr marL="2171700" indent="-342900">
              <a:spcBef>
                <a:spcPct val="20000"/>
              </a:spcBef>
              <a:buChar char="»"/>
              <a:defRPr>
                <a:solidFill>
                  <a:schemeClr val="tx1"/>
                </a:solidFill>
                <a:latin typeface="Times New Roman" panose="02020603050405020304" pitchFamily="18" charset="0"/>
              </a:defRPr>
            </a:lvl5pPr>
            <a:lvl6pPr marL="2628900" indent="-342900" fontAlgn="base">
              <a:spcBef>
                <a:spcPct val="20000"/>
              </a:spcBef>
              <a:spcAft>
                <a:spcPct val="0"/>
              </a:spcAft>
              <a:buChar char="»"/>
              <a:defRPr>
                <a:solidFill>
                  <a:schemeClr val="tx1"/>
                </a:solidFill>
                <a:latin typeface="Times New Roman" panose="02020603050405020304" pitchFamily="18" charset="0"/>
              </a:defRPr>
            </a:lvl6pPr>
            <a:lvl7pPr marL="3086100" indent="-342900" fontAlgn="base">
              <a:spcBef>
                <a:spcPct val="20000"/>
              </a:spcBef>
              <a:spcAft>
                <a:spcPct val="0"/>
              </a:spcAft>
              <a:buChar char="»"/>
              <a:defRPr>
                <a:solidFill>
                  <a:schemeClr val="tx1"/>
                </a:solidFill>
                <a:latin typeface="Times New Roman" panose="02020603050405020304" pitchFamily="18" charset="0"/>
              </a:defRPr>
            </a:lvl7pPr>
            <a:lvl8pPr marL="3543300" indent="-342900" fontAlgn="base">
              <a:spcBef>
                <a:spcPct val="20000"/>
              </a:spcBef>
              <a:spcAft>
                <a:spcPct val="0"/>
              </a:spcAft>
              <a:buChar char="»"/>
              <a:defRPr>
                <a:solidFill>
                  <a:schemeClr val="tx1"/>
                </a:solidFill>
                <a:latin typeface="Times New Roman" panose="02020603050405020304" pitchFamily="18" charset="0"/>
              </a:defRPr>
            </a:lvl8pPr>
            <a:lvl9pPr marL="4000500" indent="-342900" fontAlgn="base">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s-ES" altLang="es-PE" sz="1800" b="1">
                <a:solidFill>
                  <a:schemeClr val="bg2"/>
                </a:solidFill>
                <a:latin typeface="Arial" panose="020B0604020202020204" pitchFamily="34" charset="0"/>
              </a:rPr>
              <a:t>TIPS</a:t>
            </a:r>
          </a:p>
        </p:txBody>
      </p:sp>
      <p:sp>
        <p:nvSpPr>
          <p:cNvPr id="185371" name="Text Box 27">
            <a:extLst>
              <a:ext uri="{FF2B5EF4-FFF2-40B4-BE49-F238E27FC236}">
                <a16:creationId xmlns:a16="http://schemas.microsoft.com/office/drawing/2014/main" id="{44381EF4-C97B-4CD9-8367-FFC7A32DFCDB}"/>
              </a:ext>
            </a:extLst>
          </p:cNvPr>
          <p:cNvSpPr txBox="1">
            <a:spLocks noChangeArrowheads="1"/>
          </p:cNvSpPr>
          <p:nvPr/>
        </p:nvSpPr>
        <p:spPr bwMode="auto">
          <a:xfrm>
            <a:off x="152400" y="1371600"/>
            <a:ext cx="8839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PE" altLang="es-PE" sz="1600">
                <a:latin typeface="Arial" panose="020B0604020202020204" pitchFamily="34" charset="0"/>
                <a:cs typeface="Times New Roman" panose="02020603050405020304" pitchFamily="18" charset="0"/>
              </a:rPr>
              <a:t>Aquí se presenta todo un grupo de sentencias (Archivo Caso1.txt) que se pueden ejecutar en nuestros servidores y ver como según el plan de ejcución se reduce en mas del 90% el uso de recursos y tiempo al ejecutar las sentencias.</a:t>
            </a:r>
            <a:endParaRPr lang="es-ES" altLang="es-PE" sz="1600">
              <a:latin typeface="Arial" panose="020B06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60" name="Object 12">
            <a:hlinkClick r:id="" action="ppaction://ole?verb=0"/>
            <a:extLst>
              <a:ext uri="{FF2B5EF4-FFF2-40B4-BE49-F238E27FC236}">
                <a16:creationId xmlns:a16="http://schemas.microsoft.com/office/drawing/2014/main" id="{F4460BD0-DAD3-4EE1-B0C5-3F82F91053D4}"/>
              </a:ext>
            </a:extLst>
          </p:cNvPr>
          <p:cNvGraphicFramePr>
            <a:graphicFrameLocks noChangeAspect="1"/>
          </p:cNvGraphicFramePr>
          <p:nvPr/>
        </p:nvGraphicFramePr>
        <p:xfrm>
          <a:off x="609600" y="3352800"/>
          <a:ext cx="1524000" cy="1190625"/>
        </p:xfrm>
        <a:graphic>
          <a:graphicData uri="http://schemas.openxmlformats.org/presentationml/2006/ole">
            <mc:AlternateContent xmlns:mc="http://schemas.openxmlformats.org/markup-compatibility/2006">
              <mc:Choice xmlns:v="urn:schemas-microsoft-com:vml" Requires="v">
                <p:oleObj spid="_x0000_s206868" name="Archivo" r:id="rId3" imgW="914400" imgH="714375" progId="Outlook.FileAttach">
                  <p:embed/>
                </p:oleObj>
              </mc:Choice>
              <mc:Fallback>
                <p:oleObj name="Archivo" r:id="rId3" imgW="914400" imgH="714375" progId="Outlook.FileAttac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52800"/>
                        <a:ext cx="1524000"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4" name="Object 16">
            <a:hlinkClick r:id="" action="ppaction://ole?verb=0"/>
            <a:extLst>
              <a:ext uri="{FF2B5EF4-FFF2-40B4-BE49-F238E27FC236}">
                <a16:creationId xmlns:a16="http://schemas.microsoft.com/office/drawing/2014/main" id="{B9663A42-91B9-46C2-A64C-906BFFB9D708}"/>
              </a:ext>
            </a:extLst>
          </p:cNvPr>
          <p:cNvGraphicFramePr>
            <a:graphicFrameLocks noChangeAspect="1"/>
          </p:cNvGraphicFramePr>
          <p:nvPr/>
        </p:nvGraphicFramePr>
        <p:xfrm>
          <a:off x="609600" y="4800600"/>
          <a:ext cx="1447800" cy="1131888"/>
        </p:xfrm>
        <a:graphic>
          <a:graphicData uri="http://schemas.openxmlformats.org/presentationml/2006/ole">
            <mc:AlternateContent xmlns:mc="http://schemas.openxmlformats.org/markup-compatibility/2006">
              <mc:Choice xmlns:v="urn:schemas-microsoft-com:vml" Requires="v">
                <p:oleObj spid="_x0000_s206869" name="Archivo" r:id="rId5" imgW="914400" imgH="714375" progId="Outlook.FileAttach">
                  <p:embed/>
                </p:oleObj>
              </mc:Choice>
              <mc:Fallback>
                <p:oleObj name="Archivo" r:id="rId5" imgW="914400" imgH="714375" progId="Outlook.FileAttach">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800600"/>
                        <a:ext cx="1447800"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3" name="Object 15">
            <a:hlinkClick r:id="" action="ppaction://ole?verb=0"/>
            <a:extLst>
              <a:ext uri="{FF2B5EF4-FFF2-40B4-BE49-F238E27FC236}">
                <a16:creationId xmlns:a16="http://schemas.microsoft.com/office/drawing/2014/main" id="{702D396B-9A77-4668-B617-56B2B2EE2671}"/>
              </a:ext>
            </a:extLst>
          </p:cNvPr>
          <p:cNvGraphicFramePr>
            <a:graphicFrameLocks noChangeAspect="1"/>
          </p:cNvGraphicFramePr>
          <p:nvPr/>
        </p:nvGraphicFramePr>
        <p:xfrm>
          <a:off x="3733800" y="3286125"/>
          <a:ext cx="1676400" cy="1309688"/>
        </p:xfrm>
        <a:graphic>
          <a:graphicData uri="http://schemas.openxmlformats.org/presentationml/2006/ole">
            <mc:AlternateContent xmlns:mc="http://schemas.openxmlformats.org/markup-compatibility/2006">
              <mc:Choice xmlns:v="urn:schemas-microsoft-com:vml" Requires="v">
                <p:oleObj spid="_x0000_s206870" name="Archivo" r:id="rId7" imgW="914400" imgH="714375" progId="Outlook.FileAttach">
                  <p:embed/>
                </p:oleObj>
              </mc:Choice>
              <mc:Fallback>
                <p:oleObj name="Archivo" r:id="rId7" imgW="914400" imgH="714375" progId="Outlook.FileAttach">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286125"/>
                        <a:ext cx="167640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62" name="Object 14">
            <a:hlinkClick r:id="" action="ppaction://ole?verb=0"/>
            <a:extLst>
              <a:ext uri="{FF2B5EF4-FFF2-40B4-BE49-F238E27FC236}">
                <a16:creationId xmlns:a16="http://schemas.microsoft.com/office/drawing/2014/main" id="{BE0FC486-6B31-4831-95E7-4D070E947B64}"/>
              </a:ext>
            </a:extLst>
          </p:cNvPr>
          <p:cNvGraphicFramePr>
            <a:graphicFrameLocks noChangeAspect="1"/>
          </p:cNvGraphicFramePr>
          <p:nvPr/>
        </p:nvGraphicFramePr>
        <p:xfrm>
          <a:off x="3886200" y="4724400"/>
          <a:ext cx="1447800" cy="1131888"/>
        </p:xfrm>
        <a:graphic>
          <a:graphicData uri="http://schemas.openxmlformats.org/presentationml/2006/ole">
            <mc:AlternateContent xmlns:mc="http://schemas.openxmlformats.org/markup-compatibility/2006">
              <mc:Choice xmlns:v="urn:schemas-microsoft-com:vml" Requires="v">
                <p:oleObj spid="_x0000_s206871" name="Archivo" r:id="rId9" imgW="914400" imgH="714375" progId="Outlook.FileAttach">
                  <p:embed/>
                </p:oleObj>
              </mc:Choice>
              <mc:Fallback>
                <p:oleObj name="Archivo" r:id="rId9" imgW="914400" imgH="714375" progId="Outlook.FileAttach">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724400"/>
                        <a:ext cx="1447800"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6" name="Rectangle 18">
            <a:extLst>
              <a:ext uri="{FF2B5EF4-FFF2-40B4-BE49-F238E27FC236}">
                <a16:creationId xmlns:a16="http://schemas.microsoft.com/office/drawing/2014/main" id="{3E1EB5F9-DE5D-4342-A918-34DA1C7A994A}"/>
              </a:ext>
            </a:extLst>
          </p:cNvPr>
          <p:cNvSpPr>
            <a:spLocks noChangeArrowheads="1"/>
          </p:cNvSpPr>
          <p:nvPr/>
        </p:nvSpPr>
        <p:spPr bwMode="auto">
          <a:xfrm>
            <a:off x="2895600" y="152400"/>
            <a:ext cx="6096000"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7051">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33400" indent="-533400">
              <a:spcBef>
                <a:spcPct val="20000"/>
              </a:spcBef>
              <a:buChar char="•"/>
              <a:defRPr sz="2800">
                <a:solidFill>
                  <a:schemeClr val="tx1"/>
                </a:solidFill>
                <a:latin typeface="Times New Roman" panose="02020603050405020304" pitchFamily="18" charset="0"/>
              </a:defRPr>
            </a:lvl1pPr>
            <a:lvl2pPr marL="914400" indent="-457200">
              <a:spcBef>
                <a:spcPct val="20000"/>
              </a:spcBef>
              <a:buChar char="–"/>
              <a:defRPr sz="2400">
                <a:solidFill>
                  <a:schemeClr val="tx1"/>
                </a:solidFill>
                <a:latin typeface="Times New Roman" panose="02020603050405020304" pitchFamily="18" charset="0"/>
              </a:defRPr>
            </a:lvl2pPr>
            <a:lvl3pPr marL="1295400" indent="-381000">
              <a:spcBef>
                <a:spcPct val="20000"/>
              </a:spcBef>
              <a:buChar char="•"/>
              <a:defRPr sz="2000">
                <a:solidFill>
                  <a:schemeClr val="tx1"/>
                </a:solidFill>
                <a:latin typeface="Times New Roman" panose="02020603050405020304" pitchFamily="18" charset="0"/>
              </a:defRPr>
            </a:lvl3pPr>
            <a:lvl4pPr marL="1714500" indent="-342900">
              <a:spcBef>
                <a:spcPct val="20000"/>
              </a:spcBef>
              <a:buChar char="–"/>
              <a:defRPr>
                <a:solidFill>
                  <a:schemeClr val="tx1"/>
                </a:solidFill>
                <a:latin typeface="Times New Roman" panose="02020603050405020304" pitchFamily="18" charset="0"/>
              </a:defRPr>
            </a:lvl4pPr>
            <a:lvl5pPr marL="2171700" indent="-342900">
              <a:spcBef>
                <a:spcPct val="20000"/>
              </a:spcBef>
              <a:buChar char="»"/>
              <a:defRPr>
                <a:solidFill>
                  <a:schemeClr val="tx1"/>
                </a:solidFill>
                <a:latin typeface="Times New Roman" panose="02020603050405020304" pitchFamily="18" charset="0"/>
              </a:defRPr>
            </a:lvl5pPr>
            <a:lvl6pPr marL="2628900" indent="-342900" fontAlgn="base">
              <a:spcBef>
                <a:spcPct val="20000"/>
              </a:spcBef>
              <a:spcAft>
                <a:spcPct val="0"/>
              </a:spcAft>
              <a:buChar char="»"/>
              <a:defRPr>
                <a:solidFill>
                  <a:schemeClr val="tx1"/>
                </a:solidFill>
                <a:latin typeface="Times New Roman" panose="02020603050405020304" pitchFamily="18" charset="0"/>
              </a:defRPr>
            </a:lvl6pPr>
            <a:lvl7pPr marL="3086100" indent="-342900" fontAlgn="base">
              <a:spcBef>
                <a:spcPct val="20000"/>
              </a:spcBef>
              <a:spcAft>
                <a:spcPct val="0"/>
              </a:spcAft>
              <a:buChar char="»"/>
              <a:defRPr>
                <a:solidFill>
                  <a:schemeClr val="tx1"/>
                </a:solidFill>
                <a:latin typeface="Times New Roman" panose="02020603050405020304" pitchFamily="18" charset="0"/>
              </a:defRPr>
            </a:lvl7pPr>
            <a:lvl8pPr marL="3543300" indent="-342900" fontAlgn="base">
              <a:spcBef>
                <a:spcPct val="20000"/>
              </a:spcBef>
              <a:spcAft>
                <a:spcPct val="0"/>
              </a:spcAft>
              <a:buChar char="»"/>
              <a:defRPr>
                <a:solidFill>
                  <a:schemeClr val="tx1"/>
                </a:solidFill>
                <a:latin typeface="Times New Roman" panose="02020603050405020304" pitchFamily="18" charset="0"/>
              </a:defRPr>
            </a:lvl8pPr>
            <a:lvl9pPr marL="4000500" indent="-342900" fontAlgn="base">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s-ES" altLang="es-PE" sz="1800" b="1">
                <a:solidFill>
                  <a:schemeClr val="bg2"/>
                </a:solidFill>
                <a:latin typeface="Arial" panose="020B0604020202020204" pitchFamily="34" charset="0"/>
              </a:rPr>
              <a:t>TIPS</a:t>
            </a:r>
          </a:p>
        </p:txBody>
      </p:sp>
      <p:sp>
        <p:nvSpPr>
          <p:cNvPr id="206867" name="Text Box 19">
            <a:extLst>
              <a:ext uri="{FF2B5EF4-FFF2-40B4-BE49-F238E27FC236}">
                <a16:creationId xmlns:a16="http://schemas.microsoft.com/office/drawing/2014/main" id="{BB967E29-EA06-43B0-97A9-974E654B0C9D}"/>
              </a:ext>
            </a:extLst>
          </p:cNvPr>
          <p:cNvSpPr txBox="1">
            <a:spLocks noChangeArrowheads="1"/>
          </p:cNvSpPr>
          <p:nvPr/>
        </p:nvSpPr>
        <p:spPr bwMode="auto">
          <a:xfrm>
            <a:off x="152400" y="1371600"/>
            <a:ext cx="88392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PE" altLang="es-PE" sz="1600">
                <a:latin typeface="Arial" panose="020B0604020202020204" pitchFamily="34" charset="0"/>
                <a:cs typeface="Times New Roman" panose="02020603050405020304" pitchFamily="18" charset="0"/>
              </a:rPr>
              <a:t>Aquí se muestra como especificar el usar un indice para hacer la consulta mas rápida.  El resultado mas saltante es que en el Query Optimizado se elimina un sub.proceso TABLE SCAN que barría casi 8 millones de registros.  Sin embargo toda optimización tiene su pro y contra, por ejemplo una vez procesada la información y con pocos registros que consultar el código optimizado se vuelve hasta un 60% mas lento que el otro pero el tiempo de proceso es mínimo para ambos.</a:t>
            </a:r>
            <a:endParaRPr lang="es-ES" altLang="es-PE" sz="1600">
              <a:latin typeface="Arial" panose="020B0604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86" name="Object 18">
            <a:hlinkClick r:id="" action="ppaction://ole?verb=0"/>
            <a:extLst>
              <a:ext uri="{FF2B5EF4-FFF2-40B4-BE49-F238E27FC236}">
                <a16:creationId xmlns:a16="http://schemas.microsoft.com/office/drawing/2014/main" id="{2B7DEDB5-A319-47C0-AE27-490CF9891C30}"/>
              </a:ext>
            </a:extLst>
          </p:cNvPr>
          <p:cNvGraphicFramePr>
            <a:graphicFrameLocks noChangeAspect="1"/>
          </p:cNvGraphicFramePr>
          <p:nvPr/>
        </p:nvGraphicFramePr>
        <p:xfrm>
          <a:off x="762000" y="3895725"/>
          <a:ext cx="2286000" cy="1785938"/>
        </p:xfrm>
        <a:graphic>
          <a:graphicData uri="http://schemas.openxmlformats.org/presentationml/2006/ole">
            <mc:AlternateContent xmlns:mc="http://schemas.openxmlformats.org/markup-compatibility/2006">
              <mc:Choice xmlns:v="urn:schemas-microsoft-com:vml" Requires="v">
                <p:oleObj spid="_x0000_s186392" name="Archivo" r:id="rId3" imgW="914400" imgH="714375" progId="Outlook.FileAttach">
                  <p:embed/>
                </p:oleObj>
              </mc:Choice>
              <mc:Fallback>
                <p:oleObj name="Archivo" r:id="rId3" imgW="914400" imgH="714375" progId="Outlook.FileAttach">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95725"/>
                        <a:ext cx="2286000" cy="178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88" name="Object 20">
            <a:hlinkClick r:id="" action="ppaction://ole?verb=0"/>
            <a:extLst>
              <a:ext uri="{FF2B5EF4-FFF2-40B4-BE49-F238E27FC236}">
                <a16:creationId xmlns:a16="http://schemas.microsoft.com/office/drawing/2014/main" id="{ADD15C89-7A67-44A6-8AAF-217ABB42EFB8}"/>
              </a:ext>
            </a:extLst>
          </p:cNvPr>
          <p:cNvGraphicFramePr>
            <a:graphicFrameLocks noChangeAspect="1"/>
          </p:cNvGraphicFramePr>
          <p:nvPr/>
        </p:nvGraphicFramePr>
        <p:xfrm>
          <a:off x="4572000" y="3956050"/>
          <a:ext cx="2438400" cy="1911350"/>
        </p:xfrm>
        <a:graphic>
          <a:graphicData uri="http://schemas.openxmlformats.org/presentationml/2006/ole">
            <mc:AlternateContent xmlns:mc="http://schemas.openxmlformats.org/markup-compatibility/2006">
              <mc:Choice xmlns:v="urn:schemas-microsoft-com:vml" Requires="v">
                <p:oleObj spid="_x0000_s186393" name="Archivo" r:id="rId5" imgW="720000" imgH="720000" progId="Outlook.FileAttach">
                  <p:embed/>
                </p:oleObj>
              </mc:Choice>
              <mc:Fallback>
                <p:oleObj name="Archivo" r:id="rId5" imgW="720000" imgH="720000" progId="Outlook.FileAttach">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956050"/>
                        <a:ext cx="2438400" cy="191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90" name="Rectangle 22">
            <a:extLst>
              <a:ext uri="{FF2B5EF4-FFF2-40B4-BE49-F238E27FC236}">
                <a16:creationId xmlns:a16="http://schemas.microsoft.com/office/drawing/2014/main" id="{8E710099-09DE-4F25-86B8-7E8859C5AB38}"/>
              </a:ext>
            </a:extLst>
          </p:cNvPr>
          <p:cNvSpPr>
            <a:spLocks noChangeArrowheads="1"/>
          </p:cNvSpPr>
          <p:nvPr/>
        </p:nvSpPr>
        <p:spPr bwMode="auto">
          <a:xfrm>
            <a:off x="2895600" y="152400"/>
            <a:ext cx="6096000"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7051">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33400" indent="-533400">
              <a:spcBef>
                <a:spcPct val="20000"/>
              </a:spcBef>
              <a:buChar char="•"/>
              <a:defRPr sz="2800">
                <a:solidFill>
                  <a:schemeClr val="tx1"/>
                </a:solidFill>
                <a:latin typeface="Times New Roman" panose="02020603050405020304" pitchFamily="18" charset="0"/>
              </a:defRPr>
            </a:lvl1pPr>
            <a:lvl2pPr marL="914400" indent="-457200">
              <a:spcBef>
                <a:spcPct val="20000"/>
              </a:spcBef>
              <a:buChar char="–"/>
              <a:defRPr sz="2400">
                <a:solidFill>
                  <a:schemeClr val="tx1"/>
                </a:solidFill>
                <a:latin typeface="Times New Roman" panose="02020603050405020304" pitchFamily="18" charset="0"/>
              </a:defRPr>
            </a:lvl2pPr>
            <a:lvl3pPr marL="1295400" indent="-381000">
              <a:spcBef>
                <a:spcPct val="20000"/>
              </a:spcBef>
              <a:buChar char="•"/>
              <a:defRPr sz="2000">
                <a:solidFill>
                  <a:schemeClr val="tx1"/>
                </a:solidFill>
                <a:latin typeface="Times New Roman" panose="02020603050405020304" pitchFamily="18" charset="0"/>
              </a:defRPr>
            </a:lvl3pPr>
            <a:lvl4pPr marL="1714500" indent="-342900">
              <a:spcBef>
                <a:spcPct val="20000"/>
              </a:spcBef>
              <a:buChar char="–"/>
              <a:defRPr>
                <a:solidFill>
                  <a:schemeClr val="tx1"/>
                </a:solidFill>
                <a:latin typeface="Times New Roman" panose="02020603050405020304" pitchFamily="18" charset="0"/>
              </a:defRPr>
            </a:lvl4pPr>
            <a:lvl5pPr marL="2171700" indent="-342900">
              <a:spcBef>
                <a:spcPct val="20000"/>
              </a:spcBef>
              <a:buChar char="»"/>
              <a:defRPr>
                <a:solidFill>
                  <a:schemeClr val="tx1"/>
                </a:solidFill>
                <a:latin typeface="Times New Roman" panose="02020603050405020304" pitchFamily="18" charset="0"/>
              </a:defRPr>
            </a:lvl5pPr>
            <a:lvl6pPr marL="2628900" indent="-342900" fontAlgn="base">
              <a:spcBef>
                <a:spcPct val="20000"/>
              </a:spcBef>
              <a:spcAft>
                <a:spcPct val="0"/>
              </a:spcAft>
              <a:buChar char="»"/>
              <a:defRPr>
                <a:solidFill>
                  <a:schemeClr val="tx1"/>
                </a:solidFill>
                <a:latin typeface="Times New Roman" panose="02020603050405020304" pitchFamily="18" charset="0"/>
              </a:defRPr>
            </a:lvl6pPr>
            <a:lvl7pPr marL="3086100" indent="-342900" fontAlgn="base">
              <a:spcBef>
                <a:spcPct val="20000"/>
              </a:spcBef>
              <a:spcAft>
                <a:spcPct val="0"/>
              </a:spcAft>
              <a:buChar char="»"/>
              <a:defRPr>
                <a:solidFill>
                  <a:schemeClr val="tx1"/>
                </a:solidFill>
                <a:latin typeface="Times New Roman" panose="02020603050405020304" pitchFamily="18" charset="0"/>
              </a:defRPr>
            </a:lvl7pPr>
            <a:lvl8pPr marL="3543300" indent="-342900" fontAlgn="base">
              <a:spcBef>
                <a:spcPct val="20000"/>
              </a:spcBef>
              <a:spcAft>
                <a:spcPct val="0"/>
              </a:spcAft>
              <a:buChar char="»"/>
              <a:defRPr>
                <a:solidFill>
                  <a:schemeClr val="tx1"/>
                </a:solidFill>
                <a:latin typeface="Times New Roman" panose="02020603050405020304" pitchFamily="18" charset="0"/>
              </a:defRPr>
            </a:lvl8pPr>
            <a:lvl9pPr marL="4000500" indent="-342900" fontAlgn="base">
              <a:spcBef>
                <a:spcPct val="20000"/>
              </a:spcBef>
              <a:spcAft>
                <a:spcPct val="0"/>
              </a:spcAft>
              <a:buChar char="»"/>
              <a:defRPr>
                <a:solidFill>
                  <a:schemeClr val="tx1"/>
                </a:solidFill>
                <a:latin typeface="Times New Roman" panose="02020603050405020304" pitchFamily="18" charset="0"/>
              </a:defRPr>
            </a:lvl9pPr>
          </a:lstStyle>
          <a:p>
            <a:pPr>
              <a:spcBef>
                <a:spcPct val="0"/>
              </a:spcBef>
              <a:buFontTx/>
              <a:buNone/>
            </a:pPr>
            <a:r>
              <a:rPr lang="es-ES" altLang="es-PE" sz="1800" b="1">
                <a:solidFill>
                  <a:schemeClr val="bg2"/>
                </a:solidFill>
                <a:latin typeface="Arial" panose="020B0604020202020204" pitchFamily="34" charset="0"/>
              </a:rPr>
              <a:t>TIPS</a:t>
            </a:r>
          </a:p>
        </p:txBody>
      </p:sp>
      <p:sp>
        <p:nvSpPr>
          <p:cNvPr id="186391" name="Text Box 23">
            <a:extLst>
              <a:ext uri="{FF2B5EF4-FFF2-40B4-BE49-F238E27FC236}">
                <a16:creationId xmlns:a16="http://schemas.microsoft.com/office/drawing/2014/main" id="{B276F4FE-B2C3-4BF7-966E-F0CB1A098739}"/>
              </a:ext>
            </a:extLst>
          </p:cNvPr>
          <p:cNvSpPr txBox="1">
            <a:spLocks noChangeArrowheads="1"/>
          </p:cNvSpPr>
          <p:nvPr/>
        </p:nvSpPr>
        <p:spPr bwMode="auto">
          <a:xfrm>
            <a:off x="152400" y="1371600"/>
            <a:ext cx="88392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PE" altLang="es-PE" sz="1600">
                <a:latin typeface="Arial" panose="020B0604020202020204" pitchFamily="34" charset="0"/>
                <a:cs typeface="Times New Roman" panose="02020603050405020304" pitchFamily="18" charset="0"/>
              </a:rPr>
              <a:t>En este Query se muestra la forma como usar variables en vez de datos fijos para aumentar la performance de la consulta, siempre y cuando estos campos sean parte de un índice, este tip debe aplicarse con cuidado y analizado según plan de ejecución, puesto que en algunos pocos casos el colocar variables en vez de un valor fijo puede ocasionar un incremento de hasta el 400% sobre el tiempo de procesos original de la consulta.</a:t>
            </a:r>
          </a:p>
          <a:p>
            <a:pPr algn="just">
              <a:spcBef>
                <a:spcPct val="50000"/>
              </a:spcBef>
            </a:pPr>
            <a:endParaRPr lang="es-PE" altLang="es-PE" sz="1600">
              <a:latin typeface="Arial" panose="020B0604020202020204" pitchFamily="34" charset="0"/>
              <a:cs typeface="Times New Roman" panose="02020603050405020304" pitchFamily="18" charset="0"/>
            </a:endParaRPr>
          </a:p>
          <a:p>
            <a:pPr algn="just">
              <a:spcBef>
                <a:spcPct val="50000"/>
              </a:spcBef>
            </a:pPr>
            <a:r>
              <a:rPr lang="es-PE" altLang="es-PE" sz="1600">
                <a:latin typeface="Arial" panose="020B0604020202020204" pitchFamily="34" charset="0"/>
                <a:cs typeface="Times New Roman" panose="02020603050405020304" pitchFamily="18" charset="0"/>
              </a:rPr>
              <a:t>En nuestro caso en particular la consulta optimizada es aprox. 9 veces mas rapida que la original.</a:t>
            </a:r>
            <a:endParaRPr lang="es-ES" altLang="es-PE" sz="1600">
              <a:latin typeface="Arial" panose="020B0604020202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181</TotalTime>
  <Words>266</Words>
  <Application>Microsoft Office PowerPoint</Application>
  <PresentationFormat>Presentación en pantalla (4:3)</PresentationFormat>
  <Paragraphs>14</Paragraphs>
  <Slides>4</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4</vt:i4>
      </vt:variant>
    </vt:vector>
  </HeadingPairs>
  <TitlesOfParts>
    <vt:vector size="8" baseType="lpstr">
      <vt:lpstr>Times New Roman</vt:lpstr>
      <vt:lpstr>Arial</vt:lpstr>
      <vt:lpstr>Retrospección</vt:lpstr>
      <vt:lpstr>Archivo de datos adjuntos de Outlook</vt:lpstr>
      <vt:lpstr>Presentación de PowerPoint</vt:lpstr>
      <vt:lpstr>Presentación de PowerPoint</vt:lpstr>
      <vt:lpstr>Presentación de PowerPoint</vt:lpstr>
      <vt:lpstr>Presentación de PowerPoint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MCRUZ</dc:creator>
  <cp:lastModifiedBy>Cruz Vergara, Marco Antonio</cp:lastModifiedBy>
  <cp:revision>54</cp:revision>
  <dcterms:created xsi:type="dcterms:W3CDTF">2005-08-03T16:47:18Z</dcterms:created>
  <dcterms:modified xsi:type="dcterms:W3CDTF">2017-09-11T19:03:56Z</dcterms:modified>
</cp:coreProperties>
</file>