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ГЕНЕРАТОР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X86-64 КÔДА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ЗА МИКРОЈАВУ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Cyrl-RS" dirty="0">
                <a:solidFill>
                  <a:schemeClr val="tx1"/>
                </a:solidFill>
              </a:rPr>
              <a:t>Лазар М. Цветковић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35D7-D541-41C1-9E14-8733BED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Позивање преводиоца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FACE-EF94-45FF-8050-9DF074AA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Wrapper – mjavac.sh</a:t>
            </a:r>
          </a:p>
          <a:p>
            <a:r>
              <a:rPr lang="en-US" dirty="0"/>
              <a:t>(1) -help  </a:t>
            </a:r>
            <a:r>
              <a:rPr lang="sr-Cyrl-RS" dirty="0"/>
              <a:t>врши испис могућих команди преводиоца</a:t>
            </a:r>
          </a:p>
          <a:p>
            <a:r>
              <a:rPr lang="sr-Cyrl-RS" dirty="0"/>
              <a:t>(2) -</a:t>
            </a:r>
            <a:r>
              <a:rPr lang="en-US" dirty="0"/>
              <a:t>input [PATH]  </a:t>
            </a:r>
            <a:r>
              <a:rPr lang="sr-Cyrl-RS" dirty="0"/>
              <a:t>путања до изворног к</a:t>
            </a:r>
            <a:r>
              <a:rPr lang="en-US" dirty="0"/>
              <a:t>ô</a:t>
            </a:r>
            <a:r>
              <a:rPr lang="sr-Cyrl-RS" dirty="0"/>
              <a:t>да</a:t>
            </a:r>
          </a:p>
          <a:p>
            <a:r>
              <a:rPr lang="sr-Cyrl-RS" dirty="0"/>
              <a:t>(3) -</a:t>
            </a:r>
            <a:r>
              <a:rPr lang="en-US" dirty="0"/>
              <a:t>output [PATH]  </a:t>
            </a:r>
            <a:r>
              <a:rPr lang="sr-Cyrl-RS" dirty="0"/>
              <a:t>путања на којој ће бити уписан преведени к</a:t>
            </a:r>
            <a:r>
              <a:rPr lang="en-US" dirty="0"/>
              <a:t>ô</a:t>
            </a:r>
            <a:r>
              <a:rPr lang="sr-Cyrl-RS" dirty="0"/>
              <a:t>д</a:t>
            </a:r>
          </a:p>
          <a:p>
            <a:r>
              <a:rPr lang="sr-Cyrl-RS" dirty="0"/>
              <a:t>(4) -</a:t>
            </a:r>
            <a:r>
              <a:rPr lang="en-US" dirty="0" err="1"/>
              <a:t>dump_ast</a:t>
            </a:r>
            <a:r>
              <a:rPr lang="en-US" dirty="0"/>
              <a:t>  </a:t>
            </a:r>
            <a:r>
              <a:rPr lang="sr-Cyrl-RS" dirty="0"/>
              <a:t>приказ апстрактног синтаксног стабла изворног к</a:t>
            </a:r>
            <a:r>
              <a:rPr lang="en-US" dirty="0"/>
              <a:t>ô</a:t>
            </a:r>
            <a:r>
              <a:rPr lang="sr-Cyrl-RS" dirty="0"/>
              <a:t>да</a:t>
            </a:r>
          </a:p>
          <a:p>
            <a:r>
              <a:rPr lang="sr-Cyrl-RS" dirty="0"/>
              <a:t>(5) -</a:t>
            </a:r>
            <a:r>
              <a:rPr lang="en-US" dirty="0" err="1"/>
              <a:t>dump_symbols</a:t>
            </a:r>
            <a:r>
              <a:rPr lang="en-US" dirty="0"/>
              <a:t>  </a:t>
            </a:r>
            <a:r>
              <a:rPr lang="sr-Cyrl-RS" dirty="0"/>
              <a:t>приказ табеле симбола програма</a:t>
            </a:r>
          </a:p>
          <a:p>
            <a:r>
              <a:rPr lang="sr-Cyrl-RS" dirty="0"/>
              <a:t>(6) -</a:t>
            </a:r>
            <a:r>
              <a:rPr lang="en-US" dirty="0" err="1"/>
              <a:t>dump_ir</a:t>
            </a:r>
            <a:r>
              <a:rPr lang="en-US" dirty="0"/>
              <a:t>  </a:t>
            </a:r>
            <a:r>
              <a:rPr lang="sr-Cyrl-RS" dirty="0"/>
              <a:t>приказ инструкција међујезика</a:t>
            </a:r>
          </a:p>
          <a:p>
            <a:r>
              <a:rPr lang="sr-Cyrl-RS" dirty="0"/>
              <a:t>(7) -</a:t>
            </a:r>
            <a:r>
              <a:rPr lang="en-US" dirty="0" err="1"/>
              <a:t>dump_asm</a:t>
            </a:r>
            <a:r>
              <a:rPr lang="en-US" dirty="0"/>
              <a:t>  </a:t>
            </a:r>
            <a:r>
              <a:rPr lang="sr-Cyrl-RS" dirty="0"/>
              <a:t>приказ генерисаног асемблерског к</a:t>
            </a:r>
            <a:r>
              <a:rPr lang="en-US" dirty="0"/>
              <a:t>ô</a:t>
            </a:r>
            <a:r>
              <a:rPr lang="sr-Cyrl-RS" dirty="0"/>
              <a:t>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2DC2-9714-4504-98AF-28246E4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Идеје за унапређење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2475-DE25-41B6-BFC1-B482A5AA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Напреднији генератор к</a:t>
            </a:r>
            <a:r>
              <a:rPr lang="en-US" dirty="0"/>
              <a:t>ô</a:t>
            </a:r>
            <a:r>
              <a:rPr lang="sr-Cyrl-RS" dirty="0"/>
              <a:t>да</a:t>
            </a:r>
          </a:p>
          <a:p>
            <a:r>
              <a:rPr lang="sr-Cyrl-RS" dirty="0"/>
              <a:t>Имплементација локалних/глобалних оптимизација</a:t>
            </a:r>
          </a:p>
          <a:p>
            <a:r>
              <a:rPr lang="en-US" dirty="0"/>
              <a:t>List/Trace Scheduling</a:t>
            </a:r>
          </a:p>
          <a:p>
            <a:r>
              <a:rPr lang="sr-Cyrl-RS" dirty="0"/>
              <a:t>Управљање меморијом и сакупљач ђубрета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7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3F2-A4E2-40A3-A2C4-FE16EAA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1AB-3971-471C-B2C7-30643F9F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/>
              <a:t>Шта је </a:t>
            </a:r>
            <a:r>
              <a:rPr lang="sr-Cyrl-RS" sz="2400" dirty="0" err="1"/>
              <a:t>МикроЈава</a:t>
            </a:r>
            <a:r>
              <a:rPr lang="sr-Cyrl-RS" sz="2400" dirty="0"/>
              <a:t>?</a:t>
            </a:r>
          </a:p>
          <a:p>
            <a:r>
              <a:rPr lang="sr-Cyrl-RS" sz="2400" dirty="0"/>
              <a:t>Делови преводиоца</a:t>
            </a:r>
          </a:p>
          <a:p>
            <a:pPr lvl="1"/>
            <a:r>
              <a:rPr lang="en-US" sz="2000" dirty="0"/>
              <a:t>Front-end</a:t>
            </a:r>
          </a:p>
          <a:p>
            <a:pPr lvl="1"/>
            <a:r>
              <a:rPr lang="en-US" sz="2000" dirty="0"/>
              <a:t>Back-end</a:t>
            </a:r>
            <a:endParaRPr lang="sr-Cyrl-RS" sz="2000" dirty="0"/>
          </a:p>
          <a:p>
            <a:pPr lvl="1"/>
            <a:endParaRPr lang="en-US" sz="2000" dirty="0"/>
          </a:p>
          <a:p>
            <a:r>
              <a:rPr lang="sr-Cyrl-RS" sz="2400" dirty="0"/>
              <a:t>Процес превођења</a:t>
            </a:r>
          </a:p>
          <a:p>
            <a:pPr lvl="1"/>
            <a:r>
              <a:rPr lang="sr-Cyrl-RS" sz="2000" dirty="0" err="1"/>
              <a:t>МикроЈава</a:t>
            </a:r>
            <a:r>
              <a:rPr lang="sr-Cyrl-RS" sz="2000" dirty="0"/>
              <a:t> програм </a:t>
            </a:r>
            <a:r>
              <a:rPr lang="en-US" sz="2000" dirty="0"/>
              <a:t>-&gt; </a:t>
            </a:r>
            <a:r>
              <a:rPr lang="sr-Cyrl-RS" sz="2000" dirty="0" err="1"/>
              <a:t>међукод</a:t>
            </a:r>
            <a:r>
              <a:rPr lang="en-US" sz="2000" dirty="0"/>
              <a:t>-&gt; x86-64 </a:t>
            </a:r>
            <a:r>
              <a:rPr lang="sr-Cyrl-RS" sz="2000" dirty="0"/>
              <a:t>асемблер</a:t>
            </a:r>
            <a:r>
              <a:rPr lang="en-US" sz="2000" dirty="0"/>
              <a:t> -&gt; </a:t>
            </a:r>
            <a:r>
              <a:rPr lang="sr-Cyrl-RS" sz="2000" dirty="0"/>
              <a:t>машински код</a:t>
            </a:r>
          </a:p>
          <a:p>
            <a:r>
              <a:rPr lang="sr-Cyrl-RS" sz="2400" dirty="0"/>
              <a:t>Улога </a:t>
            </a:r>
            <a:r>
              <a:rPr lang="en-US" sz="2400" dirty="0" err="1"/>
              <a:t>stdlib</a:t>
            </a:r>
            <a:r>
              <a:rPr lang="sr-Cyrl-RS" sz="2400" dirty="0"/>
              <a:t> библиотеке</a:t>
            </a:r>
          </a:p>
        </p:txBody>
      </p:sp>
    </p:spTree>
    <p:extLst>
      <p:ext uri="{BB962C8B-B14F-4D97-AF65-F5344CB8AC3E}">
        <p14:creationId xmlns:p14="http://schemas.microsoft.com/office/powerpoint/2010/main" val="21382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ADF4-1AA9-4CAB-88B6-7E233CBE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Генерисање </a:t>
            </a:r>
            <a:r>
              <a:rPr lang="sr-Cyrl-RS" dirty="0" err="1"/>
              <a:t>међук</a:t>
            </a:r>
            <a:r>
              <a:rPr lang="en-US" dirty="0"/>
              <a:t>ô</a:t>
            </a:r>
            <a:r>
              <a:rPr lang="sr-Cyrl-RS" dirty="0"/>
              <a:t>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EF09-FC46-49E7-8CCB-7E8C61BF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Превођење сложене наредбе доделе у секвенцу троадресног к</a:t>
            </a:r>
            <a:r>
              <a:rPr lang="en-US" dirty="0"/>
              <a:t>ô</a:t>
            </a:r>
            <a:r>
              <a:rPr lang="sr-Cyrl-RS" dirty="0"/>
              <a:t>да</a:t>
            </a:r>
          </a:p>
          <a:p>
            <a:r>
              <a:rPr lang="sr-Cyrl-RS" dirty="0"/>
              <a:t>Појам троадресног к</a:t>
            </a:r>
            <a:r>
              <a:rPr lang="en-US" dirty="0"/>
              <a:t>ô</a:t>
            </a:r>
            <a:r>
              <a:rPr lang="sr-Cyrl-RS" dirty="0"/>
              <a:t>да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06D35-A0B7-42E5-BD60-579AC6C5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" y="3769895"/>
            <a:ext cx="5208622" cy="2445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8C9E7-AB6B-471D-AC59-E00B3262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35" y="3429000"/>
            <a:ext cx="5896171" cy="27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D7BF-FC0C-4E58-9258-7D58306D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Скуп инструкција међујезика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612-E28B-451A-8850-4DF06686D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014194"/>
            <a:ext cx="10059527" cy="38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8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EB66-57B3-4E6A-B583-221F13C3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Скуп инструкција међујезика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D2DB21-BB89-4A03-8C84-CDCF5982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93353"/>
            <a:ext cx="10058400" cy="4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4E3-0F6E-4EC7-A20F-93291FE6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Скуп инструкција међујезика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D39A-A271-4513-B6A4-38242AB2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B17AE-7AF9-49B0-B053-DB944A42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1039246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3ED6-8FF7-47B7-95F9-B55F2B3B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Скуп инструкција међујезика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611510-0B08-4C23-9CE8-E3CB3170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63" y="2014194"/>
            <a:ext cx="10405674" cy="28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F7EF-0CF5-486C-B60C-190F5403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Базични блок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E919-BD80-49DF-8D39-20578F04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Појам базичног блока</a:t>
            </a:r>
          </a:p>
          <a:p>
            <a:r>
              <a:rPr lang="sr-Cyrl-RS" dirty="0"/>
              <a:t>Алгоритам одређивања граница базичног блока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F75B-675A-4331-A7FE-D06DA093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Генерисање асемблерског к</a:t>
            </a:r>
            <a:r>
              <a:rPr lang="en-US" dirty="0"/>
              <a:t>ô</a:t>
            </a:r>
            <a:r>
              <a:rPr lang="sr-Cyrl-RS" dirty="0"/>
              <a:t>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6ED7-96E1-4461-999F-CDA0C13C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Сложеност проблема генерисања оптималног к</a:t>
            </a:r>
            <a:r>
              <a:rPr lang="en-US" dirty="0"/>
              <a:t>ô</a:t>
            </a:r>
            <a:r>
              <a:rPr lang="sr-Cyrl-RS" dirty="0"/>
              <a:t>да</a:t>
            </a:r>
          </a:p>
          <a:p>
            <a:r>
              <a:rPr lang="en-US" dirty="0"/>
              <a:t>Microsoft x64 Calling Convention</a:t>
            </a:r>
          </a:p>
          <a:p>
            <a:r>
              <a:rPr lang="en-US" dirty="0"/>
              <a:t>System V AMD64 ABI</a:t>
            </a:r>
          </a:p>
          <a:p>
            <a:endParaRPr lang="sr-Cyrl-RS" dirty="0"/>
          </a:p>
          <a:p>
            <a:r>
              <a:rPr lang="sr-Cyrl-RS" dirty="0"/>
              <a:t>Смештање глобалних променљивих</a:t>
            </a:r>
          </a:p>
          <a:p>
            <a:r>
              <a:rPr lang="sr-Cyrl-RS" dirty="0"/>
              <a:t>Генерисање табеле виртуелних функција</a:t>
            </a:r>
          </a:p>
          <a:p>
            <a:r>
              <a:rPr lang="sr-Cyrl-RS" dirty="0"/>
              <a:t>Мапирање појединачних инструкција међујезик на асемблер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{89C787DC-470A-406A-A7CC-B2C213AF8705}tf78438558_wac</Template>
  <TotalTime>0</TotalTime>
  <Words>238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ГЕНЕРАТОР  X86-64 КÔДА ЗА МИКРОЈАВУ</vt:lpstr>
      <vt:lpstr>Увод</vt:lpstr>
      <vt:lpstr>Генерисање међукôда</vt:lpstr>
      <vt:lpstr>Скуп инструкција међујезика</vt:lpstr>
      <vt:lpstr>Скуп инструкција међујезика</vt:lpstr>
      <vt:lpstr>Скуп инструкција међујезика</vt:lpstr>
      <vt:lpstr>Скуп инструкција међујезика</vt:lpstr>
      <vt:lpstr>Базични блок</vt:lpstr>
      <vt:lpstr>Генерисање асемблерског кôда</vt:lpstr>
      <vt:lpstr>Позивање преводиоца</vt:lpstr>
      <vt:lpstr>Идеје за унапређење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2020-07-09T18:13:23Z</dcterms:created>
  <dcterms:modified xsi:type="dcterms:W3CDTF">2020-07-09T21:57:05Z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