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6" r:id="rId7"/>
    <p:sldId id="257" r:id="rId8"/>
    <p:sldId id="258" r:id="rId9"/>
    <p:sldId id="259" r:id="rId10"/>
    <p:sldId id="260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2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CVPR 2013 Awards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Bill Freeman, Sorel </a:t>
            </a:r>
            <a:r>
              <a:rPr lang="en-US" dirty="0" err="1" smtClean="0"/>
              <a:t>Reisman</a:t>
            </a:r>
            <a:r>
              <a:rPr lang="en-US" dirty="0" smtClean="0"/>
              <a:t> &amp; </a:t>
            </a:r>
            <a:r>
              <a:rPr lang="en-US" dirty="0" err="1" smtClean="0"/>
              <a:t>ramin</a:t>
            </a:r>
            <a:r>
              <a:rPr lang="en-US" dirty="0" smtClean="0"/>
              <a:t> Zabih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19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PAMI YRA selection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Nomination process, including 2 letters of reference</a:t>
            </a:r>
          </a:p>
          <a:p>
            <a:r>
              <a:rPr lang="en-US" dirty="0" smtClean="0"/>
              <a:t>5 person committee selected by PAMI-TC Chair</a:t>
            </a:r>
          </a:p>
          <a:p>
            <a:pPr lvl="1"/>
            <a:r>
              <a:rPr lang="en-US" dirty="0" smtClean="0"/>
              <a:t>Andrew Blake, Larry Davis, Bill Freeman, </a:t>
            </a:r>
            <a:r>
              <a:rPr lang="en-US" dirty="0" err="1" smtClean="0"/>
              <a:t>Maja</a:t>
            </a:r>
            <a:r>
              <a:rPr lang="en-US" dirty="0" smtClean="0"/>
              <a:t> </a:t>
            </a:r>
            <a:r>
              <a:rPr lang="en-US" dirty="0" err="1" smtClean="0"/>
              <a:t>Pantic</a:t>
            </a:r>
            <a:r>
              <a:rPr lang="en-US" dirty="0" smtClean="0"/>
              <a:t>, Steve Seitz</a:t>
            </a:r>
          </a:p>
          <a:p>
            <a:r>
              <a:rPr lang="en-US" dirty="0" smtClean="0"/>
              <a:t>NSF definition of conflicts of interest with candidates</a:t>
            </a:r>
          </a:p>
          <a:p>
            <a:pPr lvl="1"/>
            <a:r>
              <a:rPr lang="en-US" dirty="0" smtClean="0"/>
              <a:t>Can also recuse for any reason</a:t>
            </a:r>
          </a:p>
          <a:p>
            <a:r>
              <a:rPr lang="en-US" dirty="0" smtClean="0"/>
              <a:t>Electronic voting system ensured that committee members had no effect on the candidate they had a conflict with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94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2013 PAMI Young researcher award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committee unanimously decided to give 2 awards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3200" b="1" dirty="0" smtClean="0"/>
              <a:t>Kristen </a:t>
            </a:r>
            <a:r>
              <a:rPr lang="en-US" sz="3200" b="1" dirty="0" err="1" smtClean="0"/>
              <a:t>Grauman</a:t>
            </a:r>
            <a:r>
              <a:rPr lang="en-US" sz="3200" b="1" dirty="0" smtClean="0"/>
              <a:t> &amp; </a:t>
            </a:r>
            <a:r>
              <a:rPr lang="en-US" sz="3200" b="1" dirty="0" err="1" smtClean="0"/>
              <a:t>Anat</a:t>
            </a:r>
            <a:r>
              <a:rPr lang="en-US" sz="3200" b="1" dirty="0" smtClean="0"/>
              <a:t> Levin </a:t>
            </a:r>
          </a:p>
          <a:p>
            <a:endParaRPr lang="en-US" dirty="0"/>
          </a:p>
          <a:p>
            <a:r>
              <a:rPr lang="en-US" dirty="0" smtClean="0"/>
              <a:t>Sponsored by Elsevier’s Image and Vision Computing Journal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60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Cvpr13 best paper awards committee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Appointed by the CVPR2013 Program Chairs</a:t>
            </a:r>
          </a:p>
          <a:p>
            <a:r>
              <a:rPr lang="en-US" dirty="0" smtClean="0"/>
              <a:t>Kristen </a:t>
            </a:r>
            <a:r>
              <a:rPr lang="en-US" dirty="0" err="1" smtClean="0"/>
              <a:t>Grauman</a:t>
            </a:r>
            <a:r>
              <a:rPr lang="en-US" dirty="0" smtClean="0"/>
              <a:t>, </a:t>
            </a:r>
            <a:r>
              <a:rPr lang="en-US" dirty="0" err="1" smtClean="0"/>
              <a:t>Jitendra</a:t>
            </a:r>
            <a:r>
              <a:rPr lang="en-US" dirty="0" smtClean="0"/>
              <a:t> Malik, Deva </a:t>
            </a:r>
            <a:r>
              <a:rPr lang="en-US" dirty="0" err="1" smtClean="0"/>
              <a:t>Ramanan</a:t>
            </a:r>
            <a:r>
              <a:rPr lang="en-US" dirty="0" smtClean="0"/>
              <a:t>, Todd </a:t>
            </a:r>
            <a:r>
              <a:rPr lang="en-US" dirty="0" err="1" smtClean="0"/>
              <a:t>Zickler</a:t>
            </a:r>
            <a:r>
              <a:rPr lang="en-US" dirty="0" smtClean="0"/>
              <a:t> &amp; Andrew </a:t>
            </a:r>
            <a:r>
              <a:rPr lang="en-US" dirty="0" err="1" smtClean="0"/>
              <a:t>Zisserman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915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Cvpr13 best paper runner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/>
              <a:t>Lost</a:t>
            </a:r>
            <a:r>
              <a:rPr lang="en-US" b="1" u="sng" dirty="0"/>
              <a:t>! Leveraging the Crowd for Probabilistic Visual </a:t>
            </a:r>
            <a:r>
              <a:rPr lang="en-US" b="1" u="sng" dirty="0" smtClean="0"/>
              <a:t>Self-Localization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Marcus </a:t>
            </a:r>
            <a:r>
              <a:rPr lang="en-US" dirty="0" smtClean="0"/>
              <a:t>Brubaker, Andreas Geiger &amp; Raquel </a:t>
            </a:r>
            <a:r>
              <a:rPr lang="en-US" dirty="0" err="1" smtClean="0"/>
              <a:t>Urtasun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Sponsored by IBM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39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Cvpr13 best student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u="sng" dirty="0"/>
              <a:t>Discriminative Non-blind </a:t>
            </a:r>
            <a:r>
              <a:rPr lang="en-US" sz="2800" b="1" u="sng" dirty="0" smtClean="0"/>
              <a:t>Deblurring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err="1"/>
              <a:t>Uwe</a:t>
            </a:r>
            <a:r>
              <a:rPr lang="en-US" sz="2800" dirty="0"/>
              <a:t> </a:t>
            </a:r>
            <a:r>
              <a:rPr lang="en-US" sz="2800" dirty="0" smtClean="0"/>
              <a:t>Schmidt, </a:t>
            </a:r>
            <a:r>
              <a:rPr lang="en-US" sz="2800" dirty="0" err="1" smtClean="0"/>
              <a:t>Carsten</a:t>
            </a:r>
            <a:r>
              <a:rPr lang="en-US" sz="2800" dirty="0" smtClean="0"/>
              <a:t> </a:t>
            </a:r>
            <a:r>
              <a:rPr lang="en-US" sz="2800" dirty="0" err="1" smtClean="0"/>
              <a:t>Rother</a:t>
            </a:r>
            <a:r>
              <a:rPr lang="en-US" sz="2800" dirty="0" smtClean="0"/>
              <a:t>, Sebastian </a:t>
            </a:r>
            <a:r>
              <a:rPr lang="en-US" sz="2800" dirty="0" err="1" smtClean="0"/>
              <a:t>Nowozin</a:t>
            </a:r>
            <a:r>
              <a:rPr lang="en-US" sz="2800" dirty="0" smtClean="0"/>
              <a:t>, Jeremy </a:t>
            </a:r>
            <a:r>
              <a:rPr lang="en-US" sz="2800" dirty="0" err="1" smtClean="0"/>
              <a:t>Jancsary</a:t>
            </a:r>
            <a:r>
              <a:rPr lang="en-US" sz="2800" dirty="0" smtClean="0"/>
              <a:t> &amp; Stefan Roth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Sponsored by Google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8473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Cvpr13 best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121671"/>
            <a:ext cx="9905999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u="sng" dirty="0" smtClean="0"/>
              <a:t>Fast</a:t>
            </a:r>
            <a:r>
              <a:rPr lang="en-US" sz="2800" b="1" u="sng" dirty="0"/>
              <a:t>, Accurate Detection of 100,000 Object Classes on a Single </a:t>
            </a:r>
            <a:r>
              <a:rPr lang="en-US" sz="2800" b="1" u="sng" dirty="0" smtClean="0"/>
              <a:t>Machine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Thomas </a:t>
            </a:r>
            <a:r>
              <a:rPr lang="en-US" sz="2800" dirty="0" smtClean="0"/>
              <a:t>Dean, Jay </a:t>
            </a:r>
            <a:r>
              <a:rPr lang="en-US" sz="2800" dirty="0" err="1" smtClean="0"/>
              <a:t>Yagnik</a:t>
            </a:r>
            <a:r>
              <a:rPr lang="en-US" sz="2800" dirty="0" smtClean="0"/>
              <a:t>, Mark </a:t>
            </a:r>
            <a:r>
              <a:rPr lang="en-US" sz="2800" dirty="0" err="1" smtClean="0"/>
              <a:t>Ruzon</a:t>
            </a:r>
            <a:r>
              <a:rPr lang="en-US" sz="2800" dirty="0" smtClean="0"/>
              <a:t>, Mark Segal, Jonathon </a:t>
            </a:r>
            <a:r>
              <a:rPr lang="en-US" sz="2800" dirty="0" err="1" smtClean="0"/>
              <a:t>Shlens</a:t>
            </a:r>
            <a:r>
              <a:rPr lang="en-US" sz="2800" dirty="0" smtClean="0"/>
              <a:t>, </a:t>
            </a:r>
            <a:r>
              <a:rPr lang="en-US" sz="2800" dirty="0" err="1" smtClean="0"/>
              <a:t>Sudheendra</a:t>
            </a:r>
            <a:r>
              <a:rPr lang="en-US" sz="2800" dirty="0" smtClean="0"/>
              <a:t> </a:t>
            </a:r>
            <a:r>
              <a:rPr lang="en-US" sz="2800" dirty="0" err="1" smtClean="0"/>
              <a:t>Vijayanarasimhan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Sponsored by UTRC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6942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PAMI-TC awards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Presented by Sorel </a:t>
            </a:r>
            <a:r>
              <a:rPr lang="en-US" dirty="0" err="1" smtClean="0"/>
              <a:t>Reisman</a:t>
            </a:r>
            <a:r>
              <a:rPr lang="en-US" dirty="0" smtClean="0"/>
              <a:t>, past president of the IEEE Computer Society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961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LONGUET-HIGGINS PRIZE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 paper </a:t>
            </a:r>
            <a:r>
              <a:rPr lang="en-US" smtClean="0"/>
              <a:t>at </a:t>
            </a:r>
            <a:r>
              <a:rPr lang="en-US" smtClean="0"/>
              <a:t>CVPR2003 </a:t>
            </a:r>
            <a:r>
              <a:rPr lang="en-US" dirty="0" smtClean="0"/>
              <a:t>which has stood the test of time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Committee: Luc van </a:t>
            </a:r>
            <a:r>
              <a:rPr lang="en-US" dirty="0" err="1" smtClean="0"/>
              <a:t>Gool</a:t>
            </a:r>
            <a:r>
              <a:rPr lang="en-US" dirty="0" smtClean="0"/>
              <a:t>, </a:t>
            </a:r>
            <a:r>
              <a:rPr lang="en-US" dirty="0" err="1" smtClean="0"/>
              <a:t>Kyros</a:t>
            </a:r>
            <a:r>
              <a:rPr lang="en-US" dirty="0" smtClean="0"/>
              <a:t> </a:t>
            </a:r>
            <a:r>
              <a:rPr lang="en-US" dirty="0" err="1" smtClean="0"/>
              <a:t>Kutulakos</a:t>
            </a:r>
            <a:r>
              <a:rPr lang="en-US" dirty="0" smtClean="0"/>
              <a:t>, </a:t>
            </a:r>
            <a:r>
              <a:rPr lang="en-US" dirty="0" err="1" smtClean="0"/>
              <a:t>Jitendra</a:t>
            </a:r>
            <a:r>
              <a:rPr lang="en-US" dirty="0" smtClean="0"/>
              <a:t> Malik</a:t>
            </a:r>
          </a:p>
          <a:p>
            <a:endParaRPr lang="en-US" dirty="0"/>
          </a:p>
          <a:p>
            <a:r>
              <a:rPr lang="en-US" dirty="0" smtClean="0"/>
              <a:t>Appointed by the PAMI-TC Chair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018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2013 LONGUET-HIGGINS </a:t>
            </a:r>
            <a:r>
              <a:rPr lang="en-US" dirty="0" err="1" smtClean="0"/>
              <a:t>PRize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u="sng" dirty="0"/>
              <a:t>Object Class Recognition by </a:t>
            </a:r>
            <a:endParaRPr lang="en-US" sz="3200" b="1" u="sng" dirty="0" smtClean="0"/>
          </a:p>
          <a:p>
            <a:pPr marL="0" indent="0">
              <a:buNone/>
            </a:pPr>
            <a:r>
              <a:rPr lang="en-US" sz="3200" b="1" u="sng" dirty="0" smtClean="0"/>
              <a:t>Unsupervised </a:t>
            </a:r>
            <a:r>
              <a:rPr lang="en-US" sz="3200" b="1" u="sng" dirty="0"/>
              <a:t>Scale-Invariant </a:t>
            </a:r>
            <a:r>
              <a:rPr lang="en-US" sz="3200" b="1" u="sng" dirty="0" smtClean="0"/>
              <a:t>Learning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dirty="0" smtClean="0"/>
              <a:t>Rob Fergus, </a:t>
            </a:r>
            <a:r>
              <a:rPr lang="en-US" sz="3200" dirty="0" err="1" smtClean="0"/>
              <a:t>Pietro</a:t>
            </a:r>
            <a:r>
              <a:rPr lang="en-US" sz="3200" dirty="0" smtClean="0"/>
              <a:t> </a:t>
            </a:r>
            <a:r>
              <a:rPr lang="en-US" sz="3200" dirty="0" err="1" smtClean="0"/>
              <a:t>Perona</a:t>
            </a:r>
            <a:r>
              <a:rPr lang="en-US" sz="3200" dirty="0" smtClean="0"/>
              <a:t> &amp; Andrew </a:t>
            </a:r>
            <a:r>
              <a:rPr lang="en-US" sz="3200" dirty="0" err="1" smtClean="0"/>
              <a:t>Zisserman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Sponsored by </a:t>
            </a:r>
            <a:r>
              <a:rPr lang="en-US" sz="3200" dirty="0"/>
              <a:t>MERL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3285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PAMI Young researcher award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Inspired by the IVC Young Researcher Award</a:t>
            </a:r>
          </a:p>
          <a:p>
            <a:pPr lvl="1"/>
            <a:r>
              <a:rPr lang="en-US" dirty="0" smtClean="0"/>
              <a:t>Given at CVPR 2012 to Deva </a:t>
            </a:r>
            <a:r>
              <a:rPr lang="en-US" dirty="0" err="1" smtClean="0"/>
              <a:t>Ramanan</a:t>
            </a:r>
            <a:endParaRPr lang="en-US" dirty="0" smtClean="0"/>
          </a:p>
          <a:p>
            <a:r>
              <a:rPr lang="en-US" dirty="0" smtClean="0"/>
              <a:t>IVC and Elsevier graciously agreed to allow the PAMI-TC to create a successor to this award, and are sponsoring it</a:t>
            </a:r>
          </a:p>
          <a:p>
            <a:pPr lvl="1"/>
            <a:r>
              <a:rPr lang="en-US" dirty="0" smtClean="0"/>
              <a:t>Special thanks to </a:t>
            </a:r>
            <a:r>
              <a:rPr lang="en-US" dirty="0" err="1" smtClean="0"/>
              <a:t>Maja</a:t>
            </a:r>
            <a:r>
              <a:rPr lang="en-US" dirty="0" smtClean="0"/>
              <a:t> </a:t>
            </a:r>
            <a:r>
              <a:rPr lang="en-US" dirty="0" err="1" smtClean="0"/>
              <a:t>Pantic</a:t>
            </a:r>
            <a:endParaRPr lang="en-US" dirty="0" smtClean="0"/>
          </a:p>
          <a:p>
            <a:r>
              <a:rPr lang="en-US" dirty="0" smtClean="0"/>
              <a:t>Given at CVPR to a researcher within 7 years of their </a:t>
            </a:r>
            <a:r>
              <a:rPr lang="en-US" dirty="0" err="1" smtClean="0"/>
              <a:t>Ph.D</a:t>
            </a:r>
            <a:endParaRPr lang="en-US" dirty="0" smtClean="0"/>
          </a:p>
          <a:p>
            <a:r>
              <a:rPr lang="en-US" dirty="0" smtClean="0"/>
              <a:t>Eligible if their </a:t>
            </a:r>
            <a:r>
              <a:rPr lang="en-US" dirty="0" err="1" smtClean="0"/>
              <a:t>Ph.D</a:t>
            </a:r>
            <a:r>
              <a:rPr lang="en-US" dirty="0" smtClean="0"/>
              <a:t> was awarded on January 1 2006 or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2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246</TotalTime>
  <Words>342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Circuit</vt:lpstr>
      <vt:lpstr>CVPR 2013 Awards</vt:lpstr>
      <vt:lpstr>Cvpr13 best paper awards committee</vt:lpstr>
      <vt:lpstr>Cvpr13 best paper runner up</vt:lpstr>
      <vt:lpstr>Cvpr13 best student paper</vt:lpstr>
      <vt:lpstr>Cvpr13 best paper</vt:lpstr>
      <vt:lpstr>PAMI-TC awards</vt:lpstr>
      <vt:lpstr>LONGUET-HIGGINS PRIZE</vt:lpstr>
      <vt:lpstr>2013 LONGUET-HIGGINS PRize</vt:lpstr>
      <vt:lpstr>PAMI Young researcher award</vt:lpstr>
      <vt:lpstr>PAMI YRA selection procedure</vt:lpstr>
      <vt:lpstr>2013 PAMI Young researcher award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48</cp:revision>
  <dcterms:created xsi:type="dcterms:W3CDTF">2013-06-26T18:26:12Z</dcterms:created>
  <dcterms:modified xsi:type="dcterms:W3CDTF">2013-06-27T06:57:00Z</dcterms:modified>
</cp:coreProperties>
</file>