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1" r:id="rId5"/>
    <p:sldId id="262" r:id="rId6"/>
    <p:sldId id="263" r:id="rId7"/>
    <p:sldId id="264"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8EC20E35-A176-4012-BC5E-935CFFF8708E}"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000000"/>
          </a:solidFill>
        </a:fill>
      </a:tcStyle>
    </a:firstRow>
  </a:tblStyle>
  <a:tblStyle styleId="{616DA210-FB5B-4158-B5E0-FEB733F419BA}" styleName="">
    <a:wholeTbl>
      <a:tcTxStyle>
        <a:font>
          <a:latin typeface="+mn-lt"/>
          <a:ea typeface="+mn-ea"/>
          <a:cs typeface="+mn-cs"/>
        </a:font>
        <a:srgbClr val="000000"/>
      </a:tcTxStyle>
      <a:tcStyle>
        <a:tcBdr>
          <a:left>
            <a:ln w="12701" cap="flat" cmpd="sng" algn="ctr">
              <a:solidFill>
                <a:srgbClr val="000000"/>
              </a:solidFill>
              <a:prstDash val="solid"/>
              <a:round/>
              <a:headEnd type="none" w="med" len="med"/>
              <a:tailEnd type="none" w="med" len="med"/>
            </a:ln>
          </a:left>
          <a:right>
            <a:ln w="12701" cap="flat" cmpd="sng" algn="ctr">
              <a:solidFill>
                <a:srgbClr val="000000"/>
              </a:solidFill>
              <a:prstDash val="solid"/>
              <a:round/>
              <a:headEnd type="none" w="med" len="med"/>
              <a:tailEnd type="none" w="med" len="med"/>
            </a:ln>
          </a:right>
          <a:top>
            <a:ln w="12701" cap="flat" cmpd="sng" algn="ctr">
              <a:solidFill>
                <a:srgbClr val="000000"/>
              </a:solidFill>
              <a:prstDash val="solid"/>
              <a:round/>
              <a:headEnd type="none" w="med" len="med"/>
              <a:tailEnd type="none" w="med" len="med"/>
            </a:ln>
          </a:top>
          <a:bottom>
            <a:ln w="12701" cap="flat" cmpd="sng" algn="ctr">
              <a:solidFill>
                <a:srgbClr val="000000"/>
              </a:solidFill>
              <a:prstDash val="solid"/>
              <a:round/>
              <a:headEnd type="none" w="med" len="med"/>
              <a:tailEnd type="none" w="med" len="med"/>
            </a:ln>
          </a:bottom>
        </a:tcBdr>
      </a:tcStyle>
    </a:wholeTbl>
    <a:band1H>
      <a:tcStyle>
        <a:tcBdr/>
        <a:fill>
          <a:solidFill>
            <a:srgbClr val="000000"/>
          </a:solidFill>
        </a:fill>
      </a:tcStyle>
    </a:band1H>
    <a:band1V>
      <a:tcStyle>
        <a:tcBdr/>
        <a:fill>
          <a:solidFill>
            <a:srgbClr val="00000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000000"/>
              </a:solidFill>
              <a:prstDash val="solid"/>
              <a:round/>
              <a:headEnd type="none" w="med" len="med"/>
              <a:tailEnd type="none" w="med" len="med"/>
            </a:ln>
          </a:bottom>
        </a:tcBdr>
      </a:tcStyle>
    </a:firstRow>
  </a:tblStyle>
  <a:tblStyle styleId="{BC89EF96-8CEA-46FF-86C4-4CE0E7609802}" styleName="">
    <a:wholeTbl>
      <a:tcTxStyle>
        <a:font>
          <a:latin typeface="+mn-lt"/>
          <a:ea typeface="+mn-ea"/>
          <a:cs typeface="+mn-cs"/>
        </a:font>
        <a:srgbClr val="000000"/>
      </a:tcTxStyle>
      <a:tcStyle>
        <a:tcBdr>
          <a:left>
            <a:ln w="12701" cap="flat" cmpd="sng" algn="ctr">
              <a:solidFill>
                <a:srgbClr val="4472C4"/>
              </a:solidFill>
              <a:prstDash val="solid"/>
              <a:round/>
              <a:headEnd type="none" w="med" len="med"/>
              <a:tailEnd type="none" w="med" len="med"/>
            </a:ln>
          </a:left>
          <a:right>
            <a:ln w="12701" cap="flat" cmpd="sng" algn="ctr">
              <a:solidFill>
                <a:srgbClr val="4472C4"/>
              </a:solidFill>
              <a:prstDash val="solid"/>
              <a:round/>
              <a:headEnd type="none" w="med" len="med"/>
              <a:tailEnd type="none" w="med" len="med"/>
            </a:ln>
          </a:right>
          <a:top>
            <a:ln w="12701" cap="flat" cmpd="sng" algn="ctr">
              <a:solidFill>
                <a:srgbClr val="4472C4"/>
              </a:solidFill>
              <a:prstDash val="solid"/>
              <a:round/>
              <a:headEnd type="none" w="med" len="med"/>
              <a:tailEnd type="none" w="med" len="med"/>
            </a:ln>
          </a:top>
          <a:bottom>
            <a:ln w="12701" cap="flat" cmpd="sng" algn="ctr">
              <a:solidFill>
                <a:srgbClr val="4472C4"/>
              </a:solidFill>
              <a:prstDash val="solid"/>
              <a:round/>
              <a:headEnd type="none" w="med" len="med"/>
              <a:tailEnd type="none" w="med" len="med"/>
            </a:ln>
          </a:bottom>
        </a:tcBdr>
      </a:tcStyle>
    </a:wholeTbl>
    <a:band1H>
      <a:tcStyle>
        <a:tcBdr/>
        <a:fill>
          <a:solidFill>
            <a:srgbClr val="4472C4"/>
          </a:solidFill>
        </a:fill>
      </a:tcStyle>
    </a:band1H>
    <a:band1V>
      <a:tcStyle>
        <a:tcBdr/>
        <a:fill>
          <a:solidFill>
            <a:srgbClr val="4472C4"/>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472C4"/>
              </a:solidFill>
              <a:prstDash val="solid"/>
              <a:round/>
              <a:headEnd type="none" w="med" len="med"/>
              <a:tailEnd type="none" w="med" len="med"/>
            </a:ln>
          </a:top>
        </a:tcBdr>
      </a:tcStyle>
    </a:lastRow>
    <a:firstRow>
      <a:tcTxStyle b="on">
        <a:font>
          <a:latin typeface=""/>
          <a:ea typeface=""/>
          <a:cs typeface=""/>
        </a:font>
      </a:tcTxStyle>
      <a:tcStyle>
        <a:tcBdr>
          <a:bottom>
            <a:ln w="25402" cap="flat" cmpd="sng" algn="ctr">
              <a:solidFill>
                <a:srgbClr val="4472C4"/>
              </a:solidFill>
              <a:prstDash val="solid"/>
              <a:round/>
              <a:headEnd type="none" w="med" len="med"/>
              <a:tailEnd type="none" w="med" len="med"/>
            </a:ln>
          </a:bottom>
        </a:tcBdr>
      </a:tcStyle>
    </a:firstRow>
  </a:tblStyle>
  <a:tblStyle styleId="{5940675A-B579-460E-94D1-54222C63F5DA}" styleName="">
    <a:wholeTbl>
      <a:tcTxStyle>
        <a:font>
          <a:latin typeface="+mn-lt"/>
          <a:ea typeface="+mn-ea"/>
          <a:cs typeface="+mn-cs"/>
        </a:font>
        <a:srgbClr val="000000"/>
      </a:tcTxStyle>
      <a:tcStyle>
        <a:tcBdr>
          <a:left>
            <a:ln w="12701" cap="flat" cmpd="sng" algn="ctr">
              <a:solidFill>
                <a:srgbClr val="000000"/>
              </a:solidFill>
              <a:prstDash val="solid"/>
              <a:round/>
              <a:headEnd type="none" w="med" len="med"/>
              <a:tailEnd type="none" w="med" len="med"/>
            </a:ln>
          </a:left>
          <a:right>
            <a:ln w="12701" cap="flat" cmpd="sng" algn="ctr">
              <a:solidFill>
                <a:srgbClr val="000000"/>
              </a:solidFill>
              <a:prstDash val="solid"/>
              <a:round/>
              <a:headEnd type="none" w="med" len="med"/>
              <a:tailEnd type="none" w="med" len="med"/>
            </a:ln>
          </a:right>
          <a:top>
            <a:ln w="12701" cap="flat" cmpd="sng" algn="ctr">
              <a:solidFill>
                <a:srgbClr val="000000"/>
              </a:solidFill>
              <a:prstDash val="solid"/>
              <a:round/>
              <a:headEnd type="none" w="med" len="med"/>
              <a:tailEnd type="none" w="med" len="med"/>
            </a:ln>
          </a:top>
          <a:bottom>
            <a:ln w="12701" cap="flat" cmpd="sng" algn="ctr">
              <a:solidFill>
                <a:srgbClr val="000000"/>
              </a:solidFill>
              <a:prstDash val="solid"/>
              <a:round/>
              <a:headEnd type="none" w="med" len="med"/>
              <a:tailEnd type="none" w="med" len="med"/>
            </a:ln>
          </a:bottom>
        </a:tcBdr>
      </a:tcStyle>
    </a:wholeTbl>
  </a:tblStyle>
  <a:tblStyle styleId="{85BE263C-DBD7-4A20-BB59-AAB30ACAA65A}"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ED7D31"/>
          </a:solidFill>
        </a:fill>
      </a:tcStyle>
    </a:firstRow>
  </a:tblStyle>
  <a:tblStyle styleId="{EB9631B5-78F2-41C9-869B-9F39066F8104}"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FFC000"/>
          </a:solidFill>
        </a:fill>
      </a:tcStyle>
    </a:lastCol>
    <a:firstCol>
      <a:tcTxStyle b="on">
        <a:font>
          <a:latin typeface="+mn-lt"/>
          <a:ea typeface="+mn-ea"/>
          <a:cs typeface="+mn-cs"/>
        </a:font>
        <a:srgbClr val="FFFFFF"/>
      </a:tcTxStyle>
      <a:tcStyle>
        <a:tcBdr/>
        <a:fill>
          <a:solidFill>
            <a:srgbClr val="FFC000"/>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FFC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DFF18D4C-2739-54EB-C492-A1ED70EDCE23}"/>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58A7931E-147A-F3F1-46F5-D1D65EB5A0CB}"/>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3F8BE2AA-D428-4C02-906F-EFD1F43B09C3}" type="datetime1">
              <a:rPr lang="en-IN"/>
              <a:pPr lvl="0"/>
              <a:t>14-07-2024</a:t>
            </a:fld>
            <a:endParaRPr lang="en-IN"/>
          </a:p>
        </p:txBody>
      </p:sp>
      <p:sp>
        <p:nvSpPr>
          <p:cNvPr id="10" name="Slide Image Placeholder 3">
            <a:extLst>
              <a:ext uri="{FF2B5EF4-FFF2-40B4-BE49-F238E27FC236}">
                <a16:creationId xmlns:a16="http://schemas.microsoft.com/office/drawing/2014/main" id="{DE5DF221-CC47-040F-2546-FB0F45CAC8BF}"/>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B918A1BC-1160-23EA-9A1A-C4FC2087C8BB}"/>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DA3A6D67-BD0A-B34B-B0AC-C196EEB66664}"/>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3F20E840-0CBF-5A5D-644A-C1A900DD8026}"/>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B05DF62D-21B0-44EF-AEEE-F0BEB1938EC0}" type="slidenum">
              <a:t>‹#›</a:t>
            </a:fld>
            <a:endParaRPr lang="en-IN"/>
          </a:p>
        </p:txBody>
      </p:sp>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5E897-CFED-454D-B34C-56AE62F3C916}" type="datetimeFigureOut">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75D24-5087-47BE-B657-C578E00517E2}" type="slidenum">
              <a:t>‹#›</a:t>
            </a:fld>
            <a:endParaRPr lang="en-US"/>
          </a:p>
        </p:txBody>
      </p:sp>
    </p:spTree>
    <p:extLst>
      <p:ext uri="{BB962C8B-B14F-4D97-AF65-F5344CB8AC3E}">
        <p14:creationId xmlns:p14="http://schemas.microsoft.com/office/powerpoint/2010/main" val="58423860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DFD5D88-7352-3129-DE76-62531CDCC0E7}"/>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6" name="Rectangle 9">
            <a:extLst>
              <a:ext uri="{FF2B5EF4-FFF2-40B4-BE49-F238E27FC236}">
                <a16:creationId xmlns:a16="http://schemas.microsoft.com/office/drawing/2014/main" id="{1632FF24-DD8D-AD2E-CF5F-3C43148DFB5C}"/>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7" name="Rectangle 10">
            <a:extLst>
              <a:ext uri="{FF2B5EF4-FFF2-40B4-BE49-F238E27FC236}">
                <a16:creationId xmlns:a16="http://schemas.microsoft.com/office/drawing/2014/main" id="{714CD57D-7C7A-B869-1E39-A10E76392133}"/>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Date Placeholder 7">
            <a:extLst>
              <a:ext uri="{FF2B5EF4-FFF2-40B4-BE49-F238E27FC236}">
                <a16:creationId xmlns:a16="http://schemas.microsoft.com/office/drawing/2014/main" id="{1725DD7F-CAD6-0E6F-AF61-6832712D7577}"/>
              </a:ext>
            </a:extLst>
          </p:cNvPr>
          <p:cNvSpPr txBox="1">
            <a:spLocks noGrp="1"/>
          </p:cNvSpPr>
          <p:nvPr>
            <p:ph type="dt" sz="half" idx="7"/>
          </p:nvPr>
        </p:nvSpPr>
        <p:spPr>
          <a:xfrm>
            <a:off x="7605951" y="6423916"/>
            <a:ext cx="2844798" cy="365129"/>
          </a:xfrm>
        </p:spPr>
        <p:txBody>
          <a:bodyPr/>
          <a:lstStyle>
            <a:lvl1pPr>
              <a:defRPr/>
            </a:lvl1pPr>
          </a:lstStyle>
          <a:p>
            <a:pPr lvl="0"/>
            <a:fld id="{1D94701C-BCD6-4816-9CFC-E5AC02C0F67C}" type="datetime1">
              <a:rPr lang="en-US"/>
              <a:pPr lvl="0"/>
              <a:t>7/14/2024</a:t>
            </a:fld>
            <a:endParaRPr lang="en-US"/>
          </a:p>
        </p:txBody>
      </p:sp>
      <p:sp>
        <p:nvSpPr>
          <p:cNvPr id="3" name="Footer Placeholder 8">
            <a:extLst>
              <a:ext uri="{FF2B5EF4-FFF2-40B4-BE49-F238E27FC236}">
                <a16:creationId xmlns:a16="http://schemas.microsoft.com/office/drawing/2014/main" id="{C0C48D40-8CEB-F1C5-88F1-A2B9F2766EAF}"/>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4" name="Slide Number Placeholder 9">
            <a:extLst>
              <a:ext uri="{FF2B5EF4-FFF2-40B4-BE49-F238E27FC236}">
                <a16:creationId xmlns:a16="http://schemas.microsoft.com/office/drawing/2014/main" id="{D98290E3-1767-5509-2133-8ADB62593614}"/>
              </a:ext>
            </a:extLst>
          </p:cNvPr>
          <p:cNvSpPr txBox="1">
            <a:spLocks noGrp="1"/>
          </p:cNvSpPr>
          <p:nvPr>
            <p:ph type="sldNum" sz="quarter" idx="8"/>
          </p:nvPr>
        </p:nvSpPr>
        <p:spPr>
          <a:xfrm>
            <a:off x="10558302" y="6423916"/>
            <a:ext cx="1052510" cy="365129"/>
          </a:xfrm>
        </p:spPr>
        <p:txBody>
          <a:bodyPr/>
          <a:lstStyle>
            <a:lvl1pPr>
              <a:defRPr/>
            </a:lvl1pPr>
          </a:lstStyle>
          <a:p>
            <a:pPr lvl="0"/>
            <a:fld id="{BFD7B8CF-C841-404A-9229-ED2A0748593C}" type="slidenum">
              <a:t>‹#›</a:t>
            </a:fld>
            <a:endParaRPr lang="en-US"/>
          </a:p>
        </p:txBody>
      </p:sp>
    </p:spTree>
    <p:extLst>
      <p:ext uri="{BB962C8B-B14F-4D97-AF65-F5344CB8AC3E}">
        <p14:creationId xmlns:p14="http://schemas.microsoft.com/office/powerpoint/2010/main" val="16023100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0DC5DE4C-21A4-B311-159D-DCF6C02FA4CC}"/>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5" name="Rectangle 9">
            <a:extLst>
              <a:ext uri="{FF2B5EF4-FFF2-40B4-BE49-F238E27FC236}">
                <a16:creationId xmlns:a16="http://schemas.microsoft.com/office/drawing/2014/main" id="{9906F61F-96B4-9D85-CF3E-5CED3E20176F}"/>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6" name="Rectangle 10">
            <a:extLst>
              <a:ext uri="{FF2B5EF4-FFF2-40B4-BE49-F238E27FC236}">
                <a16:creationId xmlns:a16="http://schemas.microsoft.com/office/drawing/2014/main" id="{D073BE02-38F2-FD41-268F-4724E47E60A7}"/>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Footer Placeholder 4">
            <a:extLst>
              <a:ext uri="{FF2B5EF4-FFF2-40B4-BE49-F238E27FC236}">
                <a16:creationId xmlns:a16="http://schemas.microsoft.com/office/drawing/2014/main" id="{0F6E1DCA-E69C-ABB6-1DB5-BC0055A0BF2A}"/>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3" name="Slide Number Placeholder 5">
            <a:extLst>
              <a:ext uri="{FF2B5EF4-FFF2-40B4-BE49-F238E27FC236}">
                <a16:creationId xmlns:a16="http://schemas.microsoft.com/office/drawing/2014/main" id="{2B55D979-4E8D-6ED8-AF28-F7A139F636F7}"/>
              </a:ext>
            </a:extLst>
          </p:cNvPr>
          <p:cNvSpPr txBox="1">
            <a:spLocks noGrp="1"/>
          </p:cNvSpPr>
          <p:nvPr>
            <p:ph type="sldNum" sz="quarter" idx="8"/>
          </p:nvPr>
        </p:nvSpPr>
        <p:spPr>
          <a:xfrm>
            <a:off x="10558302" y="6423916"/>
            <a:ext cx="1052510" cy="365129"/>
          </a:xfrm>
        </p:spPr>
        <p:txBody>
          <a:bodyPr/>
          <a:lstStyle>
            <a:lvl1pPr>
              <a:defRPr/>
            </a:lvl1pPr>
          </a:lstStyle>
          <a:p>
            <a:pPr lvl="0"/>
            <a:fld id="{823B999C-8B98-4221-85E4-D24BDF1BA477}" type="slidenum">
              <a:t>‹#›</a:t>
            </a:fld>
            <a:endParaRPr lang="en-US"/>
          </a:p>
        </p:txBody>
      </p:sp>
    </p:spTree>
    <p:extLst>
      <p:ext uri="{BB962C8B-B14F-4D97-AF65-F5344CB8AC3E}">
        <p14:creationId xmlns:p14="http://schemas.microsoft.com/office/powerpoint/2010/main" val="43189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EB9CD00-F4C6-D956-296B-9AAC39EB80CC}"/>
              </a:ext>
            </a:extLst>
          </p:cNvPr>
          <p:cNvSpPr/>
          <p:nvPr/>
        </p:nvSpPr>
        <p:spPr>
          <a:xfrm>
            <a:off x="8058150" y="599727"/>
            <a:ext cx="3687318" cy="5816946"/>
          </a:xfrm>
          <a:prstGeom prst="rect">
            <a:avLst/>
          </a:prstGeom>
          <a:solidFill>
            <a:srgbClr val="465359"/>
          </a:solidFill>
          <a:ln cap="rnd">
            <a:noFill/>
            <a:prstDash val="solid"/>
          </a:ln>
        </p:spPr>
        <p:txBody>
          <a:bodyPr lIns="0" tIns="0" rIns="0" bIns="0"/>
          <a:lstStyle/>
          <a:p>
            <a:endParaRPr lang="en-US"/>
          </a:p>
        </p:txBody>
      </p:sp>
      <p:sp>
        <p:nvSpPr>
          <p:cNvPr id="3" name="Vertical Title 1">
            <a:extLst>
              <a:ext uri="{FF2B5EF4-FFF2-40B4-BE49-F238E27FC236}">
                <a16:creationId xmlns:a16="http://schemas.microsoft.com/office/drawing/2014/main" id="{0B7C5F83-57E7-534D-2D4E-37AD6C66B5BA}"/>
              </a:ext>
            </a:extLst>
          </p:cNvPr>
          <p:cNvSpPr txBox="1">
            <a:spLocks noGrp="1"/>
          </p:cNvSpPr>
          <p:nvPr>
            <p:ph type="title" orient="vert"/>
          </p:nvPr>
        </p:nvSpPr>
        <p:spPr>
          <a:xfrm>
            <a:off x="8204197" y="863595"/>
            <a:ext cx="3124203" cy="4807329"/>
          </a:xfrm>
        </p:spPr>
        <p:txBody>
          <a:bodyPr vert="eaVert" anchor="ctr"/>
          <a:lstStyle>
            <a:lvl1pPr>
              <a:defRPr>
                <a:solidFill>
                  <a:srgbClr val="FFFFFF"/>
                </a:solidFill>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08343B52-2226-176D-8162-09FE625CEE39}"/>
              </a:ext>
            </a:extLst>
          </p:cNvPr>
          <p:cNvSpPr txBox="1">
            <a:spLocks noGrp="1"/>
          </p:cNvSpPr>
          <p:nvPr>
            <p:ph type="body" orient="vert" idx="1"/>
          </p:nvPr>
        </p:nvSpPr>
        <p:spPr>
          <a:xfrm>
            <a:off x="774926" y="863595"/>
            <a:ext cx="7161626" cy="4807329"/>
          </a:xfrm>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C48A4AD5-2448-A7FB-6373-970ABC57994A}"/>
              </a:ext>
            </a:extLst>
          </p:cNvPr>
          <p:cNvSpPr/>
          <p:nvPr/>
        </p:nvSpPr>
        <p:spPr>
          <a:xfrm>
            <a:off x="446538" y="457200"/>
            <a:ext cx="3703320" cy="94997"/>
          </a:xfrm>
          <a:prstGeom prst="rect">
            <a:avLst/>
          </a:prstGeom>
          <a:solidFill>
            <a:srgbClr val="969FA7"/>
          </a:solidFill>
          <a:ln cap="rnd">
            <a:noFill/>
            <a:prstDash val="solid"/>
          </a:ln>
        </p:spPr>
        <p:txBody>
          <a:bodyPr lIns="0" tIns="0" rIns="0" bIns="0"/>
          <a:lstStyle/>
          <a:p>
            <a:endParaRPr lang="en-US"/>
          </a:p>
        </p:txBody>
      </p:sp>
      <p:sp>
        <p:nvSpPr>
          <p:cNvPr id="6" name="Rectangle 8">
            <a:extLst>
              <a:ext uri="{FF2B5EF4-FFF2-40B4-BE49-F238E27FC236}">
                <a16:creationId xmlns:a16="http://schemas.microsoft.com/office/drawing/2014/main" id="{7C1EEF97-2B0B-5928-9B98-506A741837CE}"/>
              </a:ext>
            </a:extLst>
          </p:cNvPr>
          <p:cNvSpPr/>
          <p:nvPr/>
        </p:nvSpPr>
        <p:spPr>
          <a:xfrm>
            <a:off x="8042148" y="453642"/>
            <a:ext cx="3703320" cy="98554"/>
          </a:xfrm>
          <a:prstGeom prst="rect">
            <a:avLst/>
          </a:prstGeom>
          <a:solidFill>
            <a:srgbClr val="465359"/>
          </a:solidFill>
          <a:ln cap="rnd">
            <a:noFill/>
            <a:prstDash val="solid"/>
          </a:ln>
        </p:spPr>
        <p:txBody>
          <a:bodyPr lIns="0" tIns="0" rIns="0" bIns="0"/>
          <a:lstStyle/>
          <a:p>
            <a:endParaRPr lang="en-US"/>
          </a:p>
        </p:txBody>
      </p:sp>
      <p:sp>
        <p:nvSpPr>
          <p:cNvPr id="7" name="Rectangle 9">
            <a:extLst>
              <a:ext uri="{FF2B5EF4-FFF2-40B4-BE49-F238E27FC236}">
                <a16:creationId xmlns:a16="http://schemas.microsoft.com/office/drawing/2014/main" id="{4A6DCCB2-8CE9-A499-617B-23ACDDBA57D9}"/>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8" name="Date Placeholder 10">
            <a:extLst>
              <a:ext uri="{FF2B5EF4-FFF2-40B4-BE49-F238E27FC236}">
                <a16:creationId xmlns:a16="http://schemas.microsoft.com/office/drawing/2014/main" id="{2A86F989-DACC-A3DD-284F-4114D66548D3}"/>
              </a:ext>
            </a:extLst>
          </p:cNvPr>
          <p:cNvSpPr txBox="1">
            <a:spLocks noGrp="1"/>
          </p:cNvSpPr>
          <p:nvPr>
            <p:ph type="dt" sz="half" idx="7"/>
          </p:nvPr>
        </p:nvSpPr>
        <p:spPr>
          <a:xfrm>
            <a:off x="7605951" y="6423916"/>
            <a:ext cx="2844798" cy="365129"/>
          </a:xfrm>
        </p:spPr>
        <p:txBody>
          <a:bodyPr/>
          <a:lstStyle>
            <a:lvl1pPr>
              <a:defRPr/>
            </a:lvl1pPr>
          </a:lstStyle>
          <a:p>
            <a:pPr lvl="0"/>
            <a:fld id="{E2476ED7-1ADA-4FD0-A471-58A5B738173E}" type="datetime1">
              <a:rPr lang="en-US"/>
              <a:pPr lvl="0"/>
              <a:t>7/14/2024</a:t>
            </a:fld>
            <a:endParaRPr lang="en-US"/>
          </a:p>
        </p:txBody>
      </p:sp>
      <p:sp>
        <p:nvSpPr>
          <p:cNvPr id="9" name="Footer Placeholder 11">
            <a:extLst>
              <a:ext uri="{FF2B5EF4-FFF2-40B4-BE49-F238E27FC236}">
                <a16:creationId xmlns:a16="http://schemas.microsoft.com/office/drawing/2014/main" id="{550BB87A-AF5D-87A7-1451-416876618777}"/>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10" name="Slide Number Placeholder 12">
            <a:extLst>
              <a:ext uri="{FF2B5EF4-FFF2-40B4-BE49-F238E27FC236}">
                <a16:creationId xmlns:a16="http://schemas.microsoft.com/office/drawing/2014/main" id="{52384993-5ECA-3DC3-83C6-DD802A2C165F}"/>
              </a:ext>
            </a:extLst>
          </p:cNvPr>
          <p:cNvSpPr txBox="1">
            <a:spLocks noGrp="1"/>
          </p:cNvSpPr>
          <p:nvPr>
            <p:ph type="sldNum" sz="quarter" idx="8"/>
          </p:nvPr>
        </p:nvSpPr>
        <p:spPr>
          <a:xfrm>
            <a:off x="10558302" y="6423916"/>
            <a:ext cx="1052510" cy="365129"/>
          </a:xfrm>
        </p:spPr>
        <p:txBody>
          <a:bodyPr/>
          <a:lstStyle>
            <a:lvl1pPr>
              <a:defRPr/>
            </a:lvl1pPr>
          </a:lstStyle>
          <a:p>
            <a:pPr lvl="0"/>
            <a:fld id="{02DBD649-3725-4122-B6F5-960EBFF4AB3D}" type="slidenum">
              <a:t>‹#›</a:t>
            </a:fld>
            <a:endParaRPr lang="en-US"/>
          </a:p>
        </p:txBody>
      </p:sp>
    </p:spTree>
    <p:extLst>
      <p:ext uri="{BB962C8B-B14F-4D97-AF65-F5344CB8AC3E}">
        <p14:creationId xmlns:p14="http://schemas.microsoft.com/office/powerpoint/2010/main" val="357641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04DFA1B-BCB2-F1C7-4CAA-77695B3DED60}"/>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3" name="Rectangle 9">
            <a:extLst>
              <a:ext uri="{FF2B5EF4-FFF2-40B4-BE49-F238E27FC236}">
                <a16:creationId xmlns:a16="http://schemas.microsoft.com/office/drawing/2014/main" id="{F895CA5E-B1DE-3247-B8E0-A2998AC81F5F}"/>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4" name="Rectangle 10">
            <a:extLst>
              <a:ext uri="{FF2B5EF4-FFF2-40B4-BE49-F238E27FC236}">
                <a16:creationId xmlns:a16="http://schemas.microsoft.com/office/drawing/2014/main" id="{BD18525B-7CB5-6C06-B87F-2A89671D8E20}"/>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Tree>
    <p:extLst>
      <p:ext uri="{BB962C8B-B14F-4D97-AF65-F5344CB8AC3E}">
        <p14:creationId xmlns:p14="http://schemas.microsoft.com/office/powerpoint/2010/main" val="1287495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5E7B31C3-599C-73FF-4E66-35FE8A5115E2}"/>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6" name="Rectangle 9">
            <a:extLst>
              <a:ext uri="{FF2B5EF4-FFF2-40B4-BE49-F238E27FC236}">
                <a16:creationId xmlns:a16="http://schemas.microsoft.com/office/drawing/2014/main" id="{B60E8FD4-590B-30EB-E9F2-898BF0FD7032}"/>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7" name="Rectangle 10">
            <a:extLst>
              <a:ext uri="{FF2B5EF4-FFF2-40B4-BE49-F238E27FC236}">
                <a16:creationId xmlns:a16="http://schemas.microsoft.com/office/drawing/2014/main" id="{FFC30EC8-2CA3-2000-54E7-5515F9EE2B7E}"/>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Date Placeholder 6">
            <a:extLst>
              <a:ext uri="{FF2B5EF4-FFF2-40B4-BE49-F238E27FC236}">
                <a16:creationId xmlns:a16="http://schemas.microsoft.com/office/drawing/2014/main" id="{F9A5E2E7-0E52-972B-5F2D-655F2C555783}"/>
              </a:ext>
            </a:extLst>
          </p:cNvPr>
          <p:cNvSpPr txBox="1">
            <a:spLocks noGrp="1"/>
          </p:cNvSpPr>
          <p:nvPr>
            <p:ph type="dt" sz="half" idx="7"/>
          </p:nvPr>
        </p:nvSpPr>
        <p:spPr>
          <a:xfrm>
            <a:off x="7605951" y="6423916"/>
            <a:ext cx="2844798" cy="365129"/>
          </a:xfrm>
        </p:spPr>
        <p:txBody>
          <a:bodyPr/>
          <a:lstStyle>
            <a:lvl1pPr>
              <a:defRPr/>
            </a:lvl1pPr>
          </a:lstStyle>
          <a:p>
            <a:pPr lvl="0"/>
            <a:fld id="{E126B8BB-0C96-4648-99C2-4E0EE3FEB9B5}" type="datetime1">
              <a:rPr lang="en-US"/>
              <a:pPr lvl="0"/>
              <a:t>7/14/2024</a:t>
            </a:fld>
            <a:endParaRPr lang="en-US"/>
          </a:p>
        </p:txBody>
      </p:sp>
      <p:sp>
        <p:nvSpPr>
          <p:cNvPr id="3" name="Footer Placeholder 8">
            <a:extLst>
              <a:ext uri="{FF2B5EF4-FFF2-40B4-BE49-F238E27FC236}">
                <a16:creationId xmlns:a16="http://schemas.microsoft.com/office/drawing/2014/main" id="{D52F2FC2-ACC5-07B5-E453-1241CB8BF524}"/>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4" name="Slide Number Placeholder 9">
            <a:extLst>
              <a:ext uri="{FF2B5EF4-FFF2-40B4-BE49-F238E27FC236}">
                <a16:creationId xmlns:a16="http://schemas.microsoft.com/office/drawing/2014/main" id="{106982E1-87BE-0DD6-EFA2-FB7BCFAC5CE0}"/>
              </a:ext>
            </a:extLst>
          </p:cNvPr>
          <p:cNvSpPr txBox="1">
            <a:spLocks noGrp="1"/>
          </p:cNvSpPr>
          <p:nvPr>
            <p:ph type="sldNum" sz="quarter" idx="8"/>
          </p:nvPr>
        </p:nvSpPr>
        <p:spPr>
          <a:xfrm>
            <a:off x="10558302" y="6423916"/>
            <a:ext cx="1052510" cy="365129"/>
          </a:xfrm>
        </p:spPr>
        <p:txBody>
          <a:bodyPr/>
          <a:lstStyle>
            <a:lvl1pPr>
              <a:defRPr/>
            </a:lvl1pPr>
          </a:lstStyle>
          <a:p>
            <a:pPr lvl="0"/>
            <a:fld id="{A315B3D2-140F-462E-AAF6-1413FDDD5E5E}" type="slidenum">
              <a:t>‹#›</a:t>
            </a:fld>
            <a:endParaRPr lang="en-US"/>
          </a:p>
        </p:txBody>
      </p:sp>
    </p:spTree>
    <p:extLst>
      <p:ext uri="{BB962C8B-B14F-4D97-AF65-F5344CB8AC3E}">
        <p14:creationId xmlns:p14="http://schemas.microsoft.com/office/powerpoint/2010/main" val="67253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5ED018F-43A7-F0E3-B7CA-6B1371C08B9C}"/>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6" name="Rectangle 9">
            <a:extLst>
              <a:ext uri="{FF2B5EF4-FFF2-40B4-BE49-F238E27FC236}">
                <a16:creationId xmlns:a16="http://schemas.microsoft.com/office/drawing/2014/main" id="{08328D9E-13A6-EB76-5E3B-82CB98EFF14B}"/>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7" name="Rectangle 10">
            <a:extLst>
              <a:ext uri="{FF2B5EF4-FFF2-40B4-BE49-F238E27FC236}">
                <a16:creationId xmlns:a16="http://schemas.microsoft.com/office/drawing/2014/main" id="{35D28449-C08D-8D97-DE57-18992C135CA3}"/>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Date Placeholder 4">
            <a:extLst>
              <a:ext uri="{FF2B5EF4-FFF2-40B4-BE49-F238E27FC236}">
                <a16:creationId xmlns:a16="http://schemas.microsoft.com/office/drawing/2014/main" id="{0B2DB58E-621D-3517-DAB0-2C3DD9CAD147}"/>
              </a:ext>
            </a:extLst>
          </p:cNvPr>
          <p:cNvSpPr txBox="1">
            <a:spLocks noGrp="1"/>
          </p:cNvSpPr>
          <p:nvPr>
            <p:ph type="dt" sz="half" idx="7"/>
          </p:nvPr>
        </p:nvSpPr>
        <p:spPr>
          <a:xfrm>
            <a:off x="7605951" y="6423916"/>
            <a:ext cx="2844798" cy="365129"/>
          </a:xfrm>
        </p:spPr>
        <p:txBody>
          <a:bodyPr/>
          <a:lstStyle>
            <a:lvl1pPr>
              <a:defRPr/>
            </a:lvl1pPr>
          </a:lstStyle>
          <a:p>
            <a:pPr lvl="0"/>
            <a:fld id="{B51F6074-AA52-4AB0-8FE9-B8A70879B95B}" type="datetime1">
              <a:rPr lang="en-US"/>
              <a:pPr lvl="0"/>
              <a:t>7/14/2024</a:t>
            </a:fld>
            <a:endParaRPr lang="en-US"/>
          </a:p>
        </p:txBody>
      </p:sp>
      <p:sp>
        <p:nvSpPr>
          <p:cNvPr id="3" name="Footer Placeholder 5">
            <a:extLst>
              <a:ext uri="{FF2B5EF4-FFF2-40B4-BE49-F238E27FC236}">
                <a16:creationId xmlns:a16="http://schemas.microsoft.com/office/drawing/2014/main" id="{9B8323F8-9F1C-E4EB-A9F3-D48E7B2E9A5D}"/>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4" name="Slide Number Placeholder 6">
            <a:extLst>
              <a:ext uri="{FF2B5EF4-FFF2-40B4-BE49-F238E27FC236}">
                <a16:creationId xmlns:a16="http://schemas.microsoft.com/office/drawing/2014/main" id="{BBE7689B-2993-FA53-9684-430A411DBBE1}"/>
              </a:ext>
            </a:extLst>
          </p:cNvPr>
          <p:cNvSpPr txBox="1">
            <a:spLocks noGrp="1"/>
          </p:cNvSpPr>
          <p:nvPr>
            <p:ph type="sldNum" sz="quarter" idx="8"/>
          </p:nvPr>
        </p:nvSpPr>
        <p:spPr>
          <a:xfrm>
            <a:off x="10558302" y="6423916"/>
            <a:ext cx="1052510" cy="365129"/>
          </a:xfrm>
        </p:spPr>
        <p:txBody>
          <a:bodyPr/>
          <a:lstStyle>
            <a:lvl1pPr>
              <a:defRPr/>
            </a:lvl1pPr>
          </a:lstStyle>
          <a:p>
            <a:pPr lvl="0"/>
            <a:fld id="{2876F866-530F-488C-8775-B6FE621A982A}" type="slidenum">
              <a:t>‹#›</a:t>
            </a:fld>
            <a:endParaRPr lang="en-US"/>
          </a:p>
        </p:txBody>
      </p:sp>
    </p:spTree>
    <p:extLst>
      <p:ext uri="{BB962C8B-B14F-4D97-AF65-F5344CB8AC3E}">
        <p14:creationId xmlns:p14="http://schemas.microsoft.com/office/powerpoint/2010/main" val="39324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E2B2DA3-D0E6-89BB-1781-ED37F9374C61}"/>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8" name="Rectangle 9">
            <a:extLst>
              <a:ext uri="{FF2B5EF4-FFF2-40B4-BE49-F238E27FC236}">
                <a16:creationId xmlns:a16="http://schemas.microsoft.com/office/drawing/2014/main" id="{013AB9C0-9A4A-B28B-E119-B825F9C8C11B}"/>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9" name="Rectangle 10">
            <a:extLst>
              <a:ext uri="{FF2B5EF4-FFF2-40B4-BE49-F238E27FC236}">
                <a16:creationId xmlns:a16="http://schemas.microsoft.com/office/drawing/2014/main" id="{C0CA3AD3-A6F4-C5CD-50E5-745AE9850C01}"/>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Text Placeholder 4">
            <a:extLst>
              <a:ext uri="{FF2B5EF4-FFF2-40B4-BE49-F238E27FC236}">
                <a16:creationId xmlns:a16="http://schemas.microsoft.com/office/drawing/2014/main" id="{D982C5B7-A700-072B-4734-284A9C3E0AB4}"/>
              </a:ext>
            </a:extLst>
          </p:cNvPr>
          <p:cNvSpPr txBox="1">
            <a:spLocks noGrp="1"/>
          </p:cNvSpPr>
          <p:nvPr>
            <p:ph type="body" idx="4294967295"/>
          </p:nvPr>
        </p:nvSpPr>
        <p:spPr>
          <a:xfrm>
            <a:off x="6416043" y="2250896"/>
            <a:ext cx="5194770" cy="553376"/>
          </a:xfrm>
        </p:spPr>
        <p:txBody>
          <a:bodyPr>
            <a:noAutofit/>
          </a:bodyPr>
          <a:lstStyle>
            <a:lvl1pPr marL="0" indent="0">
              <a:lnSpc>
                <a:spcPct val="100000"/>
              </a:lnSpc>
              <a:spcBef>
                <a:spcPts val="500"/>
              </a:spcBef>
              <a:buNone/>
              <a:defRPr sz="2000"/>
            </a:lvl1pPr>
          </a:lstStyle>
          <a:p>
            <a:pPr lvl="0"/>
            <a:r>
              <a:rPr lang="en-US"/>
              <a:t>Click to edit Master text styles</a:t>
            </a:r>
          </a:p>
        </p:txBody>
      </p:sp>
      <p:sp>
        <p:nvSpPr>
          <p:cNvPr id="3" name="Content Placeholder 5">
            <a:extLst>
              <a:ext uri="{FF2B5EF4-FFF2-40B4-BE49-F238E27FC236}">
                <a16:creationId xmlns:a16="http://schemas.microsoft.com/office/drawing/2014/main" id="{44B6907C-9C67-C527-6C6C-6DAFDEEBA093}"/>
              </a:ext>
            </a:extLst>
          </p:cNvPr>
          <p:cNvSpPr txBox="1">
            <a:spLocks noGrp="1"/>
          </p:cNvSpPr>
          <p:nvPr>
            <p:ph idx="4294967295"/>
          </p:nvPr>
        </p:nvSpPr>
        <p:spPr>
          <a:xfrm>
            <a:off x="6416033" y="2926052"/>
            <a:ext cx="5194770" cy="2934995"/>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5E2945C4-1943-A8AC-064A-AFA6B2AA1406}"/>
              </a:ext>
            </a:extLst>
          </p:cNvPr>
          <p:cNvSpPr txBox="1">
            <a:spLocks noGrp="1"/>
          </p:cNvSpPr>
          <p:nvPr>
            <p:ph type="dt" sz="half" idx="7"/>
          </p:nvPr>
        </p:nvSpPr>
        <p:spPr>
          <a:xfrm>
            <a:off x="7605951" y="6423916"/>
            <a:ext cx="2844798" cy="365129"/>
          </a:xfrm>
        </p:spPr>
        <p:txBody>
          <a:bodyPr/>
          <a:lstStyle>
            <a:lvl1pPr>
              <a:defRPr/>
            </a:lvl1pPr>
          </a:lstStyle>
          <a:p>
            <a:pPr lvl="0"/>
            <a:fld id="{A4DA47B1-9411-4824-8F8D-73F2E8062D62}" type="datetime1">
              <a:rPr lang="en-US"/>
              <a:pPr lvl="0"/>
              <a:t>7/14/2024</a:t>
            </a:fld>
            <a:endParaRPr lang="en-US"/>
          </a:p>
        </p:txBody>
      </p:sp>
      <p:sp>
        <p:nvSpPr>
          <p:cNvPr id="5" name="Footer Placeholder 7">
            <a:extLst>
              <a:ext uri="{FF2B5EF4-FFF2-40B4-BE49-F238E27FC236}">
                <a16:creationId xmlns:a16="http://schemas.microsoft.com/office/drawing/2014/main" id="{2B5E2777-9E27-8211-1CC6-97D3584FAE4F}"/>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6" name="Slide Number Placeholder 8">
            <a:extLst>
              <a:ext uri="{FF2B5EF4-FFF2-40B4-BE49-F238E27FC236}">
                <a16:creationId xmlns:a16="http://schemas.microsoft.com/office/drawing/2014/main" id="{3A79743A-5D1D-48D8-BC51-048E3FF212EB}"/>
              </a:ext>
            </a:extLst>
          </p:cNvPr>
          <p:cNvSpPr txBox="1">
            <a:spLocks noGrp="1"/>
          </p:cNvSpPr>
          <p:nvPr>
            <p:ph type="sldNum" sz="quarter" idx="8"/>
          </p:nvPr>
        </p:nvSpPr>
        <p:spPr>
          <a:xfrm>
            <a:off x="10558302" y="6423916"/>
            <a:ext cx="1052510" cy="365129"/>
          </a:xfrm>
        </p:spPr>
        <p:txBody>
          <a:bodyPr/>
          <a:lstStyle>
            <a:lvl1pPr>
              <a:defRPr/>
            </a:lvl1pPr>
          </a:lstStyle>
          <a:p>
            <a:pPr lvl="0"/>
            <a:fld id="{3F002002-F194-4FA4-9ED0-E8B708E8AC16}" type="slidenum">
              <a:t>‹#›</a:t>
            </a:fld>
            <a:endParaRPr lang="en-US"/>
          </a:p>
        </p:txBody>
      </p:sp>
    </p:spTree>
    <p:extLst>
      <p:ext uri="{BB962C8B-B14F-4D97-AF65-F5344CB8AC3E}">
        <p14:creationId xmlns:p14="http://schemas.microsoft.com/office/powerpoint/2010/main" val="108786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8">
            <a:extLst>
              <a:ext uri="{FF2B5EF4-FFF2-40B4-BE49-F238E27FC236}">
                <a16:creationId xmlns:a16="http://schemas.microsoft.com/office/drawing/2014/main" id="{B05468EC-2061-0B4F-6967-6A7F2504FDA9}"/>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4" name="Rectangle 9">
            <a:extLst>
              <a:ext uri="{FF2B5EF4-FFF2-40B4-BE49-F238E27FC236}">
                <a16:creationId xmlns:a16="http://schemas.microsoft.com/office/drawing/2014/main" id="{ED786FFE-279A-8F9F-921F-503809F2AF9F}"/>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5" name="Rectangle 10">
            <a:extLst>
              <a:ext uri="{FF2B5EF4-FFF2-40B4-BE49-F238E27FC236}">
                <a16:creationId xmlns:a16="http://schemas.microsoft.com/office/drawing/2014/main" id="{1DA4B9B7-50F4-D469-D02D-DD2510454A25}"/>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Slide Number Placeholder 4">
            <a:extLst>
              <a:ext uri="{FF2B5EF4-FFF2-40B4-BE49-F238E27FC236}">
                <a16:creationId xmlns:a16="http://schemas.microsoft.com/office/drawing/2014/main" id="{D1653383-47F8-62B4-F564-02A107CFAA26}"/>
              </a:ext>
            </a:extLst>
          </p:cNvPr>
          <p:cNvSpPr txBox="1">
            <a:spLocks noGrp="1"/>
          </p:cNvSpPr>
          <p:nvPr>
            <p:ph type="sldNum" sz="quarter" idx="8"/>
          </p:nvPr>
        </p:nvSpPr>
        <p:spPr>
          <a:xfrm>
            <a:off x="10558302" y="6423916"/>
            <a:ext cx="1052510" cy="365129"/>
          </a:xfrm>
        </p:spPr>
        <p:txBody>
          <a:bodyPr/>
          <a:lstStyle>
            <a:lvl1pPr>
              <a:defRPr/>
            </a:lvl1pPr>
          </a:lstStyle>
          <a:p>
            <a:pPr lvl="0"/>
            <a:fld id="{0DF6F5BB-78CB-4BDF-A91D-0F4DDB19D28A}" type="slidenum">
              <a:t>‹#›</a:t>
            </a:fld>
            <a:endParaRPr lang="en-US"/>
          </a:p>
        </p:txBody>
      </p:sp>
    </p:spTree>
    <p:extLst>
      <p:ext uri="{BB962C8B-B14F-4D97-AF65-F5344CB8AC3E}">
        <p14:creationId xmlns:p14="http://schemas.microsoft.com/office/powerpoint/2010/main" val="115037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DD3932D-4C31-873E-5023-70823B781775}"/>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3" name="Rectangle 9">
            <a:extLst>
              <a:ext uri="{FF2B5EF4-FFF2-40B4-BE49-F238E27FC236}">
                <a16:creationId xmlns:a16="http://schemas.microsoft.com/office/drawing/2014/main" id="{78FE6548-6B67-88B0-0D44-16C0F3D2BD17}"/>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4" name="Rectangle 10">
            <a:extLst>
              <a:ext uri="{FF2B5EF4-FFF2-40B4-BE49-F238E27FC236}">
                <a16:creationId xmlns:a16="http://schemas.microsoft.com/office/drawing/2014/main" id="{8B260FE3-DDD4-462F-A925-BDB7EB778C19}"/>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Tree>
    <p:extLst>
      <p:ext uri="{BB962C8B-B14F-4D97-AF65-F5344CB8AC3E}">
        <p14:creationId xmlns:p14="http://schemas.microsoft.com/office/powerpoint/2010/main" val="552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657DC4E-60CC-0CDF-2734-93669399442A}"/>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7" name="Rectangle 9">
            <a:extLst>
              <a:ext uri="{FF2B5EF4-FFF2-40B4-BE49-F238E27FC236}">
                <a16:creationId xmlns:a16="http://schemas.microsoft.com/office/drawing/2014/main" id="{5393D109-CB19-BFD6-FB47-295EDED0FC99}"/>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8" name="Rectangle 10">
            <a:extLst>
              <a:ext uri="{FF2B5EF4-FFF2-40B4-BE49-F238E27FC236}">
                <a16:creationId xmlns:a16="http://schemas.microsoft.com/office/drawing/2014/main" id="{9B56C4DF-A152-6C8F-BC6A-99D992CEF713}"/>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Text Placeholder 3">
            <a:extLst>
              <a:ext uri="{FF2B5EF4-FFF2-40B4-BE49-F238E27FC236}">
                <a16:creationId xmlns:a16="http://schemas.microsoft.com/office/drawing/2014/main" id="{C835A46F-A658-F625-6085-66B526AD1E4A}"/>
              </a:ext>
            </a:extLst>
          </p:cNvPr>
          <p:cNvSpPr txBox="1">
            <a:spLocks noGrp="1"/>
          </p:cNvSpPr>
          <p:nvPr>
            <p:ph type="body" idx="2"/>
          </p:nvPr>
        </p:nvSpPr>
        <p:spPr>
          <a:xfrm>
            <a:off x="767858" y="2836651"/>
            <a:ext cx="3031848" cy="3001389"/>
          </a:xfrm>
        </p:spPr>
        <p:txBody>
          <a:bodyPr anchor="t"/>
          <a:lstStyle>
            <a:lvl1pPr marL="0" indent="0">
              <a:buNone/>
              <a:defRPr sz="1600">
                <a:solidFill>
                  <a:srgbClr val="FFFFFF"/>
                </a:solidFill>
              </a:defRPr>
            </a:lvl1pPr>
          </a:lstStyle>
          <a:p>
            <a:pPr lvl="0"/>
            <a:r>
              <a:rPr lang="en-US"/>
              <a:t>Click to edit Master text styles</a:t>
            </a:r>
          </a:p>
        </p:txBody>
      </p:sp>
      <p:sp>
        <p:nvSpPr>
          <p:cNvPr id="3" name="Date Placeholder 7">
            <a:extLst>
              <a:ext uri="{FF2B5EF4-FFF2-40B4-BE49-F238E27FC236}">
                <a16:creationId xmlns:a16="http://schemas.microsoft.com/office/drawing/2014/main" id="{449734A6-8009-4129-BA57-767310B46DEF}"/>
              </a:ext>
            </a:extLst>
          </p:cNvPr>
          <p:cNvSpPr txBox="1">
            <a:spLocks noGrp="1"/>
          </p:cNvSpPr>
          <p:nvPr>
            <p:ph type="dt" sz="half" idx="7"/>
          </p:nvPr>
        </p:nvSpPr>
        <p:spPr>
          <a:xfrm>
            <a:off x="7605951" y="6456916"/>
            <a:ext cx="2844798" cy="365129"/>
          </a:xfrm>
        </p:spPr>
        <p:txBody>
          <a:bodyPr/>
          <a:lstStyle>
            <a:lvl1pPr>
              <a:defRPr/>
            </a:lvl1pPr>
          </a:lstStyle>
          <a:p>
            <a:pPr lvl="0"/>
            <a:fld id="{C6835F2D-0AB1-4DFC-A783-650EA8494CC4}" type="datetime1">
              <a:rPr lang="en-US"/>
              <a:pPr lvl="0"/>
              <a:t>7/14/2024</a:t>
            </a:fld>
            <a:endParaRPr lang="en-US"/>
          </a:p>
        </p:txBody>
      </p:sp>
      <p:sp>
        <p:nvSpPr>
          <p:cNvPr id="4" name="Footer Placeholder 9">
            <a:extLst>
              <a:ext uri="{FF2B5EF4-FFF2-40B4-BE49-F238E27FC236}">
                <a16:creationId xmlns:a16="http://schemas.microsoft.com/office/drawing/2014/main" id="{6FE4AE66-7EA2-8508-BD7B-7E38A6D550BE}"/>
              </a:ext>
            </a:extLst>
          </p:cNvPr>
          <p:cNvSpPr txBox="1">
            <a:spLocks noGrp="1"/>
          </p:cNvSpPr>
          <p:nvPr>
            <p:ph type="ftr" sz="quarter" idx="9"/>
          </p:nvPr>
        </p:nvSpPr>
        <p:spPr>
          <a:xfrm>
            <a:off x="581192" y="6452591"/>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5" name="Slide Number Placeholder 10">
            <a:extLst>
              <a:ext uri="{FF2B5EF4-FFF2-40B4-BE49-F238E27FC236}">
                <a16:creationId xmlns:a16="http://schemas.microsoft.com/office/drawing/2014/main" id="{E9F7242C-6A45-07BE-D074-DC7EC76F30E4}"/>
              </a:ext>
            </a:extLst>
          </p:cNvPr>
          <p:cNvSpPr txBox="1">
            <a:spLocks noGrp="1"/>
          </p:cNvSpPr>
          <p:nvPr>
            <p:ph type="sldNum" sz="quarter" idx="8"/>
          </p:nvPr>
        </p:nvSpPr>
        <p:spPr>
          <a:xfrm>
            <a:off x="10558302" y="6456916"/>
            <a:ext cx="1052510" cy="365129"/>
          </a:xfrm>
        </p:spPr>
        <p:txBody>
          <a:bodyPr/>
          <a:lstStyle>
            <a:lvl1pPr>
              <a:defRPr/>
            </a:lvl1pPr>
          </a:lstStyle>
          <a:p>
            <a:pPr lvl="0"/>
            <a:fld id="{4A44696C-9F1F-4206-96E0-5B4D302668D1}" type="slidenum">
              <a:t>‹#›</a:t>
            </a:fld>
            <a:endParaRPr lang="en-US"/>
          </a:p>
        </p:txBody>
      </p:sp>
    </p:spTree>
    <p:extLst>
      <p:ext uri="{BB962C8B-B14F-4D97-AF65-F5344CB8AC3E}">
        <p14:creationId xmlns:p14="http://schemas.microsoft.com/office/powerpoint/2010/main" val="41899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B924C0-2924-627A-D251-A2DE40E13FFB}"/>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6" name="Rectangle 9">
            <a:extLst>
              <a:ext uri="{FF2B5EF4-FFF2-40B4-BE49-F238E27FC236}">
                <a16:creationId xmlns:a16="http://schemas.microsoft.com/office/drawing/2014/main" id="{486BC4E0-A832-04B0-D695-3F669304A6EA}"/>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7" name="Rectangle 10">
            <a:extLst>
              <a:ext uri="{FF2B5EF4-FFF2-40B4-BE49-F238E27FC236}">
                <a16:creationId xmlns:a16="http://schemas.microsoft.com/office/drawing/2014/main" id="{2394D45C-4B89-ACFC-EB45-82F5FCE5543C}"/>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
        <p:nvSpPr>
          <p:cNvPr id="2" name="Date Placeholder 4">
            <a:extLst>
              <a:ext uri="{FF2B5EF4-FFF2-40B4-BE49-F238E27FC236}">
                <a16:creationId xmlns:a16="http://schemas.microsoft.com/office/drawing/2014/main" id="{A7933BFE-BD35-20B4-6DB5-4011667315C9}"/>
              </a:ext>
            </a:extLst>
          </p:cNvPr>
          <p:cNvSpPr txBox="1">
            <a:spLocks noGrp="1"/>
          </p:cNvSpPr>
          <p:nvPr>
            <p:ph type="dt" sz="half" idx="7"/>
          </p:nvPr>
        </p:nvSpPr>
        <p:spPr>
          <a:xfrm>
            <a:off x="7605951" y="6423916"/>
            <a:ext cx="2844798" cy="365129"/>
          </a:xfrm>
        </p:spPr>
        <p:txBody>
          <a:bodyPr/>
          <a:lstStyle>
            <a:lvl1pPr>
              <a:defRPr/>
            </a:lvl1pPr>
          </a:lstStyle>
          <a:p>
            <a:pPr lvl="0"/>
            <a:fld id="{E84B79B1-B0BC-4500-AA5B-854C040167B5}" type="datetime1">
              <a:rPr lang="en-US"/>
              <a:pPr lvl="0"/>
              <a:t>7/14/2024</a:t>
            </a:fld>
            <a:endParaRPr lang="en-US"/>
          </a:p>
        </p:txBody>
      </p:sp>
      <p:sp>
        <p:nvSpPr>
          <p:cNvPr id="3" name="Footer Placeholder 5">
            <a:extLst>
              <a:ext uri="{FF2B5EF4-FFF2-40B4-BE49-F238E27FC236}">
                <a16:creationId xmlns:a16="http://schemas.microsoft.com/office/drawing/2014/main" id="{280CC5DF-87D4-9C4B-32AD-4420424A0648}"/>
              </a:ext>
            </a:extLst>
          </p:cNvPr>
          <p:cNvSpPr txBox="1">
            <a:spLocks noGrp="1"/>
          </p:cNvSpPr>
          <p:nvPr>
            <p:ph type="ftr" sz="quarter" idx="9"/>
          </p:nvPr>
        </p:nvSpPr>
        <p:spPr>
          <a:xfrm>
            <a:off x="581192" y="6423916"/>
            <a:ext cx="691720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Franklin Gothic Book"/>
              </a:defRPr>
            </a:lvl1pPr>
          </a:lstStyle>
          <a:p>
            <a:pPr lvl="0"/>
            <a:endParaRPr lang="en-US"/>
          </a:p>
        </p:txBody>
      </p:sp>
      <p:sp>
        <p:nvSpPr>
          <p:cNvPr id="4" name="Slide Number Placeholder 6">
            <a:extLst>
              <a:ext uri="{FF2B5EF4-FFF2-40B4-BE49-F238E27FC236}">
                <a16:creationId xmlns:a16="http://schemas.microsoft.com/office/drawing/2014/main" id="{AE1C8121-42D2-0805-AFEA-299DBFDEED29}"/>
              </a:ext>
            </a:extLst>
          </p:cNvPr>
          <p:cNvSpPr txBox="1">
            <a:spLocks noGrp="1"/>
          </p:cNvSpPr>
          <p:nvPr>
            <p:ph type="sldNum" sz="quarter" idx="8"/>
          </p:nvPr>
        </p:nvSpPr>
        <p:spPr>
          <a:xfrm>
            <a:off x="10558302" y="6423916"/>
            <a:ext cx="1052510" cy="365129"/>
          </a:xfrm>
        </p:spPr>
        <p:txBody>
          <a:bodyPr/>
          <a:lstStyle>
            <a:lvl1pPr>
              <a:defRPr/>
            </a:lvl1pPr>
          </a:lstStyle>
          <a:p>
            <a:pPr lvl="0"/>
            <a:fld id="{B8DB679F-A2D7-40C8-9779-3DE406EDC5D9}" type="slidenum">
              <a:t>‹#›</a:t>
            </a:fld>
            <a:endParaRPr lang="en-US"/>
          </a:p>
        </p:txBody>
      </p:sp>
    </p:spTree>
    <p:extLst>
      <p:ext uri="{BB962C8B-B14F-4D97-AF65-F5344CB8AC3E}">
        <p14:creationId xmlns:p14="http://schemas.microsoft.com/office/powerpoint/2010/main" val="146406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71D8D-1053-9E8A-7986-49E85D983B44}"/>
              </a:ext>
            </a:extLst>
          </p:cNvPr>
          <p:cNvSpPr txBox="1">
            <a:spLocks noGrp="1"/>
          </p:cNvSpPr>
          <p:nvPr>
            <p:ph type="title"/>
          </p:nvPr>
        </p:nvSpPr>
        <p:spPr>
          <a:xfrm>
            <a:off x="581192" y="705121"/>
            <a:ext cx="11029611" cy="1189552"/>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AB3869C1-EC5C-BEEE-B5E6-B8180F2B3F20}"/>
              </a:ext>
            </a:extLst>
          </p:cNvPr>
          <p:cNvSpPr txBox="1">
            <a:spLocks noGrp="1"/>
          </p:cNvSpPr>
          <p:nvPr>
            <p:ph type="body" idx="1"/>
          </p:nvPr>
        </p:nvSpPr>
        <p:spPr>
          <a:xfrm>
            <a:off x="581192" y="2335999"/>
            <a:ext cx="11029611" cy="3652049"/>
          </a:xfrm>
          <a:prstGeom prst="rect">
            <a:avLst/>
          </a:prstGeom>
          <a:noFill/>
          <a:ln>
            <a:noFill/>
          </a:ln>
        </p:spPr>
        <p:txBody>
          <a:bodyPr vert="horz" wrap="square" lIns="91440" tIns="45720" rIns="91440" bIns="45720" anchor="ctr"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DD49-D15F-4A48-5585-DB7D385C9293}"/>
              </a:ext>
            </a:extLst>
          </p:cNvPr>
          <p:cNvSpPr txBox="1">
            <a:spLocks noGrp="1"/>
          </p:cNvSpPr>
          <p:nvPr>
            <p:ph type="dt" sz="half" idx="2"/>
          </p:nvPr>
        </p:nvSpPr>
        <p:spPr>
          <a:xfrm>
            <a:off x="7605951" y="6423916"/>
            <a:ext cx="284479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404040"/>
                </a:solidFill>
                <a:uFillTx/>
                <a:latin typeface="Franklin Gothic Book"/>
              </a:defRPr>
            </a:lvl1pPr>
          </a:lstStyle>
          <a:p>
            <a:pPr lvl="0"/>
            <a:fld id="{6EA16B2B-306B-4976-9304-6E9C8243707F}" type="datetime1">
              <a:rPr lang="en-US"/>
              <a:pPr lvl="0"/>
              <a:t>7/14/2024</a:t>
            </a:fld>
            <a:endParaRPr lang="en-US"/>
          </a:p>
        </p:txBody>
      </p:sp>
      <p:sp>
        <p:nvSpPr>
          <p:cNvPr id="5" name="Slide Number Placeholder 5">
            <a:extLst>
              <a:ext uri="{FF2B5EF4-FFF2-40B4-BE49-F238E27FC236}">
                <a16:creationId xmlns:a16="http://schemas.microsoft.com/office/drawing/2014/main" id="{BE02558A-662F-6BC0-BB30-7BAB3F46FBC2}"/>
              </a:ext>
            </a:extLst>
          </p:cNvPr>
          <p:cNvSpPr txBox="1">
            <a:spLocks noGrp="1"/>
          </p:cNvSpPr>
          <p:nvPr>
            <p:ph type="sldNum" sz="quarter" idx="4"/>
          </p:nvPr>
        </p:nvSpPr>
        <p:spPr>
          <a:xfrm>
            <a:off x="10558302" y="6423916"/>
            <a:ext cx="105251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404040"/>
                </a:solidFill>
                <a:uFillTx/>
                <a:latin typeface="Franklin Gothic Book"/>
              </a:defRPr>
            </a:lvl1pPr>
          </a:lstStyle>
          <a:p>
            <a:pPr lvl="0"/>
            <a:fld id="{E74A88D0-D1BF-405C-9688-00A02C79AF0A}" type="slidenum">
              <a:t>‹#›</a:t>
            </a:fld>
            <a:endParaRPr lang="en-US"/>
          </a:p>
        </p:txBody>
      </p:sp>
      <p:sp>
        <p:nvSpPr>
          <p:cNvPr id="6" name="Rectangle 8">
            <a:extLst>
              <a:ext uri="{FF2B5EF4-FFF2-40B4-BE49-F238E27FC236}">
                <a16:creationId xmlns:a16="http://schemas.microsoft.com/office/drawing/2014/main" id="{5519958F-BBB2-EB6E-37E5-5A5B48913683}"/>
              </a:ext>
            </a:extLst>
          </p:cNvPr>
          <p:cNvSpPr/>
          <p:nvPr/>
        </p:nvSpPr>
        <p:spPr>
          <a:xfrm>
            <a:off x="446538" y="457200"/>
            <a:ext cx="3703320" cy="94997"/>
          </a:xfrm>
          <a:prstGeom prst="rect">
            <a:avLst/>
          </a:prstGeom>
          <a:solidFill>
            <a:srgbClr val="465359"/>
          </a:solidFill>
          <a:ln cap="rnd">
            <a:noFill/>
            <a:prstDash val="solid"/>
          </a:ln>
        </p:spPr>
        <p:txBody>
          <a:bodyPr lIns="0" tIns="0" rIns="0" bIns="0"/>
          <a:lstStyle/>
          <a:p>
            <a:endParaRPr lang="en-US"/>
          </a:p>
        </p:txBody>
      </p:sp>
      <p:sp>
        <p:nvSpPr>
          <p:cNvPr id="7" name="Rectangle 9">
            <a:extLst>
              <a:ext uri="{FF2B5EF4-FFF2-40B4-BE49-F238E27FC236}">
                <a16:creationId xmlns:a16="http://schemas.microsoft.com/office/drawing/2014/main" id="{3B3DA4CE-269C-F27F-3E3D-D31FAF2F874A}"/>
              </a:ext>
            </a:extLst>
          </p:cNvPr>
          <p:cNvSpPr/>
          <p:nvPr/>
        </p:nvSpPr>
        <p:spPr>
          <a:xfrm>
            <a:off x="8042148" y="453642"/>
            <a:ext cx="3703320" cy="98554"/>
          </a:xfrm>
          <a:prstGeom prst="rect">
            <a:avLst/>
          </a:prstGeom>
          <a:solidFill>
            <a:srgbClr val="969FA7"/>
          </a:solidFill>
          <a:ln cap="rnd">
            <a:noFill/>
            <a:prstDash val="solid"/>
          </a:ln>
        </p:spPr>
        <p:txBody>
          <a:bodyPr lIns="0" tIns="0" rIns="0" bIns="0"/>
          <a:lstStyle/>
          <a:p>
            <a:endParaRPr lang="en-US"/>
          </a:p>
        </p:txBody>
      </p:sp>
      <p:sp>
        <p:nvSpPr>
          <p:cNvPr id="8" name="Rectangle 10">
            <a:extLst>
              <a:ext uri="{FF2B5EF4-FFF2-40B4-BE49-F238E27FC236}">
                <a16:creationId xmlns:a16="http://schemas.microsoft.com/office/drawing/2014/main" id="{B7C8880D-91F2-85D3-72BF-934E75B48E56}"/>
              </a:ext>
            </a:extLst>
          </p:cNvPr>
          <p:cNvSpPr/>
          <p:nvPr/>
        </p:nvSpPr>
        <p:spPr>
          <a:xfrm>
            <a:off x="4241828" y="457200"/>
            <a:ext cx="3703320" cy="91440"/>
          </a:xfrm>
          <a:prstGeom prst="rect">
            <a:avLst/>
          </a:prstGeom>
          <a:solidFill>
            <a:srgbClr val="1CADE4"/>
          </a:solidFill>
          <a:ln cap="rnd">
            <a:noFill/>
            <a:prstDash val="soli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457200" rtl="0" fontAlgn="auto" hangingPunct="1">
        <a:lnSpc>
          <a:spcPct val="100000"/>
        </a:lnSpc>
        <a:spcBef>
          <a:spcPts val="0"/>
        </a:spcBef>
        <a:spcAft>
          <a:spcPts val="0"/>
        </a:spcAft>
        <a:buNone/>
        <a:tabLst/>
        <a:defRPr lang="en-US" sz="2800" b="0" i="0" u="none" strike="noStrike" kern="1200" cap="all" spc="0" baseline="0">
          <a:solidFill>
            <a:srgbClr val="404040"/>
          </a:solidFill>
          <a:uFillTx/>
          <a:latin typeface="Franklin Gothic Demi"/>
        </a:defRPr>
      </a:lvl1pPr>
    </p:titleStyle>
    <p:bodyStyle>
      <a:lvl1pPr marL="306003" marR="0" lvl="0" indent="-306003" algn="l" defTabSz="457200" rtl="0" fontAlgn="auto" hangingPunct="1">
        <a:lnSpc>
          <a:spcPct val="110000"/>
        </a:lnSpc>
        <a:spcBef>
          <a:spcPts val="400"/>
        </a:spcBef>
        <a:spcAft>
          <a:spcPts val="600"/>
        </a:spcAft>
        <a:buClr>
          <a:srgbClr val="1CADE4"/>
        </a:buClr>
        <a:buSzPct val="92000"/>
        <a:buFont typeface="Wingdings 2" pitchFamily="18"/>
        <a:buChar char=""/>
        <a:tabLst/>
        <a:defRPr lang="en-US" sz="1700" b="0" i="0" u="none" strike="noStrike" kern="1200" cap="none" spc="0" baseline="0">
          <a:solidFill>
            <a:srgbClr val="404040"/>
          </a:solidFill>
          <a:uFillTx/>
          <a:latin typeface="Franklin Gothic Book"/>
        </a:defRPr>
      </a:lvl1pPr>
      <a:lvl2pPr marL="630003" marR="0" lvl="1" indent="-306003" algn="l" defTabSz="457200" rtl="0" fontAlgn="auto" hangingPunct="1">
        <a:lnSpc>
          <a:spcPct val="100000"/>
        </a:lnSpc>
        <a:spcBef>
          <a:spcPts val="300"/>
        </a:spcBef>
        <a:spcAft>
          <a:spcPts val="600"/>
        </a:spcAft>
        <a:buClr>
          <a:srgbClr val="1CADE4"/>
        </a:buClr>
        <a:buSzPct val="92000"/>
        <a:buFont typeface="Wingdings 2" pitchFamily="18"/>
        <a:buChar char=""/>
        <a:tabLst/>
        <a:defRPr lang="en-US" sz="1400" b="0" i="0" u="none" strike="noStrike" kern="1200" cap="none" spc="0" baseline="0">
          <a:solidFill>
            <a:srgbClr val="404040"/>
          </a:solidFill>
          <a:uFillTx/>
          <a:latin typeface="Franklin Gothic Book"/>
        </a:defRPr>
      </a:lvl2pPr>
      <a:lvl3pPr marL="899998" marR="0" lvl="2" indent="-270004" algn="l" defTabSz="457200" rtl="0" fontAlgn="auto" hangingPunct="1">
        <a:lnSpc>
          <a:spcPct val="100000"/>
        </a:lnSpc>
        <a:spcBef>
          <a:spcPts val="300"/>
        </a:spcBef>
        <a:spcAft>
          <a:spcPts val="600"/>
        </a:spcAft>
        <a:buClr>
          <a:srgbClr val="1CADE4"/>
        </a:buClr>
        <a:buSzPct val="92000"/>
        <a:buFont typeface="Wingdings 2" pitchFamily="18"/>
        <a:buChar char=""/>
        <a:tabLst/>
        <a:defRPr lang="en-US" sz="1300" b="0" i="0" u="none" strike="noStrike" kern="1200" cap="none" spc="0" baseline="0">
          <a:solidFill>
            <a:srgbClr val="404040"/>
          </a:solidFill>
          <a:uFillTx/>
          <a:latin typeface="Franklin Gothic Book"/>
        </a:defRPr>
      </a:lvl3pPr>
      <a:lvl4pPr marL="1242002" marR="0" lvl="3" indent="-234004" algn="l" defTabSz="457200" rtl="0" fontAlgn="auto" hangingPunct="1">
        <a:lnSpc>
          <a:spcPct val="100000"/>
        </a:lnSpc>
        <a:spcBef>
          <a:spcPts val="300"/>
        </a:spcBef>
        <a:spcAft>
          <a:spcPts val="600"/>
        </a:spcAft>
        <a:buClr>
          <a:srgbClr val="1CADE4"/>
        </a:buClr>
        <a:buSzPct val="92000"/>
        <a:buFont typeface="Wingdings 2" pitchFamily="18"/>
        <a:buChar char=""/>
        <a:tabLst/>
        <a:defRPr lang="en-US" sz="1100" b="0" i="0" u="none" strike="noStrike" kern="1200" cap="none" spc="0" baseline="0">
          <a:solidFill>
            <a:srgbClr val="404040"/>
          </a:solidFill>
          <a:uFillTx/>
          <a:latin typeface="Franklin Gothic Book"/>
        </a:defRPr>
      </a:lvl4pPr>
      <a:lvl5pPr marL="1602001" marR="0" lvl="4" indent="-234004" algn="l" defTabSz="457200" rtl="0" fontAlgn="auto" hangingPunct="1">
        <a:lnSpc>
          <a:spcPct val="100000"/>
        </a:lnSpc>
        <a:spcBef>
          <a:spcPts val="300"/>
        </a:spcBef>
        <a:spcAft>
          <a:spcPts val="600"/>
        </a:spcAft>
        <a:buClr>
          <a:srgbClr val="1CADE4"/>
        </a:buClr>
        <a:buSzPct val="92000"/>
        <a:buFont typeface="Wingdings 2" pitchFamily="18"/>
        <a:buChar char=""/>
        <a:tabLst/>
        <a:defRPr lang="en-US" sz="11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vfgrty/AIp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FB8F4F22-CB5E-655E-EAB9-F53CF496EFB1}"/>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1CADE4"/>
          </a:solidFill>
          <a:ln cap="rnd">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Franklin Gothic Book"/>
            </a:endParaRPr>
          </a:p>
        </p:txBody>
      </p:sp>
      <p:sp>
        <p:nvSpPr>
          <p:cNvPr id="3" name="Title 1">
            <a:extLst>
              <a:ext uri="{FF2B5EF4-FFF2-40B4-BE49-F238E27FC236}">
                <a16:creationId xmlns:a16="http://schemas.microsoft.com/office/drawing/2014/main" id="{631F8021-1A9B-7CB1-013C-E84CC72925E3}"/>
              </a:ext>
            </a:extLst>
          </p:cNvPr>
          <p:cNvSpPr txBox="1">
            <a:spLocks noGrp="1"/>
          </p:cNvSpPr>
          <p:nvPr>
            <p:ph type="ctrTitle"/>
          </p:nvPr>
        </p:nvSpPr>
        <p:spPr>
          <a:xfrm>
            <a:off x="581192" y="1020433"/>
            <a:ext cx="10993547" cy="1475009"/>
          </a:xfrm>
          <a:prstGeom prst="rect">
            <a:avLst/>
          </a:prstGeom>
          <a:noFill/>
          <a:ln>
            <a:noFill/>
          </a:ln>
        </p:spPr>
        <p:txBody>
          <a:bodyPr vert="horz" wrap="square" lIns="91440" tIns="45720" rIns="91440" bIns="45720" anchor="b" anchorCtr="0" compatLnSpc="1">
            <a:normAutofit/>
          </a:bodyPr>
          <a:lstStyle/>
          <a:p>
            <a:pPr lvl="0"/>
            <a:r>
              <a:rPr lang="en-GB" sz="3600" dirty="0"/>
              <a:t>Student Details</a:t>
            </a:r>
            <a:endParaRPr lang="en-US" sz="3600" dirty="0"/>
          </a:p>
        </p:txBody>
      </p:sp>
      <p:sp>
        <p:nvSpPr>
          <p:cNvPr id="4" name="Rectangle 19">
            <a:extLst>
              <a:ext uri="{FF2B5EF4-FFF2-40B4-BE49-F238E27FC236}">
                <a16:creationId xmlns:a16="http://schemas.microsoft.com/office/drawing/2014/main" id="{9BA88E27-75A0-31EB-AFEA-562390D9A159}"/>
              </a:ext>
              <a:ext uri="{C183D7F6-B498-43B3-948B-1728B52AA6E4}">
                <adec:decorative xmlns:adec="http://schemas.microsoft.com/office/drawing/2017/decorative" val="1"/>
              </a:ext>
            </a:extLst>
          </p:cNvPr>
          <p:cNvSpPr>
            <a:spLocks noMove="1" noResize="1"/>
          </p:cNvSpPr>
          <p:nvPr/>
        </p:nvSpPr>
        <p:spPr>
          <a:xfrm>
            <a:off x="446538" y="457200"/>
            <a:ext cx="3703320" cy="94997"/>
          </a:xfrm>
          <a:prstGeom prst="rect">
            <a:avLst/>
          </a:prstGeom>
          <a:solidFill>
            <a:srgbClr val="465359"/>
          </a:solidFill>
          <a:ln cap="rnd">
            <a:noFill/>
            <a:prstDash val="solid"/>
          </a:ln>
        </p:spPr>
        <p:txBody>
          <a:bodyPr lIns="0" tIns="0" rIns="0" bIns="0">
            <a:noAutofit/>
          </a:bodyPr>
          <a:lstStyle/>
          <a:p>
            <a:endParaRPr lang="en-US"/>
          </a:p>
        </p:txBody>
      </p:sp>
      <p:sp>
        <p:nvSpPr>
          <p:cNvPr id="5" name="Rectangle 21">
            <a:extLst>
              <a:ext uri="{FF2B5EF4-FFF2-40B4-BE49-F238E27FC236}">
                <a16:creationId xmlns:a16="http://schemas.microsoft.com/office/drawing/2014/main" id="{D76D11A4-9569-B52D-3E61-ABD85F595A24}"/>
              </a:ext>
              <a:ext uri="{C183D7F6-B498-43B3-948B-1728B52AA6E4}">
                <adec:decorative xmlns:adec="http://schemas.microsoft.com/office/drawing/2017/decorative" val="1"/>
              </a:ext>
            </a:extLst>
          </p:cNvPr>
          <p:cNvSpPr>
            <a:spLocks noMove="1" noResize="1"/>
          </p:cNvSpPr>
          <p:nvPr/>
        </p:nvSpPr>
        <p:spPr>
          <a:xfrm>
            <a:off x="4241828" y="457200"/>
            <a:ext cx="3703320" cy="91440"/>
          </a:xfrm>
          <a:prstGeom prst="rect">
            <a:avLst/>
          </a:prstGeom>
          <a:solidFill>
            <a:srgbClr val="1CADE4"/>
          </a:solidFill>
          <a:ln cap="rnd">
            <a:noFill/>
            <a:prstDash val="solid"/>
          </a:ln>
        </p:spPr>
        <p:txBody>
          <a:bodyPr lIns="0" tIns="0" rIns="0" bIns="0">
            <a:noAutofit/>
          </a:bodyPr>
          <a:lstStyle/>
          <a:p>
            <a:endParaRPr lang="en-US"/>
          </a:p>
        </p:txBody>
      </p:sp>
      <p:sp>
        <p:nvSpPr>
          <p:cNvPr id="6" name="Rectangle 23">
            <a:extLst>
              <a:ext uri="{FF2B5EF4-FFF2-40B4-BE49-F238E27FC236}">
                <a16:creationId xmlns:a16="http://schemas.microsoft.com/office/drawing/2014/main" id="{6B8315DC-F000-22EA-4195-413114560A73}"/>
              </a:ext>
              <a:ext uri="{C183D7F6-B498-43B3-948B-1728B52AA6E4}">
                <adec:decorative xmlns:adec="http://schemas.microsoft.com/office/drawing/2017/decorative" val="1"/>
              </a:ext>
            </a:extLst>
          </p:cNvPr>
          <p:cNvSpPr>
            <a:spLocks noMove="1" noResize="1"/>
          </p:cNvSpPr>
          <p:nvPr/>
        </p:nvSpPr>
        <p:spPr>
          <a:xfrm>
            <a:off x="8042148" y="453642"/>
            <a:ext cx="3703320" cy="98554"/>
          </a:xfrm>
          <a:prstGeom prst="rect">
            <a:avLst/>
          </a:prstGeom>
          <a:solidFill>
            <a:srgbClr val="969FA7"/>
          </a:solidFill>
          <a:ln cap="rnd">
            <a:noFill/>
            <a:prstDash val="solid"/>
          </a:ln>
        </p:spPr>
        <p:txBody>
          <a:bodyPr lIns="0" tIns="0" rIns="0" bIns="0">
            <a:noAutofit/>
          </a:bodyPr>
          <a:lstStyle/>
          <a:p>
            <a:endParaRPr lang="en-US"/>
          </a:p>
        </p:txBody>
      </p:sp>
      <p:sp>
        <p:nvSpPr>
          <p:cNvPr id="7" name="Subtitle 7">
            <a:extLst>
              <a:ext uri="{FF2B5EF4-FFF2-40B4-BE49-F238E27FC236}">
                <a16:creationId xmlns:a16="http://schemas.microsoft.com/office/drawing/2014/main" id="{1529D5CA-FB93-93D1-D272-9B1CCA09AE34}"/>
              </a:ext>
            </a:extLst>
          </p:cNvPr>
          <p:cNvSpPr txBox="1">
            <a:spLocks noGrp="1"/>
          </p:cNvSpPr>
          <p:nvPr>
            <p:ph type="subTitle" idx="1"/>
          </p:nvPr>
        </p:nvSpPr>
        <p:spPr>
          <a:xfrm>
            <a:off x="581192" y="2495443"/>
            <a:ext cx="10993547" cy="3690198"/>
          </a:xfrm>
          <a:prstGeom prst="rect">
            <a:avLst/>
          </a:prstGeom>
          <a:noFill/>
          <a:ln>
            <a:noFill/>
          </a:ln>
        </p:spPr>
        <p:txBody>
          <a:bodyPr vert="horz" wrap="square" lIns="91440" tIns="45720" rIns="91440" bIns="45720" anchor="t" anchorCtr="0" compatLnSpc="1">
            <a:normAutofit/>
          </a:bodyPr>
          <a:lstStyle/>
          <a:p>
            <a:pPr marL="0" lvl="0" indent="0">
              <a:spcBef>
                <a:spcPts val="700"/>
              </a:spcBef>
              <a:buNone/>
            </a:pPr>
            <a:r>
              <a:rPr lang="en-IN" sz="2800" cap="all" dirty="0">
                <a:solidFill>
                  <a:srgbClr val="134263"/>
                </a:solidFill>
              </a:rPr>
              <a:t>Name : Talluri Triveni</a:t>
            </a:r>
          </a:p>
          <a:p>
            <a:pPr marL="0" lvl="0" indent="0">
              <a:spcBef>
                <a:spcPts val="700"/>
              </a:spcBef>
              <a:buNone/>
            </a:pPr>
            <a:r>
              <a:rPr lang="en-IN" sz="2800" cap="all" dirty="0">
                <a:solidFill>
                  <a:srgbClr val="002060"/>
                </a:solidFill>
              </a:rPr>
              <a:t>College : ADITYA COLLEGE OF ENGINEERING,SUREMPALEM</a:t>
            </a:r>
          </a:p>
          <a:p>
            <a:pPr marL="0" lvl="0" indent="0">
              <a:spcBef>
                <a:spcPts val="700"/>
              </a:spcBef>
              <a:buNone/>
            </a:pPr>
            <a:r>
              <a:rPr lang="en-IN" sz="2800" cap="all" dirty="0">
                <a:solidFill>
                  <a:srgbClr val="1F4429"/>
                </a:solidFill>
              </a:rPr>
              <a:t>University : JNTUK</a:t>
            </a:r>
          </a:p>
          <a:p>
            <a:pPr marL="0" lvl="0" indent="0">
              <a:buNone/>
            </a:pPr>
            <a:endParaRPr lang="en-IN" sz="1600" cap="all" dirty="0">
              <a:solidFill>
                <a:srgbClr val="1CADE4"/>
              </a:solidFill>
            </a:endParaRPr>
          </a:p>
          <a:p>
            <a:pPr marL="0" lvl="0" indent="0">
              <a:buNone/>
            </a:pPr>
            <a:endParaRPr lang="en-IN" sz="1600" cap="all" dirty="0">
              <a:solidFill>
                <a:srgbClr val="1CADE4"/>
              </a:solidFill>
            </a:endParaRPr>
          </a:p>
          <a:p>
            <a:pPr marL="0" lvl="0" indent="0">
              <a:buNone/>
            </a:pPr>
            <a:endParaRPr lang="en-IN" sz="1600" cap="all" dirty="0">
              <a:solidFill>
                <a:srgbClr val="1CADE4"/>
              </a:solidFill>
            </a:endParaRPr>
          </a:p>
          <a:p>
            <a:pPr marL="0" lvl="0" indent="0">
              <a:buNone/>
            </a:pPr>
            <a:endParaRPr lang="en-IN" sz="1600" cap="all" dirty="0">
              <a:solidFill>
                <a:srgbClr val="1CADE4"/>
              </a:solidFill>
            </a:endParaRPr>
          </a:p>
          <a:p>
            <a:pPr marL="0" lvl="0" indent="0">
              <a:buNone/>
            </a:pPr>
            <a:endParaRPr lang="en-US" sz="1600" cap="all" dirty="0">
              <a:solidFill>
                <a:srgbClr val="1CADE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F6A1-01F6-B315-BEB3-DF963C486B11}"/>
              </a:ext>
            </a:extLst>
          </p:cNvPr>
          <p:cNvSpPr txBox="1">
            <a:spLocks noGrp="1"/>
          </p:cNvSpPr>
          <p:nvPr>
            <p:ph type="title"/>
          </p:nvPr>
        </p:nvSpPr>
        <p:spPr>
          <a:xfrm>
            <a:off x="581192" y="493812"/>
            <a:ext cx="11029611" cy="1188720"/>
          </a:xfrm>
          <a:prstGeom prst="rect">
            <a:avLst/>
          </a:prstGeom>
          <a:noFill/>
          <a:ln>
            <a:noFill/>
          </a:ln>
        </p:spPr>
        <p:txBody>
          <a:bodyPr vert="horz" wrap="square" lIns="91440" tIns="45720" rIns="91440" bIns="45720" anchor="ctr" anchorCtr="0" compatLnSpc="1">
            <a:normAutofit/>
          </a:bodyPr>
          <a:lstStyle/>
          <a:p>
            <a:pPr lvl="0"/>
            <a:r>
              <a:rPr lang="en-GB" dirty="0"/>
              <a:t>links</a:t>
            </a:r>
            <a:endParaRPr lang="en-US" dirty="0"/>
          </a:p>
        </p:txBody>
      </p:sp>
      <p:sp>
        <p:nvSpPr>
          <p:cNvPr id="3" name="Content Placeholder 2">
            <a:extLst>
              <a:ext uri="{FF2B5EF4-FFF2-40B4-BE49-F238E27FC236}">
                <a16:creationId xmlns:a16="http://schemas.microsoft.com/office/drawing/2014/main" id="{F3ACE87B-206A-90CD-DFC9-EA3E9189C460}"/>
              </a:ext>
            </a:extLst>
          </p:cNvPr>
          <p:cNvSpPr txBox="1">
            <a:spLocks noGrp="1"/>
          </p:cNvSpPr>
          <p:nvPr>
            <p:ph idx="1"/>
          </p:nvPr>
        </p:nvSpPr>
        <p:spPr>
          <a:xfrm>
            <a:off x="581192" y="2074645"/>
            <a:ext cx="11029611" cy="3634483"/>
          </a:xfrm>
          <a:prstGeom prst="rect">
            <a:avLst/>
          </a:prstGeom>
          <a:noFill/>
          <a:ln>
            <a:noFill/>
          </a:ln>
        </p:spPr>
        <p:txBody>
          <a:bodyPr vert="horz" wrap="square" lIns="91440" tIns="45720" rIns="91440" bIns="45720" anchor="ctr" anchorCtr="0" compatLnSpc="1">
            <a:normAutofit/>
          </a:bodyPr>
          <a:lstStyle/>
          <a:p>
            <a:pPr lvl="0"/>
            <a:r>
              <a:rPr lang="en-IN" dirty="0" err="1">
                <a:hlinkClick r:id="rId2"/>
              </a:rPr>
              <a:t>cvfgrty</a:t>
            </a:r>
            <a:r>
              <a:rPr lang="en-IN" dirty="0">
                <a:hlinkClick r:id="rId2"/>
              </a:rPr>
              <a:t>/</a:t>
            </a:r>
            <a:r>
              <a:rPr lang="en-IN" dirty="0" err="1">
                <a:hlinkClick r:id="rId2"/>
              </a:rPr>
              <a:t>AIppt</a:t>
            </a:r>
            <a:r>
              <a:rPr lang="en-IN" dirty="0">
                <a:hlinkClick r:id="rId2"/>
              </a:rPr>
              <a:t> (github.com)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04AC-5719-3A02-E7CC-7D0B0EFF7CD9}"/>
              </a:ext>
            </a:extLst>
          </p:cNvPr>
          <p:cNvSpPr txBox="1">
            <a:spLocks noGrp="1"/>
          </p:cNvSpPr>
          <p:nvPr>
            <p:ph type="title"/>
          </p:nvPr>
        </p:nvSpPr>
        <p:spPr>
          <a:xfrm>
            <a:off x="581192" y="702158"/>
            <a:ext cx="11029611" cy="1188720"/>
          </a:xfrm>
          <a:prstGeom prst="rect">
            <a:avLst/>
          </a:prstGeom>
          <a:noFill/>
          <a:ln>
            <a:noFill/>
          </a:ln>
        </p:spPr>
        <p:txBody>
          <a:bodyPr vert="horz" wrap="square" lIns="91440" tIns="45720" rIns="91440" bIns="45720" anchor="b" anchorCtr="0" compatLnSpc="1">
            <a:normAutofit/>
          </a:bodyPr>
          <a:lstStyle/>
          <a:p>
            <a:pPr lvl="0"/>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64D65EDF-0806-0202-9639-EC8EDB177D07}"/>
              </a:ext>
            </a:extLst>
          </p:cNvPr>
          <p:cNvSpPr txBox="1">
            <a:spLocks noGrp="1"/>
          </p:cNvSpPr>
          <p:nvPr>
            <p:ph idx="1"/>
          </p:nvPr>
        </p:nvSpPr>
        <p:spPr>
          <a:xfrm>
            <a:off x="581192" y="2340864"/>
            <a:ext cx="11029611" cy="3634483"/>
          </a:xfrm>
          <a:prstGeom prst="rect">
            <a:avLst/>
          </a:prstGeom>
          <a:noFill/>
          <a:ln>
            <a:noFill/>
          </a:ln>
        </p:spPr>
        <p:txBody>
          <a:bodyPr vert="horz" wrap="square" lIns="91440" tIns="45720" rIns="91440" bIns="45720" anchor="ctr" anchorCtr="0" compatLnSpc="1">
            <a:normAutofit/>
          </a:bodyPr>
          <a:lstStyle/>
          <a:p>
            <a:pPr lvl="0">
              <a:spcBef>
                <a:spcPts val="1200"/>
              </a:spcBef>
            </a:pPr>
            <a:r>
              <a:rPr lang="en-IN" sz="4800"/>
              <a:t>Employee  burn out analysis</a:t>
            </a:r>
            <a:endParaRPr lang="en-US"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94B4-C698-D79B-3C3C-3692A9D566FB}"/>
              </a:ext>
            </a:extLst>
          </p:cNvPr>
          <p:cNvSpPr txBox="1">
            <a:spLocks noGrp="1"/>
          </p:cNvSpPr>
          <p:nvPr>
            <p:ph type="title"/>
          </p:nvPr>
        </p:nvSpPr>
        <p:spPr>
          <a:xfrm>
            <a:off x="581192" y="702158"/>
            <a:ext cx="11029611" cy="1188720"/>
          </a:xfrm>
          <a:prstGeom prst="rect">
            <a:avLst/>
          </a:prstGeom>
          <a:noFill/>
          <a:ln>
            <a:noFill/>
          </a:ln>
        </p:spPr>
        <p:txBody>
          <a:bodyPr vert="horz" wrap="square" lIns="91440" tIns="45720" rIns="91440" bIns="45720" anchor="ctr" anchorCtr="0" compatLnSpc="1">
            <a:normAutofit/>
          </a:bodyPr>
          <a:lstStyle/>
          <a:p>
            <a:pPr lvl="0"/>
            <a:r>
              <a:rPr lang="en-US" dirty="0"/>
              <a:t>AGENDA</a:t>
            </a:r>
          </a:p>
        </p:txBody>
      </p:sp>
      <p:sp>
        <p:nvSpPr>
          <p:cNvPr id="3" name="Content Placeholder 2">
            <a:extLst>
              <a:ext uri="{FF2B5EF4-FFF2-40B4-BE49-F238E27FC236}">
                <a16:creationId xmlns:a16="http://schemas.microsoft.com/office/drawing/2014/main" id="{F965F107-9126-7904-B14E-C8081912585C}"/>
              </a:ext>
            </a:extLst>
          </p:cNvPr>
          <p:cNvSpPr txBox="1">
            <a:spLocks noGrp="1"/>
          </p:cNvSpPr>
          <p:nvPr>
            <p:ph idx="1"/>
          </p:nvPr>
        </p:nvSpPr>
        <p:spPr>
          <a:xfrm>
            <a:off x="946724" y="2731605"/>
            <a:ext cx="10518745" cy="4471031"/>
          </a:xfrm>
          <a:prstGeom prst="rect">
            <a:avLst/>
          </a:prstGeom>
          <a:noFill/>
          <a:ln>
            <a:noFill/>
          </a:ln>
        </p:spPr>
        <p:txBody>
          <a:bodyPr vert="horz" wrap="square" lIns="91440" tIns="45720" rIns="91440" bIns="45720" anchor="ctr" anchorCtr="0" compatLnSpc="1">
            <a:normAutofit/>
          </a:bodyPr>
          <a:lstStyle/>
          <a:p>
            <a:pPr lvl="0">
              <a:spcBef>
                <a:spcPts val="600"/>
              </a:spcBef>
            </a:pPr>
            <a:r>
              <a:rPr lang="en-IN" sz="2400" dirty="0"/>
              <a:t>Project overview</a:t>
            </a:r>
          </a:p>
          <a:p>
            <a:pPr lvl="0">
              <a:spcBef>
                <a:spcPts val="600"/>
              </a:spcBef>
            </a:pPr>
            <a:r>
              <a:rPr lang="en-IN" sz="2400" dirty="0"/>
              <a:t>WHO ARE THE END USERS of this project</a:t>
            </a:r>
          </a:p>
          <a:p>
            <a:pPr lvl="0">
              <a:spcBef>
                <a:spcPts val="600"/>
              </a:spcBef>
            </a:pPr>
            <a:r>
              <a:rPr lang="en-US" sz="2400" dirty="0"/>
              <a:t>YOUR SOLUTION AND ITS VALUE PROPOSITION</a:t>
            </a:r>
            <a:endParaRPr lang="en-IN" sz="2400" dirty="0"/>
          </a:p>
          <a:p>
            <a:pPr lvl="0">
              <a:spcBef>
                <a:spcPts val="600"/>
              </a:spcBef>
            </a:pPr>
            <a:r>
              <a:rPr lang="en-US" sz="2400" dirty="0"/>
              <a:t>How did you customize the project and make it your </a:t>
            </a:r>
            <a:r>
              <a:rPr lang="en-IN" sz="2400" dirty="0"/>
              <a:t>own</a:t>
            </a:r>
          </a:p>
          <a:p>
            <a:pPr lvl="0">
              <a:spcBef>
                <a:spcPts val="600"/>
              </a:spcBef>
            </a:pPr>
            <a:r>
              <a:rPr lang="en-IN" sz="2400" dirty="0"/>
              <a:t>MODELLING</a:t>
            </a:r>
          </a:p>
          <a:p>
            <a:pPr lvl="0">
              <a:spcBef>
                <a:spcPts val="600"/>
              </a:spcBef>
            </a:pPr>
            <a:r>
              <a:rPr lang="en-GB" sz="2400" dirty="0"/>
              <a:t>Results</a:t>
            </a:r>
            <a:endParaRPr lang="en-IN" sz="2400" dirty="0"/>
          </a:p>
          <a:p>
            <a:pPr lvl="0">
              <a:spcBef>
                <a:spcPts val="600"/>
              </a:spcBef>
            </a:pPr>
            <a:r>
              <a:rPr lang="en-GB" sz="2400" dirty="0"/>
              <a:t>links</a:t>
            </a:r>
            <a:endParaRPr lang="en-IN" sz="2400" dirty="0"/>
          </a:p>
          <a:p>
            <a:pPr lvl="0">
              <a:spcBef>
                <a:spcPts val="600"/>
              </a:spcBef>
            </a:pPr>
            <a:endParaRPr lang="en-IN" sz="2400" dirty="0"/>
          </a:p>
          <a:p>
            <a:pPr lvl="0">
              <a:spcBef>
                <a:spcPts val="600"/>
              </a:spcBef>
            </a:pPr>
            <a:endParaRPr lang="en-IN" sz="2400" dirty="0"/>
          </a:p>
          <a:p>
            <a:pPr lvl="0"/>
            <a:endParaRPr lang="en-IN" dirty="0"/>
          </a:p>
          <a:p>
            <a:pPr lvl="0"/>
            <a:endParaRPr lang="en-IN" dirty="0"/>
          </a:p>
          <a:p>
            <a:pPr lvl="0"/>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B292-0517-18F6-4302-5507E3B01F4D}"/>
              </a:ext>
            </a:extLst>
          </p:cNvPr>
          <p:cNvSpPr txBox="1">
            <a:spLocks noGrp="1"/>
          </p:cNvSpPr>
          <p:nvPr>
            <p:ph type="title"/>
          </p:nvPr>
        </p:nvSpPr>
        <p:spPr>
          <a:xfrm>
            <a:off x="581192" y="702158"/>
            <a:ext cx="11029611" cy="1188720"/>
          </a:xfrm>
          <a:prstGeom prst="rect">
            <a:avLst/>
          </a:prstGeom>
          <a:noFill/>
          <a:ln>
            <a:noFill/>
          </a:ln>
        </p:spPr>
        <p:txBody>
          <a:bodyPr vert="horz" wrap="square" lIns="91440" tIns="45720" rIns="91440" bIns="45720" anchor="ctr" anchorCtr="0" compatLnSpc="1">
            <a:normAutofit/>
          </a:bodyPr>
          <a:lstStyle/>
          <a:p>
            <a:pPr lvl="0"/>
            <a:r>
              <a:rPr lang="en-US"/>
              <a:t>PROJECT  OVERVIEW</a:t>
            </a:r>
          </a:p>
        </p:txBody>
      </p:sp>
      <p:sp>
        <p:nvSpPr>
          <p:cNvPr id="3" name="Content Placeholder 2">
            <a:extLst>
              <a:ext uri="{FF2B5EF4-FFF2-40B4-BE49-F238E27FC236}">
                <a16:creationId xmlns:a16="http://schemas.microsoft.com/office/drawing/2014/main" id="{F8302032-6B36-9F3C-0F6E-B6C8571A50D2}"/>
              </a:ext>
            </a:extLst>
          </p:cNvPr>
          <p:cNvSpPr txBox="1">
            <a:spLocks noGrp="1"/>
          </p:cNvSpPr>
          <p:nvPr>
            <p:ph idx="1"/>
          </p:nvPr>
        </p:nvSpPr>
        <p:spPr>
          <a:xfrm>
            <a:off x="581192" y="2340864"/>
            <a:ext cx="11029611" cy="3634483"/>
          </a:xfrm>
          <a:prstGeom prst="rect">
            <a:avLst/>
          </a:prstGeom>
          <a:noFill/>
          <a:ln>
            <a:noFill/>
          </a:ln>
        </p:spPr>
        <p:txBody>
          <a:bodyPr vert="horz" wrap="square" lIns="91440" tIns="45720" rIns="91440" bIns="45720" anchor="ctr" anchorCtr="0" compatLnSpc="1">
            <a:normAutofit/>
          </a:bodyPr>
          <a:lstStyle/>
          <a:p>
            <a:pPr lvl="0"/>
            <a:r>
              <a:rPr lang="en-IN"/>
              <a:t> </a:t>
            </a:r>
            <a:endParaRPr lang="en-US"/>
          </a:p>
        </p:txBody>
      </p:sp>
      <p:sp>
        <p:nvSpPr>
          <p:cNvPr id="4" name="TextBox 4">
            <a:extLst>
              <a:ext uri="{FF2B5EF4-FFF2-40B4-BE49-F238E27FC236}">
                <a16:creationId xmlns:a16="http://schemas.microsoft.com/office/drawing/2014/main" id="{9724C1A8-B49D-E971-5795-941B0B914040}"/>
              </a:ext>
            </a:extLst>
          </p:cNvPr>
          <p:cNvSpPr txBox="1"/>
          <p:nvPr/>
        </p:nvSpPr>
        <p:spPr>
          <a:xfrm>
            <a:off x="1039087" y="2463110"/>
            <a:ext cx="9522963" cy="3477874"/>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Franklin Gothic Book"/>
              </a:rPr>
              <a:t>Employee burnout is a state of physical, emotional and mental exhaustion caused by excessive and prolonged stress. It can have serious consequences on an individual's well-being and can lead to decreased productivity and job performance. In today's fast-paced and constantly connected world, it is increasingly important to recognize and address the signs of burnout in order to maintain the health and well-being of employees.we will be exploring the use of regression techniques to predict employee burnout. By analyzing a dataset containing various factors that may contribute to burnout such as workload, mental fatigue job and work-life balance, we can develop a model to identify individuals who may be at risk of burnout. By proactively addressing these risk factors, organizations can help prevent burnout and promote the well-being of their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0EEB-23A8-986B-DCCF-BED3FB055CEA}"/>
              </a:ext>
            </a:extLst>
          </p:cNvPr>
          <p:cNvSpPr txBox="1">
            <a:spLocks noGrp="1"/>
          </p:cNvSpPr>
          <p:nvPr>
            <p:ph type="title"/>
          </p:nvPr>
        </p:nvSpPr>
        <p:spPr>
          <a:xfrm>
            <a:off x="581192" y="702158"/>
            <a:ext cx="11029611" cy="1188720"/>
          </a:xfrm>
          <a:prstGeom prst="rect">
            <a:avLst/>
          </a:prstGeom>
          <a:noFill/>
          <a:ln>
            <a:noFill/>
          </a:ln>
        </p:spPr>
        <p:txBody>
          <a:bodyPr vert="horz" wrap="square" lIns="91440" tIns="45720" rIns="91440" bIns="45720" anchor="ctr" anchorCtr="0" compatLnSpc="1">
            <a:normAutofit/>
          </a:bodyPr>
          <a:lstStyle/>
          <a:p>
            <a:pPr lvl="0"/>
            <a:r>
              <a:rPr lang="en-US"/>
              <a:t>WHO ARE THE END USERS of this project?</a:t>
            </a:r>
          </a:p>
        </p:txBody>
      </p:sp>
      <p:sp>
        <p:nvSpPr>
          <p:cNvPr id="3" name="Content Placeholder 4">
            <a:extLst>
              <a:ext uri="{FF2B5EF4-FFF2-40B4-BE49-F238E27FC236}">
                <a16:creationId xmlns:a16="http://schemas.microsoft.com/office/drawing/2014/main" id="{DAF179FC-FB84-F444-BEA9-D7860D4A01C9}"/>
              </a:ext>
            </a:extLst>
          </p:cNvPr>
          <p:cNvSpPr txBox="1">
            <a:spLocks noGrp="1"/>
          </p:cNvSpPr>
          <p:nvPr>
            <p:ph idx="1"/>
          </p:nvPr>
        </p:nvSpPr>
        <p:spPr>
          <a:xfrm>
            <a:off x="581192" y="2340864"/>
            <a:ext cx="11029611" cy="3634483"/>
          </a:xfrm>
          <a:prstGeom prst="rect">
            <a:avLst/>
          </a:prstGeom>
          <a:noFill/>
          <a:ln>
            <a:noFill/>
          </a:ln>
        </p:spPr>
        <p:txBody>
          <a:bodyPr vert="horz" wrap="square" lIns="91440" tIns="45720" rIns="91440" bIns="45720" anchor="ctr" anchorCtr="0" compatLnSpc="1">
            <a:normAutofit lnSpcReduction="10000"/>
          </a:bodyPr>
          <a:lstStyle/>
          <a:p>
            <a:pPr lvl="0"/>
            <a:r>
              <a:rPr lang="en-US" dirty="0"/>
              <a:t>The end users of a project can vary depending on its nature. Typically, they are the individuals or groups who directly interact with or benefit from the project's outputs or outcomes. For example:</a:t>
            </a:r>
            <a:endParaRPr lang="en-IN" dirty="0"/>
          </a:p>
          <a:p>
            <a:pPr lvl="0"/>
            <a:r>
              <a:rPr lang="en-US" dirty="0"/>
              <a:t>1. Consumers: If the project involves a product or service, consumers are the end users who use or consume it.</a:t>
            </a:r>
            <a:endParaRPr lang="en-IN" dirty="0"/>
          </a:p>
          <a:p>
            <a:pPr lvl="0"/>
            <a:r>
              <a:rPr lang="en-US" dirty="0"/>
              <a:t>2. Clients or Customers: In business </a:t>
            </a:r>
            <a:r>
              <a:rPr lang="en-US" dirty="0" err="1"/>
              <a:t>orservice</a:t>
            </a:r>
            <a:r>
              <a:rPr lang="en-US" dirty="0"/>
              <a:t>-oriented projects, these are the entities paying for or receiving the service. </a:t>
            </a:r>
            <a:endParaRPr lang="en-IN" dirty="0"/>
          </a:p>
          <a:p>
            <a:pPr lvl="0"/>
            <a:r>
              <a:rPr lang="en-IN" dirty="0"/>
              <a:t>3.Employees or Team Members: Internal projects often benefit employees who use new systems or tools developed by the project.</a:t>
            </a:r>
          </a:p>
          <a:p>
            <a:pPr lvl="0"/>
            <a:r>
              <a:rPr lang="en-IN" dirty="0"/>
              <a:t>4. Stakeholders: These can include investors, regulatory bodies, or community members who have a vested interest in the project's success.</a:t>
            </a:r>
          </a:p>
          <a:p>
            <a:pPr lvl="0"/>
            <a:r>
              <a:rPr lang="en-IN" dirty="0"/>
              <a:t>5. General Public: Some projects, especially public infrastructure or government initiatives, aim to benefit the broader public.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4A6D-1399-60A7-388F-5CF00EBE9964}"/>
              </a:ext>
            </a:extLst>
          </p:cNvPr>
          <p:cNvSpPr txBox="1">
            <a:spLocks noGrp="1"/>
          </p:cNvSpPr>
          <p:nvPr>
            <p:ph type="title"/>
          </p:nvPr>
        </p:nvSpPr>
        <p:spPr>
          <a:xfrm>
            <a:off x="581192" y="493812"/>
            <a:ext cx="11029611" cy="1188720"/>
          </a:xfrm>
          <a:prstGeom prst="rect">
            <a:avLst/>
          </a:prstGeom>
          <a:noFill/>
          <a:ln>
            <a:noFill/>
          </a:ln>
        </p:spPr>
        <p:txBody>
          <a:bodyPr vert="horz" wrap="square" lIns="91440" tIns="45720" rIns="91440" bIns="45720" anchor="ctr" anchorCtr="0" compatLnSpc="1">
            <a:normAutofit/>
          </a:bodyPr>
          <a:lstStyle/>
          <a:p>
            <a:pPr lvl="0"/>
            <a:br>
              <a:rPr lang="en-US"/>
            </a:br>
            <a:r>
              <a:rPr lang="en-US"/>
              <a:t>YOUR SOLUTION AND ITS VALUE PROPOSITION</a:t>
            </a:r>
          </a:p>
        </p:txBody>
      </p:sp>
      <p:sp>
        <p:nvSpPr>
          <p:cNvPr id="3" name="Content Placeholder 2">
            <a:extLst>
              <a:ext uri="{FF2B5EF4-FFF2-40B4-BE49-F238E27FC236}">
                <a16:creationId xmlns:a16="http://schemas.microsoft.com/office/drawing/2014/main" id="{34A88519-8702-B884-909F-04E44CF9EA9C}"/>
              </a:ext>
            </a:extLst>
          </p:cNvPr>
          <p:cNvSpPr txBox="1">
            <a:spLocks noGrp="1"/>
          </p:cNvSpPr>
          <p:nvPr>
            <p:ph idx="1"/>
          </p:nvPr>
        </p:nvSpPr>
        <p:spPr>
          <a:xfrm>
            <a:off x="886803" y="2007409"/>
            <a:ext cx="11029611" cy="3634483"/>
          </a:xfrm>
          <a:prstGeom prst="rect">
            <a:avLst/>
          </a:prstGeom>
          <a:noFill/>
          <a:ln>
            <a:noFill/>
          </a:ln>
        </p:spPr>
        <p:txBody>
          <a:bodyPr vert="horz" wrap="square" lIns="91440" tIns="45720" rIns="91440" bIns="45720" anchor="ctr" anchorCtr="0" compatLnSpc="1">
            <a:noAutofit/>
          </a:bodyPr>
          <a:lstStyle/>
          <a:p>
            <a:pPr lvl="0"/>
            <a:r>
              <a:rPr lang="en-US" sz="1800" dirty="0"/>
              <a:t>Sure, I understand now. When talking about a "solution and its value propositions," we're typically discussing a product or service and the unique benefits it offers to customers. Here's how it breaks down:</a:t>
            </a:r>
            <a:endParaRPr lang="en-IN" sz="1800" dirty="0"/>
          </a:p>
          <a:p>
            <a:pPr lvl="0"/>
            <a:r>
              <a:rPr lang="en-US" sz="1800" dirty="0"/>
              <a:t>1. Solution: This refers to the product, service, or offering that solves a particular problem or fulfills a need for customers.</a:t>
            </a:r>
            <a:endParaRPr lang="en-IN" sz="1800" dirty="0"/>
          </a:p>
          <a:p>
            <a:pPr lvl="0"/>
            <a:r>
              <a:rPr lang="en-US" sz="1800" dirty="0"/>
              <a:t>2. Value Propositions: These are the unique benefits or advantages that the solution provides to its users. They can include things like cost savings, improved efficiency, better performance, enhanced user experience, environmental sustainability, etc.</a:t>
            </a:r>
            <a:endParaRPr lang="en-IN" sz="1800" dirty="0"/>
          </a:p>
          <a:p>
            <a:pPr lvl="0"/>
            <a:r>
              <a:rPr lang="en-US" sz="1800" dirty="0"/>
              <a:t>For example, let's say we have a new software tool designed to streamline project management:- Solution: Project management software.- Value Propositions: Increased productivity through better task organization, real-time collaboration features for remote teams, customizable reporting for stakeholders, and automated scheduling to save </a:t>
            </a:r>
            <a:r>
              <a:rPr lang="en-US" sz="1800" dirty="0" err="1"/>
              <a:t>time.The</a:t>
            </a:r>
            <a:r>
              <a:rPr lang="en-US" sz="1800" dirty="0"/>
              <a:t> value propositions highlight why customers should choose this particular solution over others—it's about communicating the unique benefits and advantages that address their specific needs or pain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1EE8-E461-7930-B6B9-B05635CD1EC2}"/>
              </a:ext>
            </a:extLst>
          </p:cNvPr>
          <p:cNvSpPr txBox="1">
            <a:spLocks noGrp="1"/>
          </p:cNvSpPr>
          <p:nvPr>
            <p:ph type="title"/>
          </p:nvPr>
        </p:nvSpPr>
        <p:spPr>
          <a:xfrm>
            <a:off x="581192" y="493812"/>
            <a:ext cx="11029611" cy="1188720"/>
          </a:xfrm>
          <a:prstGeom prst="rect">
            <a:avLst/>
          </a:prstGeom>
          <a:noFill/>
          <a:ln>
            <a:noFill/>
          </a:ln>
        </p:spPr>
        <p:txBody>
          <a:bodyPr vert="horz" wrap="square" lIns="91440" tIns="45720" rIns="91440" bIns="45720" anchor="ctr" anchorCtr="0" compatLnSpc="1">
            <a:normAutofit/>
          </a:bodyPr>
          <a:lstStyle/>
          <a:p>
            <a:pPr lvl="0"/>
            <a:r>
              <a:rPr lang="en-US"/>
              <a:t>How did you customize the project and make it your own</a:t>
            </a:r>
          </a:p>
        </p:txBody>
      </p:sp>
      <p:sp>
        <p:nvSpPr>
          <p:cNvPr id="3" name="Content Placeholder 2">
            <a:extLst>
              <a:ext uri="{FF2B5EF4-FFF2-40B4-BE49-F238E27FC236}">
                <a16:creationId xmlns:a16="http://schemas.microsoft.com/office/drawing/2014/main" id="{0F79EA98-659B-AE18-E8BA-12930AA14332}"/>
              </a:ext>
            </a:extLst>
          </p:cNvPr>
          <p:cNvSpPr txBox="1">
            <a:spLocks noGrp="1"/>
          </p:cNvSpPr>
          <p:nvPr>
            <p:ph idx="1"/>
          </p:nvPr>
        </p:nvSpPr>
        <p:spPr>
          <a:xfrm>
            <a:off x="581192" y="1442502"/>
            <a:ext cx="11029611" cy="5085435"/>
          </a:xfrm>
          <a:prstGeom prst="rect">
            <a:avLst/>
          </a:prstGeom>
          <a:noFill/>
          <a:ln>
            <a:noFill/>
          </a:ln>
        </p:spPr>
        <p:txBody>
          <a:bodyPr vert="horz" wrap="square" lIns="91440" tIns="45720" rIns="91440" bIns="45720" anchor="ctr" anchorCtr="0" compatLnSpc="1">
            <a:noAutofit/>
          </a:bodyPr>
          <a:lstStyle/>
          <a:p>
            <a:pPr lvl="0"/>
            <a:r>
              <a:rPr lang="en-US" sz="1600" dirty="0"/>
              <a:t>Customizing a project typically involves tailoring it to specific requirements or preferences, which can be achieved through several </a:t>
            </a:r>
            <a:endParaRPr lang="en-IN" sz="1600" dirty="0"/>
          </a:p>
          <a:p>
            <a:pPr lvl="0"/>
            <a:r>
              <a:rPr lang="en-US" sz="1600" dirty="0"/>
              <a:t>steps:1. Understanding Requirements: Begin by clearly defining the project's objectives, scope, and desired outcomes. This involves gathering input from stakeholders and understanding their expectations.</a:t>
            </a:r>
            <a:endParaRPr lang="en-IN" sz="1600" dirty="0"/>
          </a:p>
          <a:p>
            <a:pPr lvl="0"/>
            <a:r>
              <a:rPr lang="en-US" sz="1600" dirty="0"/>
              <a:t>2. Designing Solutions: Based on the requirements, brainstorm and design solutions that align with the project goals. This may involve creating prototypes, mockups, or detailed plans to visualize the final product.</a:t>
            </a:r>
            <a:endParaRPr lang="en-IN" sz="1600" dirty="0"/>
          </a:p>
          <a:p>
            <a:pPr lvl="0"/>
            <a:r>
              <a:rPr lang="en-US" sz="1600" dirty="0"/>
              <a:t>3. Implementing Customization: Execute the customization by integrating tailored features, functionalities, or designs into the project. This could involve coding, configuration, or adjustments to existing systems.</a:t>
            </a:r>
            <a:endParaRPr lang="en-IN" sz="1600" dirty="0"/>
          </a:p>
          <a:p>
            <a:pPr lvl="0"/>
            <a:r>
              <a:rPr lang="en-US" sz="1600" dirty="0"/>
              <a:t>4. Testing and Iteration: Test the customized elements to ensure they meet quality standards and fulfill the project requirements. Iteratively refine and adjust as necessary based on feedback and testing results</a:t>
            </a:r>
            <a:r>
              <a:rPr lang="en-IN" sz="1600" dirty="0"/>
              <a:t>.</a:t>
            </a:r>
          </a:p>
          <a:p>
            <a:pPr lvl="0"/>
            <a:r>
              <a:rPr lang="en-US" sz="1600" dirty="0"/>
              <a:t>5. Deployment and Feedback: Once satisfied with the customization, deploy the project for use. Gather feedback from users and stakeholders to assess its effectiveness and make further improvements if needed.</a:t>
            </a:r>
            <a:endParaRPr lang="en-IN" sz="1600" dirty="0"/>
          </a:p>
          <a:p>
            <a:pPr lvl="0"/>
            <a:r>
              <a:rPr lang="en-US" sz="1600" dirty="0"/>
              <a:t>6. Documentation and Maintenance: Document all customization processes, configurations, and decisions for future reference. Establish a maintenance plan to support ongoing updates and </a:t>
            </a:r>
            <a:r>
              <a:rPr lang="en-US" sz="1600" dirty="0" err="1"/>
              <a:t>enhancements.By</a:t>
            </a:r>
            <a:r>
              <a:rPr lang="en-US" sz="1600" dirty="0"/>
              <a:t> following these steps, you can effectively customize a project to meet specific needs and make it your own, ensuring it aligns closely with desired outcomes and delivers value to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7C07-1CAD-F297-7E90-A66F498B0D2B}"/>
              </a:ext>
            </a:extLst>
          </p:cNvPr>
          <p:cNvSpPr txBox="1">
            <a:spLocks noGrp="1"/>
          </p:cNvSpPr>
          <p:nvPr>
            <p:ph type="title"/>
          </p:nvPr>
        </p:nvSpPr>
        <p:spPr>
          <a:xfrm>
            <a:off x="581192" y="493812"/>
            <a:ext cx="11029611" cy="1188720"/>
          </a:xfrm>
          <a:prstGeom prst="rect">
            <a:avLst/>
          </a:prstGeom>
          <a:noFill/>
          <a:ln>
            <a:noFill/>
          </a:ln>
        </p:spPr>
        <p:txBody>
          <a:bodyPr vert="horz" wrap="square" lIns="91440" tIns="45720" rIns="91440" bIns="45720" anchor="ctr" anchorCtr="0" compatLnSpc="1">
            <a:normAutofit/>
          </a:bodyPr>
          <a:lstStyle/>
          <a:p>
            <a:pPr lvl="0"/>
            <a:r>
              <a:rPr lang="en-GB"/>
              <a:t>MODELLING</a:t>
            </a:r>
            <a:endParaRPr lang="en-US"/>
          </a:p>
        </p:txBody>
      </p:sp>
      <p:sp>
        <p:nvSpPr>
          <p:cNvPr id="3" name="Content Placeholder 2">
            <a:extLst>
              <a:ext uri="{FF2B5EF4-FFF2-40B4-BE49-F238E27FC236}">
                <a16:creationId xmlns:a16="http://schemas.microsoft.com/office/drawing/2014/main" id="{CBCD9EEA-729D-F168-90C3-776F653D89BB}"/>
              </a:ext>
            </a:extLst>
          </p:cNvPr>
          <p:cNvSpPr txBox="1">
            <a:spLocks noGrp="1"/>
          </p:cNvSpPr>
          <p:nvPr>
            <p:ph idx="1"/>
          </p:nvPr>
        </p:nvSpPr>
        <p:spPr>
          <a:xfrm>
            <a:off x="581192" y="2074645"/>
            <a:ext cx="11029611" cy="3634483"/>
          </a:xfrm>
          <a:prstGeom prst="rect">
            <a:avLst/>
          </a:prstGeom>
          <a:noFill/>
          <a:ln>
            <a:noFill/>
          </a:ln>
        </p:spPr>
        <p:txBody>
          <a:bodyPr vert="horz" wrap="square" lIns="91440" tIns="45720" rIns="91440" bIns="45720" anchor="ctr" anchorCtr="0" compatLnSpc="1">
            <a:noAutofit/>
          </a:bodyPr>
          <a:lstStyle/>
          <a:p>
            <a:pPr lvl="0">
              <a:spcBef>
                <a:spcPts val="300"/>
              </a:spcBef>
            </a:pPr>
            <a:r>
              <a:rPr lang="en-US" sz="1200" dirty="0"/>
              <a:t>Modeling data involves structuring and organizing data in a way that facilitates analysis, interpretation, and decision-making. Here are the key steps involved in data modeling:</a:t>
            </a:r>
            <a:endParaRPr lang="en-IN" sz="1200" dirty="0"/>
          </a:p>
          <a:p>
            <a:pPr lvl="0">
              <a:spcBef>
                <a:spcPts val="300"/>
              </a:spcBef>
            </a:pPr>
            <a:r>
              <a:rPr lang="en-US" sz="1200" dirty="0"/>
              <a:t>1. Understand Requirements: Start by understanding the business requirements and objectives that the data model needs to support. This involves gathering input from stakeholders to determine what questions the data should answer and what insights are needed.</a:t>
            </a:r>
            <a:endParaRPr lang="en-IN" sz="1200" dirty="0"/>
          </a:p>
          <a:p>
            <a:pPr lvl="0">
              <a:spcBef>
                <a:spcPts val="300"/>
              </a:spcBef>
            </a:pPr>
            <a:r>
              <a:rPr lang="en-US" sz="1200" dirty="0"/>
              <a:t>2. Conceptual Data Modeling: Create a high-level conceptual model that represents the entities (objects or things) and their relationships. This helps to establish the scope and boundaries of the data model without delving into technical details.</a:t>
            </a:r>
            <a:endParaRPr lang="en-IN" sz="1200" dirty="0"/>
          </a:p>
          <a:p>
            <a:pPr lvl="0">
              <a:spcBef>
                <a:spcPts val="300"/>
              </a:spcBef>
            </a:pPr>
            <a:r>
              <a:rPr lang="en-US" sz="1200" dirty="0"/>
              <a:t>3. Logical Data Modeling: Develop a logical data model that defines the structure, relationships, and attributes of the data entities. This model is more detailed and translates the conceptual model into a format that can be implemented in a database or data system.</a:t>
            </a:r>
            <a:endParaRPr lang="en-IN" sz="1200" dirty="0"/>
          </a:p>
          <a:p>
            <a:pPr lvl="0">
              <a:spcBef>
                <a:spcPts val="300"/>
              </a:spcBef>
            </a:pPr>
            <a:r>
              <a:rPr lang="en-US" sz="1200" dirty="0"/>
              <a:t>4. Normalization: Normalize the data model to reduce redundancy and improve data integrity. This involves organizing data attributes into logical groupings to minimize data duplication and improve efficiency.</a:t>
            </a:r>
            <a:endParaRPr lang="en-IN" sz="1200" dirty="0"/>
          </a:p>
          <a:p>
            <a:pPr lvl="0">
              <a:spcBef>
                <a:spcPts val="300"/>
              </a:spcBef>
            </a:pPr>
            <a:r>
              <a:rPr lang="en-US" sz="1200" dirty="0"/>
              <a:t>5. Physical Data Modeling: Design the physical implementation of the data model, including specific database schemas, tables, columns, and constraints. Consider performance optimization and storage considerations at this stage.</a:t>
            </a:r>
            <a:endParaRPr lang="en-IN" sz="1200" dirty="0"/>
          </a:p>
          <a:p>
            <a:pPr lvl="0">
              <a:spcBef>
                <a:spcPts val="300"/>
              </a:spcBef>
            </a:pPr>
            <a:r>
              <a:rPr lang="en-US" sz="1200" dirty="0"/>
              <a:t>6. Data Integration: Ensure that the data model integrates seamlessly with existing data sources and systems. This may involve data migration, transformation, or integration processes to ensure consistency and accuracy across different data sources.</a:t>
            </a:r>
            <a:endParaRPr lang="en-IN" sz="1200" dirty="0"/>
          </a:p>
          <a:p>
            <a:pPr lvl="0">
              <a:spcBef>
                <a:spcPts val="300"/>
              </a:spcBef>
            </a:pPr>
            <a:r>
              <a:rPr lang="en-US" sz="1200" dirty="0"/>
              <a:t>7. Validation and Testing: Validate the data model through testing and validation processes to ensure it accurately represents the business requirements and supports the desired analyses and reporting.</a:t>
            </a:r>
            <a:endParaRPr lang="en-IN" sz="1200" dirty="0"/>
          </a:p>
          <a:p>
            <a:pPr lvl="0">
              <a:spcBef>
                <a:spcPts val="300"/>
              </a:spcBef>
            </a:pPr>
            <a:r>
              <a:rPr lang="en-US" sz="1200" dirty="0"/>
              <a:t>8. Documentation**: Document the data model comprehensively, including its structure, relationships, definitions, and any assumptions or constraints. This documentation serves as a reference for stakeholders and future development </a:t>
            </a:r>
            <a:r>
              <a:rPr lang="en-US" sz="1200" dirty="0" err="1"/>
              <a:t>efforts.Data</a:t>
            </a:r>
            <a:r>
              <a:rPr lang="en-US" sz="1200" dirty="0"/>
              <a:t> modeling is crucial for organizing and structuring data effectively, enabling organizations to derive meaningful insights, make informed decisions, and optimize business processes.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5C53-B44C-27D1-D503-B5E4C0472B4A}"/>
              </a:ext>
            </a:extLst>
          </p:cNvPr>
          <p:cNvSpPr txBox="1">
            <a:spLocks noGrp="1"/>
          </p:cNvSpPr>
          <p:nvPr>
            <p:ph type="title"/>
          </p:nvPr>
        </p:nvSpPr>
        <p:spPr>
          <a:xfrm>
            <a:off x="581192" y="554510"/>
            <a:ext cx="11029611" cy="667950"/>
          </a:xfrm>
          <a:prstGeom prst="rect">
            <a:avLst/>
          </a:prstGeom>
          <a:noFill/>
          <a:ln>
            <a:noFill/>
          </a:ln>
        </p:spPr>
        <p:txBody>
          <a:bodyPr vert="horz" wrap="square" lIns="91440" tIns="45720" rIns="91440" bIns="45720" anchor="ctr" anchorCtr="0" compatLnSpc="1">
            <a:normAutofit/>
          </a:bodyPr>
          <a:lstStyle/>
          <a:p>
            <a:pPr lvl="0"/>
            <a:r>
              <a:rPr lang="en-GB"/>
              <a:t>Results</a:t>
            </a:r>
            <a:endParaRPr lang="en-US"/>
          </a:p>
        </p:txBody>
      </p:sp>
      <p:sp>
        <p:nvSpPr>
          <p:cNvPr id="3" name="Content Placeholder 6">
            <a:extLst>
              <a:ext uri="{FF2B5EF4-FFF2-40B4-BE49-F238E27FC236}">
                <a16:creationId xmlns:a16="http://schemas.microsoft.com/office/drawing/2014/main" id="{E81F7CE3-8321-C519-E4B1-6E75907A5437}"/>
              </a:ext>
            </a:extLst>
          </p:cNvPr>
          <p:cNvSpPr txBox="1">
            <a:spLocks noGrp="1"/>
          </p:cNvSpPr>
          <p:nvPr>
            <p:ph idx="1"/>
          </p:nvPr>
        </p:nvSpPr>
        <p:spPr>
          <a:xfrm>
            <a:off x="581192" y="2340864"/>
            <a:ext cx="11029611" cy="3634483"/>
          </a:xfrm>
          <a:prstGeom prst="rect">
            <a:avLst/>
          </a:prstGeom>
          <a:noFill/>
          <a:ln>
            <a:noFill/>
          </a:ln>
        </p:spPr>
        <p:txBody>
          <a:bodyPr vert="horz" wrap="square" lIns="91440" tIns="45720" rIns="91440" bIns="45720" anchor="ctr" anchorCtr="0" compatLnSpc="1">
            <a:normAutofit/>
          </a:bodyPr>
          <a:lstStyle/>
          <a:p>
            <a:pPr lvl="0"/>
            <a:endParaRPr lang="en-IN"/>
          </a:p>
          <a:p>
            <a:pPr lvl="0"/>
            <a:endParaRPr lang="en-US"/>
          </a:p>
        </p:txBody>
      </p:sp>
      <p:pic>
        <p:nvPicPr>
          <p:cNvPr id="7" name="Picture 6">
            <a:extLst>
              <a:ext uri="{FF2B5EF4-FFF2-40B4-BE49-F238E27FC236}">
                <a16:creationId xmlns:a16="http://schemas.microsoft.com/office/drawing/2014/main" id="{E4B4F5DD-41B7-8128-57CE-65EE14A752CC}"/>
              </a:ext>
            </a:extLst>
          </p:cNvPr>
          <p:cNvPicPr>
            <a:picLocks noChangeAspect="1"/>
          </p:cNvPicPr>
          <p:nvPr/>
        </p:nvPicPr>
        <p:blipFill>
          <a:blip r:embed="rId2"/>
          <a:stretch>
            <a:fillRect/>
          </a:stretch>
        </p:blipFill>
        <p:spPr>
          <a:xfrm>
            <a:off x="1268829" y="4489371"/>
            <a:ext cx="4388076" cy="1485976"/>
          </a:xfrm>
          <a:prstGeom prst="rect">
            <a:avLst/>
          </a:prstGeom>
        </p:spPr>
      </p:pic>
      <p:pic>
        <p:nvPicPr>
          <p:cNvPr id="9" name="Picture 8">
            <a:extLst>
              <a:ext uri="{FF2B5EF4-FFF2-40B4-BE49-F238E27FC236}">
                <a16:creationId xmlns:a16="http://schemas.microsoft.com/office/drawing/2014/main" id="{F52989F6-F6E4-149E-41A6-88405497011D}"/>
              </a:ext>
            </a:extLst>
          </p:cNvPr>
          <p:cNvPicPr>
            <a:picLocks noChangeAspect="1"/>
          </p:cNvPicPr>
          <p:nvPr/>
        </p:nvPicPr>
        <p:blipFill>
          <a:blip r:embed="rId3"/>
          <a:stretch>
            <a:fillRect/>
          </a:stretch>
        </p:blipFill>
        <p:spPr>
          <a:xfrm>
            <a:off x="1268829" y="1737731"/>
            <a:ext cx="4064209" cy="2044805"/>
          </a:xfrm>
          <a:prstGeom prst="rect">
            <a:avLst/>
          </a:prstGeom>
        </p:spPr>
      </p:pic>
    </p:spTree>
  </p:cSld>
  <p:clrMapOvr>
    <a:masterClrMapping/>
  </p:clrMapOvr>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1207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Talluri Triveni</cp:lastModifiedBy>
  <cp:revision>16</cp:revision>
  <dcterms:created xsi:type="dcterms:W3CDTF">2021-05-26T16:50:10Z</dcterms:created>
  <dcterms:modified xsi:type="dcterms:W3CDTF">2024-07-14T15:08:59Z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