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8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6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3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8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6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6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9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44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7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9B37791B-B040-4694-BFDC-8DD132D86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53E9CE-05C6-4915-AA41-1B940092D7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644" b="18450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252769E-B9F0-4068-A645-5BBEF16E9C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1E12D6AD-7096-45BB-9C02-468B2704C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39953252-97DE-4766-B2F6-E4FDA2FDA6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609FDD-EE32-43B9-82E9-B80D36FFB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en-US" sz="8000" dirty="0" smtClean="0"/>
              <a:t>COLLOSYM</a:t>
            </a:r>
            <a:endParaRPr lang="ru-RU" sz="8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DE39A27-3BD2-4A0E-81DC-1EB5C2550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Yandex Lyceum. </a:t>
            </a:r>
            <a:r>
              <a:rPr lang="ru-RU" dirty="0"/>
              <a:t>Проект по </a:t>
            </a:r>
            <a:r>
              <a:rPr lang="en-US" dirty="0" err="1"/>
              <a:t>pygame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63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C74740-CA51-4197-B0D3-368B9EC6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Разработчики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4395EE9-6E9E-4AAF-9950-E6C34006A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883" y="3298824"/>
            <a:ext cx="10668000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Arial Black" panose="020B0A04020102020204" pitchFamily="34" charset="0"/>
              </a:rPr>
              <a:t>Гайнуллин Айназ</a:t>
            </a:r>
            <a:endParaRPr lang="ru-RU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49C313-890B-4CC3-A994-C92865F0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игры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551897D-731F-4B71-958F-B214F9B2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Игра для 2.Игрокам нужно как можно быстрее победить своего соперника, за это им даётся очки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4899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rnVTI">
  <a:themeElements>
    <a:clrScheme name="AnalogousFromRegularSeedRightStep">
      <a:dk1>
        <a:srgbClr val="000000"/>
      </a:dk1>
      <a:lt1>
        <a:srgbClr val="FFFFFF"/>
      </a:lt1>
      <a:dk2>
        <a:srgbClr val="1B212F"/>
      </a:dk2>
      <a:lt2>
        <a:srgbClr val="F3F0F1"/>
      </a:lt2>
      <a:accent1>
        <a:srgbClr val="20B4A0"/>
      </a:accent1>
      <a:accent2>
        <a:srgbClr val="179FD5"/>
      </a:accent2>
      <a:accent3>
        <a:srgbClr val="2962E7"/>
      </a:accent3>
      <a:accent4>
        <a:srgbClr val="422FD9"/>
      </a:accent4>
      <a:accent5>
        <a:srgbClr val="8E29E7"/>
      </a:accent5>
      <a:accent6>
        <a:srgbClr val="CB17D5"/>
      </a:accent6>
      <a:hlink>
        <a:srgbClr val="BF3F50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Arial Black</vt:lpstr>
      <vt:lpstr>Arial Nova Cond</vt:lpstr>
      <vt:lpstr>Impact</vt:lpstr>
      <vt:lpstr>TornVTI</vt:lpstr>
      <vt:lpstr>COLLOSYM</vt:lpstr>
      <vt:lpstr>Разработчики</vt:lpstr>
      <vt:lpstr>Описание игры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Gofast</dc:title>
  <dc:creator>is family</dc:creator>
  <cp:lastModifiedBy>Учетная запись Майкрософт</cp:lastModifiedBy>
  <cp:revision>4</cp:revision>
  <dcterms:created xsi:type="dcterms:W3CDTF">2022-01-06T19:01:16Z</dcterms:created>
  <dcterms:modified xsi:type="dcterms:W3CDTF">2023-01-23T19:54:12Z</dcterms:modified>
</cp:coreProperties>
</file>