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660000"/>
    <a:srgbClr val="664C00"/>
    <a:srgbClr val="3E003E"/>
    <a:srgbClr val="8C001A"/>
    <a:srgbClr val="FFFF66"/>
    <a:srgbClr val="D4AF37"/>
    <a:srgbClr val="D1A319"/>
    <a:srgbClr val="9E7800"/>
    <a:srgbClr val="FF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3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ED1B-703F-4511-AD98-F934FEF1A562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6645-10B0-4A61-8843-FFEAEF0C1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3494867" cy="17851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"/>
            </a:lightRig>
          </a:scene3d>
          <a:sp3d>
            <a:bevelT prst="angle"/>
          </a:sp3d>
        </p:spPr>
        <p:txBody>
          <a:bodyPr wrap="none" lIns="91440" tIns="45720" rIns="91440" bIns="45720">
            <a:spAutoFit/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000" b="1" cap="none" spc="0" dirty="0" smtClean="0">
                <a:ln w="50800"/>
                <a:solidFill>
                  <a:srgbClr val="D4AF37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VISION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557463"/>
            <a:ext cx="4219425" cy="17851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000" b="1" dirty="0" smtClean="0">
                <a:ln w="50800"/>
                <a:solidFill>
                  <a:srgbClr val="D4AF37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MISSION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5204" y="2386683"/>
            <a:ext cx="3459601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"/>
            </a:lightRig>
          </a:scene3d>
          <a:sp3d>
            <a:bevelT prst="angle"/>
          </a:sp3d>
        </p:spPr>
        <p:txBody>
          <a:bodyPr wrap="none" lIns="91440" tIns="45720" rIns="91440" bIns="45720">
            <a:spAutoFit/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2000" b="1" cap="none" spc="0" dirty="0" smtClean="0">
                <a:ln w="50800"/>
                <a:solidFill>
                  <a:srgbClr val="D4AF37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Apostle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0329" y="3878599"/>
            <a:ext cx="2896948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"/>
            </a:lightRig>
          </a:scene3d>
          <a:sp3d>
            <a:bevelT prst="angle"/>
          </a:sp3d>
        </p:spPr>
        <p:txBody>
          <a:bodyPr wrap="none" lIns="91440" tIns="45720" rIns="91440" bIns="45720">
            <a:spAutoFit/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2000" b="1" cap="none" spc="0" dirty="0" smtClean="0">
                <a:ln w="50800"/>
                <a:solidFill>
                  <a:srgbClr val="D4AF37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Venus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7623" y="3927566"/>
            <a:ext cx="3345789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"/>
            </a:lightRig>
          </a:scene3d>
          <a:sp3d>
            <a:bevelT prst="angle"/>
          </a:sp3d>
        </p:spPr>
        <p:txBody>
          <a:bodyPr wrap="none" lIns="91440" tIns="45720" rIns="91440" bIns="45720">
            <a:spAutoFit/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2000" b="1" cap="none" spc="0" dirty="0" smtClean="0">
                <a:ln w="50800"/>
                <a:solidFill>
                  <a:srgbClr val="D4AF37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Ponder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15386" y="2380877"/>
            <a:ext cx="2893742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"/>
            </a:lightRig>
          </a:scene3d>
          <a:sp3d>
            <a:bevelT prst="angle"/>
          </a:sp3d>
        </p:spPr>
        <p:txBody>
          <a:bodyPr wrap="none" lIns="91440" tIns="45720" rIns="91440" bIns="45720">
            <a:spAutoFit/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2000" b="1" cap="none" spc="0" dirty="0" smtClean="0">
                <a:ln w="50800"/>
                <a:solidFill>
                  <a:srgbClr val="D4AF37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James</a:t>
            </a:r>
          </a:p>
        </p:txBody>
      </p:sp>
    </p:spTree>
    <p:extLst>
      <p:ext uri="{BB962C8B-B14F-4D97-AF65-F5344CB8AC3E}">
        <p14:creationId xmlns:p14="http://schemas.microsoft.com/office/powerpoint/2010/main" val="34296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81970"/>
            <a:ext cx="634821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50800"/>
                <a:solidFill>
                  <a:srgbClr val="D4AF37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APOSTLES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6" y="2438400"/>
            <a:ext cx="2883794" cy="3094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30404"/>
            <a:ext cx="91752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dirty="0" smtClean="0">
                <a:ln w="50800"/>
                <a:solidFill>
                  <a:srgbClr val="D4AF37"/>
                </a:solidFill>
                <a:latin typeface="Goudy Old Style" panose="02020502050305020303" pitchFamily="18" charset="0"/>
                <a:cs typeface="Angsana New" panose="02020603050405020304" pitchFamily="18" charset="-34"/>
              </a:rPr>
              <a:t>SPIRITUAL PRINCIPAL</a:t>
            </a:r>
            <a:endParaRPr lang="en-US" sz="6600" b="1" cap="none" spc="0" dirty="0" smtClean="0">
              <a:ln w="50800"/>
              <a:solidFill>
                <a:srgbClr val="D4AF37"/>
              </a:solidFill>
              <a:effectLst/>
              <a:latin typeface="Goudy Old Style" panose="02020502050305020303" pitchFamily="18" charset="0"/>
              <a:cs typeface="Angsana New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2362200"/>
            <a:ext cx="522001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dirty="0" smtClean="0">
                <a:ln w="50800"/>
                <a:solidFill>
                  <a:srgbClr val="D4AF37"/>
                </a:solidFill>
                <a:latin typeface="Goudy Old Style" panose="02020502050305020303" pitchFamily="18" charset="0"/>
                <a:cs typeface="Angsana New" panose="02020603050405020304" pitchFamily="18" charset="-34"/>
              </a:rPr>
              <a:t>INVITATION</a:t>
            </a:r>
            <a:endParaRPr lang="en-US" sz="6600" b="1" dirty="0">
              <a:ln w="50800"/>
              <a:solidFill>
                <a:srgbClr val="D4AF37"/>
              </a:solidFill>
              <a:latin typeface="Goudy Old Style" panose="02020502050305020303" pitchFamily="18" charset="0"/>
              <a:cs typeface="Angsana New" panose="02020603050405020304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5105400"/>
            <a:ext cx="551843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dirty="0" smtClean="0">
                <a:ln w="50800"/>
                <a:solidFill>
                  <a:srgbClr val="D4AF37"/>
                </a:solidFill>
                <a:latin typeface="Goudy Old Style" panose="02020502050305020303" pitchFamily="18" charset="0"/>
                <a:cs typeface="Angsana New" panose="02020603050405020304" pitchFamily="18" charset="-34"/>
              </a:rPr>
              <a:t>REVELATION</a:t>
            </a:r>
          </a:p>
        </p:txBody>
      </p:sp>
    </p:spTree>
    <p:extLst>
      <p:ext uri="{BB962C8B-B14F-4D97-AF65-F5344CB8AC3E}">
        <p14:creationId xmlns:p14="http://schemas.microsoft.com/office/powerpoint/2010/main" val="2804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5439" y="564144"/>
            <a:ext cx="3595856" cy="17851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000" b="1" dirty="0" smtClean="0">
                <a:ln w="50800"/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NBFMC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3810000" cy="40888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57143" y="564144"/>
            <a:ext cx="3595856" cy="17851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1000" b="1" dirty="0" smtClean="0">
                <a:ln w="50800"/>
                <a:solidFill>
                  <a:srgbClr val="D4AF37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NBFMC</a:t>
            </a:r>
          </a:p>
        </p:txBody>
      </p:sp>
    </p:spTree>
    <p:extLst>
      <p:ext uri="{BB962C8B-B14F-4D97-AF65-F5344CB8AC3E}">
        <p14:creationId xmlns:p14="http://schemas.microsoft.com/office/powerpoint/2010/main" val="32545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381000" cy="4432552"/>
          </a:xfrm>
          <a:prstGeom prst="rect">
            <a:avLst/>
          </a:prstGeom>
          <a:gradFill flip="none" rotWithShape="1">
            <a:gsLst>
              <a:gs pos="75000">
                <a:srgbClr val="C00000"/>
              </a:gs>
              <a:gs pos="25000">
                <a:srgbClr val="C00000"/>
              </a:gs>
              <a:gs pos="55000">
                <a:schemeClr val="tx1">
                  <a:lumMod val="6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152400"/>
            <a:ext cx="381000" cy="4432552"/>
          </a:xfrm>
          <a:prstGeom prst="rect">
            <a:avLst/>
          </a:prstGeom>
          <a:gradFill flip="none" rotWithShape="1">
            <a:gsLst>
              <a:gs pos="75000">
                <a:srgbClr val="C00000"/>
              </a:gs>
              <a:gs pos="25000">
                <a:srgbClr val="C00000"/>
              </a:gs>
              <a:gs pos="45000">
                <a:schemeClr val="tx1">
                  <a:lumMod val="6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1999" y="1601601"/>
            <a:ext cx="4421883" cy="152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5000" y="4610800"/>
            <a:ext cx="3429000" cy="533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">
                <a:srgbClr val="FFFF66"/>
              </a:gs>
              <a:gs pos="19000">
                <a:srgbClr val="D4AF37"/>
              </a:gs>
              <a:gs pos="100000">
                <a:srgbClr val="511543"/>
              </a:gs>
              <a:gs pos="40000">
                <a:srgbClr val="632A47"/>
              </a:gs>
              <a:gs pos="85000">
                <a:srgbClr val="3E003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2286000" y="4610799"/>
            <a:ext cx="3429000" cy="533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">
                <a:srgbClr val="FFFF66"/>
              </a:gs>
              <a:gs pos="22000">
                <a:srgbClr val="D4AF37"/>
              </a:gs>
              <a:gs pos="100000">
                <a:srgbClr val="A50000"/>
              </a:gs>
              <a:gs pos="40000">
                <a:srgbClr val="C00000"/>
              </a:gs>
              <a:gs pos="86000">
                <a:srgbClr val="8A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600" y="914400"/>
            <a:ext cx="2247900" cy="4381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1050" y="2101976"/>
            <a:ext cx="3429000" cy="533400"/>
          </a:xfrm>
          <a:prstGeom prst="rect">
            <a:avLst/>
          </a:prstGeom>
          <a:gradFill flip="none" rotWithShape="1">
            <a:gsLst>
              <a:gs pos="0">
                <a:srgbClr val="B195A3"/>
              </a:gs>
              <a:gs pos="100000">
                <a:srgbClr val="511543"/>
              </a:gs>
              <a:gs pos="41000">
                <a:srgbClr val="632A47"/>
              </a:gs>
              <a:gs pos="85000">
                <a:srgbClr val="3E003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0800000">
            <a:off x="4343400" y="3200400"/>
            <a:ext cx="3429000" cy="533400"/>
          </a:xfrm>
          <a:prstGeom prst="rect">
            <a:avLst/>
          </a:prstGeom>
          <a:gradFill flip="none" rotWithShape="1">
            <a:gsLst>
              <a:gs pos="0">
                <a:srgbClr val="E08080"/>
              </a:gs>
              <a:gs pos="100000">
                <a:srgbClr val="8C001A"/>
              </a:gs>
              <a:gs pos="25000">
                <a:srgbClr val="8C001A"/>
              </a:gs>
              <a:gs pos="82000">
                <a:srgbClr val="8A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0800000">
            <a:off x="4343400" y="3733799"/>
            <a:ext cx="1714500" cy="152399"/>
          </a:xfrm>
          <a:prstGeom prst="rect">
            <a:avLst/>
          </a:prstGeom>
          <a:gradFill flip="none" rotWithShape="1">
            <a:gsLst>
              <a:gs pos="4000">
                <a:srgbClr val="FFFFB3"/>
              </a:gs>
              <a:gs pos="0">
                <a:schemeClr val="bg1"/>
              </a:gs>
              <a:gs pos="18000">
                <a:srgbClr val="EAD74F"/>
              </a:gs>
              <a:gs pos="72000">
                <a:srgbClr val="FFFF66"/>
              </a:gs>
              <a:gs pos="40000">
                <a:srgbClr val="D4AF3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6086035" y="3733800"/>
            <a:ext cx="1714500" cy="152399"/>
          </a:xfrm>
          <a:prstGeom prst="rect">
            <a:avLst/>
          </a:prstGeom>
          <a:gradFill flip="none" rotWithShape="1">
            <a:gsLst>
              <a:gs pos="4000">
                <a:srgbClr val="FFFFB3"/>
              </a:gs>
              <a:gs pos="0">
                <a:schemeClr val="bg1"/>
              </a:gs>
              <a:gs pos="18000">
                <a:srgbClr val="EAD74F"/>
              </a:gs>
              <a:gs pos="72000">
                <a:srgbClr val="FFFF66"/>
              </a:gs>
              <a:gs pos="40000">
                <a:srgbClr val="D4AF3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62050" y="6019800"/>
            <a:ext cx="3429000" cy="533400"/>
          </a:xfrm>
          <a:prstGeom prst="rect">
            <a:avLst/>
          </a:prstGeom>
          <a:gradFill flip="none" rotWithShape="1">
            <a:gsLst>
              <a:gs pos="42000">
                <a:schemeClr val="tx1">
                  <a:lumMod val="85000"/>
                  <a:lumOff val="15000"/>
                </a:schemeClr>
              </a:gs>
              <a:gs pos="74000">
                <a:schemeClr val="tx1">
                  <a:lumMod val="85000"/>
                  <a:lumOff val="15000"/>
                </a:schemeClr>
              </a:gs>
              <a:gs pos="100000">
                <a:srgbClr val="8A0000"/>
              </a:gs>
              <a:gs pos="90000">
                <a:srgbClr val="8A0000"/>
              </a:gs>
              <a:gs pos="66000">
                <a:srgbClr val="8A0000"/>
              </a:gs>
              <a:gs pos="55000">
                <a:srgbClr val="8A0000"/>
              </a:gs>
              <a:gs pos="17000">
                <a:srgbClr val="BD8080"/>
              </a:gs>
              <a:gs pos="0">
                <a:schemeClr val="bg1"/>
              </a:gs>
              <a:gs pos="30000">
                <a:srgbClr val="7A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721" y1="30414" x2="33721" y2="30414"/>
                        <a14:foregroundMark x1="68992" y1="26521" x2="68992" y2="26521"/>
                        <a14:foregroundMark x1="50775" y1="6569" x2="47674" y2="6569"/>
                        <a14:foregroundMark x1="27907" y1="17032" x2="27907" y2="17032"/>
                        <a14:foregroundMark x1="28295" y1="19951" x2="28295" y2="19951"/>
                        <a14:foregroundMark x1="29070" y1="21411" x2="29070" y2="21411"/>
                        <a14:foregroundMark x1="29070" y1="21168" x2="30233" y2="22141"/>
                        <a14:foregroundMark x1="29457" y1="21898" x2="29457" y2="19951"/>
                        <a14:foregroundMark x1="33333" y1="27007" x2="34109" y2="29440"/>
                        <a14:foregroundMark x1="65891" y1="23114" x2="68217" y2="23601"/>
                        <a14:foregroundMark x1="34884" y1="32603" x2="32946" y2="30414"/>
                        <a14:foregroundMark x1="67442" y1="18491" x2="66279" y2="21411"/>
                        <a14:foregroundMark x1="31395" y1="13382" x2="29457" y2="11192"/>
                        <a14:foregroundMark x1="30620" y1="13625" x2="29457" y2="11192"/>
                        <a14:foregroundMark x1="29070" y1="15085" x2="29070" y2="12165"/>
                        <a14:foregroundMark x1="33333" y1="9489" x2="39535" y2="8759"/>
                        <a14:foregroundMark x1="34884" y1="9489" x2="29845" y2="12409"/>
                        <a14:backgroundMark x1="31395" y1="29440" x2="31395" y2="29440"/>
                        <a14:backgroundMark x1="66667" y1="19951" x2="66667" y2="19951"/>
                        <a14:backgroundMark x1="59302" y1="10462" x2="59302" y2="10462"/>
                        <a14:backgroundMark x1="31783" y1="11192" x2="31783" y2="11192"/>
                        <a14:backgroundMark x1="48837" y1="6813" x2="48837" y2="6813"/>
                        <a14:backgroundMark x1="65116" y1="15085" x2="65116" y2="15085"/>
                        <a14:backgroundMark x1="33333" y1="29197" x2="33333" y2="29197"/>
                        <a14:backgroundMark x1="29070" y1="21168" x2="29070" y2="21168"/>
                        <a14:backgroundMark x1="50000" y1="6569" x2="50000" y2="6569"/>
                        <a14:backgroundMark x1="51163" y1="6569" x2="51163" y2="6569"/>
                        <a14:backgroundMark x1="48062" y1="6326" x2="48062" y2="6326"/>
                        <a14:backgroundMark x1="47287" y1="7299" x2="47287" y2="7299"/>
                        <a14:backgroundMark x1="31008" y1="10949" x2="31008" y2="10949"/>
                        <a14:backgroundMark x1="28295" y1="13625" x2="28295" y2="13625"/>
                        <a14:backgroundMark x1="28682" y1="11436" x2="28682" y2="11436"/>
                        <a14:backgroundMark x1="33333" y1="32360" x2="35271" y2="31387"/>
                        <a14:backgroundMark x1="35271" y1="32603" x2="35271" y2="32603"/>
                        <a14:backgroundMark x1="32558" y1="9489" x2="32558" y2="9489"/>
                        <a14:backgroundMark x1="48837" y1="6083" x2="48837" y2="6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662397"/>
            <a:ext cx="3143936" cy="50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318" y1="28431" x2="45318" y2="28431"/>
                        <a14:foregroundMark x1="53184" y1="29657" x2="53184" y2="29657"/>
                        <a14:foregroundMark x1="31086" y1="66912" x2="31086" y2="66912"/>
                        <a14:foregroundMark x1="25468" y1="68382" x2="25468" y2="683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2543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3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14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Christopher</dc:creator>
  <cp:lastModifiedBy>Ford, Christopher</cp:lastModifiedBy>
  <cp:revision>45</cp:revision>
  <dcterms:created xsi:type="dcterms:W3CDTF">2014-12-09T00:48:04Z</dcterms:created>
  <dcterms:modified xsi:type="dcterms:W3CDTF">2015-08-09T19:00:12Z</dcterms:modified>
</cp:coreProperties>
</file>