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2708ab2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2708ab2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2708ab21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2708ab21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6293c48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6293c48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2708ab21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2708ab21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2708ab21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2708ab21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2708ab21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2708ab21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2708ab21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2708ab21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CIS 434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6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1986"/>
            <a:ext cx="9144001" cy="513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Create an application that allows two users to play chess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Have a player play against the computer (offline game)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Make the game visually user friendly and effective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Create a complete GUI of a chess board and representation of pieces with their proper movements.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Tools being used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We are using multiple different tools to make sure our project runs smoothly and </a:t>
            </a:r>
            <a:r>
              <a:rPr lang="es" sz="1200"/>
              <a:t>operates</a:t>
            </a:r>
            <a:r>
              <a:rPr lang="es" sz="1200"/>
              <a:t> at the highest functionality: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Visual Studio Code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Google Slides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Microsoft word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Node.js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The react app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Programming language: C++</a:t>
            </a:r>
            <a:endParaRPr sz="2675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User Interface: GTK The GUI of the chess board and pieces will be developed using JavaFX,</a:t>
            </a:r>
            <a:endParaRPr sz="2675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AI: We will implement a chess engine using the minimax algorithm with alpha-beta pruning, </a:t>
            </a:r>
            <a:endParaRPr sz="2675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Testing: We will conduct thorough testing to ensure that the application is user-friendly, efficient, and effective.</a:t>
            </a:r>
            <a:endParaRPr sz="2675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67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Expected Outcomes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• A complete graphical user interface of a chess board and pieces, including the ability to move pieces according to the rules of the game.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• The option to play against another human player or against the computer with various difficulty levels.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• The ability to save and load games, allowing users to continue playing from where they left off.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• The ability to undo moves and view the history of moves made during the game.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• A timer to keep track of the time taken by each player to make their move.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Budget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