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072ab5d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072ab5d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072ab5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072ab5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2708ab2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2708ab2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2708ab2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2708ab2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2708ab21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2708ab2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072ab5d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072ab5d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72ab5d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72ab5d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72ab5d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72ab5d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2708ab21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2708ab2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CIS 434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6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1986"/>
            <a:ext cx="9144001" cy="513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and background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an application that allows two users to play chess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Have a player play against the computer (offline game)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Make the game visually user friendly and 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Create a complete GUI of a chess board and representation of pieces with their proper movements.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Have all group members test and calibrate the system to make sure it is working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Give live presentation of the finished chess game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Methods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Programming language: C++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User Interface: GTK The GUI of the chess board and pieces will be developed using JavaFX,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AI: We will implement a chess engine using the minimax algorithm with alpha-beta pruning, 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75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• Testing: We will conduct thorough testing to ensure that the application is user-friendly, efficient, and effective.</a:t>
            </a:r>
            <a:endParaRPr sz="2675">
              <a:solidFill>
                <a:srgbClr val="3741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675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Design Specifications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System Architecture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Time line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