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70" r:id="rId5"/>
    <p:sldId id="271" r:id="rId6"/>
    <p:sldId id="280" r:id="rId7"/>
    <p:sldId id="272" r:id="rId8"/>
    <p:sldId id="273" r:id="rId9"/>
    <p:sldId id="274" r:id="rId10"/>
    <p:sldId id="275" r:id="rId11"/>
    <p:sldId id="281" r:id="rId12"/>
    <p:sldId id="282" r:id="rId13"/>
    <p:sldId id="276" r:id="rId14"/>
    <p:sldId id="277" r:id="rId15"/>
    <p:sldId id="278" r:id="rId16"/>
    <p:sldId id="279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521415D9-36F7-43E2-AB2F-B90AF26B5E84}">
      <p14:sectionLst xmlns:p14="http://schemas.microsoft.com/office/powerpoint/2010/main">
        <p14:section name="Default Section" id="{CDE4962D-503E-0B49-8F77-497D20F001BE}">
          <p14:sldIdLst>
            <p14:sldId id="256"/>
            <p14:sldId id="257"/>
            <p14:sldId id="258"/>
          </p14:sldIdLst>
        </p14:section>
        <p14:section name="Untitled Section" id="{AFB1635C-BE93-904C-9246-9178BF06892C}">
          <p14:sldIdLst>
            <p14:sldId id="270"/>
            <p14:sldId id="271"/>
            <p14:sldId id="280"/>
            <p14:sldId id="272"/>
            <p14:sldId id="273"/>
            <p14:sldId id="274"/>
            <p14:sldId id="275"/>
            <p14:sldId id="281"/>
            <p14:sldId id="282"/>
            <p14:sldId id="276"/>
            <p14:sldId id="277"/>
            <p14:sldId id="278"/>
            <p14:sldId id="279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5D8CA"/>
          </a:solidFill>
        </a:fill>
      </a:tcStyle>
    </a:wholeTbl>
    <a:band2H>
      <a:tcTxStyle/>
      <a:tcStyle>
        <a:tcBdr/>
        <a:fill>
          <a:solidFill>
            <a:srgbClr val="FAEC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8D0CD"/>
          </a:solidFill>
        </a:fill>
      </a:tcStyle>
    </a:wholeTbl>
    <a:band2H>
      <a:tcTxStyle/>
      <a:tcStyle>
        <a:tcBdr/>
        <a:fill>
          <a:solidFill>
            <a:srgbClr val="EDE9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DFD9"/>
          </a:solidFill>
        </a:fill>
      </a:tcStyle>
    </a:wholeTbl>
    <a:band2H>
      <a:tcTxStyle/>
      <a:tcStyle>
        <a:tcBdr/>
        <a:fill>
          <a:solidFill>
            <a:srgbClr val="EEF0E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29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6" name="Shape 13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04257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subtitle style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0" y="6400800"/>
            <a:ext cx="12192003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-2" y="6334316"/>
            <a:ext cx="12192005" cy="66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1193532" y="1737845"/>
            <a:ext cx="9966961" cy="2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404040"/>
                </a:solidFill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117" name="Shape 117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1" cy="4023360"/>
          </a:xfrm>
          <a:prstGeom prst="rect">
            <a:avLst/>
          </a:prstGeom>
        </p:spPr>
        <p:txBody>
          <a:bodyPr lIns="0" tIns="0" rIns="0" bIns="0"/>
          <a:lstStyle>
            <a:lvl1pPr marL="91438" indent="-91438">
              <a:buClr>
                <a:schemeClr val="accent1"/>
              </a:buClr>
              <a:buSzPct val="100000"/>
              <a:buFont typeface="Trebuchet MS"/>
              <a:buChar char=" "/>
              <a:defRPr sz="2000" cap="none" spc="0">
                <a:solidFill>
                  <a:srgbClr val="404040"/>
                </a:solidFill>
                <a:latin typeface="+mn-lt"/>
                <a:ea typeface="+mn-ea"/>
                <a:cs typeface="+mn-cs"/>
                <a:sym typeface="Calibri"/>
              </a:defRPr>
            </a:lvl1pPr>
            <a:lvl2pPr marL="404368" indent="-203200">
              <a:buClr>
                <a:schemeClr val="accent1"/>
              </a:buClr>
              <a:buFont typeface="Trebuchet MS"/>
              <a:defRPr sz="2000" cap="none" spc="0">
                <a:solidFill>
                  <a:srgbClr val="404040"/>
                </a:solidFill>
                <a:latin typeface="+mn-lt"/>
                <a:ea typeface="+mn-ea"/>
                <a:cs typeface="+mn-cs"/>
                <a:sym typeface="Calibri"/>
              </a:defRPr>
            </a:lvl2pPr>
            <a:lvl3pPr marL="645304" indent="-261256">
              <a:buClr>
                <a:schemeClr val="accent1"/>
              </a:buClr>
              <a:buFont typeface="Trebuchet MS"/>
              <a:defRPr sz="2000" cap="none" spc="0">
                <a:solidFill>
                  <a:srgbClr val="404040"/>
                </a:solidFill>
                <a:latin typeface="+mn-lt"/>
                <a:ea typeface="+mn-ea"/>
                <a:cs typeface="+mn-cs"/>
                <a:sym typeface="Calibri"/>
              </a:defRPr>
            </a:lvl3pPr>
            <a:lvl4pPr marL="828185" indent="-261257">
              <a:buClr>
                <a:schemeClr val="accent1"/>
              </a:buClr>
              <a:buFont typeface="Trebuchet MS"/>
              <a:defRPr sz="2000" cap="none" spc="0">
                <a:solidFill>
                  <a:srgbClr val="404040"/>
                </a:solidFill>
                <a:latin typeface="+mn-lt"/>
                <a:ea typeface="+mn-ea"/>
                <a:cs typeface="+mn-cs"/>
                <a:sym typeface="Calibri"/>
              </a:defRPr>
            </a:lvl4pPr>
            <a:lvl5pPr marL="1011065" indent="-261257">
              <a:buClr>
                <a:schemeClr val="accent1"/>
              </a:buClr>
              <a:buFont typeface="Trebuchet MS"/>
              <a:defRPr sz="2000" cap="none" spc="0">
                <a:solidFill>
                  <a:srgbClr val="404040"/>
                </a:solidFill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18" name="Shape 1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13" y="6334316"/>
            <a:ext cx="12188828" cy="6401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8724900" y="414777"/>
            <a:ext cx="2628900" cy="5757423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404040"/>
                </a:solidFill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idx="1"/>
          </p:nvPr>
        </p:nvSpPr>
        <p:spPr>
          <a:xfrm>
            <a:off x="838200" y="414777"/>
            <a:ext cx="7734300" cy="5757423"/>
          </a:xfrm>
          <a:prstGeom prst="rect">
            <a:avLst/>
          </a:prstGeom>
        </p:spPr>
        <p:txBody>
          <a:bodyPr lIns="0" tIns="0" rIns="0" bIns="0"/>
          <a:lstStyle>
            <a:lvl1pPr marL="91438" indent="-91438">
              <a:buClr>
                <a:schemeClr val="accent1"/>
              </a:buClr>
              <a:buSzPct val="100000"/>
              <a:buFont typeface="Trebuchet MS"/>
              <a:buChar char=" "/>
              <a:defRPr sz="2000" cap="none" spc="0">
                <a:solidFill>
                  <a:srgbClr val="404040"/>
                </a:solidFill>
                <a:latin typeface="+mn-lt"/>
                <a:ea typeface="+mn-ea"/>
                <a:cs typeface="+mn-cs"/>
                <a:sym typeface="Calibri"/>
              </a:defRPr>
            </a:lvl1pPr>
            <a:lvl2pPr marL="404368" indent="-203200">
              <a:buClr>
                <a:schemeClr val="accent1"/>
              </a:buClr>
              <a:buFont typeface="Trebuchet MS"/>
              <a:defRPr sz="2000" cap="none" spc="0">
                <a:solidFill>
                  <a:srgbClr val="404040"/>
                </a:solidFill>
                <a:latin typeface="+mn-lt"/>
                <a:ea typeface="+mn-ea"/>
                <a:cs typeface="+mn-cs"/>
                <a:sym typeface="Calibri"/>
              </a:defRPr>
            </a:lvl2pPr>
            <a:lvl3pPr marL="645304" indent="-261256">
              <a:buClr>
                <a:schemeClr val="accent1"/>
              </a:buClr>
              <a:buFont typeface="Trebuchet MS"/>
              <a:defRPr sz="2000" cap="none" spc="0">
                <a:solidFill>
                  <a:srgbClr val="404040"/>
                </a:solidFill>
                <a:latin typeface="+mn-lt"/>
                <a:ea typeface="+mn-ea"/>
                <a:cs typeface="+mn-cs"/>
                <a:sym typeface="Calibri"/>
              </a:defRPr>
            </a:lvl3pPr>
            <a:lvl4pPr marL="828185" indent="-261257">
              <a:buClr>
                <a:schemeClr val="accent1"/>
              </a:buClr>
              <a:buFont typeface="Trebuchet MS"/>
              <a:defRPr sz="2000" cap="none" spc="0">
                <a:solidFill>
                  <a:srgbClr val="404040"/>
                </a:solidFill>
                <a:latin typeface="+mn-lt"/>
                <a:ea typeface="+mn-ea"/>
                <a:cs typeface="+mn-cs"/>
                <a:sym typeface="Calibri"/>
              </a:defRPr>
            </a:lvl4pPr>
            <a:lvl5pPr marL="1011065" indent="-261257">
              <a:buClr>
                <a:schemeClr val="accent1"/>
              </a:buClr>
              <a:buFont typeface="Trebuchet MS"/>
              <a:defRPr sz="2000" cap="none" spc="0">
                <a:solidFill>
                  <a:srgbClr val="404040"/>
                </a:solidFill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29" name="Shape 1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0" y="6400800"/>
            <a:ext cx="12192003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-2" y="6334316"/>
            <a:ext cx="12192005" cy="66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1193532" y="1737845"/>
            <a:ext cx="9966961" cy="2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404040"/>
                </a:solidFill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27" name="Shape 27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1" cy="4023360"/>
          </a:xfrm>
          <a:prstGeom prst="rect">
            <a:avLst/>
          </a:prstGeom>
        </p:spPr>
        <p:txBody>
          <a:bodyPr lIns="0" tIns="0" rIns="0" bIns="0"/>
          <a:lstStyle>
            <a:lvl1pPr marL="91438" indent="-91438">
              <a:buClr>
                <a:schemeClr val="accent1"/>
              </a:buClr>
              <a:buSzPct val="100000"/>
              <a:buFont typeface="Trebuchet MS"/>
              <a:buChar char=" "/>
              <a:defRPr sz="2000" cap="none" spc="0">
                <a:solidFill>
                  <a:srgbClr val="404040"/>
                </a:solidFill>
                <a:latin typeface="+mn-lt"/>
                <a:ea typeface="+mn-ea"/>
                <a:cs typeface="+mn-cs"/>
                <a:sym typeface="Calibri"/>
              </a:defRPr>
            </a:lvl1pPr>
            <a:lvl2pPr marL="404368" indent="-203200">
              <a:buClr>
                <a:schemeClr val="accent1"/>
              </a:buClr>
              <a:buFont typeface="Trebuchet MS"/>
              <a:defRPr sz="2000" cap="none" spc="0">
                <a:solidFill>
                  <a:srgbClr val="404040"/>
                </a:solidFill>
                <a:latin typeface="+mn-lt"/>
                <a:ea typeface="+mn-ea"/>
                <a:cs typeface="+mn-cs"/>
                <a:sym typeface="Calibri"/>
              </a:defRPr>
            </a:lvl2pPr>
            <a:lvl3pPr marL="645304" indent="-261256">
              <a:buClr>
                <a:schemeClr val="accent1"/>
              </a:buClr>
              <a:buFont typeface="Trebuchet MS"/>
              <a:defRPr sz="2000" cap="none" spc="0">
                <a:solidFill>
                  <a:srgbClr val="404040"/>
                </a:solidFill>
                <a:latin typeface="+mn-lt"/>
                <a:ea typeface="+mn-ea"/>
                <a:cs typeface="+mn-cs"/>
                <a:sym typeface="Calibri"/>
              </a:defRPr>
            </a:lvl3pPr>
            <a:lvl4pPr marL="828185" indent="-261257">
              <a:buClr>
                <a:schemeClr val="accent1"/>
              </a:buClr>
              <a:buFont typeface="Trebuchet MS"/>
              <a:defRPr sz="2000" cap="none" spc="0">
                <a:solidFill>
                  <a:srgbClr val="404040"/>
                </a:solidFill>
                <a:latin typeface="+mn-lt"/>
                <a:ea typeface="+mn-ea"/>
                <a:cs typeface="+mn-cs"/>
                <a:sym typeface="Calibri"/>
              </a:defRPr>
            </a:lvl4pPr>
            <a:lvl5pPr marL="1011065" indent="-261257">
              <a:buClr>
                <a:schemeClr val="accent1"/>
              </a:buClr>
              <a:buFont typeface="Trebuchet MS"/>
              <a:defRPr sz="2000" cap="none" spc="0">
                <a:solidFill>
                  <a:srgbClr val="404040"/>
                </a:solidFill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sz="quarter" idx="1"/>
          </p:nvPr>
        </p:nvSpPr>
        <p:spPr>
          <a:xfrm>
            <a:off x="1097280" y="4453128"/>
            <a:ext cx="10058401" cy="1143002"/>
          </a:xfrm>
          <a:prstGeom prst="rect">
            <a:avLst/>
          </a:prstGeom>
        </p:spPr>
        <p:txBody>
          <a:bodyPr/>
          <a:lstStyle/>
          <a:p>
            <a:r>
              <a:t>Edit Master text styles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0" y="6400800"/>
            <a:ext cx="12192003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-2" y="6334316"/>
            <a:ext cx="12192005" cy="66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1193532" y="1737845"/>
            <a:ext cx="9966961" cy="2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404040"/>
                </a:solidFill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half" idx="1"/>
          </p:nvPr>
        </p:nvSpPr>
        <p:spPr>
          <a:xfrm>
            <a:off x="1097277" y="1845734"/>
            <a:ext cx="4937762" cy="4023360"/>
          </a:xfrm>
          <a:prstGeom prst="rect">
            <a:avLst/>
          </a:prstGeom>
        </p:spPr>
        <p:txBody>
          <a:bodyPr lIns="0" tIns="0" rIns="0" bIns="0"/>
          <a:lstStyle>
            <a:lvl1pPr marL="91438" indent="-91438">
              <a:buClr>
                <a:schemeClr val="accent1"/>
              </a:buClr>
              <a:buSzPct val="100000"/>
              <a:buFont typeface="Trebuchet MS"/>
              <a:buChar char=" "/>
              <a:defRPr sz="2000" cap="none" spc="0">
                <a:solidFill>
                  <a:srgbClr val="404040"/>
                </a:solidFill>
                <a:latin typeface="+mn-lt"/>
                <a:ea typeface="+mn-ea"/>
                <a:cs typeface="+mn-cs"/>
                <a:sym typeface="Calibri"/>
              </a:defRPr>
            </a:lvl1pPr>
            <a:lvl2pPr marL="404368" indent="-203200">
              <a:buClr>
                <a:schemeClr val="accent1"/>
              </a:buClr>
              <a:buFont typeface="Trebuchet MS"/>
              <a:defRPr sz="2000" cap="none" spc="0">
                <a:solidFill>
                  <a:srgbClr val="404040"/>
                </a:solidFill>
                <a:latin typeface="+mn-lt"/>
                <a:ea typeface="+mn-ea"/>
                <a:cs typeface="+mn-cs"/>
                <a:sym typeface="Calibri"/>
              </a:defRPr>
            </a:lvl2pPr>
            <a:lvl3pPr marL="645304" indent="-261256">
              <a:buClr>
                <a:schemeClr val="accent1"/>
              </a:buClr>
              <a:buFont typeface="Trebuchet MS"/>
              <a:defRPr sz="2000" cap="none" spc="0">
                <a:solidFill>
                  <a:srgbClr val="404040"/>
                </a:solidFill>
                <a:latin typeface="+mn-lt"/>
                <a:ea typeface="+mn-ea"/>
                <a:cs typeface="+mn-cs"/>
                <a:sym typeface="Calibri"/>
              </a:defRPr>
            </a:lvl3pPr>
            <a:lvl4pPr marL="828185" indent="-261257">
              <a:buClr>
                <a:schemeClr val="accent1"/>
              </a:buClr>
              <a:buFont typeface="Trebuchet MS"/>
              <a:defRPr sz="2000" cap="none" spc="0">
                <a:solidFill>
                  <a:srgbClr val="404040"/>
                </a:solidFill>
                <a:latin typeface="+mn-lt"/>
                <a:ea typeface="+mn-ea"/>
                <a:cs typeface="+mn-cs"/>
                <a:sym typeface="Calibri"/>
              </a:defRPr>
            </a:lvl4pPr>
            <a:lvl5pPr marL="1011065" indent="-261257">
              <a:buClr>
                <a:schemeClr val="accent1"/>
              </a:buClr>
              <a:buFont typeface="Trebuchet MS"/>
              <a:defRPr sz="2000" cap="none" spc="0">
                <a:solidFill>
                  <a:srgbClr val="404040"/>
                </a:solidFill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0" y="6400800"/>
            <a:ext cx="12192003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-2" y="6334316"/>
            <a:ext cx="12192005" cy="66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1193532" y="1737845"/>
            <a:ext cx="9966961" cy="2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404040"/>
                </a:solidFill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60" name="Shape 60"/>
          <p:cNvSpPr>
            <a:spLocks noGrp="1"/>
          </p:cNvSpPr>
          <p:nvPr>
            <p:ph type="body" sz="quarter" idx="1"/>
          </p:nvPr>
        </p:nvSpPr>
        <p:spPr>
          <a:xfrm>
            <a:off x="1097280" y="1846052"/>
            <a:ext cx="4937760" cy="736284"/>
          </a:xfrm>
          <a:prstGeom prst="rect">
            <a:avLst/>
          </a:prstGeom>
        </p:spPr>
        <p:txBody>
          <a:bodyPr anchor="ctr"/>
          <a:lstStyle>
            <a:lvl1pPr>
              <a:defRPr sz="2000" spc="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Edit Master text styles</a:t>
            </a:r>
          </a:p>
        </p:txBody>
      </p:sp>
      <p:sp>
        <p:nvSpPr>
          <p:cNvPr id="61" name="Shape 61"/>
          <p:cNvSpPr>
            <a:spLocks noGrp="1"/>
          </p:cNvSpPr>
          <p:nvPr>
            <p:ph type="body" sz="quarter" idx="13"/>
          </p:nvPr>
        </p:nvSpPr>
        <p:spPr>
          <a:xfrm>
            <a:off x="6217918" y="1846052"/>
            <a:ext cx="4937763" cy="736284"/>
          </a:xfrm>
          <a:prstGeom prst="rect">
            <a:avLst/>
          </a:prstGeom>
        </p:spPr>
        <p:txBody>
          <a:bodyPr anchor="ctr"/>
          <a:lstStyle/>
          <a:p>
            <a:pPr marL="91438" indent="-91438">
              <a:buClr>
                <a:schemeClr val="accent1"/>
              </a:buClr>
              <a:buSzPct val="100000"/>
              <a:buFont typeface="Trebuchet MS"/>
              <a:buChar char=" "/>
              <a:defRPr sz="2000" cap="none" spc="0">
                <a:solidFill>
                  <a:srgbClr val="40404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0" y="6400800"/>
            <a:ext cx="12192003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-2" y="6334316"/>
            <a:ext cx="12192005" cy="66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1193532" y="1737845"/>
            <a:ext cx="9966961" cy="2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404040"/>
                </a:solidFill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73" name="Shape 7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13" y="6334316"/>
            <a:ext cx="12188828" cy="6401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4" y="0"/>
            <a:ext cx="4050795" cy="6858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4040070" y="0"/>
            <a:ext cx="64010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91" name="Shape 9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1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92" name="Shape 92"/>
          <p:cNvSpPr>
            <a:spLocks noGrp="1"/>
          </p:cNvSpPr>
          <p:nvPr>
            <p:ph type="body" idx="1"/>
          </p:nvPr>
        </p:nvSpPr>
        <p:spPr>
          <a:xfrm>
            <a:off x="4800600" y="731519"/>
            <a:ext cx="6492241" cy="5257802"/>
          </a:xfrm>
          <a:prstGeom prst="rect">
            <a:avLst/>
          </a:prstGeom>
        </p:spPr>
        <p:txBody>
          <a:bodyPr lIns="0" tIns="0" rIns="0" bIns="0"/>
          <a:lstStyle>
            <a:lvl1pPr marL="91438" indent="-91438">
              <a:buClr>
                <a:schemeClr val="accent1"/>
              </a:buClr>
              <a:buSzPct val="100000"/>
              <a:buFont typeface="Trebuchet MS"/>
              <a:buChar char=" "/>
              <a:defRPr sz="2000" cap="none" spc="0">
                <a:solidFill>
                  <a:srgbClr val="404040"/>
                </a:solidFill>
                <a:latin typeface="+mn-lt"/>
                <a:ea typeface="+mn-ea"/>
                <a:cs typeface="+mn-cs"/>
                <a:sym typeface="Calibri"/>
              </a:defRPr>
            </a:lvl1pPr>
            <a:lvl2pPr marL="404368" indent="-203200">
              <a:buClr>
                <a:schemeClr val="accent1"/>
              </a:buClr>
              <a:buFont typeface="Trebuchet MS"/>
              <a:defRPr sz="2000" cap="none" spc="0">
                <a:solidFill>
                  <a:srgbClr val="404040"/>
                </a:solidFill>
                <a:latin typeface="+mn-lt"/>
                <a:ea typeface="+mn-ea"/>
                <a:cs typeface="+mn-cs"/>
                <a:sym typeface="Calibri"/>
              </a:defRPr>
            </a:lvl2pPr>
            <a:lvl3pPr marL="645304" indent="-261256">
              <a:buClr>
                <a:schemeClr val="accent1"/>
              </a:buClr>
              <a:buFont typeface="Trebuchet MS"/>
              <a:defRPr sz="2000" cap="none" spc="0">
                <a:solidFill>
                  <a:srgbClr val="404040"/>
                </a:solidFill>
                <a:latin typeface="+mn-lt"/>
                <a:ea typeface="+mn-ea"/>
                <a:cs typeface="+mn-cs"/>
                <a:sym typeface="Calibri"/>
              </a:defRPr>
            </a:lvl3pPr>
            <a:lvl4pPr marL="828185" indent="-261257">
              <a:buClr>
                <a:schemeClr val="accent1"/>
              </a:buClr>
              <a:buFont typeface="Trebuchet MS"/>
              <a:defRPr sz="2000" cap="none" spc="0">
                <a:solidFill>
                  <a:srgbClr val="404040"/>
                </a:solidFill>
                <a:latin typeface="+mn-lt"/>
                <a:ea typeface="+mn-ea"/>
                <a:cs typeface="+mn-cs"/>
                <a:sym typeface="Calibri"/>
              </a:defRPr>
            </a:lvl4pPr>
            <a:lvl5pPr marL="1011065" indent="-261257">
              <a:buClr>
                <a:schemeClr val="accent1"/>
              </a:buClr>
              <a:buFont typeface="Trebuchet MS"/>
              <a:defRPr sz="2000" cap="none" spc="0">
                <a:solidFill>
                  <a:srgbClr val="404040"/>
                </a:solidFill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457200" y="2926079"/>
            <a:ext cx="3200400" cy="3379125"/>
          </a:xfrm>
          <a:prstGeom prst="rect">
            <a:avLst/>
          </a:prstGeom>
        </p:spPr>
        <p:txBody>
          <a:bodyPr/>
          <a:lstStyle/>
          <a:p>
            <a:pPr marL="91438" indent="-91438">
              <a:buClr>
                <a:schemeClr val="accent1"/>
              </a:buClr>
              <a:buSzPct val="100000"/>
              <a:buFont typeface="Trebuchet MS"/>
              <a:buChar char=" "/>
              <a:defRPr sz="2000" cap="none" spc="0">
                <a:solidFill>
                  <a:srgbClr val="40404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37052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3" y="4915075"/>
            <a:ext cx="12188828" cy="6401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5" cy="822962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104" name="Shape 104"/>
          <p:cNvSpPr>
            <a:spLocks noGrp="1"/>
          </p:cNvSpPr>
          <p:nvPr>
            <p:ph type="pic" idx="13"/>
          </p:nvPr>
        </p:nvSpPr>
        <p:spPr>
          <a:xfrm>
            <a:off x="13" y="0"/>
            <a:ext cx="12191988" cy="49150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5" name="Shape 105"/>
          <p:cNvSpPr>
            <a:spLocks noGrp="1"/>
          </p:cNvSpPr>
          <p:nvPr>
            <p:ph type="body" sz="quarter" idx="1"/>
          </p:nvPr>
        </p:nvSpPr>
        <p:spPr>
          <a:xfrm>
            <a:off x="1097280" y="5907023"/>
            <a:ext cx="10113265" cy="594362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600"/>
              </a:spcBef>
              <a:defRPr sz="150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Edit Master text styles</a:t>
            </a:r>
          </a:p>
        </p:txBody>
      </p:sp>
      <p:sp>
        <p:nvSpPr>
          <p:cNvPr id="106" name="Shape 10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>
            <a:off x="13" y="6334316"/>
            <a:ext cx="12188828" cy="6401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1097280" y="758951"/>
            <a:ext cx="10058401" cy="3566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b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1100050" y="4455619"/>
            <a:ext cx="10058401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Click to edit Master subtitle style</a:t>
            </a:r>
          </a:p>
        </p:txBody>
      </p:sp>
      <p:sp>
        <p:nvSpPr>
          <p:cNvPr id="6" name="Shape 6"/>
          <p:cNvSpPr/>
          <p:nvPr/>
        </p:nvSpPr>
        <p:spPr>
          <a:xfrm>
            <a:off x="1207656" y="4343400"/>
            <a:ext cx="9875523" cy="0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" name="Shape 7"/>
          <p:cNvSpPr>
            <a:spLocks noGrp="1"/>
          </p:cNvSpPr>
          <p:nvPr>
            <p:ph type="sldNum" sz="quarter" idx="2"/>
          </p:nvPr>
        </p:nvSpPr>
        <p:spPr>
          <a:xfrm>
            <a:off x="10975143" y="6526778"/>
            <a:ext cx="237340" cy="2311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0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-50" baseline="0">
          <a:ln>
            <a:noFill/>
          </a:ln>
          <a:solidFill>
            <a:srgbClr val="262626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-50" baseline="0">
          <a:ln>
            <a:noFill/>
          </a:ln>
          <a:solidFill>
            <a:srgbClr val="262626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-50" baseline="0">
          <a:ln>
            <a:noFill/>
          </a:ln>
          <a:solidFill>
            <a:srgbClr val="262626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-50" baseline="0">
          <a:ln>
            <a:noFill/>
          </a:ln>
          <a:solidFill>
            <a:srgbClr val="262626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-50" baseline="0">
          <a:ln>
            <a:noFill/>
          </a:ln>
          <a:solidFill>
            <a:srgbClr val="262626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-50" baseline="0">
          <a:ln>
            <a:noFill/>
          </a:ln>
          <a:solidFill>
            <a:srgbClr val="262626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-50" baseline="0">
          <a:ln>
            <a:noFill/>
          </a:ln>
          <a:solidFill>
            <a:srgbClr val="262626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-50" baseline="0">
          <a:ln>
            <a:noFill/>
          </a:ln>
          <a:solidFill>
            <a:srgbClr val="262626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-50" baseline="0">
          <a:ln>
            <a:noFill/>
          </a:ln>
          <a:solidFill>
            <a:srgbClr val="262626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0" marR="0" indent="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2400" b="0" i="0" u="none" strike="noStrike" cap="all" spc="200" baseline="0">
          <a:ln>
            <a:noFill/>
          </a:ln>
          <a:solidFill>
            <a:srgbClr val="637052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445008" marR="0" indent="-24384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Tx/>
        <a:buSzPct val="100000"/>
        <a:buFontTx/>
        <a:buChar char="◦"/>
        <a:tabLst/>
        <a:defRPr sz="2400" b="0" i="0" u="none" strike="noStrike" cap="all" spc="200" baseline="0">
          <a:ln>
            <a:noFill/>
          </a:ln>
          <a:solidFill>
            <a:srgbClr val="637052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697556" marR="0" indent="-313508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Tx/>
        <a:buSzPct val="100000"/>
        <a:buFontTx/>
        <a:buChar char="◦"/>
        <a:tabLst/>
        <a:defRPr sz="2400" b="0" i="0" u="none" strike="noStrike" cap="all" spc="200" baseline="0">
          <a:ln>
            <a:noFill/>
          </a:ln>
          <a:solidFill>
            <a:srgbClr val="637052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880436" marR="0" indent="-313508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Tx/>
        <a:buSzPct val="100000"/>
        <a:buFontTx/>
        <a:buChar char="◦"/>
        <a:tabLst/>
        <a:defRPr sz="2400" b="0" i="0" u="none" strike="noStrike" cap="all" spc="200" baseline="0">
          <a:ln>
            <a:noFill/>
          </a:ln>
          <a:solidFill>
            <a:srgbClr val="637052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1063316" marR="0" indent="-313508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Tx/>
        <a:buSzPct val="100000"/>
        <a:buFontTx/>
        <a:buChar char="◦"/>
        <a:tabLst/>
        <a:defRPr sz="2400" b="0" i="0" u="none" strike="noStrike" cap="all" spc="200" baseline="0">
          <a:ln>
            <a:noFill/>
          </a:ln>
          <a:solidFill>
            <a:srgbClr val="637052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1263285" marR="0" indent="-391885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Tx/>
        <a:buSzPct val="100000"/>
        <a:buFontTx/>
        <a:buChar char="◦"/>
        <a:tabLst/>
        <a:defRPr sz="2400" b="0" i="0" u="none" strike="noStrike" cap="all" spc="200" baseline="0">
          <a:ln>
            <a:noFill/>
          </a:ln>
          <a:solidFill>
            <a:srgbClr val="637052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1463285" marR="0" indent="-391885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Tx/>
        <a:buSzPct val="100000"/>
        <a:buFontTx/>
        <a:buChar char="◦"/>
        <a:tabLst/>
        <a:defRPr sz="2400" b="0" i="0" u="none" strike="noStrike" cap="all" spc="200" baseline="0">
          <a:ln>
            <a:noFill/>
          </a:ln>
          <a:solidFill>
            <a:srgbClr val="637052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1663285" marR="0" indent="-391885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Tx/>
        <a:buSzPct val="100000"/>
        <a:buFontTx/>
        <a:buChar char="◦"/>
        <a:tabLst/>
        <a:defRPr sz="2400" b="0" i="0" u="none" strike="noStrike" cap="all" spc="200" baseline="0">
          <a:ln>
            <a:noFill/>
          </a:ln>
          <a:solidFill>
            <a:srgbClr val="637052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1863285" marR="0" indent="-391885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Tx/>
        <a:buSzPct val="100000"/>
        <a:buFontTx/>
        <a:buChar char="◦"/>
        <a:tabLst/>
        <a:defRPr sz="2400" b="0" i="0" u="none" strike="noStrike" cap="all" spc="200" baseline="0">
          <a:ln>
            <a:noFill/>
          </a:ln>
          <a:solidFill>
            <a:srgbClr val="637052"/>
          </a:solidFill>
          <a:uFillTx/>
          <a:latin typeface="Calibri Light"/>
          <a:ea typeface="Calibri Light"/>
          <a:cs typeface="Calibri Light"/>
          <a:sym typeface="Calibri Light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/>
          </p:cNvSpPr>
          <p:nvPr>
            <p:ph type="ctrTitle"/>
          </p:nvPr>
        </p:nvSpPr>
        <p:spPr>
          <a:xfrm>
            <a:off x="1100050" y="275718"/>
            <a:ext cx="10058401" cy="1591643"/>
          </a:xfrm>
          <a:prstGeom prst="rect">
            <a:avLst/>
          </a:prstGeom>
        </p:spPr>
        <p:txBody>
          <a:bodyPr/>
          <a:lstStyle/>
          <a:p>
            <a:pPr>
              <a:defRPr sz="4800" spc="-100">
                <a:latin typeface="Cambria"/>
                <a:ea typeface="Cambria"/>
                <a:cs typeface="Cambria"/>
                <a:sym typeface="Cambria"/>
              </a:defRPr>
            </a:pPr>
            <a:r>
              <a:t>Báo cáo BTL</a:t>
            </a:r>
            <a:br/>
            <a:r>
              <a:rPr sz="6000" b="1"/>
              <a:t>Library Management System</a:t>
            </a:r>
          </a:p>
        </p:txBody>
      </p:sp>
      <p:sp>
        <p:nvSpPr>
          <p:cNvPr id="139" name="Shape 139"/>
          <p:cNvSpPr>
            <a:spLocks noGrp="1"/>
          </p:cNvSpPr>
          <p:nvPr>
            <p:ph type="subTitle" sz="half" idx="1"/>
          </p:nvPr>
        </p:nvSpPr>
        <p:spPr>
          <a:xfrm>
            <a:off x="1100050" y="1867360"/>
            <a:ext cx="10058401" cy="246145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Cambria"/>
                <a:ea typeface="Cambria"/>
                <a:cs typeface="Cambria"/>
                <a:sym typeface="Cambria"/>
              </a:defRPr>
            </a:pPr>
            <a:r>
              <a:t>Nhóm 7</a:t>
            </a:r>
          </a:p>
          <a:p>
            <a:pPr>
              <a:defRPr>
                <a:latin typeface="Cambria"/>
                <a:ea typeface="Cambria"/>
                <a:cs typeface="Cambria"/>
                <a:sym typeface="Cambria"/>
              </a:defRPr>
            </a:pPr>
            <a:r>
              <a:t>Cai việt Hoàng (nhóm trưởng)</a:t>
            </a:r>
          </a:p>
          <a:p>
            <a:pPr>
              <a:defRPr>
                <a:latin typeface="Cambria"/>
                <a:ea typeface="Cambria"/>
                <a:cs typeface="Cambria"/>
                <a:sym typeface="Cambria"/>
              </a:defRPr>
            </a:pPr>
            <a:r>
              <a:t>Nguyễn thanh hoà</a:t>
            </a:r>
          </a:p>
          <a:p>
            <a:pPr>
              <a:defRPr>
                <a:latin typeface="Cambria"/>
                <a:ea typeface="Cambria"/>
                <a:cs typeface="Cambria"/>
                <a:sym typeface="Cambria"/>
              </a:defRPr>
            </a:pPr>
            <a:r>
              <a:t>Nguyễn minh hoàng</a:t>
            </a:r>
          </a:p>
          <a:p>
            <a:pPr>
              <a:defRPr>
                <a:latin typeface="Cambria"/>
                <a:ea typeface="Cambria"/>
                <a:cs typeface="Cambria"/>
                <a:sym typeface="Cambria"/>
              </a:defRPr>
            </a:pPr>
            <a:r>
              <a:t>Đinh nho hùng</a:t>
            </a:r>
          </a:p>
        </p:txBody>
      </p:sp>
      <p:sp>
        <p:nvSpPr>
          <p:cNvPr id="140" name="Shape 140"/>
          <p:cNvSpPr/>
          <p:nvPr/>
        </p:nvSpPr>
        <p:spPr>
          <a:xfrm>
            <a:off x="1158004" y="4328810"/>
            <a:ext cx="9942494" cy="3484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r>
              <a:t>Thiết kế và xây dựng phần mềm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LMS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Biểu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đồ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trình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tự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553" y="743242"/>
            <a:ext cx="7398331" cy="496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1019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Chức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năng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xem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sách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058" y="594359"/>
            <a:ext cx="7479323" cy="387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34677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Chức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năng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xem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thành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viên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973" y="731519"/>
            <a:ext cx="7450615" cy="412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73136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THIẾT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041" y="594359"/>
            <a:ext cx="6925358" cy="359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29343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594359"/>
            <a:ext cx="3657600" cy="4292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44" y="937846"/>
            <a:ext cx="3336284" cy="288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91152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731519"/>
            <a:ext cx="3424906" cy="34356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506" y="731519"/>
            <a:ext cx="3433713" cy="327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71105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731519"/>
            <a:ext cx="401320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19135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-2" y="0"/>
            <a:ext cx="12186319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14" y="0"/>
            <a:ext cx="4050795" cy="6858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4040070" y="0"/>
            <a:ext cx="64010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51" name="Shape 151"/>
          <p:cNvSpPr>
            <a:spLocks noGrp="1"/>
          </p:cNvSpPr>
          <p:nvPr>
            <p:ph type="title"/>
          </p:nvPr>
        </p:nvSpPr>
        <p:spPr>
          <a:xfrm>
            <a:off x="492368" y="516836"/>
            <a:ext cx="3084847" cy="1350876"/>
          </a:xfrm>
          <a:prstGeom prst="rect">
            <a:avLst/>
          </a:prstGeom>
        </p:spPr>
        <p:txBody>
          <a:bodyPr/>
          <a:lstStyle>
            <a:lvl1pPr>
              <a:defRPr sz="2400" spc="-1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r>
              <a:t>LMS</a:t>
            </a:r>
          </a:p>
        </p:txBody>
      </p:sp>
      <p:sp>
        <p:nvSpPr>
          <p:cNvPr id="152" name="Shape 152"/>
          <p:cNvSpPr>
            <a:spLocks noGrp="1"/>
          </p:cNvSpPr>
          <p:nvPr>
            <p:ph type="body" sz="quarter" idx="1"/>
          </p:nvPr>
        </p:nvSpPr>
        <p:spPr>
          <a:xfrm>
            <a:off x="492369" y="2653800"/>
            <a:ext cx="3084847" cy="3335519"/>
          </a:xfrm>
          <a:prstGeom prst="rect">
            <a:avLst/>
          </a:prstGeom>
        </p:spPr>
        <p:txBody>
          <a:bodyPr/>
          <a:lstStyle>
            <a:lvl1pPr algn="just">
              <a:defRPr sz="3200" b="1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r>
              <a:t>Màn hình đăng nhập </a:t>
            </a:r>
          </a:p>
        </p:txBody>
      </p:sp>
      <p:pic>
        <p:nvPicPr>
          <p:cNvPr id="153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09007" y="495300"/>
            <a:ext cx="4406902" cy="635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/>
        </p:nvSpPr>
        <p:spPr>
          <a:xfrm>
            <a:off x="-2" y="0"/>
            <a:ext cx="12186319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14" y="-25400"/>
            <a:ext cx="4050795" cy="6858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4040070" y="0"/>
            <a:ext cx="64010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58" name="Shape 158"/>
          <p:cNvSpPr>
            <a:spLocks noGrp="1"/>
          </p:cNvSpPr>
          <p:nvPr>
            <p:ph type="title"/>
          </p:nvPr>
        </p:nvSpPr>
        <p:spPr>
          <a:xfrm>
            <a:off x="492368" y="516834"/>
            <a:ext cx="3084847" cy="1399517"/>
          </a:xfrm>
          <a:prstGeom prst="rect">
            <a:avLst/>
          </a:prstGeom>
        </p:spPr>
        <p:txBody>
          <a:bodyPr/>
          <a:lstStyle>
            <a:lvl1pPr>
              <a:defRPr sz="2400" spc="-1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r>
              <a:t>LMS</a:t>
            </a:r>
          </a:p>
        </p:txBody>
      </p:sp>
      <p:sp>
        <p:nvSpPr>
          <p:cNvPr id="159" name="Shape 159"/>
          <p:cNvSpPr>
            <a:spLocks noGrp="1"/>
          </p:cNvSpPr>
          <p:nvPr>
            <p:ph type="body" sz="quarter" idx="1"/>
          </p:nvPr>
        </p:nvSpPr>
        <p:spPr>
          <a:xfrm>
            <a:off x="492369" y="2653800"/>
            <a:ext cx="3084847" cy="3335519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r>
              <a:t>Màn hình Menu chính (cũng là màn hìnt đăng ký mượn sách)</a:t>
            </a:r>
          </a:p>
        </p:txBody>
      </p:sp>
      <p:pic>
        <p:nvPicPr>
          <p:cNvPr id="160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16310" y="992384"/>
            <a:ext cx="6920332" cy="43035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-2" y="0"/>
            <a:ext cx="12186319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14" y="0"/>
            <a:ext cx="4050795" cy="6858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4040070" y="0"/>
            <a:ext cx="64010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65" name="Shape 165"/>
          <p:cNvSpPr>
            <a:spLocks noGrp="1"/>
          </p:cNvSpPr>
          <p:nvPr>
            <p:ph type="body" sz="quarter" idx="1"/>
          </p:nvPr>
        </p:nvSpPr>
        <p:spPr>
          <a:xfrm>
            <a:off x="492369" y="2653800"/>
            <a:ext cx="3084847" cy="3335519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r>
              <a:t>Màn hình đăng ký trả sách</a:t>
            </a:r>
          </a:p>
        </p:txBody>
      </p:sp>
      <p:sp>
        <p:nvSpPr>
          <p:cNvPr id="166" name="Shape 166"/>
          <p:cNvSpPr/>
          <p:nvPr/>
        </p:nvSpPr>
        <p:spPr>
          <a:xfrm>
            <a:off x="746368" y="1820930"/>
            <a:ext cx="3084847" cy="421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b">
            <a:normAutofit/>
          </a:bodyPr>
          <a:lstStyle>
            <a:lvl1pPr defTabSz="914400">
              <a:lnSpc>
                <a:spcPct val="85000"/>
              </a:lnSpc>
              <a:defRPr sz="2400" spc="-1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r>
              <a:t>LMS</a:t>
            </a:r>
          </a:p>
        </p:txBody>
      </p:sp>
      <p:pic>
        <p:nvPicPr>
          <p:cNvPr id="167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55835" y="912301"/>
            <a:ext cx="7123646" cy="44343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</p:spPr>
        <p:txBody>
          <a:bodyPr/>
          <a:lstStyle>
            <a:lvl1pPr>
              <a:defRPr sz="4000" spc="-1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r>
              <a:t>PHÂN CÔNG THỰC HIỆN</a:t>
            </a:r>
          </a:p>
        </p:txBody>
      </p:sp>
      <p:sp>
        <p:nvSpPr>
          <p:cNvPr id="143" name="Shape 143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1" cy="4023360"/>
          </a:xfrm>
          <a:prstGeom prst="rect">
            <a:avLst/>
          </a:prstGeom>
        </p:spPr>
        <p:txBody>
          <a:bodyPr/>
          <a:lstStyle/>
          <a:p>
            <a:pPr>
              <a:defRPr sz="2800">
                <a:latin typeface="Cambria"/>
                <a:ea typeface="Cambria"/>
                <a:cs typeface="Cambria"/>
                <a:sym typeface="Cambria"/>
              </a:defRPr>
            </a:pPr>
            <a:r>
              <a:rPr dirty="0"/>
              <a:t>Mỗi thành viên sẽ thực hiện các chức năng như sau</a:t>
            </a:r>
          </a:p>
          <a:p>
            <a:pPr>
              <a:defRPr sz="2800">
                <a:latin typeface="Cambria"/>
                <a:ea typeface="Cambria"/>
                <a:cs typeface="Cambria"/>
                <a:sym typeface="Cambria"/>
              </a:defRPr>
            </a:pPr>
            <a:r>
              <a:rPr dirty="0"/>
              <a:t>Cai Việt Hoàng: </a:t>
            </a:r>
            <a:r>
              <a:rPr lang="vi-VN" dirty="0"/>
              <a:t>Kiểm tra thông tin trước</a:t>
            </a:r>
            <a:r>
              <a:rPr dirty="0"/>
              <a:t> mượn sách, </a:t>
            </a:r>
            <a:r>
              <a:rPr lang="vi-VN" dirty="0"/>
              <a:t>Đăng nhập</a:t>
            </a:r>
          </a:p>
          <a:p>
            <a:pPr>
              <a:defRPr sz="2800">
                <a:latin typeface="Cambria"/>
                <a:ea typeface="Cambria"/>
                <a:cs typeface="Cambria"/>
                <a:sym typeface="Cambria"/>
              </a:defRPr>
            </a:pPr>
            <a:r>
              <a:rPr dirty="0"/>
              <a:t>Nguyễn Minh Hoàng: Cho mượn sách, tìm kiếm thông tin mượn</a:t>
            </a:r>
          </a:p>
          <a:p>
            <a:pPr>
              <a:defRPr sz="2800">
                <a:latin typeface="Cambria"/>
                <a:ea typeface="Cambria"/>
                <a:cs typeface="Cambria"/>
                <a:sym typeface="Cambria"/>
              </a:defRPr>
            </a:pPr>
            <a:r>
              <a:rPr dirty="0"/>
              <a:t>Nguyễn Thanh Hoà: Nhận trả sách, Thêm sách, Cài đặt, </a:t>
            </a:r>
            <a:r>
              <a:rPr lang="vi-VN" dirty="0"/>
              <a:t>rà soát lại code</a:t>
            </a:r>
            <a:r>
              <a:rPr dirty="0"/>
              <a:t>	</a:t>
            </a:r>
          </a:p>
          <a:p>
            <a:pPr>
              <a:defRPr sz="2800">
                <a:latin typeface="Cambria"/>
                <a:ea typeface="Cambria"/>
                <a:cs typeface="Cambria"/>
                <a:sym typeface="Cambria"/>
              </a:defRPr>
            </a:pPr>
            <a:r>
              <a:rPr dirty="0"/>
              <a:t>Đinh Nho Hùng: Tìm kiếm sách, </a:t>
            </a:r>
            <a:r>
              <a:rPr lang="vi-VN" dirty="0"/>
              <a:t>Thêm thành viên</a:t>
            </a:r>
            <a:r>
              <a:rPr dirty="0"/>
              <a:t>, Cập nhật thông tin</a:t>
            </a:r>
            <a:r>
              <a:rPr lang="vi-VN" dirty="0"/>
              <a:t> thành viên</a:t>
            </a:r>
            <a:r>
              <a:rPr sz="2000" dirty="0"/>
              <a:t>	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/>
        </p:nvSpPr>
        <p:spPr>
          <a:xfrm>
            <a:off x="-2" y="0"/>
            <a:ext cx="12186319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14" y="0"/>
            <a:ext cx="4050795" cy="6858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4040070" y="0"/>
            <a:ext cx="64010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72" name="Shape 172"/>
          <p:cNvSpPr>
            <a:spLocks noGrp="1"/>
          </p:cNvSpPr>
          <p:nvPr>
            <p:ph type="body" sz="quarter" idx="1"/>
          </p:nvPr>
        </p:nvSpPr>
        <p:spPr>
          <a:xfrm>
            <a:off x="492369" y="2653800"/>
            <a:ext cx="3084847" cy="3335519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Màn hình thêm sách mới</a:t>
            </a:r>
          </a:p>
        </p:txBody>
      </p:sp>
      <p:sp>
        <p:nvSpPr>
          <p:cNvPr id="173" name="Shape 173"/>
          <p:cNvSpPr/>
          <p:nvPr/>
        </p:nvSpPr>
        <p:spPr>
          <a:xfrm>
            <a:off x="492368" y="1494960"/>
            <a:ext cx="3084847" cy="421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b">
            <a:normAutofit/>
          </a:bodyPr>
          <a:lstStyle>
            <a:lvl1pPr defTabSz="914400">
              <a:lnSpc>
                <a:spcPct val="85000"/>
              </a:lnSpc>
              <a:defRPr sz="2400" spc="-1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r>
              <a:t>LMS</a:t>
            </a:r>
          </a:p>
        </p:txBody>
      </p:sp>
      <p:pic>
        <p:nvPicPr>
          <p:cNvPr id="174" name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0707" y="1568450"/>
            <a:ext cx="5143502" cy="3390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/>
        </p:nvSpPr>
        <p:spPr>
          <a:xfrm>
            <a:off x="-2" y="0"/>
            <a:ext cx="12186319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14" y="0"/>
            <a:ext cx="4050795" cy="6858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4040070" y="0"/>
            <a:ext cx="64010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79" name="Shape 179"/>
          <p:cNvSpPr>
            <a:spLocks noGrp="1"/>
          </p:cNvSpPr>
          <p:nvPr>
            <p:ph type="body" sz="quarter" idx="1"/>
          </p:nvPr>
        </p:nvSpPr>
        <p:spPr>
          <a:xfrm>
            <a:off x="492369" y="2653800"/>
            <a:ext cx="3084847" cy="3335519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r>
              <a:t>Màn hình thêm Thành viên mới</a:t>
            </a:r>
          </a:p>
        </p:txBody>
      </p:sp>
      <p:sp>
        <p:nvSpPr>
          <p:cNvPr id="180" name="Shape 180"/>
          <p:cNvSpPr/>
          <p:nvPr/>
        </p:nvSpPr>
        <p:spPr>
          <a:xfrm>
            <a:off x="797168" y="1660060"/>
            <a:ext cx="3084847" cy="421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b">
            <a:normAutofit/>
          </a:bodyPr>
          <a:lstStyle>
            <a:lvl1pPr defTabSz="914400">
              <a:lnSpc>
                <a:spcPct val="85000"/>
              </a:lnSpc>
              <a:defRPr sz="2400" spc="-1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r>
              <a:t>LMS</a:t>
            </a:r>
          </a:p>
        </p:txBody>
      </p:sp>
      <p:pic>
        <p:nvPicPr>
          <p:cNvPr id="181" name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05757" y="1695450"/>
            <a:ext cx="5181602" cy="3467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/>
        </p:nvSpPr>
        <p:spPr>
          <a:xfrm>
            <a:off x="-2" y="0"/>
            <a:ext cx="12186319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14" y="0"/>
            <a:ext cx="4050795" cy="6858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4040070" y="0"/>
            <a:ext cx="64010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86" name="Shape 186"/>
          <p:cNvSpPr>
            <a:spLocks noGrp="1"/>
          </p:cNvSpPr>
          <p:nvPr>
            <p:ph type="body" sz="quarter" idx="1"/>
          </p:nvPr>
        </p:nvSpPr>
        <p:spPr>
          <a:xfrm>
            <a:off x="492369" y="2653800"/>
            <a:ext cx="3084847" cy="3335519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r>
              <a:t>Danh sách các cuốn sách trong thư viện</a:t>
            </a:r>
          </a:p>
        </p:txBody>
      </p:sp>
      <p:sp>
        <p:nvSpPr>
          <p:cNvPr id="187" name="Shape 187"/>
          <p:cNvSpPr/>
          <p:nvPr/>
        </p:nvSpPr>
        <p:spPr>
          <a:xfrm>
            <a:off x="492368" y="1506582"/>
            <a:ext cx="3084847" cy="409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b">
            <a:normAutofit/>
          </a:bodyPr>
          <a:lstStyle>
            <a:lvl1pPr defTabSz="914400">
              <a:lnSpc>
                <a:spcPct val="76500"/>
              </a:lnSpc>
              <a:defRPr sz="2200" spc="-1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r>
              <a:t>LMS</a:t>
            </a:r>
          </a:p>
        </p:txBody>
      </p:sp>
      <p:pic>
        <p:nvPicPr>
          <p:cNvPr id="188" name="image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63816" y="1002143"/>
            <a:ext cx="6796697" cy="46620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/>
        </p:nvSpPr>
        <p:spPr>
          <a:xfrm>
            <a:off x="-2" y="0"/>
            <a:ext cx="12186319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91" name="Shape 191"/>
          <p:cNvSpPr/>
          <p:nvPr/>
        </p:nvSpPr>
        <p:spPr>
          <a:xfrm>
            <a:off x="14" y="0"/>
            <a:ext cx="4050795" cy="6858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4040070" y="0"/>
            <a:ext cx="64010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93" name="Shape 193"/>
          <p:cNvSpPr>
            <a:spLocks noGrp="1"/>
          </p:cNvSpPr>
          <p:nvPr>
            <p:ph type="body" sz="quarter" idx="1"/>
          </p:nvPr>
        </p:nvSpPr>
        <p:spPr>
          <a:xfrm>
            <a:off x="492369" y="2653800"/>
            <a:ext cx="3084847" cy="3335519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r>
              <a:t>Màn hình Xem danh sách Thành viên </a:t>
            </a:r>
          </a:p>
        </p:txBody>
      </p:sp>
      <p:sp>
        <p:nvSpPr>
          <p:cNvPr id="194" name="Shape 194"/>
          <p:cNvSpPr/>
          <p:nvPr/>
        </p:nvSpPr>
        <p:spPr>
          <a:xfrm>
            <a:off x="492368" y="1506578"/>
            <a:ext cx="3084847" cy="409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b">
            <a:normAutofit/>
          </a:bodyPr>
          <a:lstStyle>
            <a:lvl1pPr defTabSz="914400">
              <a:lnSpc>
                <a:spcPct val="76500"/>
              </a:lnSpc>
              <a:defRPr sz="2200" spc="-1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r>
              <a:t>LMS</a:t>
            </a:r>
          </a:p>
        </p:txBody>
      </p:sp>
      <p:pic>
        <p:nvPicPr>
          <p:cNvPr id="195" name="imag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20935" y="1221514"/>
            <a:ext cx="6218874" cy="40997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2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r>
              <a:t>LMS</a:t>
            </a:r>
          </a:p>
        </p:txBody>
      </p:sp>
      <p:sp>
        <p:nvSpPr>
          <p:cNvPr id="198" name="Shape 198"/>
          <p:cNvSpPr>
            <a:spLocks noGrp="1"/>
          </p:cNvSpPr>
          <p:nvPr>
            <p:ph type="body" sz="quarter" idx="1"/>
          </p:nvPr>
        </p:nvSpPr>
        <p:spPr>
          <a:xfrm>
            <a:off x="457200" y="2926079"/>
            <a:ext cx="3200400" cy="3379125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>
              <a:buSzTx/>
              <a:buNone/>
              <a:defRPr sz="2500">
                <a:solidFill>
                  <a:srgbClr val="FFFFFF"/>
                </a:solidFill>
              </a:defRPr>
            </a:lvl1pPr>
          </a:lstStyle>
          <a:p>
            <a:r>
              <a:t>Màn hình Tìm kiếm thông tin mượn sách</a:t>
            </a:r>
          </a:p>
        </p:txBody>
      </p:sp>
      <p:pic>
        <p:nvPicPr>
          <p:cNvPr id="199" name="image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61696" y="829148"/>
            <a:ext cx="7195364" cy="51997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2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r>
              <a:t>LMS</a:t>
            </a:r>
          </a:p>
        </p:txBody>
      </p:sp>
      <p:sp>
        <p:nvSpPr>
          <p:cNvPr id="202" name="Shape 202"/>
          <p:cNvSpPr>
            <a:spLocks noGrp="1"/>
          </p:cNvSpPr>
          <p:nvPr>
            <p:ph type="body" sz="quarter" idx="1"/>
          </p:nvPr>
        </p:nvSpPr>
        <p:spPr>
          <a:xfrm>
            <a:off x="457200" y="2926079"/>
            <a:ext cx="3200400" cy="3379125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>
              <a:buSzTx/>
              <a:buNone/>
              <a:defRPr sz="3200">
                <a:solidFill>
                  <a:srgbClr val="FFFFFF"/>
                </a:solidFill>
              </a:defRPr>
            </a:lvl1pPr>
          </a:lstStyle>
          <a:p>
            <a:r>
              <a:t>Màn hình Cài đặt (Cập nhật thông tin username, password, thời hạn mượn sách )</a:t>
            </a:r>
          </a:p>
        </p:txBody>
      </p:sp>
      <p:pic>
        <p:nvPicPr>
          <p:cNvPr id="203" name="image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97550" y="882650"/>
            <a:ext cx="5092700" cy="4762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2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r>
              <a:t>LMS</a:t>
            </a:r>
          </a:p>
        </p:txBody>
      </p:sp>
      <p:sp>
        <p:nvSpPr>
          <p:cNvPr id="206" name="Shape 206"/>
          <p:cNvSpPr>
            <a:spLocks noGrp="1"/>
          </p:cNvSpPr>
          <p:nvPr>
            <p:ph type="body" sz="quarter" idx="1"/>
          </p:nvPr>
        </p:nvSpPr>
        <p:spPr>
          <a:xfrm>
            <a:off x="457200" y="2926079"/>
            <a:ext cx="3200400" cy="3379125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>
              <a:buSzTx/>
              <a:buNone/>
              <a:defRPr sz="3000">
                <a:solidFill>
                  <a:srgbClr val="FFFFFF"/>
                </a:solidFill>
              </a:defRPr>
            </a:lvl1pPr>
          </a:lstStyle>
          <a:p>
            <a:r>
              <a:t>Màn hình Thông tin chung (About )</a:t>
            </a:r>
          </a:p>
        </p:txBody>
      </p:sp>
      <p:pic>
        <p:nvPicPr>
          <p:cNvPr id="207" name="image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85076" y="376519"/>
            <a:ext cx="3822369" cy="56631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</p:spPr>
        <p:txBody>
          <a:bodyPr/>
          <a:lstStyle>
            <a:lvl1pPr>
              <a:defRPr sz="4000" spc="-1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r>
              <a:t>LMS</a:t>
            </a:r>
          </a:p>
        </p:txBody>
      </p:sp>
      <p:sp>
        <p:nvSpPr>
          <p:cNvPr id="146" name="Shape 146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1" cy="4023360"/>
          </a:xfrm>
          <a:prstGeom prst="rect">
            <a:avLst/>
          </a:prstGeom>
        </p:spPr>
        <p:txBody>
          <a:bodyPr/>
          <a:lstStyle/>
          <a:p>
            <a:pPr marL="514350" indent="-514350">
              <a:buFontTx/>
              <a:buAutoNum type="arabicPeriod"/>
              <a:defRPr sz="2800">
                <a:latin typeface="Cambria"/>
                <a:ea typeface="Cambria"/>
                <a:cs typeface="Cambria"/>
                <a:sym typeface="Cambria"/>
              </a:defRPr>
            </a:pPr>
            <a:r>
              <a:t>Lập trình bằng Công cụ JavaFX</a:t>
            </a:r>
          </a:p>
          <a:p>
            <a:pPr marL="514350" indent="-514350">
              <a:buFontTx/>
              <a:buAutoNum type="arabicPeriod"/>
              <a:defRPr sz="2800">
                <a:latin typeface="Cambria"/>
                <a:ea typeface="Cambria"/>
                <a:cs typeface="Cambria"/>
                <a:sym typeface="Cambria"/>
              </a:defRPr>
            </a:pPr>
            <a:r>
              <a:t>Thiết kế thông qua UML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Lựa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chọn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kiến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trúc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phần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mềm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292" y="1133231"/>
            <a:ext cx="6591300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71474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731519"/>
            <a:ext cx="6492241" cy="5257802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594359"/>
            <a:ext cx="63754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78746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LMS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Sơ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đồ</a:t>
            </a:r>
            <a:r>
              <a:rPr lang="en-US" dirty="0">
                <a:solidFill>
                  <a:schemeClr val="bg1"/>
                </a:solidFill>
              </a:rPr>
              <a:t> use case </a:t>
            </a:r>
            <a:r>
              <a:rPr lang="en-US" dirty="0" err="1">
                <a:solidFill>
                  <a:schemeClr val="bg1"/>
                </a:solidFill>
              </a:rPr>
              <a:t>tổng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quan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9AEC90-56DD-41B6-B624-EFFD3D2A7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286" y="1175747"/>
            <a:ext cx="7514868" cy="436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10075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LMS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gói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tổng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quan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431" y="435707"/>
            <a:ext cx="7353300" cy="618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57223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LMS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QUan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hệ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giữa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các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gói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469" y="731519"/>
            <a:ext cx="7687408" cy="398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51278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LMS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Biểu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đồ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trình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tự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761" y="359896"/>
            <a:ext cx="7335796" cy="626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5338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0000FF"/>
      </a:hlink>
      <a:folHlink>
        <a:srgbClr val="FF00FF"/>
      </a:folHlink>
    </a:clrScheme>
    <a:fontScheme name="Retrospect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2700000" rotWithShape="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2700000" rotWithShape="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0000FF"/>
      </a:hlink>
      <a:folHlink>
        <a:srgbClr val="FF00FF"/>
      </a:folHlink>
    </a:clrScheme>
    <a:fontScheme name="Retrospect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2700000" rotWithShape="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2700000" rotWithShape="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253</Words>
  <Application>Microsoft Office PowerPoint</Application>
  <PresentationFormat>Widescreen</PresentationFormat>
  <Paragraphs>60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Calibri</vt:lpstr>
      <vt:lpstr>Calibri Light</vt:lpstr>
      <vt:lpstr>Cambria</vt:lpstr>
      <vt:lpstr>Helvetica</vt:lpstr>
      <vt:lpstr>Times New Roman</vt:lpstr>
      <vt:lpstr>Trebuchet MS</vt:lpstr>
      <vt:lpstr>Retrospect</vt:lpstr>
      <vt:lpstr>Báo cáo BTL Library Management System</vt:lpstr>
      <vt:lpstr>PHÂN CÔNG THỰC HIỆN</vt:lpstr>
      <vt:lpstr>LMS</vt:lpstr>
      <vt:lpstr>LMS</vt:lpstr>
      <vt:lpstr>LMS</vt:lpstr>
      <vt:lpstr>LMS</vt:lpstr>
      <vt:lpstr>LMS </vt:lpstr>
      <vt:lpstr>LMS </vt:lpstr>
      <vt:lpstr>LMS </vt:lpstr>
      <vt:lpstr>LMS </vt:lpstr>
      <vt:lpstr>LMS</vt:lpstr>
      <vt:lpstr>LMS</vt:lpstr>
      <vt:lpstr>LMS</vt:lpstr>
      <vt:lpstr>LMS</vt:lpstr>
      <vt:lpstr>LMS</vt:lpstr>
      <vt:lpstr>LMS</vt:lpstr>
      <vt:lpstr>LMS</vt:lpstr>
      <vt:lpstr>LMS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LMS</vt:lpstr>
      <vt:lpstr>LMS</vt:lpstr>
      <vt:lpstr>LMS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BTL Library Management System</dc:title>
  <cp:lastModifiedBy>Việt Hoàng Cai</cp:lastModifiedBy>
  <cp:revision>8</cp:revision>
  <dcterms:modified xsi:type="dcterms:W3CDTF">2018-05-10T13:09:20Z</dcterms:modified>
</cp:coreProperties>
</file>