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57" r:id="rId5"/>
    <p:sldId id="264" r:id="rId6"/>
    <p:sldId id="261" r:id="rId7"/>
    <p:sldId id="262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19B6-B3D3-4F58-A2E5-A8BA79FFB0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CF79E-376B-42C9-BB73-9080679202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2A2C3-8C46-4B58-8B8A-07D257A5215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48F84-FF0C-4AFA-860B-2E49DACDAB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E3C4B-3AD8-44CB-BDF0-D2B02F6176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0086C-1D12-436B-AA02-3F21B1E3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34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6F986-0D90-4614-9941-50E66408427C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2DA67-8CC0-413A-B654-003FE706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11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3991-7358-4485-A285-0BF6035B9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B9F-D4FF-48E0-A6A6-7E16127C28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tantia" panose="0203060205030603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721C-77BC-48D3-817D-7267C981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25E5-D98E-468A-AA52-882FD4394252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8498-35B4-44F3-90C7-0035E979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EF24-3996-4AEB-B0D4-546A315A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2E89E6-B404-47B9-BD38-FF606C59FA85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8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AB38-C921-4DAE-896A-9819C24AA5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316" y="275709"/>
            <a:ext cx="10515600" cy="447129"/>
          </a:xfrm>
        </p:spPr>
        <p:txBody>
          <a:bodyPr>
            <a:noAutofit/>
          </a:bodyPr>
          <a:lstStyle>
            <a:lvl1pPr>
              <a:defRPr sz="2800">
                <a:latin typeface="Constantia" panose="02030602050306030303" pitchFamily="18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7CC8-264C-42CD-BA09-617EE198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6" y="1281857"/>
            <a:ext cx="10959484" cy="49857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63CC-243A-46B3-B00B-73A362B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5C2A-F807-4946-B247-73962E47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E78F-219C-4422-9B52-80607643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110370-EA88-468C-838F-E34858DD45D8}"/>
              </a:ext>
            </a:extLst>
          </p:cNvPr>
          <p:cNvCxnSpPr/>
          <p:nvPr userDrawn="1"/>
        </p:nvCxnSpPr>
        <p:spPr>
          <a:xfrm>
            <a:off x="394316" y="1207360"/>
            <a:ext cx="4399625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BE4D43-1BB5-4D2E-BFD1-7B193D1E1B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316" y="763532"/>
            <a:ext cx="10515600" cy="369332"/>
          </a:xfrm>
        </p:spPr>
        <p:txBody>
          <a:bodyPr/>
          <a:lstStyle>
            <a:lvl1pPr marL="0" indent="0">
              <a:buNone/>
              <a:defRPr>
                <a:latin typeface="Constantia" panose="02030602050306030303" pitchFamily="18" charset="0"/>
              </a:defRPr>
            </a:lvl1pPr>
          </a:lstStyle>
          <a:p>
            <a:pPr lvl="0"/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96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9696-CD76-4D05-8C50-4D2D65F8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BA1D-827F-4CF8-A5BF-C22E41777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020B-39CE-480A-9650-F66ED4FD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DA4B-5863-410B-973C-A666C6C47054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E5C8-D0CB-4EEB-BCA8-26EAD1F7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7FB7-4BD7-4DE2-A7FC-22481E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7E9210-99D4-4BC7-B853-0438C65F88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4562475"/>
            <a:ext cx="5083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1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6F2E-BF78-4DC6-85E6-0531362F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C61C-23E1-452B-AABD-27E8EBBB9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B0341-17B6-49CD-A491-5955BC29F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2D05-EDBC-4AAC-8DE8-463781CC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B749-998F-4B1B-B09A-EC05FA6EC3A1}" type="datetime1">
              <a:rPr lang="vi-VN" smtClean="0"/>
              <a:t>15/12/2019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1FED-271A-4710-B626-8E9772A2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757E-4F5C-441A-A51B-05253F9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390BE-A8EF-454E-9B7F-A8055040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D97-3EE9-4966-B010-6E3A240E13C2}" type="datetime1">
              <a:rPr lang="vi-VN" smtClean="0"/>
              <a:t>15/12/2019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93159-36E0-46D0-BEBB-8DBE5FCC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B32EF-4B95-4B38-BEBD-62506E65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B8BD-9E7A-4EF0-955F-97A99A07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1229C-FD09-4D78-95EC-995365293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22490-F8EC-4A9C-940F-AE0FAC8F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CE31-D1B2-4C21-9B9F-54392238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3E28-4A77-4EE8-95DC-FCEE6BB5C415}" type="datetime1">
              <a:rPr lang="vi-VN" smtClean="0"/>
              <a:t>15/12/2019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23B82-CA16-4F1B-A218-927E3FE3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82F50-288E-4E19-975D-36B67E39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4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23196-F6B7-4352-9503-FF37ACB4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HoangCV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244D-1009-460F-ABCF-621ABC4D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2F95-12E0-41D6-93B9-8D220183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1ED2F48-30A1-4F9B-9667-B4BBACA81317}" type="datetime1">
              <a:rPr lang="vi-VN" smtClean="0"/>
              <a:pPr/>
              <a:t>15/12/2019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AF6D-6036-402F-8465-18026DF79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C08C-8AB4-4EB9-9C8E-30BB1053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01D5-BD99-4AB7-9BFC-CC515CBBE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7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tantia" panose="02030602050306030303" pitchFamily="18" charset="0"/>
          <a:ea typeface="HGPGothicE" panose="020B0400000000000000" pitchFamily="34" charset="-128"/>
          <a:cs typeface="FreesiaUPC" panose="020B05020402040202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BF6-AF9C-436B-975A-9DDC35F97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ỨNG DỤNG QUẢN LÍ KHO BÃI</a:t>
            </a:r>
            <a:endParaRPr lang="vi-V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89DE5-2CC5-49FD-A881-72B1521A3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</a:t>
            </a:r>
            <a:r>
              <a:rPr lang="vi-VN" dirty="0" err="1"/>
              <a:t>ướng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endParaRPr lang="vi-VN" dirty="0"/>
          </a:p>
          <a:p>
            <a:pPr algn="l"/>
            <a:r>
              <a:rPr lang="vi-VN" dirty="0"/>
              <a:t>IT3100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5008-5FC7-4961-85E7-53AF6767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6685-6F1A-4A73-B9A4-70CCC3D0FEC6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5C913-9F2E-4B45-A76A-E0AA55A4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CA43-0CEA-44E1-ADFA-6CAB8840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8A8D-C1D7-4B5B-8395-9D7FB332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1DC0-4C1D-481F-B125-D44DAE2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F181-1654-4749-888F-F4E4C0EA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62004-30E7-4DC1-B10A-65CACDE225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dirty="0" err="1"/>
              <a:t>Thiết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b="1" dirty="0"/>
              <a:t>, xây </a:t>
            </a:r>
            <a:r>
              <a:rPr lang="vi-VN" b="1" dirty="0" err="1"/>
              <a:t>dựng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endParaRPr lang="vi-VN" b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0BFCFA-AC59-42EB-80B6-C0355E3958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1657363"/>
            <a:ext cx="36957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CA43-0CEA-44E1-ADFA-6CAB8840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8A8D-C1D7-4B5B-8395-9D7FB332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1DC0-4C1D-481F-B125-D44DAE2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F181-1654-4749-888F-F4E4C0EA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62004-30E7-4DC1-B10A-65CACDE225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dirty="0" err="1"/>
              <a:t>Thiết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b="1" dirty="0"/>
              <a:t>, xây </a:t>
            </a:r>
            <a:r>
              <a:rPr lang="vi-VN" b="1" dirty="0" err="1"/>
              <a:t>dựng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endParaRPr lang="vi-V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45D03-14E5-43F3-B8CF-0DB4AC215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2703" y="2090310"/>
            <a:ext cx="7586594" cy="42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99D5-3A78-4448-B994-780007C6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nhóm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506BF-C489-4066-89B9-0639DDA45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Nhóm</a:t>
            </a:r>
            <a:r>
              <a:rPr lang="vi-VN" dirty="0"/>
              <a:t> 13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2A4B-3C47-4A40-B695-53135DC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DA4B-5863-410B-973C-A666C6C47054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0A72C-2B34-4374-9007-E4CBA4F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AFB9-803E-4069-A8CB-EA6142DB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nhóm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957C-10A3-40A9-84F6-BA8562FC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Cai Việt Hoàng VUWIT15 (20168205)</a:t>
            </a:r>
          </a:p>
          <a:p>
            <a:r>
              <a:rPr lang="vi-VN" dirty="0" err="1"/>
              <a:t>Nguyễn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Nam VUWIT15 (20168751)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ABEF-52D2-49D2-9066-8C0F48DB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BAB83-D8FB-4174-8741-0C09742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4E764-09FF-4BEC-9A4A-08FDF09282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dirty="0" err="1"/>
              <a:t>Nhóm</a:t>
            </a:r>
            <a:r>
              <a:rPr lang="vi-VN" b="1" dirty="0"/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14091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7574-66EF-4097-B965-2041A492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DA18-568D-4AF7-A4F9-24C032C2E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7: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kho </a:t>
            </a:r>
            <a:r>
              <a:rPr lang="vi-VN" dirty="0" err="1"/>
              <a:t>bãi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D760-3EF7-4E9F-A25F-2592DA8A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DA4B-5863-410B-973C-A666C6C47054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05A7D-0EAE-4F41-885F-FCEB5966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D761-0274-4B60-9F2C-9726FAB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DE68-CA94-4550-84F7-8803C090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vi-VN" dirty="0" err="1"/>
              <a:t>Java</a:t>
            </a:r>
            <a:r>
              <a:rPr lang="vi-VN" dirty="0"/>
              <a:t> </a:t>
            </a:r>
            <a:r>
              <a:rPr lang="vi-VN" dirty="0" err="1"/>
              <a:t>Swing</a:t>
            </a:r>
            <a:endParaRPr lang="vi-VN" dirty="0"/>
          </a:p>
          <a:p>
            <a:pPr algn="just">
              <a:buFontTx/>
              <a:buChar char="-"/>
            </a:pPr>
            <a:r>
              <a:rPr lang="vi-VN" dirty="0" err="1"/>
              <a:t>Java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 </a:t>
            </a:r>
            <a:r>
              <a:rPr lang="vi-VN" dirty="0" err="1"/>
              <a:t>Connectivity</a:t>
            </a:r>
            <a:r>
              <a:rPr lang="vi-VN" dirty="0"/>
              <a:t> API (JDBC) cho </a:t>
            </a:r>
            <a:r>
              <a:rPr lang="vi-VN" dirty="0" err="1"/>
              <a:t>mySQL</a:t>
            </a:r>
            <a:endParaRPr lang="vi-VN" dirty="0"/>
          </a:p>
          <a:p>
            <a:pPr algn="just">
              <a:buFontTx/>
              <a:buChar char="-"/>
            </a:pPr>
            <a:r>
              <a:rPr lang="vi-VN" dirty="0"/>
              <a:t>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 </a:t>
            </a:r>
            <a:r>
              <a:rPr lang="vi-VN" dirty="0" err="1"/>
              <a:t>Database</a:t>
            </a:r>
            <a:endParaRPr lang="vi-VN" dirty="0"/>
          </a:p>
          <a:p>
            <a:pPr algn="just">
              <a:buFontTx/>
              <a:buChar char="-"/>
            </a:pPr>
            <a:r>
              <a:rPr lang="vi-VN" dirty="0" err="1"/>
              <a:t>Localhost</a:t>
            </a:r>
            <a:r>
              <a:rPr lang="vi-VN" dirty="0"/>
              <a:t> (</a:t>
            </a:r>
            <a:r>
              <a:rPr lang="vi-VN" dirty="0" err="1"/>
              <a:t>xampp</a:t>
            </a:r>
            <a:r>
              <a:rPr lang="vi-VN" dirty="0"/>
              <a:t>)</a:t>
            </a:r>
          </a:p>
          <a:p>
            <a:pPr algn="just">
              <a:buFontTx/>
              <a:buChar char="-"/>
            </a:pPr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3 </a:t>
            </a:r>
            <a:r>
              <a:rPr lang="vi-VN" dirty="0" err="1"/>
              <a:t>lớp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7E11-1C34-47F5-BC67-E3A5366B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BA4-FA16-497B-9F9B-4C39111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76C3D-FEEB-4CCB-AF4B-F575C7F3F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dirty="0" err="1"/>
              <a:t>Tiện</a:t>
            </a:r>
            <a:r>
              <a:rPr lang="vi-VN" b="1" dirty="0"/>
              <a:t> </a:t>
            </a:r>
            <a:r>
              <a:rPr lang="vi-VN" b="1" dirty="0" err="1"/>
              <a:t>ích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công </a:t>
            </a:r>
            <a:r>
              <a:rPr lang="vi-VN" b="1" dirty="0" err="1"/>
              <a:t>nghệ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1775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D761-0274-4B60-9F2C-9726FAB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DE68-CA94-4550-84F7-8803C090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con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.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con là 1 </a:t>
            </a:r>
            <a:r>
              <a:rPr lang="en-US" dirty="0" err="1"/>
              <a:t>triệu</a:t>
            </a:r>
            <a:r>
              <a:rPr lang="en-US" dirty="0"/>
              <a:t>/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20%,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2-5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10%.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* 700.000.</a:t>
            </a:r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7E11-1C34-47F5-BC67-E3A5366B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BA4-FA16-497B-9F9B-4C39111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76C3D-FEEB-4CCB-AF4B-F575C7F3F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dirty="0"/>
              <a:t>Phân </a:t>
            </a:r>
            <a:r>
              <a:rPr lang="vi-VN" b="1" dirty="0" err="1"/>
              <a:t>tích</a:t>
            </a:r>
            <a:r>
              <a:rPr lang="vi-VN" b="1" dirty="0"/>
              <a:t> yêu </a:t>
            </a:r>
            <a:r>
              <a:rPr lang="vi-VN" b="1" dirty="0" err="1"/>
              <a:t>cầu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92890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D761-0274-4B60-9F2C-9726FAB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DE68-CA94-4550-84F7-8803C090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):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7E11-1C34-47F5-BC67-E3A5366B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BA4-FA16-497B-9F9B-4C39111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76C3D-FEEB-4CCB-AF4B-F575C7F3F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dirty="0"/>
              <a:t>Phân </a:t>
            </a:r>
            <a:r>
              <a:rPr lang="vi-VN" b="1" dirty="0" err="1"/>
              <a:t>tích</a:t>
            </a:r>
            <a:r>
              <a:rPr lang="vi-VN" b="1" dirty="0"/>
              <a:t> yêu </a:t>
            </a:r>
            <a:r>
              <a:rPr lang="vi-VN" b="1" dirty="0" err="1"/>
              <a:t>cầu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endParaRPr lang="vi-V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B6A56-8E3B-45A7-8207-8C677BB9D5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9086" y="2083042"/>
            <a:ext cx="9153827" cy="38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CA43-0CEA-44E1-ADFA-6CAB8840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8A8D-C1D7-4B5B-8395-9D7FB332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quan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1DC0-4C1D-481F-B125-D44DAE2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F181-1654-4749-888F-F4E4C0EA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62004-30E7-4DC1-B10A-65CACDE225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dirty="0" err="1"/>
              <a:t>Thiết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b="1" dirty="0"/>
              <a:t>, xây </a:t>
            </a:r>
            <a:r>
              <a:rPr lang="vi-VN" b="1" dirty="0" err="1"/>
              <a:t>dựng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endParaRPr lang="vi-V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4D8434-731F-46B8-A16C-F314F280B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04" y="2029457"/>
            <a:ext cx="6420991" cy="46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CA43-0CEA-44E1-ADFA-6CAB8840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8A8D-C1D7-4B5B-8395-9D7FB332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quan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1DC0-4C1D-481F-B125-D44DAE2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5DCA-AE6C-4C42-B5D5-5797ADA0C64B}" type="datetime1">
              <a:rPr lang="vi-VN" smtClean="0"/>
              <a:t>15/12/2019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F181-1654-4749-888F-F4E4C0EA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1D5-BD99-4AB7-9BFC-CC515CBBE4F6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62004-30E7-4DC1-B10A-65CACDE225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b="1" dirty="0" err="1"/>
              <a:t>Thiết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b="1" dirty="0"/>
              <a:t>, xây </a:t>
            </a:r>
            <a:r>
              <a:rPr lang="vi-VN" b="1" dirty="0" err="1"/>
              <a:t>dựng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endParaRPr lang="vi-V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75041-074C-49B8-A4C7-4D3DFC6C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69" y="1867464"/>
            <a:ext cx="7420462" cy="49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Constantia</vt:lpstr>
      <vt:lpstr>Office Theme</vt:lpstr>
      <vt:lpstr>ỨNG DỤNG QUẢN LÍ KHO BÃI</vt:lpstr>
      <vt:lpstr>Giới thiệu nhóm</vt:lpstr>
      <vt:lpstr>Giới thiệu nhóm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Việt Hoàng Cai</dc:creator>
  <cp:lastModifiedBy>Việt Hoàng Cai</cp:lastModifiedBy>
  <cp:revision>62</cp:revision>
  <dcterms:created xsi:type="dcterms:W3CDTF">2018-10-04T03:35:24Z</dcterms:created>
  <dcterms:modified xsi:type="dcterms:W3CDTF">2019-12-15T02:03:10Z</dcterms:modified>
</cp:coreProperties>
</file>