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60" r:id="rId3"/>
    <p:sldId id="259" r:id="rId4"/>
    <p:sldId id="261" r:id="rId5"/>
    <p:sldId id="262" r:id="rId6"/>
    <p:sldId id="263" r:id="rId7"/>
    <p:sldId id="265" r:id="rId8"/>
    <p:sldId id="266" r:id="rId9"/>
    <p:sldId id="268" r:id="rId10"/>
    <p:sldId id="269" r:id="rId11"/>
    <p:sldId id="267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08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auto_examples/decomposition/plot_pca_vs_lda.html#sphx-glr-auto-examples-decomposition-plot-pca-vs-lda-py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open-source-sports/baseball-databan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5300" dirty="0"/>
              <a:t>Baseball Performance Relationships to Hall of Fame</a:t>
            </a:r>
            <a:br>
              <a:rPr lang="en-US" sz="2800" dirty="0"/>
            </a:br>
            <a:r>
              <a:rPr lang="en-US" sz="2800" dirty="0"/>
              <a:t>Summer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Conrad Ibanez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3234-C478-4E4E-A68F-D4E10109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352864"/>
            <a:ext cx="10058400" cy="1450757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Principal Component Analysis (PCA)- identifies the combination of attributes (principal components, or directions in the feature space) that account for the most variance in the data. </a:t>
            </a:r>
            <a:endParaRPr lang="en-U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D4371A-CABC-4B7E-B838-3F7464927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0088" y="2459831"/>
            <a:ext cx="5772150" cy="3057525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D8EBB63-FBCF-42E9-8044-FDD7CD2ED137}"/>
              </a:ext>
            </a:extLst>
          </p:cNvPr>
          <p:cNvSpPr txBox="1">
            <a:spLocks/>
          </p:cNvSpPr>
          <p:nvPr/>
        </p:nvSpPr>
        <p:spPr>
          <a:xfrm>
            <a:off x="1096963" y="5658678"/>
            <a:ext cx="10058400" cy="58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rgbClr val="212529"/>
                </a:solidFill>
                <a:latin typeface="-apple-system"/>
              </a:rPr>
              <a:t>Reference: </a:t>
            </a:r>
            <a:r>
              <a:rPr lang="en-US" sz="1200" dirty="0">
                <a:hlinkClick r:id="rId3"/>
              </a:rPr>
              <a:t>https://scikit-learn.org/stable/auto_examples/decomposition/plot_pca_vs_lda.html#sphx-glr-auto-examples-decomposition-plot-pca-vs-lda-py</a:t>
            </a:r>
            <a:r>
              <a:rPr lang="en-US" sz="1200" dirty="0">
                <a:solidFill>
                  <a:srgbClr val="212529"/>
                </a:solidFill>
                <a:latin typeface="-apple-system"/>
              </a:rPr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76847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3234-C478-4E4E-A68F-D4E10109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Issues Distorting Learning/Insights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1712B-E840-4D74-8A3D-8E1DBD732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Unexpected Min Values on performance data for Hall of  Famers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Unexpected Max Values on performance data for non-Hall of Famers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Impacts of player roles/positions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Impacts of Subjectivity </a:t>
            </a:r>
            <a:r>
              <a:rPr lang="en-US"/>
              <a:t>vs. Objectivity</a:t>
            </a:r>
            <a:endParaRPr lang="en-US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96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3234-C478-4E4E-A68F-D4E10109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1712B-E840-4D74-8A3D-8E1DBD732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There is a relationship between player performance metrics and whether the player is elected into the Hall of Fame.</a:t>
            </a:r>
          </a:p>
          <a:p>
            <a:pPr lvl="1"/>
            <a:r>
              <a:rPr lang="en-US" sz="2400" dirty="0"/>
              <a:t>However, the strength of that relationship is somewhat distorted.</a:t>
            </a:r>
          </a:p>
          <a:p>
            <a:pPr lvl="1"/>
            <a:r>
              <a:rPr lang="en-US" sz="2400" dirty="0"/>
              <a:t>Other factors such as player position and subjective views on the players have some impact on the Hall of Fame status for a player.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41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CF79-49D8-41A6-8ECA-699B3A914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91C37-DA8C-4A87-AEB9-DB3858A19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610" y="2413001"/>
            <a:ext cx="10058400" cy="3760891"/>
          </a:xfrm>
        </p:spPr>
        <p:txBody>
          <a:bodyPr/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Kaggle-</a:t>
            </a:r>
            <a:r>
              <a:rPr lang="en-US" sz="2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https://www.kaggle.com/open-source-sports/baseball-databank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dataset is a collection of historical baseball data from 1871 to 2015.  It contains 20 files, and the main tables include a master table for player and biographical info, batting statistics, pitching statistics, and fielding statistics.  There are also tables that contain information for player salaries, awards, All-Star appearances, and Hall of Fame votes.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3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CF79-49D8-41A6-8ECA-699B3A914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91C37-DA8C-4A87-AEB9-DB3858A19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we mine frequent patterns in player performance data and associate them to rewards data?</a:t>
            </a:r>
          </a:p>
          <a:p>
            <a:pPr lvl="0"/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For example, do certain player statistical performance data lead to certain accolades such as All-Star or Hall of Fame selections or even large monetary contracts?</a:t>
            </a:r>
          </a:p>
          <a:p>
            <a:pPr lvl="0"/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If so, then we can apply techniques to classify or predict certain associations such as clustering or machine learning.</a:t>
            </a:r>
          </a:p>
          <a:p>
            <a:pPr lvl="0"/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This project has focused  on Player Batting data and Hall of Fame data.</a:t>
            </a:r>
          </a:p>
        </p:txBody>
      </p:sp>
    </p:spTree>
    <p:extLst>
      <p:ext uri="{BB962C8B-B14F-4D97-AF65-F5344CB8AC3E}">
        <p14:creationId xmlns:p14="http://schemas.microsoft.com/office/powerpoint/2010/main" val="273599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CF79-49D8-41A6-8ECA-699B3A914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91C37-DA8C-4A87-AEB9-DB3858A19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Players who perform well and have high performance metrics are elected to the Hall of Fame.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94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CF79-49D8-41A6-8ECA-699B3A914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91C37-DA8C-4A87-AEB9-DB3858A19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AB</a:t>
            </a:r>
            <a:r>
              <a:rPr lang="en-US" sz="2000" dirty="0"/>
              <a:t>: At-Bats   </a:t>
            </a:r>
          </a:p>
          <a:p>
            <a:r>
              <a:rPr lang="en-US" sz="2000" b="1" dirty="0"/>
              <a:t>H</a:t>
            </a:r>
            <a:r>
              <a:rPr lang="en-US" sz="2000" dirty="0"/>
              <a:t>: Hits     </a:t>
            </a:r>
          </a:p>
          <a:p>
            <a:r>
              <a:rPr lang="en-US" sz="2000" b="1" dirty="0"/>
              <a:t>HR</a:t>
            </a:r>
            <a:r>
              <a:rPr lang="en-US" sz="2000" dirty="0"/>
              <a:t>: Homeruns     </a:t>
            </a:r>
          </a:p>
          <a:p>
            <a:r>
              <a:rPr lang="en-US" sz="2000" b="1" dirty="0"/>
              <a:t>RBI</a:t>
            </a:r>
            <a:r>
              <a:rPr lang="en-US" sz="2000" dirty="0"/>
              <a:t>: Runs Batted In</a:t>
            </a:r>
          </a:p>
          <a:p>
            <a:r>
              <a:rPr lang="en-US" sz="2000" b="1" dirty="0"/>
              <a:t>R</a:t>
            </a:r>
            <a:r>
              <a:rPr lang="en-US" sz="2000" dirty="0"/>
              <a:t>: Run</a:t>
            </a:r>
          </a:p>
          <a:p>
            <a:r>
              <a:rPr lang="en-US" sz="2000" b="1" dirty="0"/>
              <a:t>2B</a:t>
            </a:r>
            <a:r>
              <a:rPr lang="en-US" sz="2000" dirty="0"/>
              <a:t>: Double</a:t>
            </a:r>
          </a:p>
          <a:p>
            <a:r>
              <a:rPr lang="en-US" sz="2000" b="1" dirty="0"/>
              <a:t>3B</a:t>
            </a:r>
            <a:r>
              <a:rPr lang="en-US" sz="2000" dirty="0"/>
              <a:t>: Triple</a:t>
            </a:r>
          </a:p>
        </p:txBody>
      </p:sp>
    </p:spTree>
    <p:extLst>
      <p:ext uri="{BB962C8B-B14F-4D97-AF65-F5344CB8AC3E}">
        <p14:creationId xmlns:p14="http://schemas.microsoft.com/office/powerpoint/2010/main" val="3389520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CF79-49D8-41A6-8ECA-699B3A914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Heatmap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D068D4F-1823-4BA5-98B4-C9D051CF8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23794"/>
            <a:ext cx="5701561" cy="376078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85CE64-8880-4B04-8F8D-1F16D707BA9B}"/>
              </a:ext>
            </a:extLst>
          </p:cNvPr>
          <p:cNvSpPr txBox="1"/>
          <p:nvPr/>
        </p:nvSpPr>
        <p:spPr>
          <a:xfrm>
            <a:off x="6798841" y="2443313"/>
            <a:ext cx="3272811" cy="3168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0.98 or higher correlation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AB-&gt; R, 2B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H-&gt; R, 2B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R-&gt; H, AB,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2B-&gt; H, AB,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in Focus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AB, H, HR, RBI</a:t>
            </a:r>
          </a:p>
        </p:txBody>
      </p:sp>
    </p:spTree>
    <p:extLst>
      <p:ext uri="{BB962C8B-B14F-4D97-AF65-F5344CB8AC3E}">
        <p14:creationId xmlns:p14="http://schemas.microsoft.com/office/powerpoint/2010/main" val="887522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CF79-49D8-41A6-8ECA-699B3A914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3C9692D-1B3E-4E15-AA21-D9FB398BC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7827" y="2041939"/>
            <a:ext cx="7536324" cy="3760788"/>
          </a:xfrm>
        </p:spPr>
      </p:pic>
    </p:spTree>
    <p:extLst>
      <p:ext uri="{BB962C8B-B14F-4D97-AF65-F5344CB8AC3E}">
        <p14:creationId xmlns:p14="http://schemas.microsoft.com/office/powerpoint/2010/main" val="243871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3234-C478-4E4E-A68F-D4E10109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Open Sans"/>
              </a:rPr>
              <a:t>Choosing </a:t>
            </a:r>
            <a:r>
              <a:rPr lang="en-US" i="1" dirty="0">
                <a:solidFill>
                  <a:srgbClr val="000000"/>
                </a:solidFill>
                <a:effectLst/>
                <a:latin typeface="inherit"/>
              </a:rPr>
              <a:t>k</a:t>
            </a:r>
            <a:r>
              <a:rPr lang="en-US" i="0" dirty="0">
                <a:solidFill>
                  <a:srgbClr val="000000"/>
                </a:solidFill>
                <a:effectLst/>
                <a:latin typeface="Open Sans"/>
              </a:rPr>
              <a:t> with SSQ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89FE08-3A26-40A4-ABF0-176C5F6BF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9263" y="2108200"/>
            <a:ext cx="4596518" cy="3760788"/>
          </a:xfrm>
        </p:spPr>
      </p:pic>
    </p:spTree>
    <p:extLst>
      <p:ext uri="{BB962C8B-B14F-4D97-AF65-F5344CB8AC3E}">
        <p14:creationId xmlns:p14="http://schemas.microsoft.com/office/powerpoint/2010/main" val="181494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3234-C478-4E4E-A68F-D4E10109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EE5FB6-334A-48A3-8EAE-42DE9856D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57" y="286603"/>
            <a:ext cx="11291668" cy="601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6434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{A347AFDE-B329-49D3-A45D-92E5FF645D66}tf56160789</Template>
  <TotalTime>0</TotalTime>
  <Words>409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-apple-system</vt:lpstr>
      <vt:lpstr>Arial</vt:lpstr>
      <vt:lpstr>Bookman Old Style</vt:lpstr>
      <vt:lpstr>Calibri</vt:lpstr>
      <vt:lpstr>Franklin Gothic Book</vt:lpstr>
      <vt:lpstr>inherit</vt:lpstr>
      <vt:lpstr>Open Sans</vt:lpstr>
      <vt:lpstr>1_RetrospectVTI</vt:lpstr>
      <vt:lpstr>Baseball Performance Relationships to Hall of Fame Summer 2020</vt:lpstr>
      <vt:lpstr>Dataset</vt:lpstr>
      <vt:lpstr>Statistical Questions</vt:lpstr>
      <vt:lpstr>Hypothesis</vt:lpstr>
      <vt:lpstr>Variables</vt:lpstr>
      <vt:lpstr>Correlation Heatmap</vt:lpstr>
      <vt:lpstr>Dataset</vt:lpstr>
      <vt:lpstr>Choosing k with SSQ</vt:lpstr>
      <vt:lpstr>PowerPoint Presentation</vt:lpstr>
      <vt:lpstr>Principal Component Analysis (PCA)- identifies the combination of attributes (principal components, or directions in the feature space) that account for the most variance in the data. </vt:lpstr>
      <vt:lpstr>Issues Distorting Learning/Insights</vt:lpstr>
      <vt:lpstr>Results: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2020-03-01T02:29:16Z</dcterms:created>
  <dcterms:modified xsi:type="dcterms:W3CDTF">2021-03-29T01:30:03Z</dcterms:modified>
</cp:coreProperties>
</file>