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1" r:id="rId3"/>
    <p:sldId id="274" r:id="rId4"/>
    <p:sldId id="283" r:id="rId5"/>
    <p:sldId id="284" r:id="rId6"/>
    <p:sldId id="285" r:id="rId7"/>
    <p:sldId id="286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a Waite" initials="E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D5DD"/>
    <a:srgbClr val="C4D2E7"/>
    <a:srgbClr val="F0A622"/>
    <a:srgbClr val="5E913E"/>
    <a:srgbClr val="CE1D02"/>
    <a:srgbClr val="4DACA4"/>
    <a:srgbClr val="D57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74"/>
  </p:normalViewPr>
  <p:slideViewPr>
    <p:cSldViewPr snapToGrid="0" snapToObjects="1">
      <p:cViewPr varScale="1">
        <p:scale>
          <a:sx n="77" d="100"/>
          <a:sy n="77" d="100"/>
        </p:scale>
        <p:origin x="42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4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3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3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41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7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7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6/5/2021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0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6/5/2021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0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6/5/2021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7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0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  <a:alpha val="40000"/>
              </a:schemeClr>
            </a:gs>
            <a:gs pos="100000">
              <a:schemeClr val="bg1">
                <a:lumMod val="6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E756-E947-FD4A-8A23-D2C983A1A8BD}" type="datetimeFigureOut">
              <a:rPr lang="en-US" smtClean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2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5B69A5-3B0C-C540-8CC8-9794435EA004}"/>
              </a:ext>
            </a:extLst>
          </p:cNvPr>
          <p:cNvSpPr txBox="1"/>
          <p:nvPr/>
        </p:nvSpPr>
        <p:spPr>
          <a:xfrm>
            <a:off x="444767" y="2058564"/>
            <a:ext cx="97358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entury Gothic" panose="020B0502020202020204" pitchFamily="34" charset="0"/>
              </a:rPr>
              <a:t>Covid-19 Data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C502E9-323D-6147-AE85-54814FCF265C}"/>
              </a:ext>
            </a:extLst>
          </p:cNvPr>
          <p:cNvCxnSpPr/>
          <p:nvPr/>
        </p:nvCxnSpPr>
        <p:spPr>
          <a:xfrm>
            <a:off x="3875096" y="2831812"/>
            <a:ext cx="81899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FEB64A-76FC-3D4F-AD1A-A7C744DE5653}"/>
              </a:ext>
            </a:extLst>
          </p:cNvPr>
          <p:cNvSpPr txBox="1"/>
          <p:nvPr/>
        </p:nvSpPr>
        <p:spPr>
          <a:xfrm>
            <a:off x="3875095" y="4492257"/>
            <a:ext cx="7119681" cy="113877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Conrad V. Ibanez</a:t>
            </a:r>
          </a:p>
          <a:p>
            <a:r>
              <a:rPr lang="en-US" dirty="0">
                <a:latin typeface="Century Gothic" panose="020B0502020202020204" pitchFamily="34" charset="0"/>
              </a:rPr>
              <a:t>Bellevue University - DSC 680</a:t>
            </a:r>
          </a:p>
          <a:p>
            <a:r>
              <a:rPr lang="en-US" dirty="0">
                <a:latin typeface="Century Gothic" panose="020B0502020202020204" pitchFamily="34" charset="0"/>
              </a:rPr>
              <a:t>Spring 2021</a:t>
            </a:r>
          </a:p>
          <a:p>
            <a:endParaRPr lang="en-US" sz="1400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pic>
        <p:nvPicPr>
          <p:cNvPr id="2" name="Picture 2" descr="red white and black textile">
            <a:extLst>
              <a:ext uri="{FF2B5EF4-FFF2-40B4-BE49-F238E27FC236}">
                <a16:creationId xmlns:a16="http://schemas.microsoft.com/office/drawing/2014/main" id="{FD302B4E-2354-4E5B-AF87-24F65F07E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79" y="106977"/>
            <a:ext cx="3011297" cy="200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15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2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9378763E-1503-C740-A5CB-839E42EFC588}"/>
              </a:ext>
            </a:extLst>
          </p:cNvPr>
          <p:cNvSpPr txBox="1">
            <a:spLocks/>
          </p:cNvSpPr>
          <p:nvPr/>
        </p:nvSpPr>
        <p:spPr>
          <a:xfrm>
            <a:off x="417786" y="187890"/>
            <a:ext cx="11356427" cy="5802093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3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Objectives</a:t>
            </a:r>
          </a:p>
          <a:p>
            <a:pPr algn="l"/>
            <a:endParaRPr lang="en-US" sz="1600" b="0" i="0" dirty="0">
              <a:solidFill>
                <a:srgbClr val="000000"/>
              </a:solidFill>
              <a:effectLst/>
              <a:latin typeface="Open Sans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To analyze Covid-19 data and provide visualizations to compare different attributes</a:t>
            </a:r>
          </a:p>
          <a:p>
            <a:pPr marL="1200150" lvl="2" indent="-28575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Century Gothic" panose="020B0502020202020204" pitchFamily="34" charset="0"/>
              </a:rPr>
              <a:t>Cases and Deaths</a:t>
            </a:r>
          </a:p>
          <a:p>
            <a:pPr marL="1200150" lvl="2" indent="-28575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Century Gothic" panose="020B0502020202020204" pitchFamily="34" charset="0"/>
              </a:rPr>
              <a:t>Testing</a:t>
            </a:r>
          </a:p>
          <a:p>
            <a:pPr marL="1200150" lvl="2" indent="-28575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Century Gothic" panose="020B0502020202020204" pitchFamily="34" charset="0"/>
              </a:rPr>
              <a:t>Vaccinations</a:t>
            </a:r>
          </a:p>
          <a:p>
            <a:pPr lvl="1">
              <a:spcAft>
                <a:spcPts val="1200"/>
              </a:spcAft>
            </a:pPr>
            <a:endParaRPr lang="en-US" sz="1600" dirty="0">
              <a:latin typeface="Century Gothic" panose="020B0502020202020204" pitchFamily="34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Cases &amp; Deaths	</a:t>
            </a:r>
          </a:p>
          <a:p>
            <a:pPr marL="1200150" lvl="2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Century Gothic" panose="020B0502020202020204" pitchFamily="34" charset="0"/>
              </a:rPr>
              <a:t>https://data.cdc.gov/Case-Surveillance/United-States-COVID-19-Cases-and-Deaths-by-State-o/9mfq-cb36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Covid-19 Testing Data</a:t>
            </a:r>
          </a:p>
          <a:p>
            <a:pPr marL="1200150" lvl="2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Century Gothic" panose="020B0502020202020204" pitchFamily="34" charset="0"/>
              </a:rPr>
              <a:t>https://healthdata.gov/dataset/COVID-19-Diagnostic-Laboratory-Testing-PCR-Testing/j8mb-icvb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Vaccinations	</a:t>
            </a:r>
          </a:p>
          <a:p>
            <a:pPr marL="1200150" lvl="2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Century Gothic" panose="020B0502020202020204" pitchFamily="34" charset="0"/>
              </a:rPr>
              <a:t>https://data.cdc.gov/Vaccinations/COVID-19-Vaccinations-in-the-United-States-Jurisdi/unsk-b7fc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3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7B94-665F-468B-A0CC-DF2F5ECA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Cases &amp; Deaths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D6DC5F2-8AFB-4B96-A550-8D2BF1443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3992"/>
            <a:ext cx="5923723" cy="4317414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DA10E66-4BF0-4CB0-87EE-2E374BE62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795" y="1583992"/>
            <a:ext cx="5923722" cy="431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7B94-665F-468B-A0CC-DF2F5ECA0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118382"/>
            <a:ext cx="10515600" cy="1325563"/>
          </a:xfrm>
        </p:spPr>
        <p:txBody>
          <a:bodyPr/>
          <a:lstStyle/>
          <a:p>
            <a:r>
              <a:rPr lang="en-US" dirty="0"/>
              <a:t>New Cases &amp; Deaths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63373C5-165B-4F47-81B0-BC2163491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364" y="667656"/>
            <a:ext cx="2969648" cy="607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2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7B94-665F-468B-A0CC-DF2F5ECA0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118382"/>
            <a:ext cx="10515600" cy="1325563"/>
          </a:xfrm>
        </p:spPr>
        <p:txBody>
          <a:bodyPr/>
          <a:lstStyle/>
          <a:p>
            <a:r>
              <a:rPr lang="en-US" dirty="0"/>
              <a:t>U.S. Covid-19 Testing &amp; Results</a:t>
            </a:r>
          </a:p>
        </p:txBody>
      </p:sp>
      <p:pic>
        <p:nvPicPr>
          <p:cNvPr id="4" name="Picture 3" descr="Line chart&#10;&#10;Description automatically generated">
            <a:extLst>
              <a:ext uri="{FF2B5EF4-FFF2-40B4-BE49-F238E27FC236}">
                <a16:creationId xmlns:a16="http://schemas.microsoft.com/office/drawing/2014/main" id="{253F2DCC-C5FA-4615-917E-59D755DC7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9360"/>
            <a:ext cx="6332301" cy="4620869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DB41429-B3B2-492E-A09F-18C71F7EF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815" y="1342635"/>
            <a:ext cx="5718185" cy="417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2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7B94-665F-468B-A0CC-DF2F5ECA0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118382"/>
            <a:ext cx="10515600" cy="1325563"/>
          </a:xfrm>
        </p:spPr>
        <p:txBody>
          <a:bodyPr/>
          <a:lstStyle/>
          <a:p>
            <a:r>
              <a:rPr lang="en-US" dirty="0"/>
              <a:t>Affects of Vaccinations in U.S.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990501A-88CC-41B2-B584-57A440444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021" y="1080978"/>
            <a:ext cx="7763958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97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7B94-665F-468B-A0CC-DF2F5ECA0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118382"/>
            <a:ext cx="10515600" cy="1325563"/>
          </a:xfrm>
        </p:spPr>
        <p:txBody>
          <a:bodyPr/>
          <a:lstStyle/>
          <a:p>
            <a:r>
              <a:rPr lang="en-US" dirty="0"/>
              <a:t>Affects of Vaccinations in Georgia (GA)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CCA5EEF2-E44A-4327-A049-D41B7C1E1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564" y="1080978"/>
            <a:ext cx="7763958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59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2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D584CDC-7C96-5942-8C67-6D8559F73DB7}"/>
              </a:ext>
            </a:extLst>
          </p:cNvPr>
          <p:cNvSpPr txBox="1">
            <a:spLocks/>
          </p:cNvSpPr>
          <p:nvPr/>
        </p:nvSpPr>
        <p:spPr>
          <a:xfrm>
            <a:off x="507177" y="524151"/>
            <a:ext cx="11177646" cy="52386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3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CONCLUSION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Covid-19 pandemic has led to many infections and deaths across the country.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Testing efforts ramped up quickly, but the percentage of positive test results stayed relatively consistent.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Vaccines have greatly reduced the number of infections, and therefore deaths in the country.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the vaccines that are available are very effective, we must remain vigilant and follow the guidelines of the CDC.</a:t>
            </a:r>
            <a:endParaRPr lang="en-US" dirty="0">
              <a:latin typeface="Century Gothic" panose="020B0502020202020204" pitchFamily="34" charset="0"/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endParaRPr lang="en-US" dirty="0">
              <a:latin typeface="Century Gothic" panose="020B0502020202020204" pitchFamily="34" charset="0"/>
            </a:endParaRPr>
          </a:p>
          <a:p>
            <a:pPr>
              <a:spcAft>
                <a:spcPts val="1200"/>
              </a:spcAft>
            </a:pPr>
            <a:endParaRPr lang="en-US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975104"/>
      </p:ext>
    </p:extLst>
  </p:cSld>
  <p:clrMapOvr>
    <a:masterClrMapping/>
  </p:clrMapOvr>
</p:sld>
</file>

<file path=ppt/theme/theme1.xml><?xml version="1.0" encoding="utf-8"?>
<a:theme xmlns:a="http://schemas.openxmlformats.org/drawingml/2006/main" name="IC-Executive-Summary-Outline-Presentation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-Executive-Summary-Outline-Presentation-Template" id="{2DB6C10E-B34D-254B-8308-B82C5451CBFD}" vid="{86C98BB4-0117-8F4E-9EB8-9F0E8755BC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IC-Executive-Summary-Outline-Template - SR edits</Template>
  <TotalTime>501</TotalTime>
  <Words>178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Courier New</vt:lpstr>
      <vt:lpstr>Open Sans</vt:lpstr>
      <vt:lpstr>Times New Roman</vt:lpstr>
      <vt:lpstr>Wingdings</vt:lpstr>
      <vt:lpstr>IC-Executive-Summary-Outline-Presentation-Template</vt:lpstr>
      <vt:lpstr>PowerPoint Presentation</vt:lpstr>
      <vt:lpstr>PowerPoint Presentation</vt:lpstr>
      <vt:lpstr>Total Cases &amp; Deaths</vt:lpstr>
      <vt:lpstr>New Cases &amp; Deaths</vt:lpstr>
      <vt:lpstr>U.S. Covid-19 Testing &amp; Results</vt:lpstr>
      <vt:lpstr>Affects of Vaccinations in U.S.</vt:lpstr>
      <vt:lpstr>Affects of Vaccinations in Georgia (GA)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Conrad Ibanez</cp:lastModifiedBy>
  <cp:revision>37</cp:revision>
  <dcterms:created xsi:type="dcterms:W3CDTF">2018-04-30T01:41:14Z</dcterms:created>
  <dcterms:modified xsi:type="dcterms:W3CDTF">2021-06-06T01:43:46Z</dcterms:modified>
</cp:coreProperties>
</file>