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4" r:id="rId4"/>
    <p:sldId id="260" r:id="rId5"/>
    <p:sldId id="263" r:id="rId6"/>
    <p:sldId id="262" r:id="rId7"/>
    <p:sldId id="261" r:id="rId8"/>
    <p:sldId id="265" r:id="rId9"/>
    <p:sldId id="272" r:id="rId10"/>
    <p:sldId id="271" r:id="rId11"/>
    <p:sldId id="270" r:id="rId12"/>
    <p:sldId id="269" r:id="rId13"/>
    <p:sldId id="268" r:id="rId14"/>
    <p:sldId id="267" r:id="rId15"/>
    <p:sldId id="274" r:id="rId16"/>
    <p:sldId id="266" r:id="rId17"/>
    <p:sldId id="273" r:id="rId18"/>
    <p:sldId id="27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>
              <a:latin typeface="+mj-lt"/>
            </a:rPr>
            <a:t>Programa de</a:t>
          </a:r>
          <a:r>
            <a:rPr lang="es-ES_tradnl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>
              <a:latin typeface="+mj-lt"/>
            </a:rPr>
            <a:t>Planificación</a:t>
          </a:r>
          <a:r>
            <a:rPr lang="es-ES" dirty="0">
              <a:latin typeface="+mj-lt"/>
            </a:rPr>
            <a:t> de</a:t>
          </a:r>
          <a:r>
            <a:rPr lang="es-ES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>
              <a:latin typeface="+mj-lt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>
              <a:latin typeface="+mj-lt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>
              <a:latin typeface="+mj-lt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>
              <a:latin typeface="+mj-lt"/>
            </a:rPr>
            <a:t>Presentación</a:t>
          </a:r>
          <a:r>
            <a:rPr lang="es-ES" dirty="0">
              <a:latin typeface="+mj-lt"/>
            </a:rPr>
            <a:t> del Profesor &amp; Estudiantes</a:t>
          </a:r>
          <a:endParaRPr lang="es-ES_tradnl" dirty="0">
            <a:latin typeface="+mj-lt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>
              <a:latin typeface="+mj-lt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>
            <a:latin typeface="+mj-lt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 custLinFactNeighborX="1001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DF2E225-AD2D-2D4C-B13B-798D501CB49E}" type="presOf" srcId="{2C177136-5C4A-5C4B-86B4-E9A11888FEF1}" destId="{D5EB95DF-161F-BC45-A733-7AC2F02F10BA}" srcOrd="0" destOrd="0" presId="urn:microsoft.com/office/officeart/2008/layout/VerticalCurvedList"/>
    <dgm:cxn modelId="{3C45212E-6DA8-694D-8DAB-676B9B528D23}" type="presOf" srcId="{F6BB2D5B-261D-7241-A339-BC347EF0A6A2}" destId="{D39B7986-1FCB-2848-90E7-738262B1AFB5}" srcOrd="0" destOrd="0" presId="urn:microsoft.com/office/officeart/2008/layout/VerticalCurvedList"/>
    <dgm:cxn modelId="{1D8C1540-048A-4B4E-816E-8C68786B131B}" type="presOf" srcId="{6EFA785C-5415-6944-AA52-070EB1A17063}" destId="{035D1414-DDCC-0046-835D-F0DB36C0CAC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50584D9A-9238-824F-8EF7-527D6723FB7B}" type="presOf" srcId="{05EA1093-E207-2842-B91B-7C998062EB44}" destId="{7DF442BB-0F7E-9B48-843F-EC43B11F3ADD}" srcOrd="0" destOrd="0" presId="urn:microsoft.com/office/officeart/2008/layout/VerticalCurvedList"/>
    <dgm:cxn modelId="{8DB8BFD0-9723-EF4C-A64C-384020E93F1B}" type="presOf" srcId="{6B65979D-307E-364C-8DC2-625B7F4A0415}" destId="{10A5A2F5-6E72-8B48-AE77-38BFE04BA55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38E0DDE1-1E3E-F941-B660-64ED7C985C47}" type="presOf" srcId="{753FA0B9-07EF-2542-9F24-B9300B73BED4}" destId="{9A609130-2508-6540-828D-FC7973E66730}" srcOrd="0" destOrd="0" presId="urn:microsoft.com/office/officeart/2008/layout/VerticalCurvedList"/>
    <dgm:cxn modelId="{C6152DEC-8C1C-564E-AAA2-BAEF6A204DCB}" type="presOf" srcId="{78EBBA7E-9262-434D-BE86-D27C100DC2FD}" destId="{7B5BFC77-3423-9045-8BC5-565AA43E4284}" srcOrd="0" destOrd="0" presId="urn:microsoft.com/office/officeart/2008/layout/VerticalCurvedList"/>
    <dgm:cxn modelId="{686E2AF1-2E1D-2A4F-BE3B-D0A914EAC776}" type="presOf" srcId="{C72DF19C-C3D1-2645-B464-D9D6EF113C60}" destId="{23D3854A-D0EF-F847-8F5A-F434D7D3917F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878E07FA-AC6E-6A43-98B1-D0391D31382F}" type="presOf" srcId="{3DFD9613-B45B-D245-A863-5307CAFA9794}" destId="{92F93834-1AA8-E346-B74E-12D726217E5F}" srcOrd="0" destOrd="0" presId="urn:microsoft.com/office/officeart/2008/layout/VerticalCurvedList"/>
    <dgm:cxn modelId="{D0BB6AF7-181F-C540-857E-51239E73E59D}" type="presParOf" srcId="{23D3854A-D0EF-F847-8F5A-F434D7D3917F}" destId="{5A1B068B-777F-9C45-91FD-B500F9DDDC7F}" srcOrd="0" destOrd="0" presId="urn:microsoft.com/office/officeart/2008/layout/VerticalCurvedList"/>
    <dgm:cxn modelId="{67E278B1-38F3-884B-8E9E-66F8476FB183}" type="presParOf" srcId="{5A1B068B-777F-9C45-91FD-B500F9DDDC7F}" destId="{A0A1A80E-1A6A-5F4B-A063-60FB1D32FF4E}" srcOrd="0" destOrd="0" presId="urn:microsoft.com/office/officeart/2008/layout/VerticalCurvedList"/>
    <dgm:cxn modelId="{F05A8EC4-4CD3-A74A-8789-4A280BD946DE}" type="presParOf" srcId="{A0A1A80E-1A6A-5F4B-A063-60FB1D32FF4E}" destId="{03819CB6-AD90-0D42-AA69-5CB1517A9F7F}" srcOrd="0" destOrd="0" presId="urn:microsoft.com/office/officeart/2008/layout/VerticalCurvedList"/>
    <dgm:cxn modelId="{C489F6B4-89FB-404B-9C5C-1918DFEFBE2B}" type="presParOf" srcId="{A0A1A80E-1A6A-5F4B-A063-60FB1D32FF4E}" destId="{7B5BFC77-3423-9045-8BC5-565AA43E4284}" srcOrd="1" destOrd="0" presId="urn:microsoft.com/office/officeart/2008/layout/VerticalCurvedList"/>
    <dgm:cxn modelId="{5A9BD3F7-7DB2-BC47-B293-4399C9CC1630}" type="presParOf" srcId="{A0A1A80E-1A6A-5F4B-A063-60FB1D32FF4E}" destId="{5E4EA0E7-CC78-1145-AB7D-68DCA0F4F5F4}" srcOrd="2" destOrd="0" presId="urn:microsoft.com/office/officeart/2008/layout/VerticalCurvedList"/>
    <dgm:cxn modelId="{A0F0667F-DD40-CA4A-9CFD-2C98CF427C66}" type="presParOf" srcId="{A0A1A80E-1A6A-5F4B-A063-60FB1D32FF4E}" destId="{9FA5CB7E-46D7-DB40-BFB8-8AFAC4A52B3A}" srcOrd="3" destOrd="0" presId="urn:microsoft.com/office/officeart/2008/layout/VerticalCurvedList"/>
    <dgm:cxn modelId="{A95405C9-145A-CB40-9717-F81698C0783F}" type="presParOf" srcId="{5A1B068B-777F-9C45-91FD-B500F9DDDC7F}" destId="{035D1414-DDCC-0046-835D-F0DB36C0CACD}" srcOrd="1" destOrd="0" presId="urn:microsoft.com/office/officeart/2008/layout/VerticalCurvedList"/>
    <dgm:cxn modelId="{9ACA8B02-691E-474A-A310-AE49F9EA3EC1}" type="presParOf" srcId="{5A1B068B-777F-9C45-91FD-B500F9DDDC7F}" destId="{4128C2C2-3838-EE43-8AC3-3AEDAC1C4D79}" srcOrd="2" destOrd="0" presId="urn:microsoft.com/office/officeart/2008/layout/VerticalCurvedList"/>
    <dgm:cxn modelId="{87AE149D-A654-2E48-A6EA-C05DEB277A3C}" type="presParOf" srcId="{4128C2C2-3838-EE43-8AC3-3AEDAC1C4D79}" destId="{7890C8E4-B2A5-FF48-A518-E5FCAB5964FB}" srcOrd="0" destOrd="0" presId="urn:microsoft.com/office/officeart/2008/layout/VerticalCurvedList"/>
    <dgm:cxn modelId="{632E8A06-0EEB-4340-A476-53691AE99F74}" type="presParOf" srcId="{5A1B068B-777F-9C45-91FD-B500F9DDDC7F}" destId="{10A5A2F5-6E72-8B48-AE77-38BFE04BA55D}" srcOrd="3" destOrd="0" presId="urn:microsoft.com/office/officeart/2008/layout/VerticalCurvedList"/>
    <dgm:cxn modelId="{168077F4-99C6-3244-9AE1-7050FB7FA353}" type="presParOf" srcId="{5A1B068B-777F-9C45-91FD-B500F9DDDC7F}" destId="{D5E9A957-C919-A34D-8280-A05D91B35AA7}" srcOrd="4" destOrd="0" presId="urn:microsoft.com/office/officeart/2008/layout/VerticalCurvedList"/>
    <dgm:cxn modelId="{EC6B440B-9F4B-494E-8BF2-6AFDC1226773}" type="presParOf" srcId="{D5E9A957-C919-A34D-8280-A05D91B35AA7}" destId="{B0B388E5-8A39-D745-B769-FCD149B30F40}" srcOrd="0" destOrd="0" presId="urn:microsoft.com/office/officeart/2008/layout/VerticalCurvedList"/>
    <dgm:cxn modelId="{7CE44828-2256-1749-95B6-B2BAE9221264}" type="presParOf" srcId="{5A1B068B-777F-9C45-91FD-B500F9DDDC7F}" destId="{7DF442BB-0F7E-9B48-843F-EC43B11F3ADD}" srcOrd="5" destOrd="0" presId="urn:microsoft.com/office/officeart/2008/layout/VerticalCurvedList"/>
    <dgm:cxn modelId="{9BA62A05-7548-9241-98B7-D5148149A626}" type="presParOf" srcId="{5A1B068B-777F-9C45-91FD-B500F9DDDC7F}" destId="{238866C6-A604-8A42-A8B6-279E7072A039}" srcOrd="6" destOrd="0" presId="urn:microsoft.com/office/officeart/2008/layout/VerticalCurvedList"/>
    <dgm:cxn modelId="{457881A6-6501-9841-80BE-72B8CEE6E213}" type="presParOf" srcId="{238866C6-A604-8A42-A8B6-279E7072A039}" destId="{9F3D0813-7767-604B-A4A5-6A08D6494C47}" srcOrd="0" destOrd="0" presId="urn:microsoft.com/office/officeart/2008/layout/VerticalCurvedList"/>
    <dgm:cxn modelId="{E43E01AB-0522-7C4E-999D-6A475B1A47E0}" type="presParOf" srcId="{5A1B068B-777F-9C45-91FD-B500F9DDDC7F}" destId="{9A609130-2508-6540-828D-FC7973E66730}" srcOrd="7" destOrd="0" presId="urn:microsoft.com/office/officeart/2008/layout/VerticalCurvedList"/>
    <dgm:cxn modelId="{24420AE8-330E-BC45-A2F2-27CB54812878}" type="presParOf" srcId="{5A1B068B-777F-9C45-91FD-B500F9DDDC7F}" destId="{D1C515D2-3589-B649-AC4F-E36A36E6ADA4}" srcOrd="8" destOrd="0" presId="urn:microsoft.com/office/officeart/2008/layout/VerticalCurvedList"/>
    <dgm:cxn modelId="{929C7F02-1F22-E74B-90EB-0DC0686C5867}" type="presParOf" srcId="{D1C515D2-3589-B649-AC4F-E36A36E6ADA4}" destId="{A7603831-EDB2-8046-8CD7-49ACB6E37493}" srcOrd="0" destOrd="0" presId="urn:microsoft.com/office/officeart/2008/layout/VerticalCurvedList"/>
    <dgm:cxn modelId="{4949560C-7431-FB4C-8A42-C998C748A738}" type="presParOf" srcId="{5A1B068B-777F-9C45-91FD-B500F9DDDC7F}" destId="{92F93834-1AA8-E346-B74E-12D726217E5F}" srcOrd="9" destOrd="0" presId="urn:microsoft.com/office/officeart/2008/layout/VerticalCurvedList"/>
    <dgm:cxn modelId="{BCF5064B-61E3-CC43-87DA-7AC151AD4B73}" type="presParOf" srcId="{5A1B068B-777F-9C45-91FD-B500F9DDDC7F}" destId="{2D4C3E46-23DA-7241-808E-97AD1CD6315C}" srcOrd="10" destOrd="0" presId="urn:microsoft.com/office/officeart/2008/layout/VerticalCurvedList"/>
    <dgm:cxn modelId="{EF07263F-5E0D-824B-B4EB-40A0F85AFF43}" type="presParOf" srcId="{2D4C3E46-23DA-7241-808E-97AD1CD6315C}" destId="{DBB7B125-5AF6-7447-BC26-F77955BB1964}" srcOrd="0" destOrd="0" presId="urn:microsoft.com/office/officeart/2008/layout/VerticalCurvedList"/>
    <dgm:cxn modelId="{E4B969EA-EEF3-1948-A8BC-00FCF1049EBA}" type="presParOf" srcId="{5A1B068B-777F-9C45-91FD-B500F9DDDC7F}" destId="{D5EB95DF-161F-BC45-A733-7AC2F02F10BA}" srcOrd="11" destOrd="0" presId="urn:microsoft.com/office/officeart/2008/layout/VerticalCurvedList"/>
    <dgm:cxn modelId="{F2E98928-AE52-3C44-8C83-24A5F09C21D4}" type="presParOf" srcId="{5A1B068B-777F-9C45-91FD-B500F9DDDC7F}" destId="{22B793A8-2A5C-E642-88A1-4E739DA4F5A8}" srcOrd="12" destOrd="0" presId="urn:microsoft.com/office/officeart/2008/layout/VerticalCurvedList"/>
    <dgm:cxn modelId="{6CDD807A-4850-EC4C-B862-EB090C67DF3A}" type="presParOf" srcId="{22B793A8-2A5C-E642-88A1-4E739DA4F5A8}" destId="{87F2E8E1-2E38-EB42-82E4-0D66E4C5689D}" srcOrd="0" destOrd="0" presId="urn:microsoft.com/office/officeart/2008/layout/VerticalCurvedList"/>
    <dgm:cxn modelId="{09CF4B45-F994-2948-99D1-FA8F0B0C41A6}" type="presParOf" srcId="{5A1B068B-777F-9C45-91FD-B500F9DDDC7F}" destId="{D39B7986-1FCB-2848-90E7-738262B1AFB5}" srcOrd="13" destOrd="0" presId="urn:microsoft.com/office/officeart/2008/layout/VerticalCurvedList"/>
    <dgm:cxn modelId="{C7DBBE8D-1B24-E84B-AE56-8CC8A8DD33C3}" type="presParOf" srcId="{5A1B068B-777F-9C45-91FD-B500F9DDDC7F}" destId="{85BDA592-BE13-D74E-A111-B1CE07D2B3C0}" srcOrd="14" destOrd="0" presId="urn:microsoft.com/office/officeart/2008/layout/VerticalCurvedList"/>
    <dgm:cxn modelId="{69A0AD5A-ED45-354D-9573-B9B09D5CDA3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883F41E-3DCC-B74A-8DEA-5CC22729787A}" type="presOf" srcId="{F6BB2D5B-261D-7241-A339-BC347EF0A6A2}" destId="{D39B7986-1FCB-2848-90E7-738262B1AFB5}" srcOrd="0" destOrd="0" presId="urn:microsoft.com/office/officeart/2008/layout/VerticalCurvedList"/>
    <dgm:cxn modelId="{ABF04A64-9A87-014C-AAE7-C222AE03909B}" type="presOf" srcId="{78EBBA7E-9262-434D-BE86-D27C100DC2FD}" destId="{7B5BFC77-3423-9045-8BC5-565AA43E4284}" srcOrd="0" destOrd="0" presId="urn:microsoft.com/office/officeart/2008/layout/VerticalCurvedList"/>
    <dgm:cxn modelId="{09974649-7B52-824B-8CAC-A77AE1D5D4CA}" type="presOf" srcId="{6B65979D-307E-364C-8DC2-625B7F4A0415}" destId="{10A5A2F5-6E72-8B48-AE77-38BFE04BA55D}" srcOrd="0" destOrd="0" presId="urn:microsoft.com/office/officeart/2008/layout/VerticalCurvedList"/>
    <dgm:cxn modelId="{C0BD9E4E-BE62-C64F-B602-12A13C0DA704}" type="presOf" srcId="{2C177136-5C4A-5C4B-86B4-E9A11888FEF1}" destId="{D5EB95DF-161F-BC45-A733-7AC2F02F10BA}" srcOrd="0" destOrd="0" presId="urn:microsoft.com/office/officeart/2008/layout/VerticalCurvedList"/>
    <dgm:cxn modelId="{81A91972-B440-8E49-82D3-E0CEA208AADD}" type="presOf" srcId="{05EA1093-E207-2842-B91B-7C998062EB44}" destId="{7DF442BB-0F7E-9B48-843F-EC43B11F3AD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023A54B1-39E9-1045-AB99-2EF292CBE060}" type="presOf" srcId="{6EFA785C-5415-6944-AA52-070EB1A17063}" destId="{035D1414-DDCC-0046-835D-F0DB36C0CACD}" srcOrd="0" destOrd="0" presId="urn:microsoft.com/office/officeart/2008/layout/VerticalCurvedList"/>
    <dgm:cxn modelId="{367888C9-1458-1340-B78B-B7B732F7C3C5}" type="presOf" srcId="{C72DF19C-C3D1-2645-B464-D9D6EF113C60}" destId="{23D3854A-D0EF-F847-8F5A-F434D7D3917F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3264E8E4-180C-A849-B153-6B66DB225F24}" type="presOf" srcId="{3DFD9613-B45B-D245-A863-5307CAFA9794}" destId="{92F93834-1AA8-E346-B74E-12D726217E5F}" srcOrd="0" destOrd="0" presId="urn:microsoft.com/office/officeart/2008/layout/VerticalCurvedList"/>
    <dgm:cxn modelId="{04D1B3E5-6673-6243-BCCC-5CE113DCA2F6}" type="presOf" srcId="{753FA0B9-07EF-2542-9F24-B9300B73BED4}" destId="{9A609130-2508-6540-828D-FC7973E66730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F5D30AF2-84D4-8E43-900E-7E012AE73216}" type="presParOf" srcId="{23D3854A-D0EF-F847-8F5A-F434D7D3917F}" destId="{5A1B068B-777F-9C45-91FD-B500F9DDDC7F}" srcOrd="0" destOrd="0" presId="urn:microsoft.com/office/officeart/2008/layout/VerticalCurvedList"/>
    <dgm:cxn modelId="{58A52DA2-2A16-A04A-961F-DCF8A0B6EC21}" type="presParOf" srcId="{5A1B068B-777F-9C45-91FD-B500F9DDDC7F}" destId="{A0A1A80E-1A6A-5F4B-A063-60FB1D32FF4E}" srcOrd="0" destOrd="0" presId="urn:microsoft.com/office/officeart/2008/layout/VerticalCurvedList"/>
    <dgm:cxn modelId="{D2D5F8D7-3818-604E-8BE6-27660729CF55}" type="presParOf" srcId="{A0A1A80E-1A6A-5F4B-A063-60FB1D32FF4E}" destId="{03819CB6-AD90-0D42-AA69-5CB1517A9F7F}" srcOrd="0" destOrd="0" presId="urn:microsoft.com/office/officeart/2008/layout/VerticalCurvedList"/>
    <dgm:cxn modelId="{A2FE69AE-E3EF-4542-B532-00959FFFA441}" type="presParOf" srcId="{A0A1A80E-1A6A-5F4B-A063-60FB1D32FF4E}" destId="{7B5BFC77-3423-9045-8BC5-565AA43E4284}" srcOrd="1" destOrd="0" presId="urn:microsoft.com/office/officeart/2008/layout/VerticalCurvedList"/>
    <dgm:cxn modelId="{D311FD8B-C66A-E043-99F9-D379966FFCF1}" type="presParOf" srcId="{A0A1A80E-1A6A-5F4B-A063-60FB1D32FF4E}" destId="{5E4EA0E7-CC78-1145-AB7D-68DCA0F4F5F4}" srcOrd="2" destOrd="0" presId="urn:microsoft.com/office/officeart/2008/layout/VerticalCurvedList"/>
    <dgm:cxn modelId="{4145EB62-8024-7441-BE8E-7574619A4C96}" type="presParOf" srcId="{A0A1A80E-1A6A-5F4B-A063-60FB1D32FF4E}" destId="{9FA5CB7E-46D7-DB40-BFB8-8AFAC4A52B3A}" srcOrd="3" destOrd="0" presId="urn:microsoft.com/office/officeart/2008/layout/VerticalCurvedList"/>
    <dgm:cxn modelId="{058505C1-E257-D84F-A95D-A7E21C1F05B4}" type="presParOf" srcId="{5A1B068B-777F-9C45-91FD-B500F9DDDC7F}" destId="{035D1414-DDCC-0046-835D-F0DB36C0CACD}" srcOrd="1" destOrd="0" presId="urn:microsoft.com/office/officeart/2008/layout/VerticalCurvedList"/>
    <dgm:cxn modelId="{6F5655B0-9646-1948-A9A1-BD318349A93B}" type="presParOf" srcId="{5A1B068B-777F-9C45-91FD-B500F9DDDC7F}" destId="{4128C2C2-3838-EE43-8AC3-3AEDAC1C4D79}" srcOrd="2" destOrd="0" presId="urn:microsoft.com/office/officeart/2008/layout/VerticalCurvedList"/>
    <dgm:cxn modelId="{25E41B35-D870-E046-9121-9CF697690111}" type="presParOf" srcId="{4128C2C2-3838-EE43-8AC3-3AEDAC1C4D79}" destId="{7890C8E4-B2A5-FF48-A518-E5FCAB5964FB}" srcOrd="0" destOrd="0" presId="urn:microsoft.com/office/officeart/2008/layout/VerticalCurvedList"/>
    <dgm:cxn modelId="{55535641-6CA4-0D4F-B571-A013969E51D3}" type="presParOf" srcId="{5A1B068B-777F-9C45-91FD-B500F9DDDC7F}" destId="{10A5A2F5-6E72-8B48-AE77-38BFE04BA55D}" srcOrd="3" destOrd="0" presId="urn:microsoft.com/office/officeart/2008/layout/VerticalCurvedList"/>
    <dgm:cxn modelId="{2029F4B9-DEE1-734B-A0CF-422807F74787}" type="presParOf" srcId="{5A1B068B-777F-9C45-91FD-B500F9DDDC7F}" destId="{D5E9A957-C919-A34D-8280-A05D91B35AA7}" srcOrd="4" destOrd="0" presId="urn:microsoft.com/office/officeart/2008/layout/VerticalCurvedList"/>
    <dgm:cxn modelId="{5F41339C-AC51-FB4C-BDFA-802681933686}" type="presParOf" srcId="{D5E9A957-C919-A34D-8280-A05D91B35AA7}" destId="{B0B388E5-8A39-D745-B769-FCD149B30F40}" srcOrd="0" destOrd="0" presId="urn:microsoft.com/office/officeart/2008/layout/VerticalCurvedList"/>
    <dgm:cxn modelId="{A2AF9E3B-038E-2043-A93F-33A9EC01925C}" type="presParOf" srcId="{5A1B068B-777F-9C45-91FD-B500F9DDDC7F}" destId="{7DF442BB-0F7E-9B48-843F-EC43B11F3ADD}" srcOrd="5" destOrd="0" presId="urn:microsoft.com/office/officeart/2008/layout/VerticalCurvedList"/>
    <dgm:cxn modelId="{755B38CF-063F-4C43-A16E-56440B3F9DD8}" type="presParOf" srcId="{5A1B068B-777F-9C45-91FD-B500F9DDDC7F}" destId="{238866C6-A604-8A42-A8B6-279E7072A039}" srcOrd="6" destOrd="0" presId="urn:microsoft.com/office/officeart/2008/layout/VerticalCurvedList"/>
    <dgm:cxn modelId="{C20FB4DA-61C8-1142-B75E-785126A01150}" type="presParOf" srcId="{238866C6-A604-8A42-A8B6-279E7072A039}" destId="{9F3D0813-7767-604B-A4A5-6A08D6494C47}" srcOrd="0" destOrd="0" presId="urn:microsoft.com/office/officeart/2008/layout/VerticalCurvedList"/>
    <dgm:cxn modelId="{7BB89D11-9120-254F-B186-BAA19D6E43C8}" type="presParOf" srcId="{5A1B068B-777F-9C45-91FD-B500F9DDDC7F}" destId="{9A609130-2508-6540-828D-FC7973E66730}" srcOrd="7" destOrd="0" presId="urn:microsoft.com/office/officeart/2008/layout/VerticalCurvedList"/>
    <dgm:cxn modelId="{DC2DD90E-91D0-2042-A2AA-A8363ACD1AA7}" type="presParOf" srcId="{5A1B068B-777F-9C45-91FD-B500F9DDDC7F}" destId="{D1C515D2-3589-B649-AC4F-E36A36E6ADA4}" srcOrd="8" destOrd="0" presId="urn:microsoft.com/office/officeart/2008/layout/VerticalCurvedList"/>
    <dgm:cxn modelId="{90E0B841-00A8-C44C-882C-03FC9F19EA97}" type="presParOf" srcId="{D1C515D2-3589-B649-AC4F-E36A36E6ADA4}" destId="{A7603831-EDB2-8046-8CD7-49ACB6E37493}" srcOrd="0" destOrd="0" presId="urn:microsoft.com/office/officeart/2008/layout/VerticalCurvedList"/>
    <dgm:cxn modelId="{FA05F4E4-77E9-9C4A-9B27-DFAFDCC926D4}" type="presParOf" srcId="{5A1B068B-777F-9C45-91FD-B500F9DDDC7F}" destId="{92F93834-1AA8-E346-B74E-12D726217E5F}" srcOrd="9" destOrd="0" presId="urn:microsoft.com/office/officeart/2008/layout/VerticalCurvedList"/>
    <dgm:cxn modelId="{AEB3C8FB-20A4-6D4B-9366-59924C70573F}" type="presParOf" srcId="{5A1B068B-777F-9C45-91FD-B500F9DDDC7F}" destId="{2D4C3E46-23DA-7241-808E-97AD1CD6315C}" srcOrd="10" destOrd="0" presId="urn:microsoft.com/office/officeart/2008/layout/VerticalCurvedList"/>
    <dgm:cxn modelId="{D5701EDB-C9D0-0149-884D-90C4D1182291}" type="presParOf" srcId="{2D4C3E46-23DA-7241-808E-97AD1CD6315C}" destId="{DBB7B125-5AF6-7447-BC26-F77955BB1964}" srcOrd="0" destOrd="0" presId="urn:microsoft.com/office/officeart/2008/layout/VerticalCurvedList"/>
    <dgm:cxn modelId="{7386C245-8665-B94E-89CA-0D4DA95C71E3}" type="presParOf" srcId="{5A1B068B-777F-9C45-91FD-B500F9DDDC7F}" destId="{D5EB95DF-161F-BC45-A733-7AC2F02F10BA}" srcOrd="11" destOrd="0" presId="urn:microsoft.com/office/officeart/2008/layout/VerticalCurvedList"/>
    <dgm:cxn modelId="{607A8E04-2A9F-2344-BFF4-540691D8EADA}" type="presParOf" srcId="{5A1B068B-777F-9C45-91FD-B500F9DDDC7F}" destId="{22B793A8-2A5C-E642-88A1-4E739DA4F5A8}" srcOrd="12" destOrd="0" presId="urn:microsoft.com/office/officeart/2008/layout/VerticalCurvedList"/>
    <dgm:cxn modelId="{2D69C1EA-2994-1249-B612-896B0444CC22}" type="presParOf" srcId="{22B793A8-2A5C-E642-88A1-4E739DA4F5A8}" destId="{87F2E8E1-2E38-EB42-82E4-0D66E4C5689D}" srcOrd="0" destOrd="0" presId="urn:microsoft.com/office/officeart/2008/layout/VerticalCurvedList"/>
    <dgm:cxn modelId="{87BE0518-DFAC-D347-BAB1-B8A2BCF2E837}" type="presParOf" srcId="{5A1B068B-777F-9C45-91FD-B500F9DDDC7F}" destId="{D39B7986-1FCB-2848-90E7-738262B1AFB5}" srcOrd="13" destOrd="0" presId="urn:microsoft.com/office/officeart/2008/layout/VerticalCurvedList"/>
    <dgm:cxn modelId="{797BD713-FF28-FE4A-BCCD-3046AA373B73}" type="presParOf" srcId="{5A1B068B-777F-9C45-91FD-B500F9DDDC7F}" destId="{85BDA592-BE13-D74E-A111-B1CE07D2B3C0}" srcOrd="14" destOrd="0" presId="urn:microsoft.com/office/officeart/2008/layout/VerticalCurvedList"/>
    <dgm:cxn modelId="{7108DFC2-3855-454F-8FE9-F0DFC1936113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D41D58-B55A-1B44-9C6C-3D3028486AA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78A7593-2C51-2149-B846-3B811D307137}">
      <dgm:prSet phldrT="[Texto]"/>
      <dgm:spPr/>
      <dgm:t>
        <a:bodyPr/>
        <a:lstStyle/>
        <a:p>
          <a:r>
            <a:rPr lang="es-ES_tradnl" dirty="0"/>
            <a:t>Cátedra </a:t>
          </a:r>
        </a:p>
        <a:p>
          <a:r>
            <a:rPr lang="es-ES_tradnl" dirty="0"/>
            <a:t>40%</a:t>
          </a:r>
        </a:p>
      </dgm:t>
    </dgm:pt>
    <dgm:pt modelId="{E6CDF21F-179A-F74D-B834-77D5EC909AA9}" type="parTrans" cxnId="{C1B8C2F1-0047-454B-BE61-9617369818C5}">
      <dgm:prSet/>
      <dgm:spPr/>
      <dgm:t>
        <a:bodyPr/>
        <a:lstStyle/>
        <a:p>
          <a:endParaRPr lang="es-ES_tradnl"/>
        </a:p>
      </dgm:t>
    </dgm:pt>
    <dgm:pt modelId="{9D9CFE53-2810-054B-A604-A3DF1903AE27}" type="sibTrans" cxnId="{C1B8C2F1-0047-454B-BE61-9617369818C5}">
      <dgm:prSet/>
      <dgm:spPr/>
      <dgm:t>
        <a:bodyPr/>
        <a:lstStyle/>
        <a:p>
          <a:endParaRPr lang="es-ES_tradnl"/>
        </a:p>
      </dgm:t>
    </dgm:pt>
    <dgm:pt modelId="{14842021-106B-5F46-98BA-AA225318CCB0}">
      <dgm:prSet phldrT="[Texto]"/>
      <dgm:spPr/>
      <dgm:t>
        <a:bodyPr/>
        <a:lstStyle/>
        <a:p>
          <a:r>
            <a:rPr lang="es-ES_tradnl" dirty="0"/>
            <a:t>25% Prueba 1</a:t>
          </a:r>
        </a:p>
      </dgm:t>
    </dgm:pt>
    <dgm:pt modelId="{75750E23-125E-8F45-AE7C-0476E48A6143}" type="parTrans" cxnId="{7115302E-4B81-7C40-B68B-C718C13B2E4A}">
      <dgm:prSet/>
      <dgm:spPr/>
      <dgm:t>
        <a:bodyPr/>
        <a:lstStyle/>
        <a:p>
          <a:endParaRPr lang="es-ES_tradnl"/>
        </a:p>
      </dgm:t>
    </dgm:pt>
    <dgm:pt modelId="{BC05D957-DB3C-2444-8CD0-583EE75B8700}" type="sibTrans" cxnId="{7115302E-4B81-7C40-B68B-C718C13B2E4A}">
      <dgm:prSet/>
      <dgm:spPr/>
      <dgm:t>
        <a:bodyPr/>
        <a:lstStyle/>
        <a:p>
          <a:endParaRPr lang="es-ES_tradnl"/>
        </a:p>
      </dgm:t>
    </dgm:pt>
    <dgm:pt modelId="{844B562C-AE65-F044-9281-39E88347FDEE}">
      <dgm:prSet phldrT="[Texto]"/>
      <dgm:spPr/>
      <dgm:t>
        <a:bodyPr/>
        <a:lstStyle/>
        <a:p>
          <a:r>
            <a:rPr lang="es-ES_tradnl" dirty="0"/>
            <a:t>Controles</a:t>
          </a:r>
        </a:p>
        <a:p>
          <a:r>
            <a:rPr lang="es-ES_tradnl" dirty="0"/>
            <a:t>20%</a:t>
          </a:r>
        </a:p>
      </dgm:t>
    </dgm:pt>
    <dgm:pt modelId="{A143AB72-A59A-8148-A584-18DBAB15CB03}" type="parTrans" cxnId="{B40CE2D8-B8EB-0E45-B99F-8CBECE6CB9E0}">
      <dgm:prSet/>
      <dgm:spPr/>
      <dgm:t>
        <a:bodyPr/>
        <a:lstStyle/>
        <a:p>
          <a:endParaRPr lang="es-ES_tradnl"/>
        </a:p>
      </dgm:t>
    </dgm:pt>
    <dgm:pt modelId="{B5684760-C054-FC47-8862-0E3BE2F49D55}" type="sibTrans" cxnId="{B40CE2D8-B8EB-0E45-B99F-8CBECE6CB9E0}">
      <dgm:prSet/>
      <dgm:spPr/>
      <dgm:t>
        <a:bodyPr/>
        <a:lstStyle/>
        <a:p>
          <a:endParaRPr lang="es-ES_tradnl"/>
        </a:p>
      </dgm:t>
    </dgm:pt>
    <dgm:pt modelId="{3C8AF9E2-13C0-4E4D-BF69-9C325929C4A5}">
      <dgm:prSet phldrT="[Texto]"/>
      <dgm:spPr/>
      <dgm:t>
        <a:bodyPr/>
        <a:lstStyle/>
        <a:p>
          <a:r>
            <a:rPr lang="es-ES_tradnl" dirty="0"/>
            <a:t>2 Controles</a:t>
          </a:r>
        </a:p>
      </dgm:t>
    </dgm:pt>
    <dgm:pt modelId="{C051034D-9725-034D-9DE7-FAAAFAFB173A}" type="parTrans" cxnId="{20579C17-383D-2A45-AB90-87F68C6AB9A0}">
      <dgm:prSet/>
      <dgm:spPr/>
      <dgm:t>
        <a:bodyPr/>
        <a:lstStyle/>
        <a:p>
          <a:endParaRPr lang="es-ES_tradnl"/>
        </a:p>
      </dgm:t>
    </dgm:pt>
    <dgm:pt modelId="{5A12D0E7-24E9-6942-9B9E-A380844637FC}" type="sibTrans" cxnId="{20579C17-383D-2A45-AB90-87F68C6AB9A0}">
      <dgm:prSet/>
      <dgm:spPr/>
      <dgm:t>
        <a:bodyPr/>
        <a:lstStyle/>
        <a:p>
          <a:endParaRPr lang="es-ES_tradnl"/>
        </a:p>
      </dgm:t>
    </dgm:pt>
    <dgm:pt modelId="{086AD583-5131-9947-BB93-9DBA0A6F07B3}">
      <dgm:prSet phldrT="[Texto]"/>
      <dgm:spPr/>
      <dgm:t>
        <a:bodyPr/>
        <a:lstStyle/>
        <a:p>
          <a:r>
            <a:rPr lang="es-ES_tradnl" dirty="0"/>
            <a:t>25% Prueba 2</a:t>
          </a:r>
        </a:p>
      </dgm:t>
    </dgm:pt>
    <dgm:pt modelId="{5BCB6800-6784-D648-A739-147E45014279}" type="parTrans" cxnId="{04B89D1A-5F84-694B-B1B3-32CDF1DCA6C9}">
      <dgm:prSet/>
      <dgm:spPr/>
      <dgm:t>
        <a:bodyPr/>
        <a:lstStyle/>
        <a:p>
          <a:endParaRPr lang="es-ES_tradnl"/>
        </a:p>
      </dgm:t>
    </dgm:pt>
    <dgm:pt modelId="{9FB1182B-7805-074E-BDCA-3782E5C391BA}" type="sibTrans" cxnId="{04B89D1A-5F84-694B-B1B3-32CDF1DCA6C9}">
      <dgm:prSet/>
      <dgm:spPr/>
      <dgm:t>
        <a:bodyPr/>
        <a:lstStyle/>
        <a:p>
          <a:endParaRPr lang="es-ES_tradnl"/>
        </a:p>
      </dgm:t>
    </dgm:pt>
    <dgm:pt modelId="{46FD5D48-FE58-A24F-87DF-A30D176C09B8}">
      <dgm:prSet phldrT="[Texto]"/>
      <dgm:spPr/>
      <dgm:t>
        <a:bodyPr/>
        <a:lstStyle/>
        <a:p>
          <a:r>
            <a:rPr lang="es-ES_tradnl" dirty="0"/>
            <a:t>Pruebas</a:t>
          </a:r>
        </a:p>
      </dgm:t>
    </dgm:pt>
    <dgm:pt modelId="{A616ECAC-0BCC-9C43-B2BD-4A2D8BF6DF7C}" type="parTrans" cxnId="{E96D2F3C-194A-C54C-A54C-5D87810C4A69}">
      <dgm:prSet/>
      <dgm:spPr/>
      <dgm:t>
        <a:bodyPr/>
        <a:lstStyle/>
        <a:p>
          <a:endParaRPr lang="es-ES_tradnl"/>
        </a:p>
      </dgm:t>
    </dgm:pt>
    <dgm:pt modelId="{6861B808-7382-2044-A743-98925131499E}" type="sibTrans" cxnId="{E96D2F3C-194A-C54C-A54C-5D87810C4A69}">
      <dgm:prSet/>
      <dgm:spPr/>
      <dgm:t>
        <a:bodyPr/>
        <a:lstStyle/>
        <a:p>
          <a:endParaRPr lang="es-ES_tradnl"/>
        </a:p>
      </dgm:t>
    </dgm:pt>
    <dgm:pt modelId="{588E139B-1867-7F43-BD8F-D0FB275B7D13}">
      <dgm:prSet phldrT="[Texto]"/>
      <dgm:spPr/>
      <dgm:t>
        <a:bodyPr/>
        <a:lstStyle/>
        <a:p>
          <a:r>
            <a:rPr lang="es-ES_tradnl" dirty="0"/>
            <a:t>Examen 40%</a:t>
          </a:r>
        </a:p>
      </dgm:t>
    </dgm:pt>
    <dgm:pt modelId="{A4DEC135-CA88-A04B-933F-C44B09769C1F}" type="parTrans" cxnId="{7F5969BB-7361-7640-B4E7-5C50DBEB161F}">
      <dgm:prSet/>
      <dgm:spPr/>
      <dgm:t>
        <a:bodyPr/>
        <a:lstStyle/>
        <a:p>
          <a:endParaRPr lang="es-ES_tradnl"/>
        </a:p>
      </dgm:t>
    </dgm:pt>
    <dgm:pt modelId="{4CD9ADED-393E-E542-80B3-108E1EF6B0C1}" type="sibTrans" cxnId="{7F5969BB-7361-7640-B4E7-5C50DBEB161F}">
      <dgm:prSet/>
      <dgm:spPr/>
      <dgm:t>
        <a:bodyPr/>
        <a:lstStyle/>
        <a:p>
          <a:endParaRPr lang="es-ES_tradnl"/>
        </a:p>
      </dgm:t>
    </dgm:pt>
    <dgm:pt modelId="{990153BD-8117-4CD7-969A-C4DAE254E21B}">
      <dgm:prSet phldrT="[Texto]"/>
      <dgm:spPr/>
      <dgm:t>
        <a:bodyPr/>
        <a:lstStyle/>
        <a:p>
          <a:r>
            <a:rPr lang="es-ES_tradnl" dirty="0"/>
            <a:t>Proyecto</a:t>
          </a:r>
        </a:p>
        <a:p>
          <a:r>
            <a:rPr lang="es-ES_tradnl" dirty="0"/>
            <a:t>40%</a:t>
          </a:r>
        </a:p>
      </dgm:t>
    </dgm:pt>
    <dgm:pt modelId="{2F27CF94-A621-45E6-8D9F-D58F7C468F47}" type="parTrans" cxnId="{140A5DB7-FB16-43CF-BF91-2AC7D8A7F356}">
      <dgm:prSet/>
      <dgm:spPr/>
      <dgm:t>
        <a:bodyPr/>
        <a:lstStyle/>
        <a:p>
          <a:endParaRPr lang="es-CL"/>
        </a:p>
      </dgm:t>
    </dgm:pt>
    <dgm:pt modelId="{02D76369-1BB5-4BEE-A7C9-7852C056183C}" type="sibTrans" cxnId="{140A5DB7-FB16-43CF-BF91-2AC7D8A7F356}">
      <dgm:prSet/>
      <dgm:spPr/>
      <dgm:t>
        <a:bodyPr/>
        <a:lstStyle/>
        <a:p>
          <a:endParaRPr lang="es-CL"/>
        </a:p>
      </dgm:t>
    </dgm:pt>
    <dgm:pt modelId="{7E5884B4-575A-46E5-9BD6-A97A808BBECC}">
      <dgm:prSet phldrT="[Texto]"/>
      <dgm:spPr/>
      <dgm:t>
        <a:bodyPr/>
        <a:lstStyle/>
        <a:p>
          <a:r>
            <a:rPr lang="es-ES_tradnl" dirty="0"/>
            <a:t>2 Avances (10% cada uno)</a:t>
          </a:r>
        </a:p>
        <a:p>
          <a:r>
            <a:rPr lang="es-ES_tradnl" dirty="0"/>
            <a:t>Presentación Final (20%)</a:t>
          </a:r>
        </a:p>
      </dgm:t>
    </dgm:pt>
    <dgm:pt modelId="{805789A4-450E-4200-A0C8-103B59EA249F}" type="parTrans" cxnId="{0C629559-608D-4B16-93B5-5592780F8115}">
      <dgm:prSet/>
      <dgm:spPr/>
      <dgm:t>
        <a:bodyPr/>
        <a:lstStyle/>
        <a:p>
          <a:endParaRPr lang="es-ES_tradnl"/>
        </a:p>
      </dgm:t>
    </dgm:pt>
    <dgm:pt modelId="{83BEE97A-D22B-4FE9-B7D6-FC7D68E9B9F6}" type="sibTrans" cxnId="{0C629559-608D-4B16-93B5-5592780F8115}">
      <dgm:prSet/>
      <dgm:spPr/>
      <dgm:t>
        <a:bodyPr/>
        <a:lstStyle/>
        <a:p>
          <a:endParaRPr lang="es-CL"/>
        </a:p>
      </dgm:t>
    </dgm:pt>
    <dgm:pt modelId="{A2A64257-B1FE-3D47-9AE5-50EE50FED6B8}" type="pres">
      <dgm:prSet presAssocID="{22D41D58-B55A-1B44-9C6C-3D3028486A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9289F2-05F5-A847-9E59-F11610C9698E}" type="pres">
      <dgm:prSet presAssocID="{578A7593-2C51-2149-B846-3B811D307137}" presName="root" presStyleCnt="0"/>
      <dgm:spPr/>
    </dgm:pt>
    <dgm:pt modelId="{04487120-962C-FA40-B17C-59081482833A}" type="pres">
      <dgm:prSet presAssocID="{578A7593-2C51-2149-B846-3B811D307137}" presName="rootComposite" presStyleCnt="0"/>
      <dgm:spPr/>
    </dgm:pt>
    <dgm:pt modelId="{BDE5CCEA-6F46-AD4D-B1C2-AEDA27CD05F0}" type="pres">
      <dgm:prSet presAssocID="{578A7593-2C51-2149-B846-3B811D307137}" presName="rootText" presStyleLbl="node1" presStyleIdx="0" presStyleCnt="3"/>
      <dgm:spPr/>
    </dgm:pt>
    <dgm:pt modelId="{13CDA506-C58C-804C-BE08-020EFB22BB03}" type="pres">
      <dgm:prSet presAssocID="{578A7593-2C51-2149-B846-3B811D307137}" presName="rootConnector" presStyleLbl="node1" presStyleIdx="0" presStyleCnt="3"/>
      <dgm:spPr/>
    </dgm:pt>
    <dgm:pt modelId="{53DD725C-639D-7E48-B777-E2C0DBA06A65}" type="pres">
      <dgm:prSet presAssocID="{578A7593-2C51-2149-B846-3B811D307137}" presName="childShape" presStyleCnt="0"/>
      <dgm:spPr/>
    </dgm:pt>
    <dgm:pt modelId="{B84C3E8C-E915-8546-97DD-EF4C37AC996B}" type="pres">
      <dgm:prSet presAssocID="{A616ECAC-0BCC-9C43-B2BD-4A2D8BF6DF7C}" presName="Name13" presStyleLbl="parChTrans1D2" presStyleIdx="0" presStyleCnt="4"/>
      <dgm:spPr/>
    </dgm:pt>
    <dgm:pt modelId="{BFBA3C4A-8506-A947-86E8-76E644DC5425}" type="pres">
      <dgm:prSet presAssocID="{46FD5D48-FE58-A24F-87DF-A30D176C09B8}" presName="childText" presStyleLbl="bgAcc1" presStyleIdx="0" presStyleCnt="4">
        <dgm:presLayoutVars>
          <dgm:bulletEnabled val="1"/>
        </dgm:presLayoutVars>
      </dgm:prSet>
      <dgm:spPr/>
    </dgm:pt>
    <dgm:pt modelId="{1008AF91-1BDD-4E44-B168-CD3065EC513A}" type="pres">
      <dgm:prSet presAssocID="{A4DEC135-CA88-A04B-933F-C44B09769C1F}" presName="Name13" presStyleLbl="parChTrans1D2" presStyleIdx="1" presStyleCnt="4"/>
      <dgm:spPr/>
    </dgm:pt>
    <dgm:pt modelId="{20D07BE7-7392-CD46-A5B4-C586AC4E89E6}" type="pres">
      <dgm:prSet presAssocID="{588E139B-1867-7F43-BD8F-D0FB275B7D13}" presName="childText" presStyleLbl="bgAcc1" presStyleIdx="1" presStyleCnt="4">
        <dgm:presLayoutVars>
          <dgm:bulletEnabled val="1"/>
        </dgm:presLayoutVars>
      </dgm:prSet>
      <dgm:spPr/>
    </dgm:pt>
    <dgm:pt modelId="{BB3AE480-D0DB-D44A-AB5E-37CA8F8340DA}" type="pres">
      <dgm:prSet presAssocID="{844B562C-AE65-F044-9281-39E88347FDEE}" presName="root" presStyleCnt="0"/>
      <dgm:spPr/>
    </dgm:pt>
    <dgm:pt modelId="{F6F0637C-B40E-444A-B515-31568460589A}" type="pres">
      <dgm:prSet presAssocID="{844B562C-AE65-F044-9281-39E88347FDEE}" presName="rootComposite" presStyleCnt="0"/>
      <dgm:spPr/>
    </dgm:pt>
    <dgm:pt modelId="{EEA14671-D4BF-B74A-9775-0B8F8FEB1E77}" type="pres">
      <dgm:prSet presAssocID="{844B562C-AE65-F044-9281-39E88347FDEE}" presName="rootText" presStyleLbl="node1" presStyleIdx="1" presStyleCnt="3"/>
      <dgm:spPr/>
    </dgm:pt>
    <dgm:pt modelId="{748525C9-9DBB-B244-B266-38F5BEBFD630}" type="pres">
      <dgm:prSet presAssocID="{844B562C-AE65-F044-9281-39E88347FDEE}" presName="rootConnector" presStyleLbl="node1" presStyleIdx="1" presStyleCnt="3"/>
      <dgm:spPr/>
    </dgm:pt>
    <dgm:pt modelId="{CAB85A9C-2684-DB4C-B9D1-8F6B76F56EC8}" type="pres">
      <dgm:prSet presAssocID="{844B562C-AE65-F044-9281-39E88347FDEE}" presName="childShape" presStyleCnt="0"/>
      <dgm:spPr/>
    </dgm:pt>
    <dgm:pt modelId="{3C7C0FB2-4F33-744D-BAD7-3C8A97A152AC}" type="pres">
      <dgm:prSet presAssocID="{C051034D-9725-034D-9DE7-FAAAFAFB173A}" presName="Name13" presStyleLbl="parChTrans1D2" presStyleIdx="2" presStyleCnt="4"/>
      <dgm:spPr/>
    </dgm:pt>
    <dgm:pt modelId="{97C84EC3-F9D0-C046-8074-16D65D48DB06}" type="pres">
      <dgm:prSet presAssocID="{3C8AF9E2-13C0-4E4D-BF69-9C325929C4A5}" presName="childText" presStyleLbl="bgAcc1" presStyleIdx="2" presStyleCnt="4">
        <dgm:presLayoutVars>
          <dgm:bulletEnabled val="1"/>
        </dgm:presLayoutVars>
      </dgm:prSet>
      <dgm:spPr/>
    </dgm:pt>
    <dgm:pt modelId="{6AFFC891-AECF-4464-BF81-4683B863852E}" type="pres">
      <dgm:prSet presAssocID="{990153BD-8117-4CD7-969A-C4DAE254E21B}" presName="root" presStyleCnt="0"/>
      <dgm:spPr/>
    </dgm:pt>
    <dgm:pt modelId="{FF0F88DC-1DB9-4004-9039-38B929FAC48C}" type="pres">
      <dgm:prSet presAssocID="{990153BD-8117-4CD7-969A-C4DAE254E21B}" presName="rootComposite" presStyleCnt="0"/>
      <dgm:spPr/>
    </dgm:pt>
    <dgm:pt modelId="{4617B9AC-49EF-4BAD-932F-F9C29CC205D5}" type="pres">
      <dgm:prSet presAssocID="{990153BD-8117-4CD7-969A-C4DAE254E21B}" presName="rootText" presStyleLbl="node1" presStyleIdx="2" presStyleCnt="3"/>
      <dgm:spPr/>
    </dgm:pt>
    <dgm:pt modelId="{F2C0B203-128A-4E03-8646-AE7F1637847B}" type="pres">
      <dgm:prSet presAssocID="{990153BD-8117-4CD7-969A-C4DAE254E21B}" presName="rootConnector" presStyleLbl="node1" presStyleIdx="2" presStyleCnt="3"/>
      <dgm:spPr/>
    </dgm:pt>
    <dgm:pt modelId="{D342FDFC-F242-49BF-A170-E4D5B02B10F3}" type="pres">
      <dgm:prSet presAssocID="{990153BD-8117-4CD7-969A-C4DAE254E21B}" presName="childShape" presStyleCnt="0"/>
      <dgm:spPr/>
    </dgm:pt>
    <dgm:pt modelId="{1C95A11D-41C7-49B4-8872-98C1BBC084A8}" type="pres">
      <dgm:prSet presAssocID="{805789A4-450E-4200-A0C8-103B59EA249F}" presName="Name13" presStyleLbl="parChTrans1D2" presStyleIdx="3" presStyleCnt="4"/>
      <dgm:spPr/>
    </dgm:pt>
    <dgm:pt modelId="{6723977C-75E6-4A63-9808-0DC0FE16A1F4}" type="pres">
      <dgm:prSet presAssocID="{7E5884B4-575A-46E5-9BD6-A97A808BBEC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E91EE02-F52D-408B-8A39-9CCF25FCD9FF}" type="presOf" srcId="{990153BD-8117-4CD7-969A-C4DAE254E21B}" destId="{F2C0B203-128A-4E03-8646-AE7F1637847B}" srcOrd="1" destOrd="0" presId="urn:microsoft.com/office/officeart/2005/8/layout/hierarchy3"/>
    <dgm:cxn modelId="{6A6A0B05-53B7-824D-B879-CFCB510F844B}" type="presOf" srcId="{844B562C-AE65-F044-9281-39E88347FDEE}" destId="{748525C9-9DBB-B244-B266-38F5BEBFD630}" srcOrd="1" destOrd="0" presId="urn:microsoft.com/office/officeart/2005/8/layout/hierarchy3"/>
    <dgm:cxn modelId="{E3009608-61FD-C54B-B3E0-DFF66DA2D4F3}" type="presOf" srcId="{844B562C-AE65-F044-9281-39E88347FDEE}" destId="{EEA14671-D4BF-B74A-9775-0B8F8FEB1E77}" srcOrd="0" destOrd="0" presId="urn:microsoft.com/office/officeart/2005/8/layout/hierarchy3"/>
    <dgm:cxn modelId="{20579C17-383D-2A45-AB90-87F68C6AB9A0}" srcId="{844B562C-AE65-F044-9281-39E88347FDEE}" destId="{3C8AF9E2-13C0-4E4D-BF69-9C325929C4A5}" srcOrd="0" destOrd="0" parTransId="{C051034D-9725-034D-9DE7-FAAAFAFB173A}" sibTransId="{5A12D0E7-24E9-6942-9B9E-A380844637FC}"/>
    <dgm:cxn modelId="{04B89D1A-5F84-694B-B1B3-32CDF1DCA6C9}" srcId="{46FD5D48-FE58-A24F-87DF-A30D176C09B8}" destId="{086AD583-5131-9947-BB93-9DBA0A6F07B3}" srcOrd="1" destOrd="0" parTransId="{5BCB6800-6784-D648-A739-147E45014279}" sibTransId="{9FB1182B-7805-074E-BDCA-3782E5C391BA}"/>
    <dgm:cxn modelId="{7115302E-4B81-7C40-B68B-C718C13B2E4A}" srcId="{46FD5D48-FE58-A24F-87DF-A30D176C09B8}" destId="{14842021-106B-5F46-98BA-AA225318CCB0}" srcOrd="0" destOrd="0" parTransId="{75750E23-125E-8F45-AE7C-0476E48A6143}" sibTransId="{BC05D957-DB3C-2444-8CD0-583EE75B8700}"/>
    <dgm:cxn modelId="{AE27CE34-1407-4781-B4A3-F11B4E1F9BBF}" type="presOf" srcId="{805789A4-450E-4200-A0C8-103B59EA249F}" destId="{1C95A11D-41C7-49B4-8872-98C1BBC084A8}" srcOrd="0" destOrd="0" presId="urn:microsoft.com/office/officeart/2005/8/layout/hierarchy3"/>
    <dgm:cxn modelId="{B79B213B-CFEB-434A-AB68-B0F9EF949D61}" type="presOf" srcId="{A4DEC135-CA88-A04B-933F-C44B09769C1F}" destId="{1008AF91-1BDD-4E44-B168-CD3065EC513A}" srcOrd="0" destOrd="0" presId="urn:microsoft.com/office/officeart/2005/8/layout/hierarchy3"/>
    <dgm:cxn modelId="{E96D2F3C-194A-C54C-A54C-5D87810C4A69}" srcId="{578A7593-2C51-2149-B846-3B811D307137}" destId="{46FD5D48-FE58-A24F-87DF-A30D176C09B8}" srcOrd="0" destOrd="0" parTransId="{A616ECAC-0BCC-9C43-B2BD-4A2D8BF6DF7C}" sibTransId="{6861B808-7382-2044-A743-98925131499E}"/>
    <dgm:cxn modelId="{07A9E13C-97EE-2444-8401-45B22A01D4BB}" type="presOf" srcId="{578A7593-2C51-2149-B846-3B811D307137}" destId="{13CDA506-C58C-804C-BE08-020EFB22BB03}" srcOrd="1" destOrd="0" presId="urn:microsoft.com/office/officeart/2005/8/layout/hierarchy3"/>
    <dgm:cxn modelId="{1852E43F-CFDA-C748-9098-5A10A4911C77}" type="presOf" srcId="{3C8AF9E2-13C0-4E4D-BF69-9C325929C4A5}" destId="{97C84EC3-F9D0-C046-8074-16D65D48DB06}" srcOrd="0" destOrd="0" presId="urn:microsoft.com/office/officeart/2005/8/layout/hierarchy3"/>
    <dgm:cxn modelId="{84E5D277-0B8D-BA48-8CB5-4015CB145BE9}" type="presOf" srcId="{C051034D-9725-034D-9DE7-FAAAFAFB173A}" destId="{3C7C0FB2-4F33-744D-BAD7-3C8A97A152AC}" srcOrd="0" destOrd="0" presId="urn:microsoft.com/office/officeart/2005/8/layout/hierarchy3"/>
    <dgm:cxn modelId="{0C629559-608D-4B16-93B5-5592780F8115}" srcId="{990153BD-8117-4CD7-969A-C4DAE254E21B}" destId="{7E5884B4-575A-46E5-9BD6-A97A808BBECC}" srcOrd="0" destOrd="0" parTransId="{805789A4-450E-4200-A0C8-103B59EA249F}" sibTransId="{83BEE97A-D22B-4FE9-B7D6-FC7D68E9B9F6}"/>
    <dgm:cxn modelId="{2F753781-A4AF-6F41-8314-B10F233E71B5}" type="presOf" srcId="{22D41D58-B55A-1B44-9C6C-3D3028486AA4}" destId="{A2A64257-B1FE-3D47-9AE5-50EE50FED6B8}" srcOrd="0" destOrd="0" presId="urn:microsoft.com/office/officeart/2005/8/layout/hierarchy3"/>
    <dgm:cxn modelId="{4B9DCE85-4931-4F73-8A4D-98004F869D45}" type="presOf" srcId="{990153BD-8117-4CD7-969A-C4DAE254E21B}" destId="{4617B9AC-49EF-4BAD-932F-F9C29CC205D5}" srcOrd="0" destOrd="0" presId="urn:microsoft.com/office/officeart/2005/8/layout/hierarchy3"/>
    <dgm:cxn modelId="{434E4E9A-F40E-4EC3-ABF1-960915F7645D}" type="presOf" srcId="{7E5884B4-575A-46E5-9BD6-A97A808BBECC}" destId="{6723977C-75E6-4A63-9808-0DC0FE16A1F4}" srcOrd="0" destOrd="0" presId="urn:microsoft.com/office/officeart/2005/8/layout/hierarchy3"/>
    <dgm:cxn modelId="{07C86AAB-EEF2-5145-A4F0-098C4B9970C7}" type="presOf" srcId="{A616ECAC-0BCC-9C43-B2BD-4A2D8BF6DF7C}" destId="{B84C3E8C-E915-8546-97DD-EF4C37AC996B}" srcOrd="0" destOrd="0" presId="urn:microsoft.com/office/officeart/2005/8/layout/hierarchy3"/>
    <dgm:cxn modelId="{813408AC-448D-104F-8D28-5C52911E7E7E}" type="presOf" srcId="{578A7593-2C51-2149-B846-3B811D307137}" destId="{BDE5CCEA-6F46-AD4D-B1C2-AEDA27CD05F0}" srcOrd="0" destOrd="0" presId="urn:microsoft.com/office/officeart/2005/8/layout/hierarchy3"/>
    <dgm:cxn modelId="{8E678DAE-EBE2-4548-A309-2E228CE19BD6}" type="presOf" srcId="{14842021-106B-5F46-98BA-AA225318CCB0}" destId="{BFBA3C4A-8506-A947-86E8-76E644DC5425}" srcOrd="0" destOrd="1" presId="urn:microsoft.com/office/officeart/2005/8/layout/hierarchy3"/>
    <dgm:cxn modelId="{140A5DB7-FB16-43CF-BF91-2AC7D8A7F356}" srcId="{22D41D58-B55A-1B44-9C6C-3D3028486AA4}" destId="{990153BD-8117-4CD7-969A-C4DAE254E21B}" srcOrd="2" destOrd="0" parTransId="{2F27CF94-A621-45E6-8D9F-D58F7C468F47}" sibTransId="{02D76369-1BB5-4BEE-A7C9-7852C056183C}"/>
    <dgm:cxn modelId="{7F5969BB-7361-7640-B4E7-5C50DBEB161F}" srcId="{578A7593-2C51-2149-B846-3B811D307137}" destId="{588E139B-1867-7F43-BD8F-D0FB275B7D13}" srcOrd="1" destOrd="0" parTransId="{A4DEC135-CA88-A04B-933F-C44B09769C1F}" sibTransId="{4CD9ADED-393E-E542-80B3-108E1EF6B0C1}"/>
    <dgm:cxn modelId="{B40CE2D8-B8EB-0E45-B99F-8CBECE6CB9E0}" srcId="{22D41D58-B55A-1B44-9C6C-3D3028486AA4}" destId="{844B562C-AE65-F044-9281-39E88347FDEE}" srcOrd="1" destOrd="0" parTransId="{A143AB72-A59A-8148-A584-18DBAB15CB03}" sibTransId="{B5684760-C054-FC47-8862-0E3BE2F49D55}"/>
    <dgm:cxn modelId="{5BF8C6DB-727B-9D4A-AE5E-5C0B751FB705}" type="presOf" srcId="{086AD583-5131-9947-BB93-9DBA0A6F07B3}" destId="{BFBA3C4A-8506-A947-86E8-76E644DC5425}" srcOrd="0" destOrd="2" presId="urn:microsoft.com/office/officeart/2005/8/layout/hierarchy3"/>
    <dgm:cxn modelId="{C1B8C2F1-0047-454B-BE61-9617369818C5}" srcId="{22D41D58-B55A-1B44-9C6C-3D3028486AA4}" destId="{578A7593-2C51-2149-B846-3B811D307137}" srcOrd="0" destOrd="0" parTransId="{E6CDF21F-179A-F74D-B834-77D5EC909AA9}" sibTransId="{9D9CFE53-2810-054B-A604-A3DF1903AE27}"/>
    <dgm:cxn modelId="{41DDB2F5-82B4-6A41-AF7E-103C99C28A15}" type="presOf" srcId="{588E139B-1867-7F43-BD8F-D0FB275B7D13}" destId="{20D07BE7-7392-CD46-A5B4-C586AC4E89E6}" srcOrd="0" destOrd="0" presId="urn:microsoft.com/office/officeart/2005/8/layout/hierarchy3"/>
    <dgm:cxn modelId="{150EC0FB-D511-264F-A9A5-32E962C034D3}" type="presOf" srcId="{46FD5D48-FE58-A24F-87DF-A30D176C09B8}" destId="{BFBA3C4A-8506-A947-86E8-76E644DC5425}" srcOrd="0" destOrd="0" presId="urn:microsoft.com/office/officeart/2005/8/layout/hierarchy3"/>
    <dgm:cxn modelId="{DE9EEDE5-1FC7-CA47-85DB-88A2731CD927}" type="presParOf" srcId="{A2A64257-B1FE-3D47-9AE5-50EE50FED6B8}" destId="{9D9289F2-05F5-A847-9E59-F11610C9698E}" srcOrd="0" destOrd="0" presId="urn:microsoft.com/office/officeart/2005/8/layout/hierarchy3"/>
    <dgm:cxn modelId="{8F228D15-799D-7A4F-9AAC-17840A8D8A3F}" type="presParOf" srcId="{9D9289F2-05F5-A847-9E59-F11610C9698E}" destId="{04487120-962C-FA40-B17C-59081482833A}" srcOrd="0" destOrd="0" presId="urn:microsoft.com/office/officeart/2005/8/layout/hierarchy3"/>
    <dgm:cxn modelId="{2E277C08-8AAC-C74C-B202-AD1249866B0D}" type="presParOf" srcId="{04487120-962C-FA40-B17C-59081482833A}" destId="{BDE5CCEA-6F46-AD4D-B1C2-AEDA27CD05F0}" srcOrd="0" destOrd="0" presId="urn:microsoft.com/office/officeart/2005/8/layout/hierarchy3"/>
    <dgm:cxn modelId="{5706636D-D438-834B-BDE9-2F0192DF1730}" type="presParOf" srcId="{04487120-962C-FA40-B17C-59081482833A}" destId="{13CDA506-C58C-804C-BE08-020EFB22BB03}" srcOrd="1" destOrd="0" presId="urn:microsoft.com/office/officeart/2005/8/layout/hierarchy3"/>
    <dgm:cxn modelId="{21848C2A-CA07-6442-89D1-0BDE69C0AC8C}" type="presParOf" srcId="{9D9289F2-05F5-A847-9E59-F11610C9698E}" destId="{53DD725C-639D-7E48-B777-E2C0DBA06A65}" srcOrd="1" destOrd="0" presId="urn:microsoft.com/office/officeart/2005/8/layout/hierarchy3"/>
    <dgm:cxn modelId="{2DEC3A01-EE28-114D-ACAE-C7A379B6DB1F}" type="presParOf" srcId="{53DD725C-639D-7E48-B777-E2C0DBA06A65}" destId="{B84C3E8C-E915-8546-97DD-EF4C37AC996B}" srcOrd="0" destOrd="0" presId="urn:microsoft.com/office/officeart/2005/8/layout/hierarchy3"/>
    <dgm:cxn modelId="{0E686C1E-FF8C-7A48-8E44-0AF54D5DC08C}" type="presParOf" srcId="{53DD725C-639D-7E48-B777-E2C0DBA06A65}" destId="{BFBA3C4A-8506-A947-86E8-76E644DC5425}" srcOrd="1" destOrd="0" presId="urn:microsoft.com/office/officeart/2005/8/layout/hierarchy3"/>
    <dgm:cxn modelId="{F5340B75-9862-C347-964C-13315964DBD1}" type="presParOf" srcId="{53DD725C-639D-7E48-B777-E2C0DBA06A65}" destId="{1008AF91-1BDD-4E44-B168-CD3065EC513A}" srcOrd="2" destOrd="0" presId="urn:microsoft.com/office/officeart/2005/8/layout/hierarchy3"/>
    <dgm:cxn modelId="{9AA5163C-1982-7245-AFB3-6D7BBC898D5B}" type="presParOf" srcId="{53DD725C-639D-7E48-B777-E2C0DBA06A65}" destId="{20D07BE7-7392-CD46-A5B4-C586AC4E89E6}" srcOrd="3" destOrd="0" presId="urn:microsoft.com/office/officeart/2005/8/layout/hierarchy3"/>
    <dgm:cxn modelId="{D8E3D2B4-22F2-0848-9075-4956897978A7}" type="presParOf" srcId="{A2A64257-B1FE-3D47-9AE5-50EE50FED6B8}" destId="{BB3AE480-D0DB-D44A-AB5E-37CA8F8340DA}" srcOrd="1" destOrd="0" presId="urn:microsoft.com/office/officeart/2005/8/layout/hierarchy3"/>
    <dgm:cxn modelId="{1522AC0A-7185-7A46-9926-BCA5EEBD65AF}" type="presParOf" srcId="{BB3AE480-D0DB-D44A-AB5E-37CA8F8340DA}" destId="{F6F0637C-B40E-444A-B515-31568460589A}" srcOrd="0" destOrd="0" presId="urn:microsoft.com/office/officeart/2005/8/layout/hierarchy3"/>
    <dgm:cxn modelId="{B4FF1023-4792-B44E-BB15-87DE61153101}" type="presParOf" srcId="{F6F0637C-B40E-444A-B515-31568460589A}" destId="{EEA14671-D4BF-B74A-9775-0B8F8FEB1E77}" srcOrd="0" destOrd="0" presId="urn:microsoft.com/office/officeart/2005/8/layout/hierarchy3"/>
    <dgm:cxn modelId="{9507C13A-1793-1E43-B00F-6270E4EA4093}" type="presParOf" srcId="{F6F0637C-B40E-444A-B515-31568460589A}" destId="{748525C9-9DBB-B244-B266-38F5BEBFD630}" srcOrd="1" destOrd="0" presId="urn:microsoft.com/office/officeart/2005/8/layout/hierarchy3"/>
    <dgm:cxn modelId="{541CD96E-0AE5-F04D-9353-48A2C538E8C9}" type="presParOf" srcId="{BB3AE480-D0DB-D44A-AB5E-37CA8F8340DA}" destId="{CAB85A9C-2684-DB4C-B9D1-8F6B76F56EC8}" srcOrd="1" destOrd="0" presId="urn:microsoft.com/office/officeart/2005/8/layout/hierarchy3"/>
    <dgm:cxn modelId="{A86BF61C-87C8-A54F-865F-C669122B675F}" type="presParOf" srcId="{CAB85A9C-2684-DB4C-B9D1-8F6B76F56EC8}" destId="{3C7C0FB2-4F33-744D-BAD7-3C8A97A152AC}" srcOrd="0" destOrd="0" presId="urn:microsoft.com/office/officeart/2005/8/layout/hierarchy3"/>
    <dgm:cxn modelId="{CF433495-55D1-A944-8F7A-A1D343678537}" type="presParOf" srcId="{CAB85A9C-2684-DB4C-B9D1-8F6B76F56EC8}" destId="{97C84EC3-F9D0-C046-8074-16D65D48DB06}" srcOrd="1" destOrd="0" presId="urn:microsoft.com/office/officeart/2005/8/layout/hierarchy3"/>
    <dgm:cxn modelId="{C2B58D2A-18E6-40E2-B001-29249268F82D}" type="presParOf" srcId="{A2A64257-B1FE-3D47-9AE5-50EE50FED6B8}" destId="{6AFFC891-AECF-4464-BF81-4683B863852E}" srcOrd="2" destOrd="0" presId="urn:microsoft.com/office/officeart/2005/8/layout/hierarchy3"/>
    <dgm:cxn modelId="{7734C4C8-3B20-4B99-B63C-9082281E4573}" type="presParOf" srcId="{6AFFC891-AECF-4464-BF81-4683B863852E}" destId="{FF0F88DC-1DB9-4004-9039-38B929FAC48C}" srcOrd="0" destOrd="0" presId="urn:microsoft.com/office/officeart/2005/8/layout/hierarchy3"/>
    <dgm:cxn modelId="{66850A8D-95BC-4C42-82E6-15BB230C9B15}" type="presParOf" srcId="{FF0F88DC-1DB9-4004-9039-38B929FAC48C}" destId="{4617B9AC-49EF-4BAD-932F-F9C29CC205D5}" srcOrd="0" destOrd="0" presId="urn:microsoft.com/office/officeart/2005/8/layout/hierarchy3"/>
    <dgm:cxn modelId="{DF279635-2407-4460-9D1D-8D6D00C6CFD4}" type="presParOf" srcId="{FF0F88DC-1DB9-4004-9039-38B929FAC48C}" destId="{F2C0B203-128A-4E03-8646-AE7F1637847B}" srcOrd="1" destOrd="0" presId="urn:microsoft.com/office/officeart/2005/8/layout/hierarchy3"/>
    <dgm:cxn modelId="{FF357045-207D-4B9A-9AF3-D869D2CF1BB8}" type="presParOf" srcId="{6AFFC891-AECF-4464-BF81-4683B863852E}" destId="{D342FDFC-F242-49BF-A170-E4D5B02B10F3}" srcOrd="1" destOrd="0" presId="urn:microsoft.com/office/officeart/2005/8/layout/hierarchy3"/>
    <dgm:cxn modelId="{E6EDE012-5948-4A24-A0A5-FEAE3A247540}" type="presParOf" srcId="{D342FDFC-F242-49BF-A170-E4D5B02B10F3}" destId="{1C95A11D-41C7-49B4-8872-98C1BBC084A8}" srcOrd="0" destOrd="0" presId="urn:microsoft.com/office/officeart/2005/8/layout/hierarchy3"/>
    <dgm:cxn modelId="{43B20CDE-BC72-4DAC-95FF-64E9674A3AD9}" type="presParOf" srcId="{D342FDFC-F242-49BF-A170-E4D5B02B10F3}" destId="{6723977C-75E6-4A63-9808-0DC0FE16A1F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D35AD70E-395B-3741-B598-E6DFBA5FDE08}" type="presOf" srcId="{753FA0B9-07EF-2542-9F24-B9300B73BED4}" destId="{9A609130-2508-6540-828D-FC7973E66730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31DED14-345D-1843-B852-14EE829A7F2A}" type="presOf" srcId="{3DFD9613-B45B-D245-A863-5307CAFA9794}" destId="{92F93834-1AA8-E346-B74E-12D726217E5F}" srcOrd="0" destOrd="0" presId="urn:microsoft.com/office/officeart/2008/layout/VerticalCurvedList"/>
    <dgm:cxn modelId="{65E79C66-5923-234D-A69D-0386CEE3F586}" type="presOf" srcId="{F6BB2D5B-261D-7241-A339-BC347EF0A6A2}" destId="{D39B7986-1FCB-2848-90E7-738262B1AFB5}" srcOrd="0" destOrd="0" presId="urn:microsoft.com/office/officeart/2008/layout/VerticalCurvedList"/>
    <dgm:cxn modelId="{20049151-9F3A-4D4A-8796-0500239DDE50}" type="presOf" srcId="{6B65979D-307E-364C-8DC2-625B7F4A0415}" destId="{10A5A2F5-6E72-8B48-AE77-38BFE04BA55D}" srcOrd="0" destOrd="0" presId="urn:microsoft.com/office/officeart/2008/layout/VerticalCurvedList"/>
    <dgm:cxn modelId="{A557E773-86A2-6248-923F-8776E4CDBF12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01E8F47E-D147-214D-A4B9-491A533FAC43}" type="presOf" srcId="{2C177136-5C4A-5C4B-86B4-E9A11888FEF1}" destId="{D5EB95DF-161F-BC45-A733-7AC2F02F10BA}" srcOrd="0" destOrd="0" presId="urn:microsoft.com/office/officeart/2008/layout/VerticalCurvedList"/>
    <dgm:cxn modelId="{8EB7CFB3-9EA8-464C-9101-A6AEF7078EC4}" type="presOf" srcId="{6EFA785C-5415-6944-AA52-070EB1A17063}" destId="{035D1414-DDCC-0046-835D-F0DB36C0CACD}" srcOrd="0" destOrd="0" presId="urn:microsoft.com/office/officeart/2008/layout/VerticalCurvedList"/>
    <dgm:cxn modelId="{2B2506CD-BFA8-2345-8B76-B6FE89EA04BA}" type="presOf" srcId="{78EBBA7E-9262-434D-BE86-D27C100DC2FD}" destId="{7B5BFC77-3423-9045-8BC5-565AA43E4284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AE2ABFD9-6D33-C14D-BE0F-94F68DF240F3}" type="presOf" srcId="{05EA1093-E207-2842-B91B-7C998062EB44}" destId="{7DF442BB-0F7E-9B48-843F-EC43B11F3AD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166CAA25-449F-114F-8FB1-CF9709E68457}" type="presParOf" srcId="{23D3854A-D0EF-F847-8F5A-F434D7D3917F}" destId="{5A1B068B-777F-9C45-91FD-B500F9DDDC7F}" srcOrd="0" destOrd="0" presId="urn:microsoft.com/office/officeart/2008/layout/VerticalCurvedList"/>
    <dgm:cxn modelId="{D7C6B92A-6788-A340-AD9E-262B56C1FCDB}" type="presParOf" srcId="{5A1B068B-777F-9C45-91FD-B500F9DDDC7F}" destId="{A0A1A80E-1A6A-5F4B-A063-60FB1D32FF4E}" srcOrd="0" destOrd="0" presId="urn:microsoft.com/office/officeart/2008/layout/VerticalCurvedList"/>
    <dgm:cxn modelId="{A6D10803-1AC0-884C-9CC2-FEA2FA528370}" type="presParOf" srcId="{A0A1A80E-1A6A-5F4B-A063-60FB1D32FF4E}" destId="{03819CB6-AD90-0D42-AA69-5CB1517A9F7F}" srcOrd="0" destOrd="0" presId="urn:microsoft.com/office/officeart/2008/layout/VerticalCurvedList"/>
    <dgm:cxn modelId="{BAE262DC-9960-B442-B562-7210C06E48F0}" type="presParOf" srcId="{A0A1A80E-1A6A-5F4B-A063-60FB1D32FF4E}" destId="{7B5BFC77-3423-9045-8BC5-565AA43E4284}" srcOrd="1" destOrd="0" presId="urn:microsoft.com/office/officeart/2008/layout/VerticalCurvedList"/>
    <dgm:cxn modelId="{703EE656-8D1D-5943-86BA-4E8492B48C4A}" type="presParOf" srcId="{A0A1A80E-1A6A-5F4B-A063-60FB1D32FF4E}" destId="{5E4EA0E7-CC78-1145-AB7D-68DCA0F4F5F4}" srcOrd="2" destOrd="0" presId="urn:microsoft.com/office/officeart/2008/layout/VerticalCurvedList"/>
    <dgm:cxn modelId="{ACA03082-56B0-2244-B64C-4E1FB96DE9B1}" type="presParOf" srcId="{A0A1A80E-1A6A-5F4B-A063-60FB1D32FF4E}" destId="{9FA5CB7E-46D7-DB40-BFB8-8AFAC4A52B3A}" srcOrd="3" destOrd="0" presId="urn:microsoft.com/office/officeart/2008/layout/VerticalCurvedList"/>
    <dgm:cxn modelId="{BFE6112D-07BC-6047-BB32-7E073D57C637}" type="presParOf" srcId="{5A1B068B-777F-9C45-91FD-B500F9DDDC7F}" destId="{035D1414-DDCC-0046-835D-F0DB36C0CACD}" srcOrd="1" destOrd="0" presId="urn:microsoft.com/office/officeart/2008/layout/VerticalCurvedList"/>
    <dgm:cxn modelId="{0AFAF3BB-8149-4944-9873-08109AE312EF}" type="presParOf" srcId="{5A1B068B-777F-9C45-91FD-B500F9DDDC7F}" destId="{4128C2C2-3838-EE43-8AC3-3AEDAC1C4D79}" srcOrd="2" destOrd="0" presId="urn:microsoft.com/office/officeart/2008/layout/VerticalCurvedList"/>
    <dgm:cxn modelId="{A587C1C9-896C-8D44-86A1-B425BE95CC1E}" type="presParOf" srcId="{4128C2C2-3838-EE43-8AC3-3AEDAC1C4D79}" destId="{7890C8E4-B2A5-FF48-A518-E5FCAB5964FB}" srcOrd="0" destOrd="0" presId="urn:microsoft.com/office/officeart/2008/layout/VerticalCurvedList"/>
    <dgm:cxn modelId="{96D8C088-1F1C-994F-8A7B-9A39291F13DE}" type="presParOf" srcId="{5A1B068B-777F-9C45-91FD-B500F9DDDC7F}" destId="{10A5A2F5-6E72-8B48-AE77-38BFE04BA55D}" srcOrd="3" destOrd="0" presId="urn:microsoft.com/office/officeart/2008/layout/VerticalCurvedList"/>
    <dgm:cxn modelId="{8626099A-A57F-6B42-B8B5-0069C2711279}" type="presParOf" srcId="{5A1B068B-777F-9C45-91FD-B500F9DDDC7F}" destId="{D5E9A957-C919-A34D-8280-A05D91B35AA7}" srcOrd="4" destOrd="0" presId="urn:microsoft.com/office/officeart/2008/layout/VerticalCurvedList"/>
    <dgm:cxn modelId="{80A49EF7-54B6-FA49-A133-001B02358291}" type="presParOf" srcId="{D5E9A957-C919-A34D-8280-A05D91B35AA7}" destId="{B0B388E5-8A39-D745-B769-FCD149B30F40}" srcOrd="0" destOrd="0" presId="urn:microsoft.com/office/officeart/2008/layout/VerticalCurvedList"/>
    <dgm:cxn modelId="{0134A2E8-85EF-8F40-8BF3-496782698B82}" type="presParOf" srcId="{5A1B068B-777F-9C45-91FD-B500F9DDDC7F}" destId="{7DF442BB-0F7E-9B48-843F-EC43B11F3ADD}" srcOrd="5" destOrd="0" presId="urn:microsoft.com/office/officeart/2008/layout/VerticalCurvedList"/>
    <dgm:cxn modelId="{01C7268C-38B9-E14F-9FD5-996E4FA76F01}" type="presParOf" srcId="{5A1B068B-777F-9C45-91FD-B500F9DDDC7F}" destId="{238866C6-A604-8A42-A8B6-279E7072A039}" srcOrd="6" destOrd="0" presId="urn:microsoft.com/office/officeart/2008/layout/VerticalCurvedList"/>
    <dgm:cxn modelId="{D667AA37-B661-D14E-92A2-C154FB5975E4}" type="presParOf" srcId="{238866C6-A604-8A42-A8B6-279E7072A039}" destId="{9F3D0813-7767-604B-A4A5-6A08D6494C47}" srcOrd="0" destOrd="0" presId="urn:microsoft.com/office/officeart/2008/layout/VerticalCurvedList"/>
    <dgm:cxn modelId="{410878DC-443E-5141-B3B1-B46772EE6A85}" type="presParOf" srcId="{5A1B068B-777F-9C45-91FD-B500F9DDDC7F}" destId="{9A609130-2508-6540-828D-FC7973E66730}" srcOrd="7" destOrd="0" presId="urn:microsoft.com/office/officeart/2008/layout/VerticalCurvedList"/>
    <dgm:cxn modelId="{32C3347E-8E08-4543-8B60-7846A73FA155}" type="presParOf" srcId="{5A1B068B-777F-9C45-91FD-B500F9DDDC7F}" destId="{D1C515D2-3589-B649-AC4F-E36A36E6ADA4}" srcOrd="8" destOrd="0" presId="urn:microsoft.com/office/officeart/2008/layout/VerticalCurvedList"/>
    <dgm:cxn modelId="{C0F0D3E7-B616-2446-9B83-D90395BC29BF}" type="presParOf" srcId="{D1C515D2-3589-B649-AC4F-E36A36E6ADA4}" destId="{A7603831-EDB2-8046-8CD7-49ACB6E37493}" srcOrd="0" destOrd="0" presId="urn:microsoft.com/office/officeart/2008/layout/VerticalCurvedList"/>
    <dgm:cxn modelId="{579871A1-D199-FB44-AFDF-AB91C21FB9DF}" type="presParOf" srcId="{5A1B068B-777F-9C45-91FD-B500F9DDDC7F}" destId="{92F93834-1AA8-E346-B74E-12D726217E5F}" srcOrd="9" destOrd="0" presId="urn:microsoft.com/office/officeart/2008/layout/VerticalCurvedList"/>
    <dgm:cxn modelId="{5974AC3E-D387-2642-9333-D54B8CD9660F}" type="presParOf" srcId="{5A1B068B-777F-9C45-91FD-B500F9DDDC7F}" destId="{2D4C3E46-23DA-7241-808E-97AD1CD6315C}" srcOrd="10" destOrd="0" presId="urn:microsoft.com/office/officeart/2008/layout/VerticalCurvedList"/>
    <dgm:cxn modelId="{E51A2DA2-8C37-3447-983A-379D92C5E099}" type="presParOf" srcId="{2D4C3E46-23DA-7241-808E-97AD1CD6315C}" destId="{DBB7B125-5AF6-7447-BC26-F77955BB1964}" srcOrd="0" destOrd="0" presId="urn:microsoft.com/office/officeart/2008/layout/VerticalCurvedList"/>
    <dgm:cxn modelId="{A1DF32DB-C1DF-F746-A324-BDF420E62B1B}" type="presParOf" srcId="{5A1B068B-777F-9C45-91FD-B500F9DDDC7F}" destId="{D5EB95DF-161F-BC45-A733-7AC2F02F10BA}" srcOrd="11" destOrd="0" presId="urn:microsoft.com/office/officeart/2008/layout/VerticalCurvedList"/>
    <dgm:cxn modelId="{C0DFCC1F-15DD-E34A-BB53-95A8FEA3F38A}" type="presParOf" srcId="{5A1B068B-777F-9C45-91FD-B500F9DDDC7F}" destId="{22B793A8-2A5C-E642-88A1-4E739DA4F5A8}" srcOrd="12" destOrd="0" presId="urn:microsoft.com/office/officeart/2008/layout/VerticalCurvedList"/>
    <dgm:cxn modelId="{36CBEBE0-D7BF-5241-AE70-A96AE321D4A8}" type="presParOf" srcId="{22B793A8-2A5C-E642-88A1-4E739DA4F5A8}" destId="{87F2E8E1-2E38-EB42-82E4-0D66E4C5689D}" srcOrd="0" destOrd="0" presId="urn:microsoft.com/office/officeart/2008/layout/VerticalCurvedList"/>
    <dgm:cxn modelId="{FB11FD0D-F274-6944-BA12-379B728DE188}" type="presParOf" srcId="{5A1B068B-777F-9C45-91FD-B500F9DDDC7F}" destId="{D39B7986-1FCB-2848-90E7-738262B1AFB5}" srcOrd="13" destOrd="0" presId="urn:microsoft.com/office/officeart/2008/layout/VerticalCurvedList"/>
    <dgm:cxn modelId="{ECAF51E9-4A89-F64C-8354-6219B065FFC8}" type="presParOf" srcId="{5A1B068B-777F-9C45-91FD-B500F9DDDC7F}" destId="{85BDA592-BE13-D74E-A111-B1CE07D2B3C0}" srcOrd="14" destOrd="0" presId="urn:microsoft.com/office/officeart/2008/layout/VerticalCurvedList"/>
    <dgm:cxn modelId="{D6D30683-D484-474F-BBE7-4035B52B5BF5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C839DC-A766-A149-A159-6DEAC7BC1B6B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D78775FF-9200-E446-B283-3C40892FD679}">
      <dgm:prSet phldrT="[Texto]"/>
      <dgm:spPr/>
      <dgm:t>
        <a:bodyPr/>
        <a:lstStyle/>
        <a:p>
          <a:r>
            <a:rPr lang="es-ES_tradnl" dirty="0"/>
            <a:t>27/05</a:t>
          </a:r>
        </a:p>
        <a:p>
          <a:r>
            <a:rPr lang="es-ES_tradnl" dirty="0"/>
            <a:t>Primera Prueba</a:t>
          </a:r>
        </a:p>
      </dgm:t>
    </dgm:pt>
    <dgm:pt modelId="{000DF455-CF70-DB4D-BE07-BADBAF9067A3}" type="parTrans" cxnId="{80D7539C-79A2-5641-A547-CD42253DA0A8}">
      <dgm:prSet/>
      <dgm:spPr/>
      <dgm:t>
        <a:bodyPr/>
        <a:lstStyle/>
        <a:p>
          <a:endParaRPr lang="es-ES_tradnl"/>
        </a:p>
      </dgm:t>
    </dgm:pt>
    <dgm:pt modelId="{BD8CFC78-6622-7844-B212-E6442081B5C5}" type="sibTrans" cxnId="{80D7539C-79A2-5641-A547-CD42253DA0A8}">
      <dgm:prSet/>
      <dgm:spPr/>
      <dgm:t>
        <a:bodyPr/>
        <a:lstStyle/>
        <a:p>
          <a:endParaRPr lang="es-ES_tradnl"/>
        </a:p>
      </dgm:t>
    </dgm:pt>
    <dgm:pt modelId="{27F1634B-2303-0A44-B5E4-91B14B5328DD}">
      <dgm:prSet phldrT="[Texto]"/>
      <dgm:spPr/>
      <dgm:t>
        <a:bodyPr/>
        <a:lstStyle/>
        <a:p>
          <a:endParaRPr lang="es-ES_tradnl" dirty="0"/>
        </a:p>
      </dgm:t>
    </dgm:pt>
    <dgm:pt modelId="{AC1914AF-CE2F-1F4B-BFB0-9A1BCA2719AA}" type="parTrans" cxnId="{6AD8839B-27BC-3542-BD2A-90816711DC9F}">
      <dgm:prSet/>
      <dgm:spPr/>
      <dgm:t>
        <a:bodyPr/>
        <a:lstStyle/>
        <a:p>
          <a:endParaRPr lang="es-ES_tradnl"/>
        </a:p>
      </dgm:t>
    </dgm:pt>
    <dgm:pt modelId="{6E78DE19-3DF1-1048-830F-A76A6E174543}" type="sibTrans" cxnId="{6AD8839B-27BC-3542-BD2A-90816711DC9F}">
      <dgm:prSet/>
      <dgm:spPr/>
      <dgm:t>
        <a:bodyPr/>
        <a:lstStyle/>
        <a:p>
          <a:endParaRPr lang="es-ES_tradnl"/>
        </a:p>
      </dgm:t>
    </dgm:pt>
    <dgm:pt modelId="{D448810E-19B8-6141-A0A8-67CB4439ABED}">
      <dgm:prSet phldrT="[Texto]"/>
      <dgm:spPr/>
      <dgm:t>
        <a:bodyPr/>
        <a:lstStyle/>
        <a:p>
          <a:r>
            <a:rPr lang="es-ES_tradnl"/>
            <a:t>05/07</a:t>
          </a:r>
          <a:endParaRPr lang="es-ES_tradnl" dirty="0"/>
        </a:p>
        <a:p>
          <a:r>
            <a:rPr lang="es-ES_tradnl" dirty="0"/>
            <a:t>Segunda Prueba</a:t>
          </a:r>
        </a:p>
      </dgm:t>
    </dgm:pt>
    <dgm:pt modelId="{67450B12-67CF-3B4F-9494-0A0FB9340E5B}" type="parTrans" cxnId="{648FD9CC-5B43-FE4A-B436-F006F59B3776}">
      <dgm:prSet/>
      <dgm:spPr/>
      <dgm:t>
        <a:bodyPr/>
        <a:lstStyle/>
        <a:p>
          <a:endParaRPr lang="es-ES_tradnl"/>
        </a:p>
      </dgm:t>
    </dgm:pt>
    <dgm:pt modelId="{B5CAF7B4-F776-864B-BEE3-B9C67C81A54F}" type="sibTrans" cxnId="{648FD9CC-5B43-FE4A-B436-F006F59B3776}">
      <dgm:prSet/>
      <dgm:spPr/>
      <dgm:t>
        <a:bodyPr/>
        <a:lstStyle/>
        <a:p>
          <a:endParaRPr lang="es-ES_tradnl"/>
        </a:p>
      </dgm:t>
    </dgm:pt>
    <dgm:pt modelId="{AE33F00F-7F65-BD42-90E6-013FFAD4E2D2}">
      <dgm:prSet phldrT="[Texto]"/>
      <dgm:spPr/>
      <dgm:t>
        <a:bodyPr/>
        <a:lstStyle/>
        <a:p>
          <a:endParaRPr lang="es-ES_tradnl" dirty="0"/>
        </a:p>
      </dgm:t>
    </dgm:pt>
    <dgm:pt modelId="{681B34B1-D0DC-F548-88C1-81F5622E3B98}" type="parTrans" cxnId="{FD81C93A-43D1-FD4A-9A33-D99565302EB0}">
      <dgm:prSet/>
      <dgm:spPr/>
      <dgm:t>
        <a:bodyPr/>
        <a:lstStyle/>
        <a:p>
          <a:endParaRPr lang="es-ES_tradnl"/>
        </a:p>
      </dgm:t>
    </dgm:pt>
    <dgm:pt modelId="{C8D5E5CA-69D1-3642-9A1B-8D82F1B7B459}" type="sibTrans" cxnId="{FD81C93A-43D1-FD4A-9A33-D99565302EB0}">
      <dgm:prSet/>
      <dgm:spPr/>
      <dgm:t>
        <a:bodyPr/>
        <a:lstStyle/>
        <a:p>
          <a:endParaRPr lang="es-ES_tradnl"/>
        </a:p>
      </dgm:t>
    </dgm:pt>
    <dgm:pt modelId="{A21D9969-16B0-F042-9D6A-5C213CE0CF6A}">
      <dgm:prSet phldrT="[Texto]" custT="1"/>
      <dgm:spPr/>
      <dgm:t>
        <a:bodyPr/>
        <a:lstStyle/>
        <a:p>
          <a:endParaRPr lang="es-ES_tradnl" sz="1000" dirty="0"/>
        </a:p>
        <a:p>
          <a:r>
            <a:rPr lang="es-ES_tradnl" sz="1100" dirty="0"/>
            <a:t>Examen</a:t>
          </a:r>
        </a:p>
        <a:p>
          <a:r>
            <a:rPr lang="es-ES_tradnl" sz="1100" dirty="0"/>
            <a:t>(define la dirección de las carreras)</a:t>
          </a:r>
        </a:p>
      </dgm:t>
    </dgm:pt>
    <dgm:pt modelId="{575CE654-F6DD-E14C-A18F-D7C664F7DE6A}" type="parTrans" cxnId="{ECE9ABE1-89A1-3B4D-AD8B-8BD870D06E00}">
      <dgm:prSet/>
      <dgm:spPr/>
      <dgm:t>
        <a:bodyPr/>
        <a:lstStyle/>
        <a:p>
          <a:endParaRPr lang="es-ES_tradnl"/>
        </a:p>
      </dgm:t>
    </dgm:pt>
    <dgm:pt modelId="{DBC51FBF-3424-8940-9C3F-DC4C5682E2E5}" type="sibTrans" cxnId="{ECE9ABE1-89A1-3B4D-AD8B-8BD870D06E00}">
      <dgm:prSet/>
      <dgm:spPr/>
      <dgm:t>
        <a:bodyPr/>
        <a:lstStyle/>
        <a:p>
          <a:endParaRPr lang="es-ES_tradnl"/>
        </a:p>
      </dgm:t>
    </dgm:pt>
    <dgm:pt modelId="{50D1F9F6-781C-494D-8DCB-F484ECDB6BA2}">
      <dgm:prSet/>
      <dgm:spPr/>
      <dgm:t>
        <a:bodyPr/>
        <a:lstStyle/>
        <a:p>
          <a:r>
            <a:rPr lang="es-CL" b="1" dirty="0"/>
            <a:t>2do control semana del 06 de Julio</a:t>
          </a:r>
        </a:p>
      </dgm:t>
    </dgm:pt>
    <dgm:pt modelId="{FB55C6A7-0267-4CDF-845D-886C2E4BEF5B}" type="parTrans" cxnId="{175B118A-31BC-4AEE-8E00-93AFF8051D4D}">
      <dgm:prSet/>
      <dgm:spPr/>
      <dgm:t>
        <a:bodyPr/>
        <a:lstStyle/>
        <a:p>
          <a:endParaRPr lang="es-CL"/>
        </a:p>
      </dgm:t>
    </dgm:pt>
    <dgm:pt modelId="{2E4E627A-2638-484F-BF5D-11261221C207}" type="sibTrans" cxnId="{175B118A-31BC-4AEE-8E00-93AFF8051D4D}">
      <dgm:prSet/>
      <dgm:spPr/>
      <dgm:t>
        <a:bodyPr/>
        <a:lstStyle/>
        <a:p>
          <a:endParaRPr lang="es-CL"/>
        </a:p>
      </dgm:t>
    </dgm:pt>
    <dgm:pt modelId="{CB99E50C-48C2-4AE4-93A2-35D1A7C29424}">
      <dgm:prSet phldrT="[Texto]"/>
      <dgm:spPr/>
      <dgm:t>
        <a:bodyPr/>
        <a:lstStyle/>
        <a:p>
          <a:endParaRPr lang="es-ES_tradnl" dirty="0"/>
        </a:p>
      </dgm:t>
    </dgm:pt>
    <dgm:pt modelId="{D713F259-72A6-4E69-A69A-A35A339912B4}" type="parTrans" cxnId="{07183791-8B53-497C-A742-0C1742E087D1}">
      <dgm:prSet/>
      <dgm:spPr/>
      <dgm:t>
        <a:bodyPr/>
        <a:lstStyle/>
        <a:p>
          <a:endParaRPr lang="es-ES"/>
        </a:p>
      </dgm:t>
    </dgm:pt>
    <dgm:pt modelId="{4550FE53-A948-4845-A398-CA13DC1EF5A5}" type="sibTrans" cxnId="{07183791-8B53-497C-A742-0C1742E087D1}">
      <dgm:prSet/>
      <dgm:spPr/>
      <dgm:t>
        <a:bodyPr/>
        <a:lstStyle/>
        <a:p>
          <a:endParaRPr lang="es-ES"/>
        </a:p>
      </dgm:t>
    </dgm:pt>
    <dgm:pt modelId="{E31C5066-FBAE-466B-A8BB-19EB870D0CDB}">
      <dgm:prSet phldrT="[Texto]"/>
      <dgm:spPr/>
      <dgm:t>
        <a:bodyPr/>
        <a:lstStyle/>
        <a:p>
          <a:r>
            <a:rPr lang="es-ES_tradnl" b="1" baseline="0" dirty="0"/>
            <a:t>1er control semana del 18 de Mayo</a:t>
          </a:r>
        </a:p>
      </dgm:t>
    </dgm:pt>
    <dgm:pt modelId="{D009F61D-0284-4F8F-A795-F858C4AFFA0A}" type="parTrans" cxnId="{78AC081A-F696-4EF9-9DC1-8A3C427AC9C9}">
      <dgm:prSet/>
      <dgm:spPr/>
      <dgm:t>
        <a:bodyPr/>
        <a:lstStyle/>
        <a:p>
          <a:endParaRPr lang="es-ES"/>
        </a:p>
      </dgm:t>
    </dgm:pt>
    <dgm:pt modelId="{2CD788AC-1E4D-4774-9B6E-79A2FFFD0B7F}" type="sibTrans" cxnId="{78AC081A-F696-4EF9-9DC1-8A3C427AC9C9}">
      <dgm:prSet/>
      <dgm:spPr/>
      <dgm:t>
        <a:bodyPr/>
        <a:lstStyle/>
        <a:p>
          <a:endParaRPr lang="es-ES"/>
        </a:p>
      </dgm:t>
    </dgm:pt>
    <dgm:pt modelId="{EBF54CEA-7CD2-7B4E-BD98-143A98B3C351}" type="pres">
      <dgm:prSet presAssocID="{5EC839DC-A766-A149-A159-6DEAC7BC1B6B}" presName="linearFlow" presStyleCnt="0">
        <dgm:presLayoutVars>
          <dgm:dir/>
          <dgm:animLvl val="lvl"/>
          <dgm:resizeHandles val="exact"/>
        </dgm:presLayoutVars>
      </dgm:prSet>
      <dgm:spPr/>
    </dgm:pt>
    <dgm:pt modelId="{83C279EE-7F75-1E40-800F-A1DA211E3A7A}" type="pres">
      <dgm:prSet presAssocID="{D78775FF-9200-E446-B283-3C40892FD679}" presName="composite" presStyleCnt="0"/>
      <dgm:spPr/>
    </dgm:pt>
    <dgm:pt modelId="{2706C355-D375-8F46-B2C4-501DADBC18B3}" type="pres">
      <dgm:prSet presAssocID="{D78775FF-9200-E446-B283-3C40892FD67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F0A653-0B71-5C41-9038-4A6641CC6FCE}" type="pres">
      <dgm:prSet presAssocID="{D78775FF-9200-E446-B283-3C40892FD679}" presName="descendantText" presStyleLbl="alignAcc1" presStyleIdx="0" presStyleCnt="3" custLinFactNeighborX="1264" custLinFactNeighborY="-166">
        <dgm:presLayoutVars>
          <dgm:bulletEnabled val="1"/>
        </dgm:presLayoutVars>
      </dgm:prSet>
      <dgm:spPr/>
    </dgm:pt>
    <dgm:pt modelId="{28F89278-2756-924A-AC0F-982CDF2FAED5}" type="pres">
      <dgm:prSet presAssocID="{BD8CFC78-6622-7844-B212-E6442081B5C5}" presName="sp" presStyleCnt="0"/>
      <dgm:spPr/>
    </dgm:pt>
    <dgm:pt modelId="{93D99648-0B36-2647-8256-74491F359104}" type="pres">
      <dgm:prSet presAssocID="{D448810E-19B8-6141-A0A8-67CB4439ABED}" presName="composite" presStyleCnt="0"/>
      <dgm:spPr/>
    </dgm:pt>
    <dgm:pt modelId="{6DA2BD4F-E370-6E40-83F6-F27A09949996}" type="pres">
      <dgm:prSet presAssocID="{D448810E-19B8-6141-A0A8-67CB4439AB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5FE38FE-681E-524E-BEE9-D4E65C2C64DF}" type="pres">
      <dgm:prSet presAssocID="{D448810E-19B8-6141-A0A8-67CB4439ABED}" presName="descendantText" presStyleLbl="alignAcc1" presStyleIdx="1" presStyleCnt="3">
        <dgm:presLayoutVars>
          <dgm:bulletEnabled val="1"/>
        </dgm:presLayoutVars>
      </dgm:prSet>
      <dgm:spPr/>
    </dgm:pt>
    <dgm:pt modelId="{379FE8C9-4C6A-B34B-9FE2-51D8CEA41A31}" type="pres">
      <dgm:prSet presAssocID="{B5CAF7B4-F776-864B-BEE3-B9C67C81A54F}" presName="sp" presStyleCnt="0"/>
      <dgm:spPr/>
    </dgm:pt>
    <dgm:pt modelId="{99F24600-C29C-0748-A15A-20DDA9AD8ACE}" type="pres">
      <dgm:prSet presAssocID="{A21D9969-16B0-F042-9D6A-5C213CE0CF6A}" presName="composite" presStyleCnt="0"/>
      <dgm:spPr/>
    </dgm:pt>
    <dgm:pt modelId="{CA883A42-AADB-2648-A028-7844A0088414}" type="pres">
      <dgm:prSet presAssocID="{A21D9969-16B0-F042-9D6A-5C213CE0CF6A}" presName="parentText" presStyleLbl="alignNode1" presStyleIdx="2" presStyleCnt="3" custLinFactNeighborY="860">
        <dgm:presLayoutVars>
          <dgm:chMax val="1"/>
          <dgm:bulletEnabled val="1"/>
        </dgm:presLayoutVars>
      </dgm:prSet>
      <dgm:spPr/>
    </dgm:pt>
    <dgm:pt modelId="{C29434C9-AE7C-0A49-A1B6-2277984133DA}" type="pres">
      <dgm:prSet presAssocID="{A21D9969-16B0-F042-9D6A-5C213CE0CF6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2313E08-6D4B-1B40-8F8E-124B5BBC7903}" type="presOf" srcId="{D448810E-19B8-6141-A0A8-67CB4439ABED}" destId="{6DA2BD4F-E370-6E40-83F6-F27A09949996}" srcOrd="0" destOrd="0" presId="urn:microsoft.com/office/officeart/2005/8/layout/chevron2"/>
    <dgm:cxn modelId="{78AC081A-F696-4EF9-9DC1-8A3C427AC9C9}" srcId="{D78775FF-9200-E446-B283-3C40892FD679}" destId="{E31C5066-FBAE-466B-A8BB-19EB870D0CDB}" srcOrd="1" destOrd="0" parTransId="{D009F61D-0284-4F8F-A795-F858C4AFFA0A}" sibTransId="{2CD788AC-1E4D-4774-9B6E-79A2FFFD0B7F}"/>
    <dgm:cxn modelId="{FD81C93A-43D1-FD4A-9A33-D99565302EB0}" srcId="{D448810E-19B8-6141-A0A8-67CB4439ABED}" destId="{AE33F00F-7F65-BD42-90E6-013FFAD4E2D2}" srcOrd="0" destOrd="0" parTransId="{681B34B1-D0DC-F548-88C1-81F5622E3B98}" sibTransId="{C8D5E5CA-69D1-3642-9A1B-8D82F1B7B459}"/>
    <dgm:cxn modelId="{ECF8FF46-8742-824E-A758-2100F71D076B}" type="presOf" srcId="{AE33F00F-7F65-BD42-90E6-013FFAD4E2D2}" destId="{F5FE38FE-681E-524E-BEE9-D4E65C2C64DF}" srcOrd="0" destOrd="0" presId="urn:microsoft.com/office/officeart/2005/8/layout/chevron2"/>
    <dgm:cxn modelId="{5419B151-94B6-A349-A58F-737EE4A35D1D}" type="presOf" srcId="{A21D9969-16B0-F042-9D6A-5C213CE0CF6A}" destId="{CA883A42-AADB-2648-A028-7844A0088414}" srcOrd="0" destOrd="0" presId="urn:microsoft.com/office/officeart/2005/8/layout/chevron2"/>
    <dgm:cxn modelId="{605A4C86-F4F8-46AB-B309-7D4EFA37C599}" type="presOf" srcId="{E31C5066-FBAE-466B-A8BB-19EB870D0CDB}" destId="{0EF0A653-0B71-5C41-9038-4A6641CC6FCE}" srcOrd="0" destOrd="1" presId="urn:microsoft.com/office/officeart/2005/8/layout/chevron2"/>
    <dgm:cxn modelId="{175B118A-31BC-4AEE-8E00-93AFF8051D4D}" srcId="{D448810E-19B8-6141-A0A8-67CB4439ABED}" destId="{50D1F9F6-781C-494D-8DCB-F484ECDB6BA2}" srcOrd="1" destOrd="0" parTransId="{FB55C6A7-0267-4CDF-845D-886C2E4BEF5B}" sibTransId="{2E4E627A-2638-484F-BF5D-11261221C207}"/>
    <dgm:cxn modelId="{07183791-8B53-497C-A742-0C1742E087D1}" srcId="{A21D9969-16B0-F042-9D6A-5C213CE0CF6A}" destId="{CB99E50C-48C2-4AE4-93A2-35D1A7C29424}" srcOrd="0" destOrd="0" parTransId="{D713F259-72A6-4E69-A69A-A35A339912B4}" sibTransId="{4550FE53-A948-4845-A398-CA13DC1EF5A5}"/>
    <dgm:cxn modelId="{57A43F98-BE1B-C146-9DD8-28F963B4D691}" type="presOf" srcId="{27F1634B-2303-0A44-B5E4-91B14B5328DD}" destId="{0EF0A653-0B71-5C41-9038-4A6641CC6FCE}" srcOrd="0" destOrd="0" presId="urn:microsoft.com/office/officeart/2005/8/layout/chevron2"/>
    <dgm:cxn modelId="{9AD3FA9A-B3E5-8B44-8BBD-EC453DF180AE}" type="presOf" srcId="{5EC839DC-A766-A149-A159-6DEAC7BC1B6B}" destId="{EBF54CEA-7CD2-7B4E-BD98-143A98B3C351}" srcOrd="0" destOrd="0" presId="urn:microsoft.com/office/officeart/2005/8/layout/chevron2"/>
    <dgm:cxn modelId="{6AD8839B-27BC-3542-BD2A-90816711DC9F}" srcId="{D78775FF-9200-E446-B283-3C40892FD679}" destId="{27F1634B-2303-0A44-B5E4-91B14B5328DD}" srcOrd="0" destOrd="0" parTransId="{AC1914AF-CE2F-1F4B-BFB0-9A1BCA2719AA}" sibTransId="{6E78DE19-3DF1-1048-830F-A76A6E174543}"/>
    <dgm:cxn modelId="{80D7539C-79A2-5641-A547-CD42253DA0A8}" srcId="{5EC839DC-A766-A149-A159-6DEAC7BC1B6B}" destId="{D78775FF-9200-E446-B283-3C40892FD679}" srcOrd="0" destOrd="0" parTransId="{000DF455-CF70-DB4D-BE07-BADBAF9067A3}" sibTransId="{BD8CFC78-6622-7844-B212-E6442081B5C5}"/>
    <dgm:cxn modelId="{0C407BB6-FAB6-1243-8738-0BAB5DA7D6F4}" type="presOf" srcId="{D78775FF-9200-E446-B283-3C40892FD679}" destId="{2706C355-D375-8F46-B2C4-501DADBC18B3}" srcOrd="0" destOrd="0" presId="urn:microsoft.com/office/officeart/2005/8/layout/chevron2"/>
    <dgm:cxn modelId="{D411B9CB-DBC4-45BF-A424-28B977F2A5EC}" type="presOf" srcId="{50D1F9F6-781C-494D-8DCB-F484ECDB6BA2}" destId="{F5FE38FE-681E-524E-BEE9-D4E65C2C64DF}" srcOrd="0" destOrd="1" presId="urn:microsoft.com/office/officeart/2005/8/layout/chevron2"/>
    <dgm:cxn modelId="{648FD9CC-5B43-FE4A-B436-F006F59B3776}" srcId="{5EC839DC-A766-A149-A159-6DEAC7BC1B6B}" destId="{D448810E-19B8-6141-A0A8-67CB4439ABED}" srcOrd="1" destOrd="0" parTransId="{67450B12-67CF-3B4F-9494-0A0FB9340E5B}" sibTransId="{B5CAF7B4-F776-864B-BEE3-B9C67C81A54F}"/>
    <dgm:cxn modelId="{ECE9ABE1-89A1-3B4D-AD8B-8BD870D06E00}" srcId="{5EC839DC-A766-A149-A159-6DEAC7BC1B6B}" destId="{A21D9969-16B0-F042-9D6A-5C213CE0CF6A}" srcOrd="2" destOrd="0" parTransId="{575CE654-F6DD-E14C-A18F-D7C664F7DE6A}" sibTransId="{DBC51FBF-3424-8940-9C3F-DC4C5682E2E5}"/>
    <dgm:cxn modelId="{5077FAE4-1B49-5D43-85BF-49297E7A7B5F}" type="presOf" srcId="{CB99E50C-48C2-4AE4-93A2-35D1A7C29424}" destId="{C29434C9-AE7C-0A49-A1B6-2277984133DA}" srcOrd="0" destOrd="0" presId="urn:microsoft.com/office/officeart/2005/8/layout/chevron2"/>
    <dgm:cxn modelId="{B0E7EF13-49B1-BD4D-A8B4-2BD67C2B7FAC}" type="presParOf" srcId="{EBF54CEA-7CD2-7B4E-BD98-143A98B3C351}" destId="{83C279EE-7F75-1E40-800F-A1DA211E3A7A}" srcOrd="0" destOrd="0" presId="urn:microsoft.com/office/officeart/2005/8/layout/chevron2"/>
    <dgm:cxn modelId="{BBE5E893-BFEF-DA44-B192-ECE668500ABF}" type="presParOf" srcId="{83C279EE-7F75-1E40-800F-A1DA211E3A7A}" destId="{2706C355-D375-8F46-B2C4-501DADBC18B3}" srcOrd="0" destOrd="0" presId="urn:microsoft.com/office/officeart/2005/8/layout/chevron2"/>
    <dgm:cxn modelId="{55CCAF4D-F3F2-E247-B183-210884C5EEDA}" type="presParOf" srcId="{83C279EE-7F75-1E40-800F-A1DA211E3A7A}" destId="{0EF0A653-0B71-5C41-9038-4A6641CC6FCE}" srcOrd="1" destOrd="0" presId="urn:microsoft.com/office/officeart/2005/8/layout/chevron2"/>
    <dgm:cxn modelId="{004A9C80-7DA7-C54C-9D57-BD4D98063286}" type="presParOf" srcId="{EBF54CEA-7CD2-7B4E-BD98-143A98B3C351}" destId="{28F89278-2756-924A-AC0F-982CDF2FAED5}" srcOrd="1" destOrd="0" presId="urn:microsoft.com/office/officeart/2005/8/layout/chevron2"/>
    <dgm:cxn modelId="{06B17D03-5E2A-334C-B9B6-B8E6F1CCAA91}" type="presParOf" srcId="{EBF54CEA-7CD2-7B4E-BD98-143A98B3C351}" destId="{93D99648-0B36-2647-8256-74491F359104}" srcOrd="2" destOrd="0" presId="urn:microsoft.com/office/officeart/2005/8/layout/chevron2"/>
    <dgm:cxn modelId="{940044C0-F979-2B40-978D-3C8A867CA870}" type="presParOf" srcId="{93D99648-0B36-2647-8256-74491F359104}" destId="{6DA2BD4F-E370-6E40-83F6-F27A09949996}" srcOrd="0" destOrd="0" presId="urn:microsoft.com/office/officeart/2005/8/layout/chevron2"/>
    <dgm:cxn modelId="{FDDF1627-BFAC-3C41-B64F-20D983145A96}" type="presParOf" srcId="{93D99648-0B36-2647-8256-74491F359104}" destId="{F5FE38FE-681E-524E-BEE9-D4E65C2C64DF}" srcOrd="1" destOrd="0" presId="urn:microsoft.com/office/officeart/2005/8/layout/chevron2"/>
    <dgm:cxn modelId="{7A4FD11A-E426-8244-8217-BDCDA38C90C7}" type="presParOf" srcId="{EBF54CEA-7CD2-7B4E-BD98-143A98B3C351}" destId="{379FE8C9-4C6A-B34B-9FE2-51D8CEA41A31}" srcOrd="3" destOrd="0" presId="urn:microsoft.com/office/officeart/2005/8/layout/chevron2"/>
    <dgm:cxn modelId="{0EAD2D8B-0DA9-E84E-A147-C27942DBE1AE}" type="presParOf" srcId="{EBF54CEA-7CD2-7B4E-BD98-143A98B3C351}" destId="{99F24600-C29C-0748-A15A-20DDA9AD8ACE}" srcOrd="4" destOrd="0" presId="urn:microsoft.com/office/officeart/2005/8/layout/chevron2"/>
    <dgm:cxn modelId="{9171EA64-67FF-004A-9125-8389DA56D4E0}" type="presParOf" srcId="{99F24600-C29C-0748-A15A-20DDA9AD8ACE}" destId="{CA883A42-AADB-2648-A028-7844A0088414}" srcOrd="0" destOrd="0" presId="urn:microsoft.com/office/officeart/2005/8/layout/chevron2"/>
    <dgm:cxn modelId="{D25A7A8F-B41D-DC41-BA16-BABFE6FFD52C}" type="presParOf" srcId="{99F24600-C29C-0748-A15A-20DDA9AD8ACE}" destId="{C29434C9-AE7C-0A49-A1B6-2277984133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C839DC-A766-A149-A159-6DEAC7BC1B6B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D78775FF-9200-E446-B283-3C40892FD679}">
      <dgm:prSet phldrT="[Texto]"/>
      <dgm:spPr/>
      <dgm:t>
        <a:bodyPr/>
        <a:lstStyle/>
        <a:p>
          <a:r>
            <a:rPr lang="es-ES_tradnl" dirty="0"/>
            <a:t>12/08</a:t>
          </a:r>
        </a:p>
      </dgm:t>
    </dgm:pt>
    <dgm:pt modelId="{000DF455-CF70-DB4D-BE07-BADBAF9067A3}" type="parTrans" cxnId="{80D7539C-79A2-5641-A547-CD42253DA0A8}">
      <dgm:prSet/>
      <dgm:spPr/>
      <dgm:t>
        <a:bodyPr/>
        <a:lstStyle/>
        <a:p>
          <a:endParaRPr lang="es-ES_tradnl"/>
        </a:p>
      </dgm:t>
    </dgm:pt>
    <dgm:pt modelId="{BD8CFC78-6622-7844-B212-E6442081B5C5}" type="sibTrans" cxnId="{80D7539C-79A2-5641-A547-CD42253DA0A8}">
      <dgm:prSet/>
      <dgm:spPr/>
      <dgm:t>
        <a:bodyPr/>
        <a:lstStyle/>
        <a:p>
          <a:endParaRPr lang="es-ES_tradnl"/>
        </a:p>
      </dgm:t>
    </dgm:pt>
    <dgm:pt modelId="{D448810E-19B8-6141-A0A8-67CB4439ABED}">
      <dgm:prSet phldrT="[Texto]"/>
      <dgm:spPr/>
      <dgm:t>
        <a:bodyPr/>
        <a:lstStyle/>
        <a:p>
          <a:r>
            <a:rPr lang="es-ES_tradnl" dirty="0"/>
            <a:t>xx/08</a:t>
          </a:r>
        </a:p>
      </dgm:t>
    </dgm:pt>
    <dgm:pt modelId="{67450B12-67CF-3B4F-9494-0A0FB9340E5B}" type="parTrans" cxnId="{648FD9CC-5B43-FE4A-B436-F006F59B3776}">
      <dgm:prSet/>
      <dgm:spPr/>
      <dgm:t>
        <a:bodyPr/>
        <a:lstStyle/>
        <a:p>
          <a:endParaRPr lang="es-ES_tradnl"/>
        </a:p>
      </dgm:t>
    </dgm:pt>
    <dgm:pt modelId="{B5CAF7B4-F776-864B-BEE3-B9C67C81A54F}" type="sibTrans" cxnId="{648FD9CC-5B43-FE4A-B436-F006F59B3776}">
      <dgm:prSet/>
      <dgm:spPr/>
      <dgm:t>
        <a:bodyPr/>
        <a:lstStyle/>
        <a:p>
          <a:endParaRPr lang="es-ES_tradnl"/>
        </a:p>
      </dgm:t>
    </dgm:pt>
    <dgm:pt modelId="{AE33F00F-7F65-BD42-90E6-013FFAD4E2D2}">
      <dgm:prSet phldrT="[Texto]"/>
      <dgm:spPr/>
      <dgm:t>
        <a:bodyPr/>
        <a:lstStyle/>
        <a:p>
          <a:r>
            <a:rPr lang="es-ES_tradnl" dirty="0"/>
            <a:t>Examen Recuperativo</a:t>
          </a:r>
        </a:p>
      </dgm:t>
    </dgm:pt>
    <dgm:pt modelId="{681B34B1-D0DC-F548-88C1-81F5622E3B98}" type="parTrans" cxnId="{FD81C93A-43D1-FD4A-9A33-D99565302EB0}">
      <dgm:prSet/>
      <dgm:spPr/>
      <dgm:t>
        <a:bodyPr/>
        <a:lstStyle/>
        <a:p>
          <a:endParaRPr lang="es-ES_tradnl"/>
        </a:p>
      </dgm:t>
    </dgm:pt>
    <dgm:pt modelId="{C8D5E5CA-69D1-3642-9A1B-8D82F1B7B459}" type="sibTrans" cxnId="{FD81C93A-43D1-FD4A-9A33-D99565302EB0}">
      <dgm:prSet/>
      <dgm:spPr/>
      <dgm:t>
        <a:bodyPr/>
        <a:lstStyle/>
        <a:p>
          <a:endParaRPr lang="es-ES_tradnl"/>
        </a:p>
      </dgm:t>
    </dgm:pt>
    <dgm:pt modelId="{1F45209D-13E3-44D6-B38D-81DFFC520CDE}">
      <dgm:prSet phldrT="[Texto]"/>
      <dgm:spPr/>
      <dgm:t>
        <a:bodyPr/>
        <a:lstStyle/>
        <a:p>
          <a:r>
            <a:rPr lang="es-ES_tradnl" dirty="0"/>
            <a:t>05/08</a:t>
          </a:r>
        </a:p>
      </dgm:t>
    </dgm:pt>
    <dgm:pt modelId="{5A2F183E-9869-44FD-95F4-7248BDD0D704}" type="parTrans" cxnId="{4B270F27-6FF9-4085-A413-6A48B5BEEF50}">
      <dgm:prSet/>
      <dgm:spPr/>
      <dgm:t>
        <a:bodyPr/>
        <a:lstStyle/>
        <a:p>
          <a:endParaRPr lang="es-CL"/>
        </a:p>
      </dgm:t>
    </dgm:pt>
    <dgm:pt modelId="{E576E4D8-D8A7-4AA0-89EF-9711E13A8276}" type="sibTrans" cxnId="{4B270F27-6FF9-4085-A413-6A48B5BEEF50}">
      <dgm:prSet/>
      <dgm:spPr/>
      <dgm:t>
        <a:bodyPr/>
        <a:lstStyle/>
        <a:p>
          <a:endParaRPr lang="es-CL"/>
        </a:p>
      </dgm:t>
    </dgm:pt>
    <dgm:pt modelId="{A6C5DE33-8557-46CC-A4CD-41133AFD5DEC}">
      <dgm:prSet/>
      <dgm:spPr/>
      <dgm:t>
        <a:bodyPr/>
        <a:lstStyle/>
        <a:p>
          <a:r>
            <a:rPr lang="es-ES_tradnl"/>
            <a:t>Pruebas Pendientes</a:t>
          </a:r>
          <a:endParaRPr lang="es-CL"/>
        </a:p>
      </dgm:t>
    </dgm:pt>
    <dgm:pt modelId="{201C1B88-5E58-4150-BBA3-2744EBD9F293}" type="parTrans" cxnId="{AE19F3D8-76B3-49FF-9240-5E48D40913B9}">
      <dgm:prSet/>
      <dgm:spPr/>
      <dgm:t>
        <a:bodyPr/>
        <a:lstStyle/>
        <a:p>
          <a:endParaRPr lang="es-CL"/>
        </a:p>
      </dgm:t>
    </dgm:pt>
    <dgm:pt modelId="{EB7B5249-62B6-4683-A736-4780BFBC85FE}" type="sibTrans" cxnId="{AE19F3D8-76B3-49FF-9240-5E48D40913B9}">
      <dgm:prSet/>
      <dgm:spPr/>
      <dgm:t>
        <a:bodyPr/>
        <a:lstStyle/>
        <a:p>
          <a:endParaRPr lang="es-CL"/>
        </a:p>
      </dgm:t>
    </dgm:pt>
    <dgm:pt modelId="{27F1634B-2303-0A44-B5E4-91B14B5328DD}">
      <dgm:prSet phldrT="[Texto]"/>
      <dgm:spPr/>
      <dgm:t>
        <a:bodyPr/>
        <a:lstStyle/>
        <a:p>
          <a:endParaRPr lang="es-ES_tradnl" dirty="0"/>
        </a:p>
      </dgm:t>
    </dgm:pt>
    <dgm:pt modelId="{6E78DE19-3DF1-1048-830F-A76A6E174543}" type="sibTrans" cxnId="{6AD8839B-27BC-3542-BD2A-90816711DC9F}">
      <dgm:prSet/>
      <dgm:spPr/>
      <dgm:t>
        <a:bodyPr/>
        <a:lstStyle/>
        <a:p>
          <a:endParaRPr lang="es-ES_tradnl"/>
        </a:p>
      </dgm:t>
    </dgm:pt>
    <dgm:pt modelId="{AC1914AF-CE2F-1F4B-BFB0-9A1BCA2719AA}" type="parTrans" cxnId="{6AD8839B-27BC-3542-BD2A-90816711DC9F}">
      <dgm:prSet/>
      <dgm:spPr/>
      <dgm:t>
        <a:bodyPr/>
        <a:lstStyle/>
        <a:p>
          <a:endParaRPr lang="es-ES_tradnl"/>
        </a:p>
      </dgm:t>
    </dgm:pt>
    <dgm:pt modelId="{23734045-EDA1-4D69-9D82-B1696EC221EC}">
      <dgm:prSet/>
      <dgm:spPr/>
      <dgm:t>
        <a:bodyPr/>
        <a:lstStyle/>
        <a:p>
          <a:r>
            <a:rPr lang="es-ES_tradnl" dirty="0"/>
            <a:t>Presentación Final de Proyecto </a:t>
          </a:r>
        </a:p>
      </dgm:t>
    </dgm:pt>
    <dgm:pt modelId="{55B799C5-182D-4141-9A6D-B0E036CF5F4C}" type="sibTrans" cxnId="{2F97EF4F-557F-41D3-AB4E-6A68DB15A45D}">
      <dgm:prSet/>
      <dgm:spPr/>
      <dgm:t>
        <a:bodyPr/>
        <a:lstStyle/>
        <a:p>
          <a:endParaRPr lang="es-CL"/>
        </a:p>
      </dgm:t>
    </dgm:pt>
    <dgm:pt modelId="{8BFEDEBA-42AF-4BBE-9C8B-3C849D57724E}" type="parTrans" cxnId="{2F97EF4F-557F-41D3-AB4E-6A68DB15A45D}">
      <dgm:prSet/>
      <dgm:spPr/>
      <dgm:t>
        <a:bodyPr/>
        <a:lstStyle/>
        <a:p>
          <a:endParaRPr lang="es-CL"/>
        </a:p>
      </dgm:t>
    </dgm:pt>
    <dgm:pt modelId="{EBF54CEA-7CD2-7B4E-BD98-143A98B3C351}" type="pres">
      <dgm:prSet presAssocID="{5EC839DC-A766-A149-A159-6DEAC7BC1B6B}" presName="linearFlow" presStyleCnt="0">
        <dgm:presLayoutVars>
          <dgm:dir/>
          <dgm:animLvl val="lvl"/>
          <dgm:resizeHandles val="exact"/>
        </dgm:presLayoutVars>
      </dgm:prSet>
      <dgm:spPr/>
    </dgm:pt>
    <dgm:pt modelId="{83C279EE-7F75-1E40-800F-A1DA211E3A7A}" type="pres">
      <dgm:prSet presAssocID="{D78775FF-9200-E446-B283-3C40892FD679}" presName="composite" presStyleCnt="0"/>
      <dgm:spPr/>
    </dgm:pt>
    <dgm:pt modelId="{2706C355-D375-8F46-B2C4-501DADBC18B3}" type="pres">
      <dgm:prSet presAssocID="{D78775FF-9200-E446-B283-3C40892FD67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F0A653-0B71-5C41-9038-4A6641CC6FCE}" type="pres">
      <dgm:prSet presAssocID="{D78775FF-9200-E446-B283-3C40892FD679}" presName="descendantText" presStyleLbl="alignAcc1" presStyleIdx="0" presStyleCnt="3">
        <dgm:presLayoutVars>
          <dgm:bulletEnabled val="1"/>
        </dgm:presLayoutVars>
      </dgm:prSet>
      <dgm:spPr/>
    </dgm:pt>
    <dgm:pt modelId="{28F89278-2756-924A-AC0F-982CDF2FAED5}" type="pres">
      <dgm:prSet presAssocID="{BD8CFC78-6622-7844-B212-E6442081B5C5}" presName="sp" presStyleCnt="0"/>
      <dgm:spPr/>
    </dgm:pt>
    <dgm:pt modelId="{9AED560D-DBDC-4847-B5DD-1CC396C04727}" type="pres">
      <dgm:prSet presAssocID="{1F45209D-13E3-44D6-B38D-81DFFC520CDE}" presName="composite" presStyleCnt="0"/>
      <dgm:spPr/>
    </dgm:pt>
    <dgm:pt modelId="{16DE6F09-6B21-4F86-8A5B-9F2CD386EC6E}" type="pres">
      <dgm:prSet presAssocID="{1F45209D-13E3-44D6-B38D-81DFFC520CD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554148E-1A7F-46BA-A89C-06D6802DD3C6}" type="pres">
      <dgm:prSet presAssocID="{1F45209D-13E3-44D6-B38D-81DFFC520CDE}" presName="descendantText" presStyleLbl="alignAcc1" presStyleIdx="1" presStyleCnt="3">
        <dgm:presLayoutVars>
          <dgm:bulletEnabled val="1"/>
        </dgm:presLayoutVars>
      </dgm:prSet>
      <dgm:spPr/>
    </dgm:pt>
    <dgm:pt modelId="{C02F2785-BEDA-4BE6-B86C-437BC8C143D8}" type="pres">
      <dgm:prSet presAssocID="{E576E4D8-D8A7-4AA0-89EF-9711E13A8276}" presName="sp" presStyleCnt="0"/>
      <dgm:spPr/>
    </dgm:pt>
    <dgm:pt modelId="{93D99648-0B36-2647-8256-74491F359104}" type="pres">
      <dgm:prSet presAssocID="{D448810E-19B8-6141-A0A8-67CB4439ABED}" presName="composite" presStyleCnt="0"/>
      <dgm:spPr/>
    </dgm:pt>
    <dgm:pt modelId="{6DA2BD4F-E370-6E40-83F6-F27A09949996}" type="pres">
      <dgm:prSet presAssocID="{D448810E-19B8-6141-A0A8-67CB4439ABE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5FE38FE-681E-524E-BEE9-D4E65C2C64DF}" type="pres">
      <dgm:prSet presAssocID="{D448810E-19B8-6141-A0A8-67CB4439ABE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A0102-AF68-C043-ABFA-A3F27EE42F57}" type="presOf" srcId="{D448810E-19B8-6141-A0A8-67CB4439ABED}" destId="{6DA2BD4F-E370-6E40-83F6-F27A09949996}" srcOrd="0" destOrd="0" presId="urn:microsoft.com/office/officeart/2005/8/layout/chevron2"/>
    <dgm:cxn modelId="{7B663916-09A9-45FA-8D43-ECF78D879852}" type="presOf" srcId="{1F45209D-13E3-44D6-B38D-81DFFC520CDE}" destId="{16DE6F09-6B21-4F86-8A5B-9F2CD386EC6E}" srcOrd="0" destOrd="0" presId="urn:microsoft.com/office/officeart/2005/8/layout/chevron2"/>
    <dgm:cxn modelId="{8C46261B-E8D4-4A4E-BBF0-D3114B8E4B65}" type="presOf" srcId="{5EC839DC-A766-A149-A159-6DEAC7BC1B6B}" destId="{EBF54CEA-7CD2-7B4E-BD98-143A98B3C351}" srcOrd="0" destOrd="0" presId="urn:microsoft.com/office/officeart/2005/8/layout/chevron2"/>
    <dgm:cxn modelId="{4B270F27-6FF9-4085-A413-6A48B5BEEF50}" srcId="{5EC839DC-A766-A149-A159-6DEAC7BC1B6B}" destId="{1F45209D-13E3-44D6-B38D-81DFFC520CDE}" srcOrd="1" destOrd="0" parTransId="{5A2F183E-9869-44FD-95F4-7248BDD0D704}" sibTransId="{E576E4D8-D8A7-4AA0-89EF-9711E13A8276}"/>
    <dgm:cxn modelId="{FD81C93A-43D1-FD4A-9A33-D99565302EB0}" srcId="{D448810E-19B8-6141-A0A8-67CB4439ABED}" destId="{AE33F00F-7F65-BD42-90E6-013FFAD4E2D2}" srcOrd="0" destOrd="0" parTransId="{681B34B1-D0DC-F548-88C1-81F5622E3B98}" sibTransId="{C8D5E5CA-69D1-3642-9A1B-8D82F1B7B459}"/>
    <dgm:cxn modelId="{CC5CE75E-C438-A441-9D1F-FD1271B31604}" type="presOf" srcId="{D78775FF-9200-E446-B283-3C40892FD679}" destId="{2706C355-D375-8F46-B2C4-501DADBC18B3}" srcOrd="0" destOrd="0" presId="urn:microsoft.com/office/officeart/2005/8/layout/chevron2"/>
    <dgm:cxn modelId="{0998025F-A191-3648-BC13-B15ECF5FEED3}" type="presOf" srcId="{AE33F00F-7F65-BD42-90E6-013FFAD4E2D2}" destId="{F5FE38FE-681E-524E-BEE9-D4E65C2C64DF}" srcOrd="0" destOrd="0" presId="urn:microsoft.com/office/officeart/2005/8/layout/chevron2"/>
    <dgm:cxn modelId="{2F97EF4F-557F-41D3-AB4E-6A68DB15A45D}" srcId="{D78775FF-9200-E446-B283-3C40892FD679}" destId="{23734045-EDA1-4D69-9D82-B1696EC221EC}" srcOrd="1" destOrd="0" parTransId="{8BFEDEBA-42AF-4BBE-9C8B-3C849D57724E}" sibTransId="{55B799C5-182D-4141-9A6D-B0E036CF5F4C}"/>
    <dgm:cxn modelId="{A890C68B-6071-B24F-BD65-876E12522136}" type="presOf" srcId="{27F1634B-2303-0A44-B5E4-91B14B5328DD}" destId="{0EF0A653-0B71-5C41-9038-4A6641CC6FCE}" srcOrd="0" destOrd="0" presId="urn:microsoft.com/office/officeart/2005/8/layout/chevron2"/>
    <dgm:cxn modelId="{6AD8839B-27BC-3542-BD2A-90816711DC9F}" srcId="{D78775FF-9200-E446-B283-3C40892FD679}" destId="{27F1634B-2303-0A44-B5E4-91B14B5328DD}" srcOrd="0" destOrd="0" parTransId="{AC1914AF-CE2F-1F4B-BFB0-9A1BCA2719AA}" sibTransId="{6E78DE19-3DF1-1048-830F-A76A6E174543}"/>
    <dgm:cxn modelId="{80D7539C-79A2-5641-A547-CD42253DA0A8}" srcId="{5EC839DC-A766-A149-A159-6DEAC7BC1B6B}" destId="{D78775FF-9200-E446-B283-3C40892FD679}" srcOrd="0" destOrd="0" parTransId="{000DF455-CF70-DB4D-BE07-BADBAF9067A3}" sibTransId="{BD8CFC78-6622-7844-B212-E6442081B5C5}"/>
    <dgm:cxn modelId="{14BDA4AE-3331-48FD-BABD-E0908A8D1E15}" type="presOf" srcId="{23734045-EDA1-4D69-9D82-B1696EC221EC}" destId="{0EF0A653-0B71-5C41-9038-4A6641CC6FCE}" srcOrd="0" destOrd="1" presId="urn:microsoft.com/office/officeart/2005/8/layout/chevron2"/>
    <dgm:cxn modelId="{64B659CA-368F-4476-87E2-1971A5227315}" type="presOf" srcId="{A6C5DE33-8557-46CC-A4CD-41133AFD5DEC}" destId="{C554148E-1A7F-46BA-A89C-06D6802DD3C6}" srcOrd="0" destOrd="0" presId="urn:microsoft.com/office/officeart/2005/8/layout/chevron2"/>
    <dgm:cxn modelId="{648FD9CC-5B43-FE4A-B436-F006F59B3776}" srcId="{5EC839DC-A766-A149-A159-6DEAC7BC1B6B}" destId="{D448810E-19B8-6141-A0A8-67CB4439ABED}" srcOrd="2" destOrd="0" parTransId="{67450B12-67CF-3B4F-9494-0A0FB9340E5B}" sibTransId="{B5CAF7B4-F776-864B-BEE3-B9C67C81A54F}"/>
    <dgm:cxn modelId="{AE19F3D8-76B3-49FF-9240-5E48D40913B9}" srcId="{1F45209D-13E3-44D6-B38D-81DFFC520CDE}" destId="{A6C5DE33-8557-46CC-A4CD-41133AFD5DEC}" srcOrd="0" destOrd="0" parTransId="{201C1B88-5E58-4150-BBA3-2744EBD9F293}" sibTransId="{EB7B5249-62B6-4683-A736-4780BFBC85FE}"/>
    <dgm:cxn modelId="{0FCF3EDC-1F68-054A-9C00-1E4BE1F44A10}" type="presParOf" srcId="{EBF54CEA-7CD2-7B4E-BD98-143A98B3C351}" destId="{83C279EE-7F75-1E40-800F-A1DA211E3A7A}" srcOrd="0" destOrd="0" presId="urn:microsoft.com/office/officeart/2005/8/layout/chevron2"/>
    <dgm:cxn modelId="{5C90DF2C-A61D-3444-B3B4-74BDF9A9C9B8}" type="presParOf" srcId="{83C279EE-7F75-1E40-800F-A1DA211E3A7A}" destId="{2706C355-D375-8F46-B2C4-501DADBC18B3}" srcOrd="0" destOrd="0" presId="urn:microsoft.com/office/officeart/2005/8/layout/chevron2"/>
    <dgm:cxn modelId="{82A31013-977A-B145-8DD7-6EEA73C82B9C}" type="presParOf" srcId="{83C279EE-7F75-1E40-800F-A1DA211E3A7A}" destId="{0EF0A653-0B71-5C41-9038-4A6641CC6FCE}" srcOrd="1" destOrd="0" presId="urn:microsoft.com/office/officeart/2005/8/layout/chevron2"/>
    <dgm:cxn modelId="{119F28EF-D3F0-6547-8FC1-C5FBAA44DE56}" type="presParOf" srcId="{EBF54CEA-7CD2-7B4E-BD98-143A98B3C351}" destId="{28F89278-2756-924A-AC0F-982CDF2FAED5}" srcOrd="1" destOrd="0" presId="urn:microsoft.com/office/officeart/2005/8/layout/chevron2"/>
    <dgm:cxn modelId="{5F0A7594-8029-4968-B4AC-23A8CA45B693}" type="presParOf" srcId="{EBF54CEA-7CD2-7B4E-BD98-143A98B3C351}" destId="{9AED560D-DBDC-4847-B5DD-1CC396C04727}" srcOrd="2" destOrd="0" presId="urn:microsoft.com/office/officeart/2005/8/layout/chevron2"/>
    <dgm:cxn modelId="{73151247-DF56-4EEA-938A-E0A7DAB45D5C}" type="presParOf" srcId="{9AED560D-DBDC-4847-B5DD-1CC396C04727}" destId="{16DE6F09-6B21-4F86-8A5B-9F2CD386EC6E}" srcOrd="0" destOrd="0" presId="urn:microsoft.com/office/officeart/2005/8/layout/chevron2"/>
    <dgm:cxn modelId="{32EB0FC5-D84A-4DB1-8031-E85E4C128A2B}" type="presParOf" srcId="{9AED560D-DBDC-4847-B5DD-1CC396C04727}" destId="{C554148E-1A7F-46BA-A89C-06D6802DD3C6}" srcOrd="1" destOrd="0" presId="urn:microsoft.com/office/officeart/2005/8/layout/chevron2"/>
    <dgm:cxn modelId="{F1224B62-7EE4-4BB2-A8E6-0E185B8A0F69}" type="presParOf" srcId="{EBF54CEA-7CD2-7B4E-BD98-143A98B3C351}" destId="{C02F2785-BEDA-4BE6-B86C-437BC8C143D8}" srcOrd="3" destOrd="0" presId="urn:microsoft.com/office/officeart/2005/8/layout/chevron2"/>
    <dgm:cxn modelId="{57E6929D-C4DC-ED4C-9884-B1B5D9AA6F69}" type="presParOf" srcId="{EBF54CEA-7CD2-7B4E-BD98-143A98B3C351}" destId="{93D99648-0B36-2647-8256-74491F359104}" srcOrd="4" destOrd="0" presId="urn:microsoft.com/office/officeart/2005/8/layout/chevron2"/>
    <dgm:cxn modelId="{84C7C42C-F751-3E45-883A-F4DC060E5A19}" type="presParOf" srcId="{93D99648-0B36-2647-8256-74491F359104}" destId="{6DA2BD4F-E370-6E40-83F6-F27A09949996}" srcOrd="0" destOrd="0" presId="urn:microsoft.com/office/officeart/2005/8/layout/chevron2"/>
    <dgm:cxn modelId="{4E6C66EF-DDA1-D34D-9904-A4AE7244A488}" type="presParOf" srcId="{93D99648-0B36-2647-8256-74491F359104}" destId="{F5FE38FE-681E-524E-BEE9-D4E65C2C64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0928E500-D618-C548-93BD-381DE080B312}" type="presOf" srcId="{05EA1093-E207-2842-B91B-7C998062EB44}" destId="{7DF442BB-0F7E-9B48-843F-EC43B11F3ADD}" srcOrd="0" destOrd="0" presId="urn:microsoft.com/office/officeart/2008/layout/VerticalCurvedList"/>
    <dgm:cxn modelId="{29BEF003-8B6A-DD41-B463-C407C5FF4729}" type="presOf" srcId="{6B65979D-307E-364C-8DC2-625B7F4A0415}" destId="{10A5A2F5-6E72-8B48-AE77-38BFE04BA55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A0177C24-AC53-1245-B1FA-6415E1DFB279}" type="presOf" srcId="{F6BB2D5B-261D-7241-A339-BC347EF0A6A2}" destId="{D39B7986-1FCB-2848-90E7-738262B1AFB5}" srcOrd="0" destOrd="0" presId="urn:microsoft.com/office/officeart/2008/layout/VerticalCurvedList"/>
    <dgm:cxn modelId="{4B9B4145-0E78-F34C-AC78-12B1BB8ED4AD}" type="presOf" srcId="{753FA0B9-07EF-2542-9F24-B9300B73BED4}" destId="{9A609130-2508-6540-828D-FC7973E66730}" srcOrd="0" destOrd="0" presId="urn:microsoft.com/office/officeart/2008/layout/VerticalCurvedList"/>
    <dgm:cxn modelId="{77DF9246-16E9-AC4E-AB21-A11DFB638140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780ABFAD-B2ED-D44C-9EF8-2628BA3DA7A8}" type="presOf" srcId="{6EFA785C-5415-6944-AA52-070EB1A17063}" destId="{035D1414-DDCC-0046-835D-F0DB36C0CACD}" srcOrd="0" destOrd="0" presId="urn:microsoft.com/office/officeart/2008/layout/VerticalCurvedList"/>
    <dgm:cxn modelId="{F7DE43C1-4648-9641-AE0E-A07A4D1EB973}" type="presOf" srcId="{2C177136-5C4A-5C4B-86B4-E9A11888FEF1}" destId="{D5EB95DF-161F-BC45-A733-7AC2F02F10BA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E600D4DD-4CE5-9445-BB9D-D8084360E276}" type="presOf" srcId="{78EBBA7E-9262-434D-BE86-D27C100DC2FD}" destId="{7B5BFC77-3423-9045-8BC5-565AA43E4284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608DA8E0-76F2-2940-A11B-B74F425F78F7}" type="presOf" srcId="{3DFD9613-B45B-D245-A863-5307CAFA9794}" destId="{92F93834-1AA8-E346-B74E-12D726217E5F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4A55DEDD-DB51-3641-AF21-C359F27F5226}" type="presParOf" srcId="{23D3854A-D0EF-F847-8F5A-F434D7D3917F}" destId="{5A1B068B-777F-9C45-91FD-B500F9DDDC7F}" srcOrd="0" destOrd="0" presId="urn:microsoft.com/office/officeart/2008/layout/VerticalCurvedList"/>
    <dgm:cxn modelId="{F788B900-8C6B-D240-A9DA-B1A22E2813AE}" type="presParOf" srcId="{5A1B068B-777F-9C45-91FD-B500F9DDDC7F}" destId="{A0A1A80E-1A6A-5F4B-A063-60FB1D32FF4E}" srcOrd="0" destOrd="0" presId="urn:microsoft.com/office/officeart/2008/layout/VerticalCurvedList"/>
    <dgm:cxn modelId="{40E44806-F1C5-1E46-BC61-2534719058D2}" type="presParOf" srcId="{A0A1A80E-1A6A-5F4B-A063-60FB1D32FF4E}" destId="{03819CB6-AD90-0D42-AA69-5CB1517A9F7F}" srcOrd="0" destOrd="0" presId="urn:microsoft.com/office/officeart/2008/layout/VerticalCurvedList"/>
    <dgm:cxn modelId="{F14F688B-11EB-AB49-A091-9BEBDBF8DDD4}" type="presParOf" srcId="{A0A1A80E-1A6A-5F4B-A063-60FB1D32FF4E}" destId="{7B5BFC77-3423-9045-8BC5-565AA43E4284}" srcOrd="1" destOrd="0" presId="urn:microsoft.com/office/officeart/2008/layout/VerticalCurvedList"/>
    <dgm:cxn modelId="{D4119ACA-B74E-FC45-9437-908096D830B5}" type="presParOf" srcId="{A0A1A80E-1A6A-5F4B-A063-60FB1D32FF4E}" destId="{5E4EA0E7-CC78-1145-AB7D-68DCA0F4F5F4}" srcOrd="2" destOrd="0" presId="urn:microsoft.com/office/officeart/2008/layout/VerticalCurvedList"/>
    <dgm:cxn modelId="{544F7FE2-93EA-7948-9BB3-4DD2D0CF6077}" type="presParOf" srcId="{A0A1A80E-1A6A-5F4B-A063-60FB1D32FF4E}" destId="{9FA5CB7E-46D7-DB40-BFB8-8AFAC4A52B3A}" srcOrd="3" destOrd="0" presId="urn:microsoft.com/office/officeart/2008/layout/VerticalCurvedList"/>
    <dgm:cxn modelId="{3DC51189-9AEA-D549-9735-9E013782DA08}" type="presParOf" srcId="{5A1B068B-777F-9C45-91FD-B500F9DDDC7F}" destId="{035D1414-DDCC-0046-835D-F0DB36C0CACD}" srcOrd="1" destOrd="0" presId="urn:microsoft.com/office/officeart/2008/layout/VerticalCurvedList"/>
    <dgm:cxn modelId="{D7E475F8-632B-9E4C-9973-B5E34121DD4C}" type="presParOf" srcId="{5A1B068B-777F-9C45-91FD-B500F9DDDC7F}" destId="{4128C2C2-3838-EE43-8AC3-3AEDAC1C4D79}" srcOrd="2" destOrd="0" presId="urn:microsoft.com/office/officeart/2008/layout/VerticalCurvedList"/>
    <dgm:cxn modelId="{92155014-9B55-684A-BB38-A1EDD95AA30B}" type="presParOf" srcId="{4128C2C2-3838-EE43-8AC3-3AEDAC1C4D79}" destId="{7890C8E4-B2A5-FF48-A518-E5FCAB5964FB}" srcOrd="0" destOrd="0" presId="urn:microsoft.com/office/officeart/2008/layout/VerticalCurvedList"/>
    <dgm:cxn modelId="{DA92E5FD-2C57-3043-B80B-7C9C5BDFE7DF}" type="presParOf" srcId="{5A1B068B-777F-9C45-91FD-B500F9DDDC7F}" destId="{10A5A2F5-6E72-8B48-AE77-38BFE04BA55D}" srcOrd="3" destOrd="0" presId="urn:microsoft.com/office/officeart/2008/layout/VerticalCurvedList"/>
    <dgm:cxn modelId="{2C574373-6E1B-7E43-8828-6D4728A28FBC}" type="presParOf" srcId="{5A1B068B-777F-9C45-91FD-B500F9DDDC7F}" destId="{D5E9A957-C919-A34D-8280-A05D91B35AA7}" srcOrd="4" destOrd="0" presId="urn:microsoft.com/office/officeart/2008/layout/VerticalCurvedList"/>
    <dgm:cxn modelId="{0466A6BA-87B5-B14A-AF30-D76B43FA9698}" type="presParOf" srcId="{D5E9A957-C919-A34D-8280-A05D91B35AA7}" destId="{B0B388E5-8A39-D745-B769-FCD149B30F40}" srcOrd="0" destOrd="0" presId="urn:microsoft.com/office/officeart/2008/layout/VerticalCurvedList"/>
    <dgm:cxn modelId="{743F46D6-E76F-5E4D-BA97-24DE07442956}" type="presParOf" srcId="{5A1B068B-777F-9C45-91FD-B500F9DDDC7F}" destId="{7DF442BB-0F7E-9B48-843F-EC43B11F3ADD}" srcOrd="5" destOrd="0" presId="urn:microsoft.com/office/officeart/2008/layout/VerticalCurvedList"/>
    <dgm:cxn modelId="{10986536-4E6F-BF4E-AAE1-28497BC27B7F}" type="presParOf" srcId="{5A1B068B-777F-9C45-91FD-B500F9DDDC7F}" destId="{238866C6-A604-8A42-A8B6-279E7072A039}" srcOrd="6" destOrd="0" presId="urn:microsoft.com/office/officeart/2008/layout/VerticalCurvedList"/>
    <dgm:cxn modelId="{759D08FA-E69A-144A-B741-5F3E2BDF0AB8}" type="presParOf" srcId="{238866C6-A604-8A42-A8B6-279E7072A039}" destId="{9F3D0813-7767-604B-A4A5-6A08D6494C47}" srcOrd="0" destOrd="0" presId="urn:microsoft.com/office/officeart/2008/layout/VerticalCurvedList"/>
    <dgm:cxn modelId="{267BEB78-1652-B84A-B924-CFBCFAD89B72}" type="presParOf" srcId="{5A1B068B-777F-9C45-91FD-B500F9DDDC7F}" destId="{9A609130-2508-6540-828D-FC7973E66730}" srcOrd="7" destOrd="0" presId="urn:microsoft.com/office/officeart/2008/layout/VerticalCurvedList"/>
    <dgm:cxn modelId="{F001E48B-0E77-3143-BFA7-37F6544366B7}" type="presParOf" srcId="{5A1B068B-777F-9C45-91FD-B500F9DDDC7F}" destId="{D1C515D2-3589-B649-AC4F-E36A36E6ADA4}" srcOrd="8" destOrd="0" presId="urn:microsoft.com/office/officeart/2008/layout/VerticalCurvedList"/>
    <dgm:cxn modelId="{FCDDD0B7-EE07-8B46-AFE2-39FA570CBAD7}" type="presParOf" srcId="{D1C515D2-3589-B649-AC4F-E36A36E6ADA4}" destId="{A7603831-EDB2-8046-8CD7-49ACB6E37493}" srcOrd="0" destOrd="0" presId="urn:microsoft.com/office/officeart/2008/layout/VerticalCurvedList"/>
    <dgm:cxn modelId="{185B9583-A213-544D-8D58-E852A57C5158}" type="presParOf" srcId="{5A1B068B-777F-9C45-91FD-B500F9DDDC7F}" destId="{92F93834-1AA8-E346-B74E-12D726217E5F}" srcOrd="9" destOrd="0" presId="urn:microsoft.com/office/officeart/2008/layout/VerticalCurvedList"/>
    <dgm:cxn modelId="{E5678834-A8A1-074D-9870-6359A3F20620}" type="presParOf" srcId="{5A1B068B-777F-9C45-91FD-B500F9DDDC7F}" destId="{2D4C3E46-23DA-7241-808E-97AD1CD6315C}" srcOrd="10" destOrd="0" presId="urn:microsoft.com/office/officeart/2008/layout/VerticalCurvedList"/>
    <dgm:cxn modelId="{78E6F4B8-D0AD-B243-B4F1-6D5D38300FAB}" type="presParOf" srcId="{2D4C3E46-23DA-7241-808E-97AD1CD6315C}" destId="{DBB7B125-5AF6-7447-BC26-F77955BB1964}" srcOrd="0" destOrd="0" presId="urn:microsoft.com/office/officeart/2008/layout/VerticalCurvedList"/>
    <dgm:cxn modelId="{0CC84FCA-D8EC-AE40-BFCC-CB94FF4E6002}" type="presParOf" srcId="{5A1B068B-777F-9C45-91FD-B500F9DDDC7F}" destId="{D5EB95DF-161F-BC45-A733-7AC2F02F10BA}" srcOrd="11" destOrd="0" presId="urn:microsoft.com/office/officeart/2008/layout/VerticalCurvedList"/>
    <dgm:cxn modelId="{2B336C13-226A-BE42-A125-6964EF85A319}" type="presParOf" srcId="{5A1B068B-777F-9C45-91FD-B500F9DDDC7F}" destId="{22B793A8-2A5C-E642-88A1-4E739DA4F5A8}" srcOrd="12" destOrd="0" presId="urn:microsoft.com/office/officeart/2008/layout/VerticalCurvedList"/>
    <dgm:cxn modelId="{263D0260-8A4E-B847-9478-43F4A5E4BD65}" type="presParOf" srcId="{22B793A8-2A5C-E642-88A1-4E739DA4F5A8}" destId="{87F2E8E1-2E38-EB42-82E4-0D66E4C5689D}" srcOrd="0" destOrd="0" presId="urn:microsoft.com/office/officeart/2008/layout/VerticalCurvedList"/>
    <dgm:cxn modelId="{BFE2B35B-919A-FB48-A3CF-E31934AEBABF}" type="presParOf" srcId="{5A1B068B-777F-9C45-91FD-B500F9DDDC7F}" destId="{D39B7986-1FCB-2848-90E7-738262B1AFB5}" srcOrd="13" destOrd="0" presId="urn:microsoft.com/office/officeart/2008/layout/VerticalCurvedList"/>
    <dgm:cxn modelId="{35503484-A6C6-3649-B5BA-09341BB36247}" type="presParOf" srcId="{5A1B068B-777F-9C45-91FD-B500F9DDDC7F}" destId="{85BDA592-BE13-D74E-A111-B1CE07D2B3C0}" srcOrd="14" destOrd="0" presId="urn:microsoft.com/office/officeart/2008/layout/VerticalCurvedList"/>
    <dgm:cxn modelId="{AD7601B0-3DE1-074E-996D-E391FBFCA6DF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E990245-5E9E-9949-8578-174A43052BE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26653B7-9649-AC49-BBCA-6B9B569AF979}">
      <dgm:prSet phldrT="[Texto]"/>
      <dgm:spPr/>
      <dgm:t>
        <a:bodyPr/>
        <a:lstStyle/>
        <a:p>
          <a:r>
            <a:rPr lang="es-ES" baseline="0" dirty="0"/>
            <a:t>Copia</a:t>
          </a:r>
        </a:p>
        <a:p>
          <a:r>
            <a:rPr lang="es-ES" baseline="0" dirty="0"/>
            <a:t>Nota 1.0 Evaluación</a:t>
          </a:r>
        </a:p>
        <a:p>
          <a:r>
            <a:rPr lang="es-ES" baseline="0" dirty="0"/>
            <a:t>Sumario (2da. Oportunidad Art. 79)</a:t>
          </a:r>
          <a:endParaRPr lang="es-ES_tradnl" dirty="0"/>
        </a:p>
      </dgm:t>
    </dgm:pt>
    <dgm:pt modelId="{1661EBAE-938E-7541-BD1F-29170410913B}" type="parTrans" cxnId="{8B63F6C3-9DCE-4D41-8C0D-E6B18A18EC64}">
      <dgm:prSet/>
      <dgm:spPr/>
      <dgm:t>
        <a:bodyPr/>
        <a:lstStyle/>
        <a:p>
          <a:endParaRPr lang="es-ES_tradnl"/>
        </a:p>
      </dgm:t>
    </dgm:pt>
    <dgm:pt modelId="{CFA1C1BF-F6A2-C047-BFD2-6C3E77E9A349}" type="sibTrans" cxnId="{8B63F6C3-9DCE-4D41-8C0D-E6B18A18EC64}">
      <dgm:prSet/>
      <dgm:spPr/>
      <dgm:t>
        <a:bodyPr/>
        <a:lstStyle/>
        <a:p>
          <a:endParaRPr lang="es-ES_tradnl"/>
        </a:p>
      </dgm:t>
    </dgm:pt>
    <dgm:pt modelId="{CCDC7F6E-AFC4-CE40-9D95-E0BC314938B1}">
      <dgm:prSet phldrT="[Texto]"/>
      <dgm:spPr/>
      <dgm:t>
        <a:bodyPr/>
        <a:lstStyle/>
        <a:p>
          <a:r>
            <a:rPr lang="es-ES_tradnl" dirty="0"/>
            <a:t>Está prohibido firmar la asistencia por un (a) compañero (a)</a:t>
          </a:r>
        </a:p>
      </dgm:t>
    </dgm:pt>
    <dgm:pt modelId="{0205AE96-ACAD-C14A-9A70-1A6AEECD5D6A}" type="parTrans" cxnId="{76CE9006-7BA3-5144-9394-F8F184391B5C}">
      <dgm:prSet/>
      <dgm:spPr/>
      <dgm:t>
        <a:bodyPr/>
        <a:lstStyle/>
        <a:p>
          <a:endParaRPr lang="es-ES_tradnl"/>
        </a:p>
      </dgm:t>
    </dgm:pt>
    <dgm:pt modelId="{F31BE83D-9C5B-FD4D-AB30-BAC7F04E88DC}" type="sibTrans" cxnId="{76CE9006-7BA3-5144-9394-F8F184391B5C}">
      <dgm:prSet/>
      <dgm:spPr/>
      <dgm:t>
        <a:bodyPr/>
        <a:lstStyle/>
        <a:p>
          <a:endParaRPr lang="es-ES_tradnl"/>
        </a:p>
      </dgm:t>
    </dgm:pt>
    <dgm:pt modelId="{AEAA0A5C-C13F-B141-A6A1-773B1C7834E8}">
      <dgm:prSet phldrT="[Texto]"/>
      <dgm:spPr/>
      <dgm:t>
        <a:bodyPr/>
        <a:lstStyle/>
        <a:p>
          <a:r>
            <a:rPr lang="es-ES" dirty="0"/>
            <a:t>Aquellos estudiantes que trabajen, deberán justificar con el Jefe de carrera a través de sus respectivos contratos de trabajo, al inicio del semestre.</a:t>
          </a:r>
          <a:endParaRPr lang="es-ES_tradnl" dirty="0"/>
        </a:p>
      </dgm:t>
    </dgm:pt>
    <dgm:pt modelId="{4A9983D3-DA61-B647-AFF1-CB65E254F78D}" type="parTrans" cxnId="{2FB2092A-1E42-684A-9ADD-614CDE3A4759}">
      <dgm:prSet/>
      <dgm:spPr/>
      <dgm:t>
        <a:bodyPr/>
        <a:lstStyle/>
        <a:p>
          <a:endParaRPr lang="es-ES_tradnl"/>
        </a:p>
      </dgm:t>
    </dgm:pt>
    <dgm:pt modelId="{61A28375-E40B-904E-9BE8-772BB9EE57D0}" type="sibTrans" cxnId="{2FB2092A-1E42-684A-9ADD-614CDE3A4759}">
      <dgm:prSet/>
      <dgm:spPr/>
      <dgm:t>
        <a:bodyPr/>
        <a:lstStyle/>
        <a:p>
          <a:endParaRPr lang="es-ES_tradnl"/>
        </a:p>
      </dgm:t>
    </dgm:pt>
    <dgm:pt modelId="{EF51BE62-4B67-9940-8A17-0F06D2CE7A18}">
      <dgm:prSet phldrT="[Texto]"/>
      <dgm:spPr/>
      <dgm:t>
        <a:bodyPr/>
        <a:lstStyle/>
        <a:p>
          <a:r>
            <a:rPr lang="es-ES_tradnl" dirty="0"/>
            <a:t>Adherir al Reglamento de Docencia de Pregrado</a:t>
          </a:r>
        </a:p>
      </dgm:t>
    </dgm:pt>
    <dgm:pt modelId="{83E73F3C-BB6F-8845-AF43-2756A351962F}" type="parTrans" cxnId="{E862201C-7894-764B-BAEC-1563210B41F2}">
      <dgm:prSet/>
      <dgm:spPr/>
      <dgm:t>
        <a:bodyPr/>
        <a:lstStyle/>
        <a:p>
          <a:endParaRPr lang="es-ES_tradnl"/>
        </a:p>
      </dgm:t>
    </dgm:pt>
    <dgm:pt modelId="{B56EE936-7B60-914A-B077-FD433A2E8CE9}" type="sibTrans" cxnId="{E862201C-7894-764B-BAEC-1563210B41F2}">
      <dgm:prSet/>
      <dgm:spPr/>
      <dgm:t>
        <a:bodyPr/>
        <a:lstStyle/>
        <a:p>
          <a:endParaRPr lang="es-ES_tradnl"/>
        </a:p>
      </dgm:t>
    </dgm:pt>
    <dgm:pt modelId="{6D2C084D-897D-C440-9B4D-80A19266C247}">
      <dgm:prSet phldrT="[Texto]"/>
      <dgm:spPr/>
      <dgm:t>
        <a:bodyPr/>
        <a:lstStyle/>
        <a:p>
          <a:r>
            <a:rPr lang="es-ES_tradnl" dirty="0"/>
            <a:t>No se permite el uso de celular en clases</a:t>
          </a:r>
        </a:p>
      </dgm:t>
    </dgm:pt>
    <dgm:pt modelId="{BBD3B5CD-C310-CC45-A591-C917D4992DC4}" type="parTrans" cxnId="{231ECEEB-F25B-E24E-94B7-C1B7715F666A}">
      <dgm:prSet/>
      <dgm:spPr/>
      <dgm:t>
        <a:bodyPr/>
        <a:lstStyle/>
        <a:p>
          <a:endParaRPr lang="es-ES_tradnl"/>
        </a:p>
      </dgm:t>
    </dgm:pt>
    <dgm:pt modelId="{5C23EF67-34E4-1145-86F3-A08BBCCA73E4}" type="sibTrans" cxnId="{231ECEEB-F25B-E24E-94B7-C1B7715F666A}">
      <dgm:prSet/>
      <dgm:spPr/>
      <dgm:t>
        <a:bodyPr/>
        <a:lstStyle/>
        <a:p>
          <a:endParaRPr lang="es-ES_tradnl"/>
        </a:p>
      </dgm:t>
    </dgm:pt>
    <dgm:pt modelId="{BAF31EBE-1A35-124B-9AD5-83060EE8A31D}">
      <dgm:prSet phldrT="[Texto]"/>
      <dgm:spPr/>
      <dgm:t>
        <a:bodyPr/>
        <a:lstStyle/>
        <a:p>
          <a:r>
            <a:rPr lang="es-ES_tradnl" dirty="0"/>
            <a:t>Canal oficial de comunicación</a:t>
          </a:r>
          <a:r>
            <a:rPr lang="es-ES" dirty="0"/>
            <a:t> es EDUCA</a:t>
          </a:r>
          <a:endParaRPr lang="es-ES_tradnl" dirty="0"/>
        </a:p>
      </dgm:t>
    </dgm:pt>
    <dgm:pt modelId="{9CE16DC6-E3F5-4249-B64C-E249D990CED7}" type="parTrans" cxnId="{A593672C-7553-8447-993C-EBBAC949F9DB}">
      <dgm:prSet/>
      <dgm:spPr/>
      <dgm:t>
        <a:bodyPr/>
        <a:lstStyle/>
        <a:p>
          <a:endParaRPr lang="es-CL"/>
        </a:p>
      </dgm:t>
    </dgm:pt>
    <dgm:pt modelId="{CF6C5FBE-5B94-7445-AE82-BE9D85176473}" type="sibTrans" cxnId="{A593672C-7553-8447-993C-EBBAC949F9DB}">
      <dgm:prSet/>
      <dgm:spPr/>
      <dgm:t>
        <a:bodyPr/>
        <a:lstStyle/>
        <a:p>
          <a:endParaRPr lang="es-CL"/>
        </a:p>
      </dgm:t>
    </dgm:pt>
    <dgm:pt modelId="{EDA39EC2-9583-0442-8264-37CFEFC82B49}">
      <dgm:prSet phldrT="[Texto]"/>
      <dgm:spPr/>
      <dgm:t>
        <a:bodyPr/>
        <a:lstStyle/>
        <a:p>
          <a:r>
            <a:rPr lang="es-ES_tradnl" dirty="0"/>
            <a:t>70% Asistencia Obligatoria, en caso de no tener el % mínimo, se reprueba automáticamente la asignatura.</a:t>
          </a:r>
        </a:p>
      </dgm:t>
    </dgm:pt>
    <dgm:pt modelId="{5035BC66-E746-FF47-A7B7-E9D70961BBAF}" type="parTrans" cxnId="{574E826B-2CA8-AA44-91FF-1F884C582C0E}">
      <dgm:prSet/>
      <dgm:spPr/>
      <dgm:t>
        <a:bodyPr/>
        <a:lstStyle/>
        <a:p>
          <a:endParaRPr lang="es-CL"/>
        </a:p>
      </dgm:t>
    </dgm:pt>
    <dgm:pt modelId="{DA1FE1DC-DF26-B842-A83D-8BC80D9F4EFD}" type="sibTrans" cxnId="{574E826B-2CA8-AA44-91FF-1F884C582C0E}">
      <dgm:prSet/>
      <dgm:spPr/>
      <dgm:t>
        <a:bodyPr/>
        <a:lstStyle/>
        <a:p>
          <a:endParaRPr lang="es-CL"/>
        </a:p>
      </dgm:t>
    </dgm:pt>
    <dgm:pt modelId="{142B21A4-8D19-0642-8E9D-256851CE148A}">
      <dgm:prSet phldrT="[Texto]"/>
      <dgm:spPr/>
      <dgm:t>
        <a:bodyPr/>
        <a:lstStyle/>
        <a:p>
          <a:r>
            <a:rPr lang="es-ES_tradnl" dirty="0"/>
            <a:t>Justificación</a:t>
          </a:r>
          <a:r>
            <a:rPr lang="es-ES" dirty="0"/>
            <a:t> de Inasistencias a evaluaciones</a:t>
          </a:r>
          <a:r>
            <a:rPr lang="es-ES" baseline="0" dirty="0"/>
            <a:t> a lo más en </a:t>
          </a:r>
          <a:r>
            <a:rPr lang="es-ES" dirty="0"/>
            <a:t>48 Hrs con el Profesor.</a:t>
          </a:r>
          <a:endParaRPr lang="es-ES_tradnl" dirty="0"/>
        </a:p>
      </dgm:t>
    </dgm:pt>
    <dgm:pt modelId="{36BA47FD-B8A5-1B4C-9E4A-37E0FD4A044F}" type="parTrans" cxnId="{78EC641F-F01E-9D44-9569-E68589B36E3F}">
      <dgm:prSet/>
      <dgm:spPr/>
      <dgm:t>
        <a:bodyPr/>
        <a:lstStyle/>
        <a:p>
          <a:endParaRPr lang="es-CL"/>
        </a:p>
      </dgm:t>
    </dgm:pt>
    <dgm:pt modelId="{0475DBD7-B5C4-1146-809F-E9471F148E78}" type="sibTrans" cxnId="{78EC641F-F01E-9D44-9569-E68589B36E3F}">
      <dgm:prSet/>
      <dgm:spPr/>
      <dgm:t>
        <a:bodyPr/>
        <a:lstStyle/>
        <a:p>
          <a:endParaRPr lang="es-CL"/>
        </a:p>
      </dgm:t>
    </dgm:pt>
    <dgm:pt modelId="{331A8F24-F2CC-C84C-826F-37DDC4685A70}">
      <dgm:prSet phldrT="[Texto]"/>
      <dgm:spPr/>
      <dgm:t>
        <a:bodyPr/>
        <a:lstStyle/>
        <a:p>
          <a:r>
            <a:rPr lang="es-ES_tradnl" dirty="0"/>
            <a:t>No se permite el ingreso de alumnos atrasados después de los 15 minutos de iniciada la clase</a:t>
          </a:r>
        </a:p>
      </dgm:t>
    </dgm:pt>
    <dgm:pt modelId="{6351E411-8B7A-7A44-9A80-1FAFFF035A72}" type="parTrans" cxnId="{9E8E6F0F-BEF6-754C-83BA-E733CE855C00}">
      <dgm:prSet/>
      <dgm:spPr/>
      <dgm:t>
        <a:bodyPr/>
        <a:lstStyle/>
        <a:p>
          <a:endParaRPr lang="es-CL"/>
        </a:p>
      </dgm:t>
    </dgm:pt>
    <dgm:pt modelId="{DED50765-55FC-9A43-A1C7-4847A22D6154}" type="sibTrans" cxnId="{9E8E6F0F-BEF6-754C-83BA-E733CE855C00}">
      <dgm:prSet/>
      <dgm:spPr/>
      <dgm:t>
        <a:bodyPr/>
        <a:lstStyle/>
        <a:p>
          <a:endParaRPr lang="es-CL"/>
        </a:p>
      </dgm:t>
    </dgm:pt>
    <dgm:pt modelId="{ABF09D84-778B-F449-963E-4B97C0AEE36F}" type="pres">
      <dgm:prSet presAssocID="{2E990245-5E9E-9949-8578-174A43052BE8}" presName="diagram" presStyleCnt="0">
        <dgm:presLayoutVars>
          <dgm:dir/>
          <dgm:resizeHandles val="exact"/>
        </dgm:presLayoutVars>
      </dgm:prSet>
      <dgm:spPr/>
    </dgm:pt>
    <dgm:pt modelId="{086A99EB-8D0C-0E41-BCCD-332EB5326344}" type="pres">
      <dgm:prSet presAssocID="{BAF31EBE-1A35-124B-9AD5-83060EE8A31D}" presName="node" presStyleLbl="node1" presStyleIdx="0" presStyleCnt="9">
        <dgm:presLayoutVars>
          <dgm:bulletEnabled val="1"/>
        </dgm:presLayoutVars>
      </dgm:prSet>
      <dgm:spPr/>
    </dgm:pt>
    <dgm:pt modelId="{F19BEBDB-5B21-2A42-B7AD-EE88E7B2F83F}" type="pres">
      <dgm:prSet presAssocID="{CF6C5FBE-5B94-7445-AE82-BE9D85176473}" presName="sibTrans" presStyleCnt="0"/>
      <dgm:spPr/>
    </dgm:pt>
    <dgm:pt modelId="{51902EF6-336D-DD4B-AC10-8CFC40A0B27A}" type="pres">
      <dgm:prSet presAssocID="{126653B7-9649-AC49-BBCA-6B9B569AF979}" presName="node" presStyleLbl="node1" presStyleIdx="1" presStyleCnt="9">
        <dgm:presLayoutVars>
          <dgm:bulletEnabled val="1"/>
        </dgm:presLayoutVars>
      </dgm:prSet>
      <dgm:spPr/>
    </dgm:pt>
    <dgm:pt modelId="{32A84B8D-E499-0447-A1E2-B168BE2E1CB0}" type="pres">
      <dgm:prSet presAssocID="{CFA1C1BF-F6A2-C047-BFD2-6C3E77E9A349}" presName="sibTrans" presStyleCnt="0"/>
      <dgm:spPr/>
    </dgm:pt>
    <dgm:pt modelId="{2E49F6E0-B820-5544-BEE7-120DD8E5F427}" type="pres">
      <dgm:prSet presAssocID="{EDA39EC2-9583-0442-8264-37CFEFC82B49}" presName="node" presStyleLbl="node1" presStyleIdx="2" presStyleCnt="9">
        <dgm:presLayoutVars>
          <dgm:bulletEnabled val="1"/>
        </dgm:presLayoutVars>
      </dgm:prSet>
      <dgm:spPr/>
    </dgm:pt>
    <dgm:pt modelId="{30B3EE95-67A6-5E47-B749-75222C85A663}" type="pres">
      <dgm:prSet presAssocID="{DA1FE1DC-DF26-B842-A83D-8BC80D9F4EFD}" presName="sibTrans" presStyleCnt="0"/>
      <dgm:spPr/>
    </dgm:pt>
    <dgm:pt modelId="{E4D1E060-97D7-8A49-A5FC-11350544C3E2}" type="pres">
      <dgm:prSet presAssocID="{CCDC7F6E-AFC4-CE40-9D95-E0BC314938B1}" presName="node" presStyleLbl="node1" presStyleIdx="3" presStyleCnt="9">
        <dgm:presLayoutVars>
          <dgm:bulletEnabled val="1"/>
        </dgm:presLayoutVars>
      </dgm:prSet>
      <dgm:spPr/>
    </dgm:pt>
    <dgm:pt modelId="{8E62B23A-14B1-CE44-936E-652F69437A09}" type="pres">
      <dgm:prSet presAssocID="{F31BE83D-9C5B-FD4D-AB30-BAC7F04E88DC}" presName="sibTrans" presStyleCnt="0"/>
      <dgm:spPr/>
    </dgm:pt>
    <dgm:pt modelId="{8F9CCF01-7CC4-7147-8D66-2EB9C647045B}" type="pres">
      <dgm:prSet presAssocID="{AEAA0A5C-C13F-B141-A6A1-773B1C7834E8}" presName="node" presStyleLbl="node1" presStyleIdx="4" presStyleCnt="9">
        <dgm:presLayoutVars>
          <dgm:bulletEnabled val="1"/>
        </dgm:presLayoutVars>
      </dgm:prSet>
      <dgm:spPr/>
    </dgm:pt>
    <dgm:pt modelId="{AF55FA66-4C3F-5140-BF94-89E8A3142460}" type="pres">
      <dgm:prSet presAssocID="{61A28375-E40B-904E-9BE8-772BB9EE57D0}" presName="sibTrans" presStyleCnt="0"/>
      <dgm:spPr/>
    </dgm:pt>
    <dgm:pt modelId="{36991C79-5778-9148-93D7-9228AF23833E}" type="pres">
      <dgm:prSet presAssocID="{6D2C084D-897D-C440-9B4D-80A19266C247}" presName="node" presStyleLbl="node1" presStyleIdx="5" presStyleCnt="9">
        <dgm:presLayoutVars>
          <dgm:bulletEnabled val="1"/>
        </dgm:presLayoutVars>
      </dgm:prSet>
      <dgm:spPr/>
    </dgm:pt>
    <dgm:pt modelId="{6AD6E47D-DE83-284E-8474-2CF9807DBB69}" type="pres">
      <dgm:prSet presAssocID="{5C23EF67-34E4-1145-86F3-A08BBCCA73E4}" presName="sibTrans" presStyleCnt="0"/>
      <dgm:spPr/>
    </dgm:pt>
    <dgm:pt modelId="{FFBE3296-AFF7-A24E-B09F-54B6D04CB7B5}" type="pres">
      <dgm:prSet presAssocID="{331A8F24-F2CC-C84C-826F-37DDC4685A70}" presName="node" presStyleLbl="node1" presStyleIdx="6" presStyleCnt="9">
        <dgm:presLayoutVars>
          <dgm:bulletEnabled val="1"/>
        </dgm:presLayoutVars>
      </dgm:prSet>
      <dgm:spPr/>
    </dgm:pt>
    <dgm:pt modelId="{04E825FC-814A-BC4A-B81B-8F0B6BE58BAF}" type="pres">
      <dgm:prSet presAssocID="{DED50765-55FC-9A43-A1C7-4847A22D6154}" presName="sibTrans" presStyleCnt="0"/>
      <dgm:spPr/>
    </dgm:pt>
    <dgm:pt modelId="{BA47F5F5-B6A8-1844-80E6-1CB246427535}" type="pres">
      <dgm:prSet presAssocID="{142B21A4-8D19-0642-8E9D-256851CE148A}" presName="node" presStyleLbl="node1" presStyleIdx="7" presStyleCnt="9">
        <dgm:presLayoutVars>
          <dgm:bulletEnabled val="1"/>
        </dgm:presLayoutVars>
      </dgm:prSet>
      <dgm:spPr/>
    </dgm:pt>
    <dgm:pt modelId="{34F07414-8AAF-0A4D-803F-58AFE2C8C9B2}" type="pres">
      <dgm:prSet presAssocID="{0475DBD7-B5C4-1146-809F-E9471F148E78}" presName="sibTrans" presStyleCnt="0"/>
      <dgm:spPr/>
    </dgm:pt>
    <dgm:pt modelId="{775E1354-479A-9841-98A9-0AE45995D66E}" type="pres">
      <dgm:prSet presAssocID="{EF51BE62-4B67-9940-8A17-0F06D2CE7A18}" presName="node" presStyleLbl="node1" presStyleIdx="8" presStyleCnt="9">
        <dgm:presLayoutVars>
          <dgm:bulletEnabled val="1"/>
        </dgm:presLayoutVars>
      </dgm:prSet>
      <dgm:spPr/>
    </dgm:pt>
  </dgm:ptLst>
  <dgm:cxnLst>
    <dgm:cxn modelId="{76CE9006-7BA3-5144-9394-F8F184391B5C}" srcId="{2E990245-5E9E-9949-8578-174A43052BE8}" destId="{CCDC7F6E-AFC4-CE40-9D95-E0BC314938B1}" srcOrd="3" destOrd="0" parTransId="{0205AE96-ACAD-C14A-9A70-1A6AEECD5D6A}" sibTransId="{F31BE83D-9C5B-FD4D-AB30-BAC7F04E88DC}"/>
    <dgm:cxn modelId="{9E8E6F0F-BEF6-754C-83BA-E733CE855C00}" srcId="{2E990245-5E9E-9949-8578-174A43052BE8}" destId="{331A8F24-F2CC-C84C-826F-37DDC4685A70}" srcOrd="6" destOrd="0" parTransId="{6351E411-8B7A-7A44-9A80-1FAFFF035A72}" sibTransId="{DED50765-55FC-9A43-A1C7-4847A22D6154}"/>
    <dgm:cxn modelId="{73D66313-2902-DA4C-983D-1411565A38A7}" type="presOf" srcId="{6D2C084D-897D-C440-9B4D-80A19266C247}" destId="{36991C79-5778-9148-93D7-9228AF23833E}" srcOrd="0" destOrd="0" presId="urn:microsoft.com/office/officeart/2005/8/layout/default"/>
    <dgm:cxn modelId="{E862201C-7894-764B-BAEC-1563210B41F2}" srcId="{2E990245-5E9E-9949-8578-174A43052BE8}" destId="{EF51BE62-4B67-9940-8A17-0F06D2CE7A18}" srcOrd="8" destOrd="0" parTransId="{83E73F3C-BB6F-8845-AF43-2756A351962F}" sibTransId="{B56EE936-7B60-914A-B077-FD433A2E8CE9}"/>
    <dgm:cxn modelId="{78EC641F-F01E-9D44-9569-E68589B36E3F}" srcId="{2E990245-5E9E-9949-8578-174A43052BE8}" destId="{142B21A4-8D19-0642-8E9D-256851CE148A}" srcOrd="7" destOrd="0" parTransId="{36BA47FD-B8A5-1B4C-9E4A-37E0FD4A044F}" sibTransId="{0475DBD7-B5C4-1146-809F-E9471F148E78}"/>
    <dgm:cxn modelId="{2FB2092A-1E42-684A-9ADD-614CDE3A4759}" srcId="{2E990245-5E9E-9949-8578-174A43052BE8}" destId="{AEAA0A5C-C13F-B141-A6A1-773B1C7834E8}" srcOrd="4" destOrd="0" parTransId="{4A9983D3-DA61-B647-AFF1-CB65E254F78D}" sibTransId="{61A28375-E40B-904E-9BE8-772BB9EE57D0}"/>
    <dgm:cxn modelId="{A593672C-7553-8447-993C-EBBAC949F9DB}" srcId="{2E990245-5E9E-9949-8578-174A43052BE8}" destId="{BAF31EBE-1A35-124B-9AD5-83060EE8A31D}" srcOrd="0" destOrd="0" parTransId="{9CE16DC6-E3F5-4249-B64C-E249D990CED7}" sibTransId="{CF6C5FBE-5B94-7445-AE82-BE9D85176473}"/>
    <dgm:cxn modelId="{EDAA7933-246E-D44C-A048-C7E58B2F426F}" type="presOf" srcId="{AEAA0A5C-C13F-B141-A6A1-773B1C7834E8}" destId="{8F9CCF01-7CC4-7147-8D66-2EB9C647045B}" srcOrd="0" destOrd="0" presId="urn:microsoft.com/office/officeart/2005/8/layout/default"/>
    <dgm:cxn modelId="{96846239-A1BC-D543-9824-990B8397D747}" type="presOf" srcId="{126653B7-9649-AC49-BBCA-6B9B569AF979}" destId="{51902EF6-336D-DD4B-AC10-8CFC40A0B27A}" srcOrd="0" destOrd="0" presId="urn:microsoft.com/office/officeart/2005/8/layout/default"/>
    <dgm:cxn modelId="{9F6BEC5C-E928-9944-90B2-C25B3D0BC099}" type="presOf" srcId="{CCDC7F6E-AFC4-CE40-9D95-E0BC314938B1}" destId="{E4D1E060-97D7-8A49-A5FC-11350544C3E2}" srcOrd="0" destOrd="0" presId="urn:microsoft.com/office/officeart/2005/8/layout/default"/>
    <dgm:cxn modelId="{574E826B-2CA8-AA44-91FF-1F884C582C0E}" srcId="{2E990245-5E9E-9949-8578-174A43052BE8}" destId="{EDA39EC2-9583-0442-8264-37CFEFC82B49}" srcOrd="2" destOrd="0" parTransId="{5035BC66-E746-FF47-A7B7-E9D70961BBAF}" sibTransId="{DA1FE1DC-DF26-B842-A83D-8BC80D9F4EFD}"/>
    <dgm:cxn modelId="{1C2A9E89-E4F1-B146-B3DA-4BF01CAF165D}" type="presOf" srcId="{BAF31EBE-1A35-124B-9AD5-83060EE8A31D}" destId="{086A99EB-8D0C-0E41-BCCD-332EB5326344}" srcOrd="0" destOrd="0" presId="urn:microsoft.com/office/officeart/2005/8/layout/default"/>
    <dgm:cxn modelId="{C8198491-8D0D-D240-A354-3883BAAFB0D3}" type="presOf" srcId="{EDA39EC2-9583-0442-8264-37CFEFC82B49}" destId="{2E49F6E0-B820-5544-BEE7-120DD8E5F427}" srcOrd="0" destOrd="0" presId="urn:microsoft.com/office/officeart/2005/8/layout/default"/>
    <dgm:cxn modelId="{FC4DFCA1-9981-194A-B466-121A9C949864}" type="presOf" srcId="{2E990245-5E9E-9949-8578-174A43052BE8}" destId="{ABF09D84-778B-F449-963E-4B97C0AEE36F}" srcOrd="0" destOrd="0" presId="urn:microsoft.com/office/officeart/2005/8/layout/default"/>
    <dgm:cxn modelId="{8B63F6C3-9DCE-4D41-8C0D-E6B18A18EC64}" srcId="{2E990245-5E9E-9949-8578-174A43052BE8}" destId="{126653B7-9649-AC49-BBCA-6B9B569AF979}" srcOrd="1" destOrd="0" parTransId="{1661EBAE-938E-7541-BD1F-29170410913B}" sibTransId="{CFA1C1BF-F6A2-C047-BFD2-6C3E77E9A349}"/>
    <dgm:cxn modelId="{71D0D2C5-594A-8448-91EB-36BC58FC0A06}" type="presOf" srcId="{142B21A4-8D19-0642-8E9D-256851CE148A}" destId="{BA47F5F5-B6A8-1844-80E6-1CB246427535}" srcOrd="0" destOrd="0" presId="urn:microsoft.com/office/officeart/2005/8/layout/default"/>
    <dgm:cxn modelId="{BF16E6E4-3015-9A44-A50C-C397CF034F94}" type="presOf" srcId="{EF51BE62-4B67-9940-8A17-0F06D2CE7A18}" destId="{775E1354-479A-9841-98A9-0AE45995D66E}" srcOrd="0" destOrd="0" presId="urn:microsoft.com/office/officeart/2005/8/layout/default"/>
    <dgm:cxn modelId="{231ECEEB-F25B-E24E-94B7-C1B7715F666A}" srcId="{2E990245-5E9E-9949-8578-174A43052BE8}" destId="{6D2C084D-897D-C440-9B4D-80A19266C247}" srcOrd="5" destOrd="0" parTransId="{BBD3B5CD-C310-CC45-A591-C917D4992DC4}" sibTransId="{5C23EF67-34E4-1145-86F3-A08BBCCA73E4}"/>
    <dgm:cxn modelId="{384FF8FA-CD36-7640-80D9-3734E38A08BB}" type="presOf" srcId="{331A8F24-F2CC-C84C-826F-37DDC4685A70}" destId="{FFBE3296-AFF7-A24E-B09F-54B6D04CB7B5}" srcOrd="0" destOrd="0" presId="urn:microsoft.com/office/officeart/2005/8/layout/default"/>
    <dgm:cxn modelId="{B89A49A9-B392-A14C-81C0-3534AA44F394}" type="presParOf" srcId="{ABF09D84-778B-F449-963E-4B97C0AEE36F}" destId="{086A99EB-8D0C-0E41-BCCD-332EB5326344}" srcOrd="0" destOrd="0" presId="urn:microsoft.com/office/officeart/2005/8/layout/default"/>
    <dgm:cxn modelId="{0E07205C-21AA-664A-AD8A-5C9F88BC695E}" type="presParOf" srcId="{ABF09D84-778B-F449-963E-4B97C0AEE36F}" destId="{F19BEBDB-5B21-2A42-B7AD-EE88E7B2F83F}" srcOrd="1" destOrd="0" presId="urn:microsoft.com/office/officeart/2005/8/layout/default"/>
    <dgm:cxn modelId="{5D43D192-26ED-4844-8D21-3EC372F4EF14}" type="presParOf" srcId="{ABF09D84-778B-F449-963E-4B97C0AEE36F}" destId="{51902EF6-336D-DD4B-AC10-8CFC40A0B27A}" srcOrd="2" destOrd="0" presId="urn:microsoft.com/office/officeart/2005/8/layout/default"/>
    <dgm:cxn modelId="{C2F373E4-88D9-0644-9F8E-56CE182C90E5}" type="presParOf" srcId="{ABF09D84-778B-F449-963E-4B97C0AEE36F}" destId="{32A84B8D-E499-0447-A1E2-B168BE2E1CB0}" srcOrd="3" destOrd="0" presId="urn:microsoft.com/office/officeart/2005/8/layout/default"/>
    <dgm:cxn modelId="{98EC75FD-372B-724E-AD8B-07610469ABAC}" type="presParOf" srcId="{ABF09D84-778B-F449-963E-4B97C0AEE36F}" destId="{2E49F6E0-B820-5544-BEE7-120DD8E5F427}" srcOrd="4" destOrd="0" presId="urn:microsoft.com/office/officeart/2005/8/layout/default"/>
    <dgm:cxn modelId="{82C66D1D-E023-674C-A188-2590C35C87C0}" type="presParOf" srcId="{ABF09D84-778B-F449-963E-4B97C0AEE36F}" destId="{30B3EE95-67A6-5E47-B749-75222C85A663}" srcOrd="5" destOrd="0" presId="urn:microsoft.com/office/officeart/2005/8/layout/default"/>
    <dgm:cxn modelId="{BBFF1EE2-5568-7049-97F3-8C860B281CD6}" type="presParOf" srcId="{ABF09D84-778B-F449-963E-4B97C0AEE36F}" destId="{E4D1E060-97D7-8A49-A5FC-11350544C3E2}" srcOrd="6" destOrd="0" presId="urn:microsoft.com/office/officeart/2005/8/layout/default"/>
    <dgm:cxn modelId="{1C883D26-60F5-3446-91A3-44B05F6E9FE0}" type="presParOf" srcId="{ABF09D84-778B-F449-963E-4B97C0AEE36F}" destId="{8E62B23A-14B1-CE44-936E-652F69437A09}" srcOrd="7" destOrd="0" presId="urn:microsoft.com/office/officeart/2005/8/layout/default"/>
    <dgm:cxn modelId="{91CD0463-13C4-A34B-B6C3-8CCCC0AF9B7E}" type="presParOf" srcId="{ABF09D84-778B-F449-963E-4B97C0AEE36F}" destId="{8F9CCF01-7CC4-7147-8D66-2EB9C647045B}" srcOrd="8" destOrd="0" presId="urn:microsoft.com/office/officeart/2005/8/layout/default"/>
    <dgm:cxn modelId="{805ED0A0-8CCF-FA4E-89DC-E048BA021744}" type="presParOf" srcId="{ABF09D84-778B-F449-963E-4B97C0AEE36F}" destId="{AF55FA66-4C3F-5140-BF94-89E8A3142460}" srcOrd="9" destOrd="0" presId="urn:microsoft.com/office/officeart/2005/8/layout/default"/>
    <dgm:cxn modelId="{AD8556FC-81E3-2342-8E6D-E2A04265E709}" type="presParOf" srcId="{ABF09D84-778B-F449-963E-4B97C0AEE36F}" destId="{36991C79-5778-9148-93D7-9228AF23833E}" srcOrd="10" destOrd="0" presId="urn:microsoft.com/office/officeart/2005/8/layout/default"/>
    <dgm:cxn modelId="{6345B521-08F3-9949-B2DE-338C200312A8}" type="presParOf" srcId="{ABF09D84-778B-F449-963E-4B97C0AEE36F}" destId="{6AD6E47D-DE83-284E-8474-2CF9807DBB69}" srcOrd="11" destOrd="0" presId="urn:microsoft.com/office/officeart/2005/8/layout/default"/>
    <dgm:cxn modelId="{F49FCC61-5740-2044-9FF3-5DD993ECF748}" type="presParOf" srcId="{ABF09D84-778B-F449-963E-4B97C0AEE36F}" destId="{FFBE3296-AFF7-A24E-B09F-54B6D04CB7B5}" srcOrd="12" destOrd="0" presId="urn:microsoft.com/office/officeart/2005/8/layout/default"/>
    <dgm:cxn modelId="{CD0D1209-FAC2-A240-BB7C-CAAD13D7148E}" type="presParOf" srcId="{ABF09D84-778B-F449-963E-4B97C0AEE36F}" destId="{04E825FC-814A-BC4A-B81B-8F0B6BE58BAF}" srcOrd="13" destOrd="0" presId="urn:microsoft.com/office/officeart/2005/8/layout/default"/>
    <dgm:cxn modelId="{B7A179B5-5881-B04E-BAA9-A8D476D34DA0}" type="presParOf" srcId="{ABF09D84-778B-F449-963E-4B97C0AEE36F}" destId="{BA47F5F5-B6A8-1844-80E6-1CB246427535}" srcOrd="14" destOrd="0" presId="urn:microsoft.com/office/officeart/2005/8/layout/default"/>
    <dgm:cxn modelId="{20269C9D-D651-0A42-80D9-3A1C108751EF}" type="presParOf" srcId="{ABF09D84-778B-F449-963E-4B97C0AEE36F}" destId="{34F07414-8AAF-0A4D-803F-58AFE2C8C9B2}" srcOrd="15" destOrd="0" presId="urn:microsoft.com/office/officeart/2005/8/layout/default"/>
    <dgm:cxn modelId="{04B2BFD9-F28D-3041-ADF7-91B590B5AC1E}" type="presParOf" srcId="{ABF09D84-778B-F449-963E-4B97C0AEE36F}" destId="{775E1354-479A-9841-98A9-0AE45995D66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>
              <a:latin typeface="+mj-lt"/>
            </a:rPr>
            <a:t>Programa de</a:t>
          </a:r>
          <a:r>
            <a:rPr lang="es-ES_tradnl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>
              <a:latin typeface="+mj-lt"/>
            </a:rPr>
            <a:t>Planificación</a:t>
          </a:r>
          <a:r>
            <a:rPr lang="es-ES" dirty="0">
              <a:latin typeface="+mj-lt"/>
            </a:rPr>
            <a:t> de</a:t>
          </a:r>
          <a:r>
            <a:rPr lang="es-ES" baseline="0" dirty="0">
              <a:latin typeface="+mj-lt"/>
            </a:rPr>
            <a:t> la Asignatura</a:t>
          </a:r>
          <a:endParaRPr lang="es-ES_tradnl" dirty="0">
            <a:latin typeface="+mj-lt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>
              <a:latin typeface="+mj-lt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>
              <a:latin typeface="+mj-lt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>
              <a:latin typeface="+mj-lt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>
            <a:latin typeface="+mj-lt"/>
          </a:endParaRPr>
        </a:p>
      </dgm:t>
    </dgm:pt>
    <dgm:pt modelId="{6EFA785C-5415-6944-AA52-070EB1A17063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>
              <a:latin typeface="+mj-lt"/>
            </a:rPr>
            <a:t>Presentación</a:t>
          </a:r>
          <a:r>
            <a:rPr lang="es-ES" dirty="0">
              <a:latin typeface="+mj-lt"/>
            </a:rPr>
            <a:t> del Profesor &amp; Alumnos</a:t>
          </a:r>
          <a:endParaRPr lang="es-ES_tradnl" dirty="0">
            <a:latin typeface="+mj-lt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>
              <a:latin typeface="+mj-lt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2D6D0602-FAC9-DB46-856F-14EB6F36A80A}" type="presOf" srcId="{C72DF19C-C3D1-2645-B464-D9D6EF113C60}" destId="{23D3854A-D0EF-F847-8F5A-F434D7D3917F}" srcOrd="0" destOrd="0" presId="urn:microsoft.com/office/officeart/2008/layout/VerticalCurvedList"/>
    <dgm:cxn modelId="{DDC76B04-370A-2845-B441-46C97DB3BC85}" type="presOf" srcId="{2C177136-5C4A-5C4B-86B4-E9A11888FEF1}" destId="{D5EB95DF-161F-BC45-A733-7AC2F02F10BA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E4AAE30B-A690-8745-9D23-44576318DD90}" type="presOf" srcId="{F6BB2D5B-261D-7241-A339-BC347EF0A6A2}" destId="{D39B7986-1FCB-2848-90E7-738262B1AFB5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7A47D816-02B5-4247-B6CA-11F3C78DF8C1}" type="presOf" srcId="{3DFD9613-B45B-D245-A863-5307CAFA9794}" destId="{92F93834-1AA8-E346-B74E-12D726217E5F}" srcOrd="0" destOrd="0" presId="urn:microsoft.com/office/officeart/2008/layout/VerticalCurvedList"/>
    <dgm:cxn modelId="{4BDB201C-F117-DA41-9213-10A3B20DB159}" type="presOf" srcId="{6B65979D-307E-364C-8DC2-625B7F4A0415}" destId="{10A5A2F5-6E72-8B48-AE77-38BFE04BA55D}" srcOrd="0" destOrd="0" presId="urn:microsoft.com/office/officeart/2008/layout/VerticalCurvedList"/>
    <dgm:cxn modelId="{3ADA8F37-BFCD-8841-8979-758CE9340785}" type="presOf" srcId="{05EA1093-E207-2842-B91B-7C998062EB44}" destId="{7DF442BB-0F7E-9B48-843F-EC43B11F3ADD}" srcOrd="0" destOrd="0" presId="urn:microsoft.com/office/officeart/2008/layout/VerticalCurvedList"/>
    <dgm:cxn modelId="{62DD406B-1876-514C-8431-ED114C229233}" type="presOf" srcId="{753FA0B9-07EF-2542-9F24-B9300B73BED4}" destId="{9A609130-2508-6540-828D-FC7973E66730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7D075D4-7405-FC4E-AB93-A426BD468454}" type="presOf" srcId="{6EFA785C-5415-6944-AA52-070EB1A17063}" destId="{035D1414-DDCC-0046-835D-F0DB36C0CAC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3B0EB3FF-4347-6445-B6C1-C37D08CAA610}" type="presOf" srcId="{78EBBA7E-9262-434D-BE86-D27C100DC2FD}" destId="{7B5BFC77-3423-9045-8BC5-565AA43E4284}" srcOrd="0" destOrd="0" presId="urn:microsoft.com/office/officeart/2008/layout/VerticalCurvedList"/>
    <dgm:cxn modelId="{ADFDB6F1-E2A1-FD45-BD9F-94E729E4FEB6}" type="presParOf" srcId="{23D3854A-D0EF-F847-8F5A-F434D7D3917F}" destId="{5A1B068B-777F-9C45-91FD-B500F9DDDC7F}" srcOrd="0" destOrd="0" presId="urn:microsoft.com/office/officeart/2008/layout/VerticalCurvedList"/>
    <dgm:cxn modelId="{6B37F62F-B282-BC4D-BDD1-5721DD235955}" type="presParOf" srcId="{5A1B068B-777F-9C45-91FD-B500F9DDDC7F}" destId="{A0A1A80E-1A6A-5F4B-A063-60FB1D32FF4E}" srcOrd="0" destOrd="0" presId="urn:microsoft.com/office/officeart/2008/layout/VerticalCurvedList"/>
    <dgm:cxn modelId="{CD04B197-3FFE-A449-B16F-7CD586D6AF66}" type="presParOf" srcId="{A0A1A80E-1A6A-5F4B-A063-60FB1D32FF4E}" destId="{03819CB6-AD90-0D42-AA69-5CB1517A9F7F}" srcOrd="0" destOrd="0" presId="urn:microsoft.com/office/officeart/2008/layout/VerticalCurvedList"/>
    <dgm:cxn modelId="{A0F9FDEC-0AAB-C64E-BE7D-C12BA63F9017}" type="presParOf" srcId="{A0A1A80E-1A6A-5F4B-A063-60FB1D32FF4E}" destId="{7B5BFC77-3423-9045-8BC5-565AA43E4284}" srcOrd="1" destOrd="0" presId="urn:microsoft.com/office/officeart/2008/layout/VerticalCurvedList"/>
    <dgm:cxn modelId="{F70FC4F4-AFEB-5F4E-8C34-1C3BB72E3A35}" type="presParOf" srcId="{A0A1A80E-1A6A-5F4B-A063-60FB1D32FF4E}" destId="{5E4EA0E7-CC78-1145-AB7D-68DCA0F4F5F4}" srcOrd="2" destOrd="0" presId="urn:microsoft.com/office/officeart/2008/layout/VerticalCurvedList"/>
    <dgm:cxn modelId="{DFB5C8D5-CEF5-FD41-959F-BA19A3E06158}" type="presParOf" srcId="{A0A1A80E-1A6A-5F4B-A063-60FB1D32FF4E}" destId="{9FA5CB7E-46D7-DB40-BFB8-8AFAC4A52B3A}" srcOrd="3" destOrd="0" presId="urn:microsoft.com/office/officeart/2008/layout/VerticalCurvedList"/>
    <dgm:cxn modelId="{97C9FAA6-29C5-4944-9ECD-91F207952267}" type="presParOf" srcId="{5A1B068B-777F-9C45-91FD-B500F9DDDC7F}" destId="{035D1414-DDCC-0046-835D-F0DB36C0CACD}" srcOrd="1" destOrd="0" presId="urn:microsoft.com/office/officeart/2008/layout/VerticalCurvedList"/>
    <dgm:cxn modelId="{F71724D5-E5D5-364E-A4B1-B1091D9C4602}" type="presParOf" srcId="{5A1B068B-777F-9C45-91FD-B500F9DDDC7F}" destId="{4128C2C2-3838-EE43-8AC3-3AEDAC1C4D79}" srcOrd="2" destOrd="0" presId="urn:microsoft.com/office/officeart/2008/layout/VerticalCurvedList"/>
    <dgm:cxn modelId="{044AFA6B-7346-0A41-9A0E-72C16A03CA50}" type="presParOf" srcId="{4128C2C2-3838-EE43-8AC3-3AEDAC1C4D79}" destId="{7890C8E4-B2A5-FF48-A518-E5FCAB5964FB}" srcOrd="0" destOrd="0" presId="urn:microsoft.com/office/officeart/2008/layout/VerticalCurvedList"/>
    <dgm:cxn modelId="{7C4732B8-CAC1-F84A-ADD4-695D6C53B8BB}" type="presParOf" srcId="{5A1B068B-777F-9C45-91FD-B500F9DDDC7F}" destId="{10A5A2F5-6E72-8B48-AE77-38BFE04BA55D}" srcOrd="3" destOrd="0" presId="urn:microsoft.com/office/officeart/2008/layout/VerticalCurvedList"/>
    <dgm:cxn modelId="{FD26795C-3F7D-754E-98B6-8C82E11C6425}" type="presParOf" srcId="{5A1B068B-777F-9C45-91FD-B500F9DDDC7F}" destId="{D5E9A957-C919-A34D-8280-A05D91B35AA7}" srcOrd="4" destOrd="0" presId="urn:microsoft.com/office/officeart/2008/layout/VerticalCurvedList"/>
    <dgm:cxn modelId="{373587ED-E6BB-894B-B4A6-DE53F7E3971A}" type="presParOf" srcId="{D5E9A957-C919-A34D-8280-A05D91B35AA7}" destId="{B0B388E5-8A39-D745-B769-FCD149B30F40}" srcOrd="0" destOrd="0" presId="urn:microsoft.com/office/officeart/2008/layout/VerticalCurvedList"/>
    <dgm:cxn modelId="{5B272578-21F5-8747-A44E-2E87D719CC5C}" type="presParOf" srcId="{5A1B068B-777F-9C45-91FD-B500F9DDDC7F}" destId="{7DF442BB-0F7E-9B48-843F-EC43B11F3ADD}" srcOrd="5" destOrd="0" presId="urn:microsoft.com/office/officeart/2008/layout/VerticalCurvedList"/>
    <dgm:cxn modelId="{F84435D9-487A-BD45-B4E5-42E1AB36ACE0}" type="presParOf" srcId="{5A1B068B-777F-9C45-91FD-B500F9DDDC7F}" destId="{238866C6-A604-8A42-A8B6-279E7072A039}" srcOrd="6" destOrd="0" presId="urn:microsoft.com/office/officeart/2008/layout/VerticalCurvedList"/>
    <dgm:cxn modelId="{1F1D0AC4-AFFC-874F-A92C-9D685CF771A9}" type="presParOf" srcId="{238866C6-A604-8A42-A8B6-279E7072A039}" destId="{9F3D0813-7767-604B-A4A5-6A08D6494C47}" srcOrd="0" destOrd="0" presId="urn:microsoft.com/office/officeart/2008/layout/VerticalCurvedList"/>
    <dgm:cxn modelId="{2A12A511-9924-7B4C-9261-8346E4CD37ED}" type="presParOf" srcId="{5A1B068B-777F-9C45-91FD-B500F9DDDC7F}" destId="{9A609130-2508-6540-828D-FC7973E66730}" srcOrd="7" destOrd="0" presId="urn:microsoft.com/office/officeart/2008/layout/VerticalCurvedList"/>
    <dgm:cxn modelId="{7A24EF74-A05E-5742-A42C-0FC8EA55DDC2}" type="presParOf" srcId="{5A1B068B-777F-9C45-91FD-B500F9DDDC7F}" destId="{D1C515D2-3589-B649-AC4F-E36A36E6ADA4}" srcOrd="8" destOrd="0" presId="urn:microsoft.com/office/officeart/2008/layout/VerticalCurvedList"/>
    <dgm:cxn modelId="{D8BF2336-0C37-A540-A014-2743142B3551}" type="presParOf" srcId="{D1C515D2-3589-B649-AC4F-E36A36E6ADA4}" destId="{A7603831-EDB2-8046-8CD7-49ACB6E37493}" srcOrd="0" destOrd="0" presId="urn:microsoft.com/office/officeart/2008/layout/VerticalCurvedList"/>
    <dgm:cxn modelId="{A23CC072-429B-5848-BE19-2AC6D3727594}" type="presParOf" srcId="{5A1B068B-777F-9C45-91FD-B500F9DDDC7F}" destId="{92F93834-1AA8-E346-B74E-12D726217E5F}" srcOrd="9" destOrd="0" presId="urn:microsoft.com/office/officeart/2008/layout/VerticalCurvedList"/>
    <dgm:cxn modelId="{101D96FA-2C8C-504E-A832-30486EFDB973}" type="presParOf" srcId="{5A1B068B-777F-9C45-91FD-B500F9DDDC7F}" destId="{2D4C3E46-23DA-7241-808E-97AD1CD6315C}" srcOrd="10" destOrd="0" presId="urn:microsoft.com/office/officeart/2008/layout/VerticalCurvedList"/>
    <dgm:cxn modelId="{EC3D0817-F2F5-0244-A654-8E42906BA849}" type="presParOf" srcId="{2D4C3E46-23DA-7241-808E-97AD1CD6315C}" destId="{DBB7B125-5AF6-7447-BC26-F77955BB1964}" srcOrd="0" destOrd="0" presId="urn:microsoft.com/office/officeart/2008/layout/VerticalCurvedList"/>
    <dgm:cxn modelId="{A56BBB24-71F9-5E41-B80F-3FD125070E89}" type="presParOf" srcId="{5A1B068B-777F-9C45-91FD-B500F9DDDC7F}" destId="{D5EB95DF-161F-BC45-A733-7AC2F02F10BA}" srcOrd="11" destOrd="0" presId="urn:microsoft.com/office/officeart/2008/layout/VerticalCurvedList"/>
    <dgm:cxn modelId="{DD907379-3892-9947-9C6A-88C02931C85F}" type="presParOf" srcId="{5A1B068B-777F-9C45-91FD-B500F9DDDC7F}" destId="{22B793A8-2A5C-E642-88A1-4E739DA4F5A8}" srcOrd="12" destOrd="0" presId="urn:microsoft.com/office/officeart/2008/layout/VerticalCurvedList"/>
    <dgm:cxn modelId="{4A8A9297-8739-614D-A7B4-9C4D7DE0E3E5}" type="presParOf" srcId="{22B793A8-2A5C-E642-88A1-4E739DA4F5A8}" destId="{87F2E8E1-2E38-EB42-82E4-0D66E4C5689D}" srcOrd="0" destOrd="0" presId="urn:microsoft.com/office/officeart/2008/layout/VerticalCurvedList"/>
    <dgm:cxn modelId="{3C621F38-EFB3-2B4C-B63D-12A0EB239AFD}" type="presParOf" srcId="{5A1B068B-777F-9C45-91FD-B500F9DDDC7F}" destId="{D39B7986-1FCB-2848-90E7-738262B1AFB5}" srcOrd="13" destOrd="0" presId="urn:microsoft.com/office/officeart/2008/layout/VerticalCurvedList"/>
    <dgm:cxn modelId="{47191E58-6885-374D-8548-CC7ADCF06316}" type="presParOf" srcId="{5A1B068B-777F-9C45-91FD-B500F9DDDC7F}" destId="{85BDA592-BE13-D74E-A111-B1CE07D2B3C0}" srcOrd="14" destOrd="0" presId="urn:microsoft.com/office/officeart/2008/layout/VerticalCurvedList"/>
    <dgm:cxn modelId="{30182404-F871-B24E-B812-BDAAC5711197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BE712210-17DB-9E42-B5F9-B4B33D99CF22}" type="presOf" srcId="{05EA1093-E207-2842-B91B-7C998062EB44}" destId="{7DF442BB-0F7E-9B48-843F-EC43B11F3AD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2B687363-A451-9B40-BC64-16EFEC8F27C6}" type="presOf" srcId="{6B65979D-307E-364C-8DC2-625B7F4A0415}" destId="{10A5A2F5-6E72-8B48-AE77-38BFE04BA55D}" srcOrd="0" destOrd="0" presId="urn:microsoft.com/office/officeart/2008/layout/VerticalCurvedList"/>
    <dgm:cxn modelId="{032BE745-C50D-5043-AEB3-B696DE6F9E9D}" type="presOf" srcId="{F6BB2D5B-261D-7241-A339-BC347EF0A6A2}" destId="{D39B7986-1FCB-2848-90E7-738262B1AFB5}" srcOrd="0" destOrd="0" presId="urn:microsoft.com/office/officeart/2008/layout/VerticalCurvedList"/>
    <dgm:cxn modelId="{67478D69-33E7-C64D-AC90-6F823776F532}" type="presOf" srcId="{6EFA785C-5415-6944-AA52-070EB1A17063}" destId="{035D1414-DDCC-0046-835D-F0DB36C0CACD}" srcOrd="0" destOrd="0" presId="urn:microsoft.com/office/officeart/2008/layout/VerticalCurvedList"/>
    <dgm:cxn modelId="{01AA7150-761D-A249-BB03-87985B5A355D}" type="presOf" srcId="{C72DF19C-C3D1-2645-B464-D9D6EF113C60}" destId="{23D3854A-D0EF-F847-8F5A-F434D7D3917F}" srcOrd="0" destOrd="0" presId="urn:microsoft.com/office/officeart/2008/layout/VerticalCurvedList"/>
    <dgm:cxn modelId="{6DFECD74-A7DD-8F45-99F6-D3F23C36769D}" type="presOf" srcId="{3DFD9613-B45B-D245-A863-5307CAFA9794}" destId="{92F93834-1AA8-E346-B74E-12D726217E5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CCEDB2C7-E047-4B4B-94EA-E13059C5E138}" type="presOf" srcId="{753FA0B9-07EF-2542-9F24-B9300B73BED4}" destId="{9A609130-2508-6540-828D-FC7973E66730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1BFBBDD9-8A86-AA48-A60D-30962C1F869B}" type="presOf" srcId="{2C177136-5C4A-5C4B-86B4-E9A11888FEF1}" destId="{D5EB95DF-161F-BC45-A733-7AC2F02F10BA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708D4CDF-732D-3844-B452-98881C074FDF}" type="presOf" srcId="{78EBBA7E-9262-434D-BE86-D27C100DC2FD}" destId="{7B5BFC77-3423-9045-8BC5-565AA43E4284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1F5BD3E8-84AF-BB4D-85D6-B553B3EBB4AB}" type="presParOf" srcId="{23D3854A-D0EF-F847-8F5A-F434D7D3917F}" destId="{5A1B068B-777F-9C45-91FD-B500F9DDDC7F}" srcOrd="0" destOrd="0" presId="urn:microsoft.com/office/officeart/2008/layout/VerticalCurvedList"/>
    <dgm:cxn modelId="{4C8769D6-916B-1B49-B041-63E8C016C180}" type="presParOf" srcId="{5A1B068B-777F-9C45-91FD-B500F9DDDC7F}" destId="{A0A1A80E-1A6A-5F4B-A063-60FB1D32FF4E}" srcOrd="0" destOrd="0" presId="urn:microsoft.com/office/officeart/2008/layout/VerticalCurvedList"/>
    <dgm:cxn modelId="{E7EB44BD-E111-BA4A-81A0-BC0A66D47CD5}" type="presParOf" srcId="{A0A1A80E-1A6A-5F4B-A063-60FB1D32FF4E}" destId="{03819CB6-AD90-0D42-AA69-5CB1517A9F7F}" srcOrd="0" destOrd="0" presId="urn:microsoft.com/office/officeart/2008/layout/VerticalCurvedList"/>
    <dgm:cxn modelId="{441B797D-5A50-7542-BF9D-0EBC61FCB150}" type="presParOf" srcId="{A0A1A80E-1A6A-5F4B-A063-60FB1D32FF4E}" destId="{7B5BFC77-3423-9045-8BC5-565AA43E4284}" srcOrd="1" destOrd="0" presId="urn:microsoft.com/office/officeart/2008/layout/VerticalCurvedList"/>
    <dgm:cxn modelId="{B3962415-06F4-344A-99B5-A3D84DF16607}" type="presParOf" srcId="{A0A1A80E-1A6A-5F4B-A063-60FB1D32FF4E}" destId="{5E4EA0E7-CC78-1145-AB7D-68DCA0F4F5F4}" srcOrd="2" destOrd="0" presId="urn:microsoft.com/office/officeart/2008/layout/VerticalCurvedList"/>
    <dgm:cxn modelId="{CA9F8D57-C305-1342-BF56-4FB18B62D332}" type="presParOf" srcId="{A0A1A80E-1A6A-5F4B-A063-60FB1D32FF4E}" destId="{9FA5CB7E-46D7-DB40-BFB8-8AFAC4A52B3A}" srcOrd="3" destOrd="0" presId="urn:microsoft.com/office/officeart/2008/layout/VerticalCurvedList"/>
    <dgm:cxn modelId="{31BB189F-D71E-F445-8C16-D45B9F43AC7B}" type="presParOf" srcId="{5A1B068B-777F-9C45-91FD-B500F9DDDC7F}" destId="{035D1414-DDCC-0046-835D-F0DB36C0CACD}" srcOrd="1" destOrd="0" presId="urn:microsoft.com/office/officeart/2008/layout/VerticalCurvedList"/>
    <dgm:cxn modelId="{BAD408D9-8965-5847-B48C-234561D53CC9}" type="presParOf" srcId="{5A1B068B-777F-9C45-91FD-B500F9DDDC7F}" destId="{4128C2C2-3838-EE43-8AC3-3AEDAC1C4D79}" srcOrd="2" destOrd="0" presId="urn:microsoft.com/office/officeart/2008/layout/VerticalCurvedList"/>
    <dgm:cxn modelId="{B3A6FAFB-178D-6848-89C4-B88164AD8390}" type="presParOf" srcId="{4128C2C2-3838-EE43-8AC3-3AEDAC1C4D79}" destId="{7890C8E4-B2A5-FF48-A518-E5FCAB5964FB}" srcOrd="0" destOrd="0" presId="urn:microsoft.com/office/officeart/2008/layout/VerticalCurvedList"/>
    <dgm:cxn modelId="{F482CF08-453D-DD44-B5B2-634BB5FA33E6}" type="presParOf" srcId="{5A1B068B-777F-9C45-91FD-B500F9DDDC7F}" destId="{10A5A2F5-6E72-8B48-AE77-38BFE04BA55D}" srcOrd="3" destOrd="0" presId="urn:microsoft.com/office/officeart/2008/layout/VerticalCurvedList"/>
    <dgm:cxn modelId="{14582988-074B-0947-9E56-9213D45C83A4}" type="presParOf" srcId="{5A1B068B-777F-9C45-91FD-B500F9DDDC7F}" destId="{D5E9A957-C919-A34D-8280-A05D91B35AA7}" srcOrd="4" destOrd="0" presId="urn:microsoft.com/office/officeart/2008/layout/VerticalCurvedList"/>
    <dgm:cxn modelId="{F40012C3-6D89-5D44-BCFB-23B8CEF1520D}" type="presParOf" srcId="{D5E9A957-C919-A34D-8280-A05D91B35AA7}" destId="{B0B388E5-8A39-D745-B769-FCD149B30F40}" srcOrd="0" destOrd="0" presId="urn:microsoft.com/office/officeart/2008/layout/VerticalCurvedList"/>
    <dgm:cxn modelId="{5FDD3273-C4CD-D941-AB61-6F002F0F275A}" type="presParOf" srcId="{5A1B068B-777F-9C45-91FD-B500F9DDDC7F}" destId="{7DF442BB-0F7E-9B48-843F-EC43B11F3ADD}" srcOrd="5" destOrd="0" presId="urn:microsoft.com/office/officeart/2008/layout/VerticalCurvedList"/>
    <dgm:cxn modelId="{011CD7AD-F23A-1141-A9A8-5DFFCE79F0EB}" type="presParOf" srcId="{5A1B068B-777F-9C45-91FD-B500F9DDDC7F}" destId="{238866C6-A604-8A42-A8B6-279E7072A039}" srcOrd="6" destOrd="0" presId="urn:microsoft.com/office/officeart/2008/layout/VerticalCurvedList"/>
    <dgm:cxn modelId="{27455F7B-DD9D-7B4E-88A9-7768362520DC}" type="presParOf" srcId="{238866C6-A604-8A42-A8B6-279E7072A039}" destId="{9F3D0813-7767-604B-A4A5-6A08D6494C47}" srcOrd="0" destOrd="0" presId="urn:microsoft.com/office/officeart/2008/layout/VerticalCurvedList"/>
    <dgm:cxn modelId="{08CAA2A4-BCB7-BB4C-8D7B-0ECB8463F625}" type="presParOf" srcId="{5A1B068B-777F-9C45-91FD-B500F9DDDC7F}" destId="{9A609130-2508-6540-828D-FC7973E66730}" srcOrd="7" destOrd="0" presId="urn:microsoft.com/office/officeart/2008/layout/VerticalCurvedList"/>
    <dgm:cxn modelId="{950CA1C1-F124-7840-A6A9-F61016FBF18B}" type="presParOf" srcId="{5A1B068B-777F-9C45-91FD-B500F9DDDC7F}" destId="{D1C515D2-3589-B649-AC4F-E36A36E6ADA4}" srcOrd="8" destOrd="0" presId="urn:microsoft.com/office/officeart/2008/layout/VerticalCurvedList"/>
    <dgm:cxn modelId="{4AC011F8-9470-254A-9719-0397DE3BAE0E}" type="presParOf" srcId="{D1C515D2-3589-B649-AC4F-E36A36E6ADA4}" destId="{A7603831-EDB2-8046-8CD7-49ACB6E37493}" srcOrd="0" destOrd="0" presId="urn:microsoft.com/office/officeart/2008/layout/VerticalCurvedList"/>
    <dgm:cxn modelId="{57B6F99C-12C7-224D-8CD9-B24CE86A09FC}" type="presParOf" srcId="{5A1B068B-777F-9C45-91FD-B500F9DDDC7F}" destId="{92F93834-1AA8-E346-B74E-12D726217E5F}" srcOrd="9" destOrd="0" presId="urn:microsoft.com/office/officeart/2008/layout/VerticalCurvedList"/>
    <dgm:cxn modelId="{6169BC45-01D6-A04A-8960-66F2C4D760E2}" type="presParOf" srcId="{5A1B068B-777F-9C45-91FD-B500F9DDDC7F}" destId="{2D4C3E46-23DA-7241-808E-97AD1CD6315C}" srcOrd="10" destOrd="0" presId="urn:microsoft.com/office/officeart/2008/layout/VerticalCurvedList"/>
    <dgm:cxn modelId="{1195C7F8-2F6E-574B-8337-59CCFB0617C8}" type="presParOf" srcId="{2D4C3E46-23DA-7241-808E-97AD1CD6315C}" destId="{DBB7B125-5AF6-7447-BC26-F77955BB1964}" srcOrd="0" destOrd="0" presId="urn:microsoft.com/office/officeart/2008/layout/VerticalCurvedList"/>
    <dgm:cxn modelId="{16CC12C8-E610-6A4A-9E02-CAE1FF28C52C}" type="presParOf" srcId="{5A1B068B-777F-9C45-91FD-B500F9DDDC7F}" destId="{D5EB95DF-161F-BC45-A733-7AC2F02F10BA}" srcOrd="11" destOrd="0" presId="urn:microsoft.com/office/officeart/2008/layout/VerticalCurvedList"/>
    <dgm:cxn modelId="{5F008525-AB4B-984D-93A6-F1239B8C51ED}" type="presParOf" srcId="{5A1B068B-777F-9C45-91FD-B500F9DDDC7F}" destId="{22B793A8-2A5C-E642-88A1-4E739DA4F5A8}" srcOrd="12" destOrd="0" presId="urn:microsoft.com/office/officeart/2008/layout/VerticalCurvedList"/>
    <dgm:cxn modelId="{4886A681-3727-104D-92F2-9F9BF2B419DD}" type="presParOf" srcId="{22B793A8-2A5C-E642-88A1-4E739DA4F5A8}" destId="{87F2E8E1-2E38-EB42-82E4-0D66E4C5689D}" srcOrd="0" destOrd="0" presId="urn:microsoft.com/office/officeart/2008/layout/VerticalCurvedList"/>
    <dgm:cxn modelId="{4B7ACDB1-15C1-2D45-AFEC-5B0D36202D71}" type="presParOf" srcId="{5A1B068B-777F-9C45-91FD-B500F9DDDC7F}" destId="{D39B7986-1FCB-2848-90E7-738262B1AFB5}" srcOrd="13" destOrd="0" presId="urn:microsoft.com/office/officeart/2008/layout/VerticalCurvedList"/>
    <dgm:cxn modelId="{D02F02A6-65B4-4045-9B96-904746681836}" type="presParOf" srcId="{5A1B068B-777F-9C45-91FD-B500F9DDDC7F}" destId="{85BDA592-BE13-D74E-A111-B1CE07D2B3C0}" srcOrd="14" destOrd="0" presId="urn:microsoft.com/office/officeart/2008/layout/VerticalCurvedList"/>
    <dgm:cxn modelId="{53E75CD2-4BC8-A642-918A-C33CAA0049A6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r>
            <a:rPr lang="es-ES_tradnl" sz="2500" dirty="0"/>
            <a:t>Clasificación</a:t>
          </a:r>
          <a:r>
            <a:rPr lang="es-ES" sz="2500" dirty="0"/>
            <a:t> de Área de Conocimiento</a:t>
          </a:r>
          <a:endParaRPr lang="es-ES_tradnl" sz="2500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endParaRPr lang="es-ES_tradnl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endParaRPr lang="es-ES_tradnl"/>
        </a:p>
      </dgm:t>
    </dgm:pt>
    <dgm:pt modelId="{53682316-DEFE-6940-93C9-5752A5BBFDFC}">
      <dgm:prSet phldrT="[Texto]" custT="1"/>
      <dgm:spPr/>
      <dgm:t>
        <a:bodyPr/>
        <a:lstStyle/>
        <a:p>
          <a:r>
            <a:rPr lang="es-ES" sz="1800" dirty="0"/>
            <a:t>Área: Sistemas de Información</a:t>
          </a:r>
          <a:endParaRPr lang="es-ES_tradnl" sz="1800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endParaRPr lang="es-ES_tradnl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endParaRPr lang="es-ES_tradnl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62C18F5A-1CB0-1848-BBB8-A151A9F2AAD8}" type="presOf" srcId="{53682316-DEFE-6940-93C9-5752A5BBFDFC}" destId="{39C46230-FEA8-A345-B5EB-228E0AFDE990}" srcOrd="0" destOrd="0" presId="urn:microsoft.com/office/officeart/2005/8/layout/hList1"/>
    <dgm:cxn modelId="{178FEA9D-55AA-2244-92DC-4E74929E69F8}" type="presOf" srcId="{61CD1CBD-3EDE-2B4D-8F7E-A0949F18E193}" destId="{86974215-567A-F441-A5B8-386086277AF6}" srcOrd="0" destOrd="0" presId="urn:microsoft.com/office/officeart/2005/8/layout/hList1"/>
    <dgm:cxn modelId="{6DBFDCD0-A16C-EC44-A224-CB2280C748F3}" type="presOf" srcId="{B588D0CE-BD67-7D4C-B15C-A5ECBCE4935D}" destId="{2147F6DF-91D9-0F4C-B2E5-839113E691B6}" srcOrd="0" destOrd="0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70D1855D-C3BC-B243-ACB8-96F5CF148AFA}" type="presParOf" srcId="{2147F6DF-91D9-0F4C-B2E5-839113E691B6}" destId="{52A36253-F308-8846-8938-81F4786D8EB5}" srcOrd="0" destOrd="0" presId="urn:microsoft.com/office/officeart/2005/8/layout/hList1"/>
    <dgm:cxn modelId="{38D88CA5-4250-684C-84A9-A68C245AB309}" type="presParOf" srcId="{52A36253-F308-8846-8938-81F4786D8EB5}" destId="{86974215-567A-F441-A5B8-386086277AF6}" srcOrd="0" destOrd="0" presId="urn:microsoft.com/office/officeart/2005/8/layout/hList1"/>
    <dgm:cxn modelId="{AFF9B845-6919-0747-BF55-C1A2427B8814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BDF6B65-9AE3-B743-BDD4-BB09E02E20D7}">
      <dgm:prSet custT="1"/>
      <dgm:spPr/>
      <dgm:t>
        <a:bodyPr/>
        <a:lstStyle/>
        <a:p>
          <a:pPr algn="just"/>
          <a:r>
            <a:rPr lang="es-ES" sz="1400" dirty="0"/>
            <a:t>Algoritmos: Entrada, Procesamiento y Salida</a:t>
          </a:r>
          <a:endParaRPr lang="es-ES_tradnl" sz="1400" dirty="0"/>
        </a:p>
      </dgm:t>
    </dgm:pt>
    <dgm:pt modelId="{2F090C4B-70D4-BD4C-A5CC-C05F1910F9BA}" type="parTrans" cxnId="{21EA9DCE-95E8-854F-85A9-DB89C241ED8A}">
      <dgm:prSet/>
      <dgm:spPr/>
      <dgm:t>
        <a:bodyPr/>
        <a:lstStyle/>
        <a:p>
          <a:pPr algn="just"/>
          <a:endParaRPr lang="es-ES_tradnl" sz="2000"/>
        </a:p>
      </dgm:t>
    </dgm:pt>
    <dgm:pt modelId="{1922E0AE-B303-104C-8A4C-EE5EDFD54D86}" type="sibTrans" cxnId="{21EA9DCE-95E8-854F-85A9-DB89C241ED8A}">
      <dgm:prSet/>
      <dgm:spPr/>
      <dgm:t>
        <a:bodyPr/>
        <a:lstStyle/>
        <a:p>
          <a:pPr algn="just"/>
          <a:endParaRPr lang="es-ES_tradnl" sz="2000"/>
        </a:p>
      </dgm:t>
    </dgm:pt>
    <dgm:pt modelId="{5868EA55-F56A-4BB1-A508-D2A8C3209FD3}">
      <dgm:prSet custT="1"/>
      <dgm:spPr/>
      <dgm:t>
        <a:bodyPr/>
        <a:lstStyle/>
        <a:p>
          <a:pPr algn="just"/>
          <a:r>
            <a:rPr lang="es-ES" sz="1400" dirty="0"/>
            <a:t>Introducción e Historia de la Computación e Informática</a:t>
          </a:r>
          <a:endParaRPr lang="es-CL" sz="1400" dirty="0"/>
        </a:p>
      </dgm:t>
    </dgm:pt>
    <dgm:pt modelId="{0C5FF148-4D14-4AE0-B53D-05B38241CD91}" type="parTrans" cxnId="{F3FB2E9D-690F-4F07-A119-803D2B2199F8}">
      <dgm:prSet/>
      <dgm:spPr/>
      <dgm:t>
        <a:bodyPr/>
        <a:lstStyle/>
        <a:p>
          <a:pPr algn="just"/>
          <a:endParaRPr lang="es-CL" sz="2000"/>
        </a:p>
      </dgm:t>
    </dgm:pt>
    <dgm:pt modelId="{658BBEE7-2CB1-4DA5-B140-60A36B9BA660}" type="sibTrans" cxnId="{F3FB2E9D-690F-4F07-A119-803D2B2199F8}">
      <dgm:prSet/>
      <dgm:spPr/>
      <dgm:t>
        <a:bodyPr/>
        <a:lstStyle/>
        <a:p>
          <a:pPr algn="just"/>
          <a:endParaRPr lang="es-CL" sz="2000"/>
        </a:p>
      </dgm:t>
    </dgm:pt>
    <dgm:pt modelId="{3D896DA1-8D1F-4C48-AF3C-EDF7943AAE64}">
      <dgm:prSet custT="1"/>
      <dgm:spPr/>
      <dgm:t>
        <a:bodyPr/>
        <a:lstStyle/>
        <a:p>
          <a:r>
            <a:rPr lang="es-ES" sz="1400" dirty="0"/>
            <a:t>Clases y Objetos: </a:t>
          </a:r>
          <a:r>
            <a:rPr lang="es-ES" sz="1400" dirty="0" err="1"/>
            <a:t>Modularización</a:t>
          </a:r>
          <a:r>
            <a:rPr lang="es-ES" sz="1400" dirty="0"/>
            <a:t>, atributos y métodos.</a:t>
          </a:r>
          <a:endParaRPr lang="es-CL" sz="1400" dirty="0"/>
        </a:p>
      </dgm:t>
    </dgm:pt>
    <dgm:pt modelId="{FC30748E-D2FD-FF4B-B626-58C2C4069B68}" type="parTrans" cxnId="{E2365F69-1274-6446-AEBC-4C8D523AAD31}">
      <dgm:prSet/>
      <dgm:spPr/>
      <dgm:t>
        <a:bodyPr/>
        <a:lstStyle/>
        <a:p>
          <a:endParaRPr lang="es-ES" sz="2000"/>
        </a:p>
      </dgm:t>
    </dgm:pt>
    <dgm:pt modelId="{F9F36E8C-3887-4449-883F-017097B6B42B}" type="sibTrans" cxnId="{E2365F69-1274-6446-AEBC-4C8D523AAD31}">
      <dgm:prSet/>
      <dgm:spPr/>
      <dgm:t>
        <a:bodyPr/>
        <a:lstStyle/>
        <a:p>
          <a:endParaRPr lang="es-ES" sz="2000"/>
        </a:p>
      </dgm:t>
    </dgm:pt>
    <dgm:pt modelId="{AA35384E-8E66-7841-9596-2E09B704098F}">
      <dgm:prSet custT="1"/>
      <dgm:spPr/>
      <dgm:t>
        <a:bodyPr/>
        <a:lstStyle/>
        <a:p>
          <a:r>
            <a:rPr lang="es-ES" sz="1400" dirty="0"/>
            <a:t>Estructuras de decisión, repetitivas y variables.</a:t>
          </a:r>
          <a:endParaRPr lang="es-CL" sz="1400" dirty="0"/>
        </a:p>
      </dgm:t>
    </dgm:pt>
    <dgm:pt modelId="{36E55670-91DA-F84F-9F64-131550514E2C}" type="parTrans" cxnId="{3809E16D-8E3F-1C4F-9DDD-4602598BBCA2}">
      <dgm:prSet/>
      <dgm:spPr/>
      <dgm:t>
        <a:bodyPr/>
        <a:lstStyle/>
        <a:p>
          <a:endParaRPr lang="es-ES" sz="2000"/>
        </a:p>
      </dgm:t>
    </dgm:pt>
    <dgm:pt modelId="{E845E65A-8280-E945-A3CB-22210F611375}" type="sibTrans" cxnId="{3809E16D-8E3F-1C4F-9DDD-4602598BBCA2}">
      <dgm:prSet/>
      <dgm:spPr/>
      <dgm:t>
        <a:bodyPr/>
        <a:lstStyle/>
        <a:p>
          <a:endParaRPr lang="es-ES" sz="2000"/>
        </a:p>
      </dgm:t>
    </dgm:pt>
    <dgm:pt modelId="{951D7D11-CA47-C348-9E92-D25FDE7F39E9}">
      <dgm:prSet custT="1"/>
      <dgm:spPr/>
      <dgm:t>
        <a:bodyPr/>
        <a:lstStyle/>
        <a:p>
          <a:r>
            <a:rPr lang="es-ES" sz="1400" dirty="0"/>
            <a:t>Excepciones, Colecciones, Recursividad.</a:t>
          </a:r>
          <a:endParaRPr lang="es-CL" sz="1400" dirty="0"/>
        </a:p>
      </dgm:t>
    </dgm:pt>
    <dgm:pt modelId="{FD8BFD71-CE17-424F-ABA0-201B283157C6}" type="parTrans" cxnId="{43B0966F-C487-6648-A851-13F1412E0D1B}">
      <dgm:prSet/>
      <dgm:spPr/>
      <dgm:t>
        <a:bodyPr/>
        <a:lstStyle/>
        <a:p>
          <a:endParaRPr lang="es-ES" sz="2000"/>
        </a:p>
      </dgm:t>
    </dgm:pt>
    <dgm:pt modelId="{A7B95EDB-DA49-E64E-84C5-5CA6938C6223}" type="sibTrans" cxnId="{43B0966F-C487-6648-A851-13F1412E0D1B}">
      <dgm:prSet/>
      <dgm:spPr/>
      <dgm:t>
        <a:bodyPr/>
        <a:lstStyle/>
        <a:p>
          <a:endParaRPr lang="es-ES" sz="2000"/>
        </a:p>
      </dgm:t>
    </dgm:pt>
    <dgm:pt modelId="{5316847A-3723-AA4D-B03A-B37255A8D9E5}" type="pres">
      <dgm:prSet presAssocID="{B588D0CE-BD67-7D4C-B15C-A5ECBCE4935D}" presName="Name0" presStyleCnt="0">
        <dgm:presLayoutVars>
          <dgm:chMax val="7"/>
          <dgm:chPref val="7"/>
          <dgm:dir/>
        </dgm:presLayoutVars>
      </dgm:prSet>
      <dgm:spPr/>
    </dgm:pt>
    <dgm:pt modelId="{CFD4A148-F84C-FC48-AC6A-3FEC4A9E5058}" type="pres">
      <dgm:prSet presAssocID="{B588D0CE-BD67-7D4C-B15C-A5ECBCE4935D}" presName="Name1" presStyleCnt="0"/>
      <dgm:spPr/>
    </dgm:pt>
    <dgm:pt modelId="{FE57D251-66DA-0B4C-90F7-47103B62C132}" type="pres">
      <dgm:prSet presAssocID="{B588D0CE-BD67-7D4C-B15C-A5ECBCE4935D}" presName="cycle" presStyleCnt="0"/>
      <dgm:spPr/>
    </dgm:pt>
    <dgm:pt modelId="{756882D5-45A0-004C-96E1-9768E052B32C}" type="pres">
      <dgm:prSet presAssocID="{B588D0CE-BD67-7D4C-B15C-A5ECBCE4935D}" presName="srcNode" presStyleLbl="node1" presStyleIdx="0" presStyleCnt="5"/>
      <dgm:spPr/>
    </dgm:pt>
    <dgm:pt modelId="{AC75013E-F751-BF4D-9BA9-2BB71E3F9E3E}" type="pres">
      <dgm:prSet presAssocID="{B588D0CE-BD67-7D4C-B15C-A5ECBCE4935D}" presName="conn" presStyleLbl="parChTrans1D2" presStyleIdx="0" presStyleCnt="1"/>
      <dgm:spPr/>
    </dgm:pt>
    <dgm:pt modelId="{09C8EA88-EDA7-8943-B11F-34FB0B3E3786}" type="pres">
      <dgm:prSet presAssocID="{B588D0CE-BD67-7D4C-B15C-A5ECBCE4935D}" presName="extraNode" presStyleLbl="node1" presStyleIdx="0" presStyleCnt="5"/>
      <dgm:spPr/>
    </dgm:pt>
    <dgm:pt modelId="{E5D060F3-6AB1-A347-B063-AA71E2D7EC86}" type="pres">
      <dgm:prSet presAssocID="{B588D0CE-BD67-7D4C-B15C-A5ECBCE4935D}" presName="dstNode" presStyleLbl="node1" presStyleIdx="0" presStyleCnt="5"/>
      <dgm:spPr/>
    </dgm:pt>
    <dgm:pt modelId="{1BC6037C-E8FF-8842-A300-E1EDCF39D447}" type="pres">
      <dgm:prSet presAssocID="{5868EA55-F56A-4BB1-A508-D2A8C3209FD3}" presName="text_1" presStyleLbl="node1" presStyleIdx="0" presStyleCnt="5">
        <dgm:presLayoutVars>
          <dgm:bulletEnabled val="1"/>
        </dgm:presLayoutVars>
      </dgm:prSet>
      <dgm:spPr/>
    </dgm:pt>
    <dgm:pt modelId="{25216E0F-2294-9245-A336-14F3909B0463}" type="pres">
      <dgm:prSet presAssocID="{5868EA55-F56A-4BB1-A508-D2A8C3209FD3}" presName="accent_1" presStyleCnt="0"/>
      <dgm:spPr/>
    </dgm:pt>
    <dgm:pt modelId="{5BD0E6BA-6A16-4B7C-BB4A-71C38B7088C4}" type="pres">
      <dgm:prSet presAssocID="{5868EA55-F56A-4BB1-A508-D2A8C3209FD3}" presName="accentRepeatNode" presStyleLbl="solidFgAcc1" presStyleIdx="0" presStyleCnt="5"/>
      <dgm:spPr/>
    </dgm:pt>
    <dgm:pt modelId="{AFE22A80-3DDF-FE48-9950-308C950892B0}" type="pres">
      <dgm:prSet presAssocID="{0BDF6B65-9AE3-B743-BDD4-BB09E02E20D7}" presName="text_2" presStyleLbl="node1" presStyleIdx="1" presStyleCnt="5">
        <dgm:presLayoutVars>
          <dgm:bulletEnabled val="1"/>
        </dgm:presLayoutVars>
      </dgm:prSet>
      <dgm:spPr/>
    </dgm:pt>
    <dgm:pt modelId="{36C21070-D07D-5644-88F2-B11343E038E5}" type="pres">
      <dgm:prSet presAssocID="{0BDF6B65-9AE3-B743-BDD4-BB09E02E20D7}" presName="accent_2" presStyleCnt="0"/>
      <dgm:spPr/>
    </dgm:pt>
    <dgm:pt modelId="{7F265B68-49A1-4A4C-9E1A-3EE685C7E178}" type="pres">
      <dgm:prSet presAssocID="{0BDF6B65-9AE3-B743-BDD4-BB09E02E20D7}" presName="accentRepeatNode" presStyleLbl="solidFgAcc1" presStyleIdx="1" presStyleCnt="5"/>
      <dgm:spPr/>
    </dgm:pt>
    <dgm:pt modelId="{A656FA22-F046-9447-AD54-3D060A2134DD}" type="pres">
      <dgm:prSet presAssocID="{3D896DA1-8D1F-4C48-AF3C-EDF7943AAE64}" presName="text_3" presStyleLbl="node1" presStyleIdx="2" presStyleCnt="5">
        <dgm:presLayoutVars>
          <dgm:bulletEnabled val="1"/>
        </dgm:presLayoutVars>
      </dgm:prSet>
      <dgm:spPr/>
    </dgm:pt>
    <dgm:pt modelId="{D411E89D-4BA2-6D4A-86C8-18FFFFF7D101}" type="pres">
      <dgm:prSet presAssocID="{3D896DA1-8D1F-4C48-AF3C-EDF7943AAE64}" presName="accent_3" presStyleCnt="0"/>
      <dgm:spPr/>
    </dgm:pt>
    <dgm:pt modelId="{2F363E67-003C-084A-9C0E-2B64C0F6DEC0}" type="pres">
      <dgm:prSet presAssocID="{3D896DA1-8D1F-4C48-AF3C-EDF7943AAE64}" presName="accentRepeatNode" presStyleLbl="solidFgAcc1" presStyleIdx="2" presStyleCnt="5"/>
      <dgm:spPr/>
    </dgm:pt>
    <dgm:pt modelId="{156ECDD4-82E3-8F46-80DC-CC22E79946CC}" type="pres">
      <dgm:prSet presAssocID="{AA35384E-8E66-7841-9596-2E09B704098F}" presName="text_4" presStyleLbl="node1" presStyleIdx="3" presStyleCnt="5">
        <dgm:presLayoutVars>
          <dgm:bulletEnabled val="1"/>
        </dgm:presLayoutVars>
      </dgm:prSet>
      <dgm:spPr/>
    </dgm:pt>
    <dgm:pt modelId="{98AFD1C9-7944-8044-BE42-01A123566A15}" type="pres">
      <dgm:prSet presAssocID="{AA35384E-8E66-7841-9596-2E09B704098F}" presName="accent_4" presStyleCnt="0"/>
      <dgm:spPr/>
    </dgm:pt>
    <dgm:pt modelId="{D42C5B47-C35B-0C47-8226-A3D991807A8B}" type="pres">
      <dgm:prSet presAssocID="{AA35384E-8E66-7841-9596-2E09B704098F}" presName="accentRepeatNode" presStyleLbl="solidFgAcc1" presStyleIdx="3" presStyleCnt="5"/>
      <dgm:spPr/>
    </dgm:pt>
    <dgm:pt modelId="{0A4CC7FD-90BD-8140-B8B8-00F6E294FAC7}" type="pres">
      <dgm:prSet presAssocID="{951D7D11-CA47-C348-9E92-D25FDE7F39E9}" presName="text_5" presStyleLbl="node1" presStyleIdx="4" presStyleCnt="5">
        <dgm:presLayoutVars>
          <dgm:bulletEnabled val="1"/>
        </dgm:presLayoutVars>
      </dgm:prSet>
      <dgm:spPr/>
    </dgm:pt>
    <dgm:pt modelId="{781EBFD6-B1B4-8C46-8A4E-0ECADCB657DB}" type="pres">
      <dgm:prSet presAssocID="{951D7D11-CA47-C348-9E92-D25FDE7F39E9}" presName="accent_5" presStyleCnt="0"/>
      <dgm:spPr/>
    </dgm:pt>
    <dgm:pt modelId="{9B2E9612-924E-F54B-8864-B4DFFCE6A5AB}" type="pres">
      <dgm:prSet presAssocID="{951D7D11-CA47-C348-9E92-D25FDE7F39E9}" presName="accentRepeatNode" presStyleLbl="solidFgAcc1" presStyleIdx="4" presStyleCnt="5"/>
      <dgm:spPr/>
    </dgm:pt>
  </dgm:ptLst>
  <dgm:cxnLst>
    <dgm:cxn modelId="{0D238A32-8BEB-5943-9754-EAF91958D03E}" type="presOf" srcId="{658BBEE7-2CB1-4DA5-B140-60A36B9BA660}" destId="{AC75013E-F751-BF4D-9BA9-2BB71E3F9E3E}" srcOrd="0" destOrd="0" presId="urn:microsoft.com/office/officeart/2008/layout/VerticalCurvedList"/>
    <dgm:cxn modelId="{48EF495B-BA4B-F744-8F1A-0762D4443C68}" type="presOf" srcId="{951D7D11-CA47-C348-9E92-D25FDE7F39E9}" destId="{0A4CC7FD-90BD-8140-B8B8-00F6E294FAC7}" srcOrd="0" destOrd="0" presId="urn:microsoft.com/office/officeart/2008/layout/VerticalCurvedList"/>
    <dgm:cxn modelId="{E2365F69-1274-6446-AEBC-4C8D523AAD31}" srcId="{B588D0CE-BD67-7D4C-B15C-A5ECBCE4935D}" destId="{3D896DA1-8D1F-4C48-AF3C-EDF7943AAE64}" srcOrd="2" destOrd="0" parTransId="{FC30748E-D2FD-FF4B-B626-58C2C4069B68}" sibTransId="{F9F36E8C-3887-4449-883F-017097B6B42B}"/>
    <dgm:cxn modelId="{3809E16D-8E3F-1C4F-9DDD-4602598BBCA2}" srcId="{B588D0CE-BD67-7D4C-B15C-A5ECBCE4935D}" destId="{AA35384E-8E66-7841-9596-2E09B704098F}" srcOrd="3" destOrd="0" parTransId="{36E55670-91DA-F84F-9F64-131550514E2C}" sibTransId="{E845E65A-8280-E945-A3CB-22210F611375}"/>
    <dgm:cxn modelId="{43B0966F-C487-6648-A851-13F1412E0D1B}" srcId="{B588D0CE-BD67-7D4C-B15C-A5ECBCE4935D}" destId="{951D7D11-CA47-C348-9E92-D25FDE7F39E9}" srcOrd="4" destOrd="0" parTransId="{FD8BFD71-CE17-424F-ABA0-201B283157C6}" sibTransId="{A7B95EDB-DA49-E64E-84C5-5CA6938C6223}"/>
    <dgm:cxn modelId="{B24E1E72-F186-2745-8F39-7C025BE70248}" type="presOf" srcId="{AA35384E-8E66-7841-9596-2E09B704098F}" destId="{156ECDD4-82E3-8F46-80DC-CC22E79946CC}" srcOrd="0" destOrd="0" presId="urn:microsoft.com/office/officeart/2008/layout/VerticalCurvedList"/>
    <dgm:cxn modelId="{C2C8608D-ACFB-3B48-9A86-4E6B1349EC35}" type="presOf" srcId="{3D896DA1-8D1F-4C48-AF3C-EDF7943AAE64}" destId="{A656FA22-F046-9447-AD54-3D060A2134DD}" srcOrd="0" destOrd="0" presId="urn:microsoft.com/office/officeart/2008/layout/VerticalCurvedList"/>
    <dgm:cxn modelId="{44CD1B95-AA34-3F4A-95BE-D6578166D3C9}" type="presOf" srcId="{B588D0CE-BD67-7D4C-B15C-A5ECBCE4935D}" destId="{5316847A-3723-AA4D-B03A-B37255A8D9E5}" srcOrd="0" destOrd="0" presId="urn:microsoft.com/office/officeart/2008/layout/VerticalCurvedList"/>
    <dgm:cxn modelId="{F3FB2E9D-690F-4F07-A119-803D2B2199F8}" srcId="{B588D0CE-BD67-7D4C-B15C-A5ECBCE4935D}" destId="{5868EA55-F56A-4BB1-A508-D2A8C3209FD3}" srcOrd="0" destOrd="0" parTransId="{0C5FF148-4D14-4AE0-B53D-05B38241CD91}" sibTransId="{658BBEE7-2CB1-4DA5-B140-60A36B9BA660}"/>
    <dgm:cxn modelId="{21EA9DCE-95E8-854F-85A9-DB89C241ED8A}" srcId="{B588D0CE-BD67-7D4C-B15C-A5ECBCE4935D}" destId="{0BDF6B65-9AE3-B743-BDD4-BB09E02E20D7}" srcOrd="1" destOrd="0" parTransId="{2F090C4B-70D4-BD4C-A5CC-C05F1910F9BA}" sibTransId="{1922E0AE-B303-104C-8A4C-EE5EDFD54D86}"/>
    <dgm:cxn modelId="{E44A1CE0-857A-D84A-A066-98BDB2D8F897}" type="presOf" srcId="{5868EA55-F56A-4BB1-A508-D2A8C3209FD3}" destId="{1BC6037C-E8FF-8842-A300-E1EDCF39D447}" srcOrd="0" destOrd="0" presId="urn:microsoft.com/office/officeart/2008/layout/VerticalCurvedList"/>
    <dgm:cxn modelId="{4E8F98E3-0274-4546-91C0-A3D22E9A4B78}" type="presOf" srcId="{0BDF6B65-9AE3-B743-BDD4-BB09E02E20D7}" destId="{AFE22A80-3DDF-FE48-9950-308C950892B0}" srcOrd="0" destOrd="0" presId="urn:microsoft.com/office/officeart/2008/layout/VerticalCurvedList"/>
    <dgm:cxn modelId="{AAAF058E-71DC-214B-B8F0-3E0204781A93}" type="presParOf" srcId="{5316847A-3723-AA4D-B03A-B37255A8D9E5}" destId="{CFD4A148-F84C-FC48-AC6A-3FEC4A9E5058}" srcOrd="0" destOrd="0" presId="urn:microsoft.com/office/officeart/2008/layout/VerticalCurvedList"/>
    <dgm:cxn modelId="{6CE225EB-12DE-EB46-94C5-0CD50B60F9C5}" type="presParOf" srcId="{CFD4A148-F84C-FC48-AC6A-3FEC4A9E5058}" destId="{FE57D251-66DA-0B4C-90F7-47103B62C132}" srcOrd="0" destOrd="0" presId="urn:microsoft.com/office/officeart/2008/layout/VerticalCurvedList"/>
    <dgm:cxn modelId="{358D2D4B-9995-7542-BFD1-45C4142E5357}" type="presParOf" srcId="{FE57D251-66DA-0B4C-90F7-47103B62C132}" destId="{756882D5-45A0-004C-96E1-9768E052B32C}" srcOrd="0" destOrd="0" presId="urn:microsoft.com/office/officeart/2008/layout/VerticalCurvedList"/>
    <dgm:cxn modelId="{128CDD56-5F58-BE45-84FF-18D0D41DE8BA}" type="presParOf" srcId="{FE57D251-66DA-0B4C-90F7-47103B62C132}" destId="{AC75013E-F751-BF4D-9BA9-2BB71E3F9E3E}" srcOrd="1" destOrd="0" presId="urn:microsoft.com/office/officeart/2008/layout/VerticalCurvedList"/>
    <dgm:cxn modelId="{B463765D-F04D-A444-8BFA-E2A842315E9F}" type="presParOf" srcId="{FE57D251-66DA-0B4C-90F7-47103B62C132}" destId="{09C8EA88-EDA7-8943-B11F-34FB0B3E3786}" srcOrd="2" destOrd="0" presId="urn:microsoft.com/office/officeart/2008/layout/VerticalCurvedList"/>
    <dgm:cxn modelId="{CC4ACC4E-C63B-1347-AEBF-9B7F37C1D327}" type="presParOf" srcId="{FE57D251-66DA-0B4C-90F7-47103B62C132}" destId="{E5D060F3-6AB1-A347-B063-AA71E2D7EC86}" srcOrd="3" destOrd="0" presId="urn:microsoft.com/office/officeart/2008/layout/VerticalCurvedList"/>
    <dgm:cxn modelId="{F20603C9-D46D-7447-93E8-6CED54916D2C}" type="presParOf" srcId="{CFD4A148-F84C-FC48-AC6A-3FEC4A9E5058}" destId="{1BC6037C-E8FF-8842-A300-E1EDCF39D447}" srcOrd="1" destOrd="0" presId="urn:microsoft.com/office/officeart/2008/layout/VerticalCurvedList"/>
    <dgm:cxn modelId="{56CAC088-24A0-CC43-8E1A-4CCBC5D7EBF0}" type="presParOf" srcId="{CFD4A148-F84C-FC48-AC6A-3FEC4A9E5058}" destId="{25216E0F-2294-9245-A336-14F3909B0463}" srcOrd="2" destOrd="0" presId="urn:microsoft.com/office/officeart/2008/layout/VerticalCurvedList"/>
    <dgm:cxn modelId="{6B36F1E7-4F9B-8D4C-980F-8E16E85DB6F8}" type="presParOf" srcId="{25216E0F-2294-9245-A336-14F3909B0463}" destId="{5BD0E6BA-6A16-4B7C-BB4A-71C38B7088C4}" srcOrd="0" destOrd="0" presId="urn:microsoft.com/office/officeart/2008/layout/VerticalCurvedList"/>
    <dgm:cxn modelId="{8B06B5E4-E2D7-D542-82A5-22419AB1DAAC}" type="presParOf" srcId="{CFD4A148-F84C-FC48-AC6A-3FEC4A9E5058}" destId="{AFE22A80-3DDF-FE48-9950-308C950892B0}" srcOrd="3" destOrd="0" presId="urn:microsoft.com/office/officeart/2008/layout/VerticalCurvedList"/>
    <dgm:cxn modelId="{4B703DBE-9508-5643-9EAC-F0A6942F6C43}" type="presParOf" srcId="{CFD4A148-F84C-FC48-AC6A-3FEC4A9E5058}" destId="{36C21070-D07D-5644-88F2-B11343E038E5}" srcOrd="4" destOrd="0" presId="urn:microsoft.com/office/officeart/2008/layout/VerticalCurvedList"/>
    <dgm:cxn modelId="{4B14D15B-0693-9A45-8941-14C04626F48B}" type="presParOf" srcId="{36C21070-D07D-5644-88F2-B11343E038E5}" destId="{7F265B68-49A1-4A4C-9E1A-3EE685C7E178}" srcOrd="0" destOrd="0" presId="urn:microsoft.com/office/officeart/2008/layout/VerticalCurvedList"/>
    <dgm:cxn modelId="{BBEA4271-79F3-EA44-B532-99CBABB02765}" type="presParOf" srcId="{CFD4A148-F84C-FC48-AC6A-3FEC4A9E5058}" destId="{A656FA22-F046-9447-AD54-3D060A2134DD}" srcOrd="5" destOrd="0" presId="urn:microsoft.com/office/officeart/2008/layout/VerticalCurvedList"/>
    <dgm:cxn modelId="{9A4DDC1E-DD29-2541-8AD5-91902D15CC5E}" type="presParOf" srcId="{CFD4A148-F84C-FC48-AC6A-3FEC4A9E5058}" destId="{D411E89D-4BA2-6D4A-86C8-18FFFFF7D101}" srcOrd="6" destOrd="0" presId="urn:microsoft.com/office/officeart/2008/layout/VerticalCurvedList"/>
    <dgm:cxn modelId="{0F094D15-384C-E14B-99C4-333C067225A3}" type="presParOf" srcId="{D411E89D-4BA2-6D4A-86C8-18FFFFF7D101}" destId="{2F363E67-003C-084A-9C0E-2B64C0F6DEC0}" srcOrd="0" destOrd="0" presId="urn:microsoft.com/office/officeart/2008/layout/VerticalCurvedList"/>
    <dgm:cxn modelId="{D30F56D8-7E34-FE4F-9ACF-ECC48A117FB6}" type="presParOf" srcId="{CFD4A148-F84C-FC48-AC6A-3FEC4A9E5058}" destId="{156ECDD4-82E3-8F46-80DC-CC22E79946CC}" srcOrd="7" destOrd="0" presId="urn:microsoft.com/office/officeart/2008/layout/VerticalCurvedList"/>
    <dgm:cxn modelId="{FF4F092E-0F97-9B49-9B38-945A81214B2E}" type="presParOf" srcId="{CFD4A148-F84C-FC48-AC6A-3FEC4A9E5058}" destId="{98AFD1C9-7944-8044-BE42-01A123566A15}" srcOrd="8" destOrd="0" presId="urn:microsoft.com/office/officeart/2008/layout/VerticalCurvedList"/>
    <dgm:cxn modelId="{EC450F93-A678-7F49-B0E5-B3734347A080}" type="presParOf" srcId="{98AFD1C9-7944-8044-BE42-01A123566A15}" destId="{D42C5B47-C35B-0C47-8226-A3D991807A8B}" srcOrd="0" destOrd="0" presId="urn:microsoft.com/office/officeart/2008/layout/VerticalCurvedList"/>
    <dgm:cxn modelId="{9725F0B9-AA0F-3248-AF98-22CC73587DCF}" type="presParOf" srcId="{CFD4A148-F84C-FC48-AC6A-3FEC4A9E5058}" destId="{0A4CC7FD-90BD-8140-B8B8-00F6E294FAC7}" srcOrd="9" destOrd="0" presId="urn:microsoft.com/office/officeart/2008/layout/VerticalCurvedList"/>
    <dgm:cxn modelId="{B64A3A66-293D-9F45-BD13-31829A8FF36F}" type="presParOf" srcId="{CFD4A148-F84C-FC48-AC6A-3FEC4A9E5058}" destId="{781EBFD6-B1B4-8C46-8A4E-0ECADCB657DB}" srcOrd="10" destOrd="0" presId="urn:microsoft.com/office/officeart/2008/layout/VerticalCurvedList"/>
    <dgm:cxn modelId="{B62348F2-68AF-5B4C-A870-EAAD1F018532}" type="presParOf" srcId="{781EBFD6-B1B4-8C46-8A4E-0ECADCB657DB}" destId="{9B2E9612-924E-F54B-8864-B4DFFCE6A5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pPr algn="just"/>
          <a:r>
            <a:rPr lang="es-ES" sz="2000" b="1" dirty="0"/>
            <a:t>Unidades temáticas</a:t>
          </a:r>
          <a:endParaRPr lang="es-ES_tradnl" sz="2000" b="1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53682316-DEFE-6940-93C9-5752A5BBFDFC}">
      <dgm:prSet phldrT="[Texto]" custT="1"/>
      <dgm:spPr/>
      <dgm:t>
        <a:bodyPr/>
        <a:lstStyle/>
        <a:p>
          <a:pPr algn="just"/>
          <a:r>
            <a:rPr lang="es-ES" sz="2000" b="1" dirty="0"/>
            <a:t>Fundamentos de Programación</a:t>
          </a:r>
          <a:endParaRPr lang="es-ES_tradnl" sz="2000" b="1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pPr algn="just"/>
          <a:endParaRPr lang="es-ES_tradnl" sz="2000" b="1" dirty="0"/>
        </a:p>
      </dgm:t>
    </dgm:pt>
    <dgm:pt modelId="{DE19E3E9-7F31-4032-BB69-07109C0AC1D2}">
      <dgm:prSet custT="1"/>
      <dgm:spPr/>
      <dgm:t>
        <a:bodyPr/>
        <a:lstStyle/>
        <a:p>
          <a:pPr algn="just"/>
          <a:endParaRPr lang="es-ES_tradnl" sz="2000" b="1" dirty="0"/>
        </a:p>
      </dgm:t>
    </dgm:pt>
    <dgm:pt modelId="{2A56323E-A5EC-4A41-9067-11F3EB3B2449}" type="parTrans" cxnId="{9B71D049-51B1-4BDE-A5DB-B7C10C1EFA05}">
      <dgm:prSet/>
      <dgm:spPr/>
      <dgm:t>
        <a:bodyPr/>
        <a:lstStyle/>
        <a:p>
          <a:pPr algn="just"/>
          <a:endParaRPr lang="es-CL" sz="2000" b="1" dirty="0"/>
        </a:p>
      </dgm:t>
    </dgm:pt>
    <dgm:pt modelId="{699FD70B-E60B-4D70-8B87-47787F1E7357}" type="sibTrans" cxnId="{9B71D049-51B1-4BDE-A5DB-B7C10C1EFA05}">
      <dgm:prSet/>
      <dgm:spPr/>
      <dgm:t>
        <a:bodyPr/>
        <a:lstStyle/>
        <a:p>
          <a:pPr algn="just"/>
          <a:endParaRPr lang="es-CL" sz="2000" b="1" dirty="0"/>
        </a:p>
      </dgm:t>
    </dgm:pt>
    <dgm:pt modelId="{DD77699E-3AFC-47DC-AEBC-F763BAC9ED29}">
      <dgm:prSet phldrT="[Texto]" custT="1"/>
      <dgm:spPr/>
      <dgm:t>
        <a:bodyPr/>
        <a:lstStyle/>
        <a:p>
          <a:pPr algn="just"/>
          <a:r>
            <a:rPr lang="es-ES" sz="2000" b="1" dirty="0"/>
            <a:t>Usar Objetos para realizar tareas</a:t>
          </a:r>
          <a:endParaRPr lang="es-ES_tradnl" sz="2000" b="1" dirty="0"/>
        </a:p>
      </dgm:t>
    </dgm:pt>
    <dgm:pt modelId="{A480EA02-B7C1-4FE1-882A-8B337B01E571}" type="parTrans" cxnId="{1518194A-2C46-4C54-A2D4-D7FE6BFB66EE}">
      <dgm:prSet/>
      <dgm:spPr/>
      <dgm:t>
        <a:bodyPr/>
        <a:lstStyle/>
        <a:p>
          <a:endParaRPr lang="es-CL"/>
        </a:p>
      </dgm:t>
    </dgm:pt>
    <dgm:pt modelId="{EA43E83A-2D2B-496D-848C-F797FFF72DEF}" type="sibTrans" cxnId="{1518194A-2C46-4C54-A2D4-D7FE6BFB66EE}">
      <dgm:prSet/>
      <dgm:spPr/>
      <dgm:t>
        <a:bodyPr/>
        <a:lstStyle/>
        <a:p>
          <a:endParaRPr lang="es-CL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0605F11-8E20-AE47-B754-EAE47C8F0609}" type="presOf" srcId="{61CD1CBD-3EDE-2B4D-8F7E-A0949F18E193}" destId="{86974215-567A-F441-A5B8-386086277AF6}" srcOrd="0" destOrd="0" presId="urn:microsoft.com/office/officeart/2005/8/layout/hList1"/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698AC635-E02D-C44B-B7DD-72CBA0414D02}" type="presOf" srcId="{B588D0CE-BD67-7D4C-B15C-A5ECBCE4935D}" destId="{2147F6DF-91D9-0F4C-B2E5-839113E691B6}" srcOrd="0" destOrd="0" presId="urn:microsoft.com/office/officeart/2005/8/layout/hList1"/>
    <dgm:cxn modelId="{50888466-A714-4A32-98F4-76B63EE2D75B}" type="presOf" srcId="{DD77699E-3AFC-47DC-AEBC-F763BAC9ED29}" destId="{39C46230-FEA8-A345-B5EB-228E0AFDE990}" srcOrd="0" destOrd="1" presId="urn:microsoft.com/office/officeart/2005/8/layout/hList1"/>
    <dgm:cxn modelId="{9B71D049-51B1-4BDE-A5DB-B7C10C1EFA05}" srcId="{61CD1CBD-3EDE-2B4D-8F7E-A0949F18E193}" destId="{DE19E3E9-7F31-4032-BB69-07109C0AC1D2}" srcOrd="2" destOrd="0" parTransId="{2A56323E-A5EC-4A41-9067-11F3EB3B2449}" sibTransId="{699FD70B-E60B-4D70-8B87-47787F1E7357}"/>
    <dgm:cxn modelId="{1518194A-2C46-4C54-A2D4-D7FE6BFB66EE}" srcId="{61CD1CBD-3EDE-2B4D-8F7E-A0949F18E193}" destId="{DD77699E-3AFC-47DC-AEBC-F763BAC9ED29}" srcOrd="1" destOrd="0" parTransId="{A480EA02-B7C1-4FE1-882A-8B337B01E571}" sibTransId="{EA43E83A-2D2B-496D-848C-F797FFF72DEF}"/>
    <dgm:cxn modelId="{9D9CE179-B68F-8843-9FEE-D6A8552476A9}" type="presOf" srcId="{53682316-DEFE-6940-93C9-5752A5BBFDFC}" destId="{39C46230-FEA8-A345-B5EB-228E0AFDE990}" srcOrd="0" destOrd="0" presId="urn:microsoft.com/office/officeart/2005/8/layout/hList1"/>
    <dgm:cxn modelId="{854BF385-8021-4BD0-8062-464E83A7A3D4}" type="presOf" srcId="{DE19E3E9-7F31-4032-BB69-07109C0AC1D2}" destId="{39C46230-FEA8-A345-B5EB-228E0AFDE990}" srcOrd="0" destOrd="2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C69EB71F-8F92-844E-A354-94161EEB5026}" type="presParOf" srcId="{2147F6DF-91D9-0F4C-B2E5-839113E691B6}" destId="{52A36253-F308-8846-8938-81F4786D8EB5}" srcOrd="0" destOrd="0" presId="urn:microsoft.com/office/officeart/2005/8/layout/hList1"/>
    <dgm:cxn modelId="{E93CE46E-72DB-6D4B-8FD9-C1DABC067FA3}" type="presParOf" srcId="{52A36253-F308-8846-8938-81F4786D8EB5}" destId="{86974215-567A-F441-A5B8-386086277AF6}" srcOrd="0" destOrd="0" presId="urn:microsoft.com/office/officeart/2005/8/layout/hList1"/>
    <dgm:cxn modelId="{9858E1DB-7A47-084F-84D6-B99B9843C0AF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pPr algn="just"/>
          <a:r>
            <a:rPr lang="es-ES" sz="2000" b="1" dirty="0"/>
            <a:t>Material</a:t>
          </a:r>
          <a:r>
            <a:rPr lang="es-ES" sz="2000" b="1" baseline="0" dirty="0"/>
            <a:t> Didáctico y Bibliografía</a:t>
          </a:r>
          <a:endParaRPr lang="es-ES_tradnl" sz="2000" b="1" dirty="0"/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pPr algn="just"/>
          <a:endParaRPr lang="es-ES_tradnl" sz="2000" b="1"/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pPr algn="just"/>
          <a:endParaRPr lang="es-ES_tradnl" sz="2000" b="1"/>
        </a:p>
      </dgm:t>
    </dgm:pt>
    <dgm:pt modelId="{53682316-DEFE-6940-93C9-5752A5BBFDFC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b="1" dirty="0"/>
            <a:t>Internet</a:t>
          </a:r>
          <a:endParaRPr lang="es-ES_tradnl" sz="2000" b="1" dirty="0"/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pPr algn="just"/>
          <a:endParaRPr lang="es-ES_tradnl" sz="2000" b="1"/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pPr algn="just"/>
          <a:endParaRPr lang="es-ES_tradnl" sz="2000" b="1"/>
        </a:p>
      </dgm:t>
    </dgm:pt>
    <dgm:pt modelId="{AD5C941A-B559-E74D-A8CA-2A5ED23E37BD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Bases</a:t>
          </a:r>
          <a:r>
            <a:rPr lang="es-ES_tradnl" sz="2000" b="1" baseline="0" dirty="0"/>
            <a:t> de Datos</a:t>
          </a:r>
          <a:endParaRPr lang="es-ES_tradnl" sz="2000" b="1" dirty="0"/>
        </a:p>
      </dgm:t>
    </dgm:pt>
    <dgm:pt modelId="{03819FFD-DCAF-B147-8215-39FA04091D26}" type="parTrans" cxnId="{F598683F-7289-D945-B881-C56BC62D5D59}">
      <dgm:prSet/>
      <dgm:spPr/>
      <dgm:t>
        <a:bodyPr/>
        <a:lstStyle/>
        <a:p>
          <a:pPr algn="just"/>
          <a:endParaRPr lang="es-ES_tradnl" sz="2000" b="1"/>
        </a:p>
      </dgm:t>
    </dgm:pt>
    <dgm:pt modelId="{DDF8B125-7182-0744-84B2-BE3BEE67EBC8}" type="sibTrans" cxnId="{F598683F-7289-D945-B881-C56BC62D5D59}">
      <dgm:prSet/>
      <dgm:spPr/>
      <dgm:t>
        <a:bodyPr/>
        <a:lstStyle/>
        <a:p>
          <a:pPr algn="just"/>
          <a:endParaRPr lang="es-ES_tradnl" sz="2000" b="1"/>
        </a:p>
      </dgm:t>
    </dgm:pt>
    <dgm:pt modelId="{7DFB3D0D-A8E6-EF41-A52D-476CC6FA1C4D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Colección</a:t>
          </a:r>
          <a:r>
            <a:rPr lang="es-ES" sz="2000" b="1" dirty="0"/>
            <a:t> de Libros Electrónicos</a:t>
          </a:r>
          <a:endParaRPr lang="es-ES_tradnl" sz="2000" b="1" dirty="0"/>
        </a:p>
      </dgm:t>
    </dgm:pt>
    <dgm:pt modelId="{97103964-B2F7-F945-9D38-F18D38C53D98}" type="parTrans" cxnId="{2EA849C3-B731-A448-AE83-D57BBFBB8113}">
      <dgm:prSet/>
      <dgm:spPr/>
      <dgm:t>
        <a:bodyPr/>
        <a:lstStyle/>
        <a:p>
          <a:pPr algn="just"/>
          <a:endParaRPr lang="es-ES_tradnl" sz="2000" b="1"/>
        </a:p>
      </dgm:t>
    </dgm:pt>
    <dgm:pt modelId="{CF81FE03-E028-3042-8BC3-ECDB285B0355}" type="sibTrans" cxnId="{2EA849C3-B731-A448-AE83-D57BBFBB8113}">
      <dgm:prSet/>
      <dgm:spPr/>
      <dgm:t>
        <a:bodyPr/>
        <a:lstStyle/>
        <a:p>
          <a:pPr algn="just"/>
          <a:endParaRPr lang="es-ES_tradnl" sz="2000" b="1"/>
        </a:p>
      </dgm:t>
    </dgm:pt>
    <dgm:pt modelId="{CC8C6DEC-1723-914E-983B-5DC72E72FF19}">
      <dgm:prSet phldrT="[Texto]" custT="1"/>
      <dgm:spPr/>
      <dgm:t>
        <a:bodyPr/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dirty="0"/>
            <a:t>Microsoft</a:t>
          </a:r>
          <a:r>
            <a:rPr lang="es-ES_tradnl" sz="2000" b="1" baseline="0" dirty="0"/>
            <a:t> Office Word, Excel, </a:t>
          </a:r>
          <a:r>
            <a:rPr lang="es-ES_tradnl" sz="2000" b="1" baseline="0" dirty="0" err="1"/>
            <a:t>Power</a:t>
          </a:r>
          <a:r>
            <a:rPr lang="es-ES_tradnl" sz="2000" b="1" baseline="0" dirty="0"/>
            <a:t> Point</a:t>
          </a:r>
          <a:endParaRPr lang="es-ES_tradnl" sz="2000" b="1" dirty="0"/>
        </a:p>
      </dgm:t>
    </dgm:pt>
    <dgm:pt modelId="{412181B8-BC71-2E43-8C4E-F70753926E39}" type="parTrans" cxnId="{4D3D56BB-59D5-8A4D-A52E-BFF3599E2019}">
      <dgm:prSet/>
      <dgm:spPr/>
      <dgm:t>
        <a:bodyPr/>
        <a:lstStyle/>
        <a:p>
          <a:pPr algn="just"/>
          <a:endParaRPr lang="es-ES_tradnl" sz="2000" b="1"/>
        </a:p>
      </dgm:t>
    </dgm:pt>
    <dgm:pt modelId="{2ECB42A2-403C-F14D-A201-7503D3441366}" type="sibTrans" cxnId="{4D3D56BB-59D5-8A4D-A52E-BFF3599E2019}">
      <dgm:prSet/>
      <dgm:spPr/>
      <dgm:t>
        <a:bodyPr/>
        <a:lstStyle/>
        <a:p>
          <a:pPr algn="just"/>
          <a:endParaRPr lang="es-ES_tradnl" sz="2000" b="1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 custLinFactNeighborY="-1810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 custLinFactNeighborX="-50000" custLinFactNeighborY="10659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F598683F-7289-D945-B881-C56BC62D5D59}" srcId="{61CD1CBD-3EDE-2B4D-8F7E-A0949F18E193}" destId="{AD5C941A-B559-E74D-A8CA-2A5ED23E37BD}" srcOrd="1" destOrd="0" parTransId="{03819FFD-DCAF-B147-8215-39FA04091D26}" sibTransId="{DDF8B125-7182-0744-84B2-BE3BEE67EBC8}"/>
    <dgm:cxn modelId="{32307B6F-E553-B947-B73B-58905B2C0F8F}" type="presOf" srcId="{53682316-DEFE-6940-93C9-5752A5BBFDFC}" destId="{39C46230-FEA8-A345-B5EB-228E0AFDE990}" srcOrd="0" destOrd="0" presId="urn:microsoft.com/office/officeart/2005/8/layout/hList1"/>
    <dgm:cxn modelId="{A0F5C088-E5EC-F84F-AE5D-AECC873B510D}" type="presOf" srcId="{AD5C941A-B559-E74D-A8CA-2A5ED23E37BD}" destId="{39C46230-FEA8-A345-B5EB-228E0AFDE990}" srcOrd="0" destOrd="1" presId="urn:microsoft.com/office/officeart/2005/8/layout/hList1"/>
    <dgm:cxn modelId="{AC148789-4B01-B843-93E1-E0319C800FA7}" type="presOf" srcId="{7DFB3D0D-A8E6-EF41-A52D-476CC6FA1C4D}" destId="{39C46230-FEA8-A345-B5EB-228E0AFDE990}" srcOrd="0" destOrd="2" presId="urn:microsoft.com/office/officeart/2005/8/layout/hList1"/>
    <dgm:cxn modelId="{58F266AC-3C9C-9046-8B60-D58806DD0F8C}" type="presOf" srcId="{61CD1CBD-3EDE-2B4D-8F7E-A0949F18E193}" destId="{86974215-567A-F441-A5B8-386086277AF6}" srcOrd="0" destOrd="0" presId="urn:microsoft.com/office/officeart/2005/8/layout/hList1"/>
    <dgm:cxn modelId="{2DAD10BB-FC14-5F46-85A9-6BE20ECF973D}" type="presOf" srcId="{B588D0CE-BD67-7D4C-B15C-A5ECBCE4935D}" destId="{2147F6DF-91D9-0F4C-B2E5-839113E691B6}" srcOrd="0" destOrd="0" presId="urn:microsoft.com/office/officeart/2005/8/layout/hList1"/>
    <dgm:cxn modelId="{4D3D56BB-59D5-8A4D-A52E-BFF3599E2019}" srcId="{61CD1CBD-3EDE-2B4D-8F7E-A0949F18E193}" destId="{CC8C6DEC-1723-914E-983B-5DC72E72FF19}" srcOrd="3" destOrd="0" parTransId="{412181B8-BC71-2E43-8C4E-F70753926E39}" sibTransId="{2ECB42A2-403C-F14D-A201-7503D3441366}"/>
    <dgm:cxn modelId="{2EA849C3-B731-A448-AE83-D57BBFBB8113}" srcId="{61CD1CBD-3EDE-2B4D-8F7E-A0949F18E193}" destId="{7DFB3D0D-A8E6-EF41-A52D-476CC6FA1C4D}" srcOrd="2" destOrd="0" parTransId="{97103964-B2F7-F945-9D38-F18D38C53D98}" sibTransId="{CF81FE03-E028-3042-8BC3-ECDB285B0355}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025575F0-F44D-9B44-9D80-BF60A84972A2}" type="presOf" srcId="{CC8C6DEC-1723-914E-983B-5DC72E72FF19}" destId="{39C46230-FEA8-A345-B5EB-228E0AFDE990}" srcOrd="0" destOrd="3" presId="urn:microsoft.com/office/officeart/2005/8/layout/hList1"/>
    <dgm:cxn modelId="{B5322504-16F9-544A-B23A-7BE3F214D567}" type="presParOf" srcId="{2147F6DF-91D9-0F4C-B2E5-839113E691B6}" destId="{52A36253-F308-8846-8938-81F4786D8EB5}" srcOrd="0" destOrd="0" presId="urn:microsoft.com/office/officeart/2005/8/layout/hList1"/>
    <dgm:cxn modelId="{71B95EEE-31C7-9744-ADE1-48F10D83CA1D}" type="presParOf" srcId="{52A36253-F308-8846-8938-81F4786D8EB5}" destId="{86974215-567A-F441-A5B8-386086277AF6}" srcOrd="0" destOrd="0" presId="urn:microsoft.com/office/officeart/2005/8/layout/hList1"/>
    <dgm:cxn modelId="{59E3AFB0-931D-BD4D-8E00-09A14A0C26A7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/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8E4C7316-EFCE-894F-81B3-625C64DC5CC8}" type="presOf" srcId="{78EBBA7E-9262-434D-BE86-D27C100DC2FD}" destId="{7B5BFC77-3423-9045-8BC5-565AA43E4284}" srcOrd="0" destOrd="0" presId="urn:microsoft.com/office/officeart/2008/layout/VerticalCurvedList"/>
    <dgm:cxn modelId="{D443453F-367C-844C-A269-D101ED10331D}" type="presOf" srcId="{2C177136-5C4A-5C4B-86B4-E9A11888FEF1}" destId="{D5EB95DF-161F-BC45-A733-7AC2F02F10BA}" srcOrd="0" destOrd="0" presId="urn:microsoft.com/office/officeart/2008/layout/VerticalCurvedList"/>
    <dgm:cxn modelId="{8BF61643-9131-524B-BFB2-3D13636AC59E}" type="presOf" srcId="{3DFD9613-B45B-D245-A863-5307CAFA9794}" destId="{92F93834-1AA8-E346-B74E-12D726217E5F}" srcOrd="0" destOrd="0" presId="urn:microsoft.com/office/officeart/2008/layout/VerticalCurvedList"/>
    <dgm:cxn modelId="{42C8C364-E31B-024C-B148-ADB72EF293F2}" type="presOf" srcId="{05EA1093-E207-2842-B91B-7C998062EB44}" destId="{7DF442BB-0F7E-9B48-843F-EC43B11F3ADD}" srcOrd="0" destOrd="0" presId="urn:microsoft.com/office/officeart/2008/layout/VerticalCurvedList"/>
    <dgm:cxn modelId="{BC3F2C6C-3970-EF41-AF8F-66A3722A2B61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13FB0992-1FB2-0B42-9D81-80B39FBD8C93}" type="presOf" srcId="{6EFA785C-5415-6944-AA52-070EB1A17063}" destId="{035D1414-DDCC-0046-835D-F0DB36C0CACD}" srcOrd="0" destOrd="0" presId="urn:microsoft.com/office/officeart/2008/layout/VerticalCurvedList"/>
    <dgm:cxn modelId="{2EEFE393-32DD-4644-A6E1-E8506A3E16EE}" type="presOf" srcId="{6B65979D-307E-364C-8DC2-625B7F4A0415}" destId="{10A5A2F5-6E72-8B48-AE77-38BFE04BA55D}" srcOrd="0" destOrd="0" presId="urn:microsoft.com/office/officeart/2008/layout/VerticalCurvedList"/>
    <dgm:cxn modelId="{695C6AB6-A19E-6849-882C-0EC0CD5B2E30}" type="presOf" srcId="{F6BB2D5B-261D-7241-A339-BC347EF0A6A2}" destId="{D39B7986-1FCB-2848-90E7-738262B1AFB5}" srcOrd="0" destOrd="0" presId="urn:microsoft.com/office/officeart/2008/layout/VerticalCurvedList"/>
    <dgm:cxn modelId="{C18B97BC-A938-B24C-8C8F-52EC3D870EAC}" type="presOf" srcId="{753FA0B9-07EF-2542-9F24-B9300B73BED4}" destId="{9A609130-2508-6540-828D-FC7973E66730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5A6D18A9-290D-854C-AD24-44EFEF348884}" type="presParOf" srcId="{23D3854A-D0EF-F847-8F5A-F434D7D3917F}" destId="{5A1B068B-777F-9C45-91FD-B500F9DDDC7F}" srcOrd="0" destOrd="0" presId="urn:microsoft.com/office/officeart/2008/layout/VerticalCurvedList"/>
    <dgm:cxn modelId="{88B9FFA8-6656-2545-B7C8-DACED8E9627A}" type="presParOf" srcId="{5A1B068B-777F-9C45-91FD-B500F9DDDC7F}" destId="{A0A1A80E-1A6A-5F4B-A063-60FB1D32FF4E}" srcOrd="0" destOrd="0" presId="urn:microsoft.com/office/officeart/2008/layout/VerticalCurvedList"/>
    <dgm:cxn modelId="{15EB24ED-2C6E-C84F-ADB3-49237DCDB54E}" type="presParOf" srcId="{A0A1A80E-1A6A-5F4B-A063-60FB1D32FF4E}" destId="{03819CB6-AD90-0D42-AA69-5CB1517A9F7F}" srcOrd="0" destOrd="0" presId="urn:microsoft.com/office/officeart/2008/layout/VerticalCurvedList"/>
    <dgm:cxn modelId="{6EC08F7B-86DA-8B46-95F8-8608972A34AF}" type="presParOf" srcId="{A0A1A80E-1A6A-5F4B-A063-60FB1D32FF4E}" destId="{7B5BFC77-3423-9045-8BC5-565AA43E4284}" srcOrd="1" destOrd="0" presId="urn:microsoft.com/office/officeart/2008/layout/VerticalCurvedList"/>
    <dgm:cxn modelId="{49D6905A-8041-F741-B147-ED9462FA8017}" type="presParOf" srcId="{A0A1A80E-1A6A-5F4B-A063-60FB1D32FF4E}" destId="{5E4EA0E7-CC78-1145-AB7D-68DCA0F4F5F4}" srcOrd="2" destOrd="0" presId="urn:microsoft.com/office/officeart/2008/layout/VerticalCurvedList"/>
    <dgm:cxn modelId="{BA5B3F3D-2E63-1649-B28E-E8E8D58772BE}" type="presParOf" srcId="{A0A1A80E-1A6A-5F4B-A063-60FB1D32FF4E}" destId="{9FA5CB7E-46D7-DB40-BFB8-8AFAC4A52B3A}" srcOrd="3" destOrd="0" presId="urn:microsoft.com/office/officeart/2008/layout/VerticalCurvedList"/>
    <dgm:cxn modelId="{431DA8DE-891C-154D-B6D6-10C412A1E96C}" type="presParOf" srcId="{5A1B068B-777F-9C45-91FD-B500F9DDDC7F}" destId="{035D1414-DDCC-0046-835D-F0DB36C0CACD}" srcOrd="1" destOrd="0" presId="urn:microsoft.com/office/officeart/2008/layout/VerticalCurvedList"/>
    <dgm:cxn modelId="{1DF47F55-244D-A643-AAC1-7968DD0FAF2B}" type="presParOf" srcId="{5A1B068B-777F-9C45-91FD-B500F9DDDC7F}" destId="{4128C2C2-3838-EE43-8AC3-3AEDAC1C4D79}" srcOrd="2" destOrd="0" presId="urn:microsoft.com/office/officeart/2008/layout/VerticalCurvedList"/>
    <dgm:cxn modelId="{85387BF7-F984-5742-9C67-F4F7405C599C}" type="presParOf" srcId="{4128C2C2-3838-EE43-8AC3-3AEDAC1C4D79}" destId="{7890C8E4-B2A5-FF48-A518-E5FCAB5964FB}" srcOrd="0" destOrd="0" presId="urn:microsoft.com/office/officeart/2008/layout/VerticalCurvedList"/>
    <dgm:cxn modelId="{30697FCE-770B-744F-9F5A-CFB2FC2F5C4F}" type="presParOf" srcId="{5A1B068B-777F-9C45-91FD-B500F9DDDC7F}" destId="{10A5A2F5-6E72-8B48-AE77-38BFE04BA55D}" srcOrd="3" destOrd="0" presId="urn:microsoft.com/office/officeart/2008/layout/VerticalCurvedList"/>
    <dgm:cxn modelId="{91A0E8A9-2A13-2641-808B-F7CCBB8638CB}" type="presParOf" srcId="{5A1B068B-777F-9C45-91FD-B500F9DDDC7F}" destId="{D5E9A957-C919-A34D-8280-A05D91B35AA7}" srcOrd="4" destOrd="0" presId="urn:microsoft.com/office/officeart/2008/layout/VerticalCurvedList"/>
    <dgm:cxn modelId="{32ACF801-A937-F348-B8E8-80849CB3C44C}" type="presParOf" srcId="{D5E9A957-C919-A34D-8280-A05D91B35AA7}" destId="{B0B388E5-8A39-D745-B769-FCD149B30F40}" srcOrd="0" destOrd="0" presId="urn:microsoft.com/office/officeart/2008/layout/VerticalCurvedList"/>
    <dgm:cxn modelId="{1DA32953-8DB5-7A4E-837C-DDF73295EFAA}" type="presParOf" srcId="{5A1B068B-777F-9C45-91FD-B500F9DDDC7F}" destId="{7DF442BB-0F7E-9B48-843F-EC43B11F3ADD}" srcOrd="5" destOrd="0" presId="urn:microsoft.com/office/officeart/2008/layout/VerticalCurvedList"/>
    <dgm:cxn modelId="{96DAF1E2-F65E-C049-85F2-17B6A58C0D1B}" type="presParOf" srcId="{5A1B068B-777F-9C45-91FD-B500F9DDDC7F}" destId="{238866C6-A604-8A42-A8B6-279E7072A039}" srcOrd="6" destOrd="0" presId="urn:microsoft.com/office/officeart/2008/layout/VerticalCurvedList"/>
    <dgm:cxn modelId="{E5C8F366-E190-E345-9BE8-E8A5CD25B77B}" type="presParOf" srcId="{238866C6-A604-8A42-A8B6-279E7072A039}" destId="{9F3D0813-7767-604B-A4A5-6A08D6494C47}" srcOrd="0" destOrd="0" presId="urn:microsoft.com/office/officeart/2008/layout/VerticalCurvedList"/>
    <dgm:cxn modelId="{4EC8AD00-AAE6-8F4A-8534-4B26796C1996}" type="presParOf" srcId="{5A1B068B-777F-9C45-91FD-B500F9DDDC7F}" destId="{9A609130-2508-6540-828D-FC7973E66730}" srcOrd="7" destOrd="0" presId="urn:microsoft.com/office/officeart/2008/layout/VerticalCurvedList"/>
    <dgm:cxn modelId="{09D45F86-0494-F441-BB63-87B42F08BA28}" type="presParOf" srcId="{5A1B068B-777F-9C45-91FD-B500F9DDDC7F}" destId="{D1C515D2-3589-B649-AC4F-E36A36E6ADA4}" srcOrd="8" destOrd="0" presId="urn:microsoft.com/office/officeart/2008/layout/VerticalCurvedList"/>
    <dgm:cxn modelId="{A233CC45-DC53-B845-999A-8A276C1B4767}" type="presParOf" srcId="{D1C515D2-3589-B649-AC4F-E36A36E6ADA4}" destId="{A7603831-EDB2-8046-8CD7-49ACB6E37493}" srcOrd="0" destOrd="0" presId="urn:microsoft.com/office/officeart/2008/layout/VerticalCurvedList"/>
    <dgm:cxn modelId="{C742BF1C-657F-214F-B34A-9C1EA018B368}" type="presParOf" srcId="{5A1B068B-777F-9C45-91FD-B500F9DDDC7F}" destId="{92F93834-1AA8-E346-B74E-12D726217E5F}" srcOrd="9" destOrd="0" presId="urn:microsoft.com/office/officeart/2008/layout/VerticalCurvedList"/>
    <dgm:cxn modelId="{31396167-4E31-E949-9F3D-2593764C98ED}" type="presParOf" srcId="{5A1B068B-777F-9C45-91FD-B500F9DDDC7F}" destId="{2D4C3E46-23DA-7241-808E-97AD1CD6315C}" srcOrd="10" destOrd="0" presId="urn:microsoft.com/office/officeart/2008/layout/VerticalCurvedList"/>
    <dgm:cxn modelId="{FDBBE500-C843-2A40-A2A5-D7C857D71477}" type="presParOf" srcId="{2D4C3E46-23DA-7241-808E-97AD1CD6315C}" destId="{DBB7B125-5AF6-7447-BC26-F77955BB1964}" srcOrd="0" destOrd="0" presId="urn:microsoft.com/office/officeart/2008/layout/VerticalCurvedList"/>
    <dgm:cxn modelId="{69B8025A-0006-AE41-B7EC-2093921C8FD8}" type="presParOf" srcId="{5A1B068B-777F-9C45-91FD-B500F9DDDC7F}" destId="{D5EB95DF-161F-BC45-A733-7AC2F02F10BA}" srcOrd="11" destOrd="0" presId="urn:microsoft.com/office/officeart/2008/layout/VerticalCurvedList"/>
    <dgm:cxn modelId="{CA7A86BD-A154-8544-B19C-E52895043D26}" type="presParOf" srcId="{5A1B068B-777F-9C45-91FD-B500F9DDDC7F}" destId="{22B793A8-2A5C-E642-88A1-4E739DA4F5A8}" srcOrd="12" destOrd="0" presId="urn:microsoft.com/office/officeart/2008/layout/VerticalCurvedList"/>
    <dgm:cxn modelId="{D28F84D2-0A15-7C49-BD62-1ECD62F36106}" type="presParOf" srcId="{22B793A8-2A5C-E642-88A1-4E739DA4F5A8}" destId="{87F2E8E1-2E38-EB42-82E4-0D66E4C5689D}" srcOrd="0" destOrd="0" presId="urn:microsoft.com/office/officeart/2008/layout/VerticalCurvedList"/>
    <dgm:cxn modelId="{201ADA9B-C328-0946-8033-78ED51D7729C}" type="presParOf" srcId="{5A1B068B-777F-9C45-91FD-B500F9DDDC7F}" destId="{D39B7986-1FCB-2848-90E7-738262B1AFB5}" srcOrd="13" destOrd="0" presId="urn:microsoft.com/office/officeart/2008/layout/VerticalCurvedList"/>
    <dgm:cxn modelId="{F29F122F-1732-B540-A5CD-48A4C527BF8D}" type="presParOf" srcId="{5A1B068B-777F-9C45-91FD-B500F9DDDC7F}" destId="{85BDA592-BE13-D74E-A111-B1CE07D2B3C0}" srcOrd="14" destOrd="0" presId="urn:microsoft.com/office/officeart/2008/layout/VerticalCurvedList"/>
    <dgm:cxn modelId="{FF551091-3135-5D49-A89D-BAFAD694F67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/>
      <dgm:spPr/>
      <dgm:t>
        <a:bodyPr/>
        <a:lstStyle/>
        <a:p>
          <a:r>
            <a:rPr lang="es-ES_tradnl" dirty="0"/>
            <a:t>Programa de</a:t>
          </a:r>
          <a:r>
            <a:rPr lang="es-ES_tradnl" baseline="0" dirty="0"/>
            <a:t> la Asignatura</a:t>
          </a:r>
          <a:endParaRPr lang="es-ES_tradnl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/>
        </a:p>
      </dgm:t>
    </dgm:pt>
    <dgm:pt modelId="{05EA1093-E207-2842-B91B-7C998062EB44}">
      <dgm:prSet phldrT="[Texto]"/>
      <dgm:spPr/>
      <dgm:t>
        <a:bodyPr/>
        <a:lstStyle/>
        <a:p>
          <a:r>
            <a:rPr lang="es-ES_tradnl" dirty="0"/>
            <a:t>Planificación</a:t>
          </a:r>
          <a:r>
            <a:rPr lang="es-ES" dirty="0"/>
            <a:t> de</a:t>
          </a:r>
          <a:r>
            <a:rPr lang="es-ES" baseline="0" dirty="0"/>
            <a:t> la Asignatura</a:t>
          </a:r>
          <a:endParaRPr lang="es-ES_tradnl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/>
        </a:p>
      </dgm:t>
    </dgm:pt>
    <dgm:pt modelId="{2C177136-5C4A-5C4B-86B4-E9A11888FEF1}">
      <dgm:prSet phldrT="[Texto]"/>
      <dgm:spPr/>
      <dgm:t>
        <a:bodyPr/>
        <a:lstStyle/>
        <a:p>
          <a:r>
            <a:rPr lang="es-ES_tradnl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/>
        </a:p>
      </dgm:t>
    </dgm:pt>
    <dgm:pt modelId="{F6BB2D5B-261D-7241-A339-BC347EF0A6A2}">
      <dgm:prSet phldrT="[Texto]"/>
      <dgm:spPr/>
      <dgm:t>
        <a:bodyPr/>
        <a:lstStyle/>
        <a:p>
          <a:r>
            <a:rPr lang="es-ES_tradnl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/>
        </a:p>
      </dgm:t>
    </dgm:pt>
    <dgm:pt modelId="{3DFD9613-B45B-D245-A863-5307CAFA9794}">
      <dgm:prSet phldrT="[Texto]"/>
      <dgm:spPr/>
      <dgm:t>
        <a:bodyPr/>
        <a:lstStyle/>
        <a:p>
          <a:r>
            <a:rPr lang="es-ES_tradnl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/>
        </a:p>
      </dgm:t>
    </dgm:pt>
    <dgm:pt modelId="{6EFA785C-5415-6944-AA52-070EB1A17063}">
      <dgm:prSet phldrT="[Texto]"/>
      <dgm:spPr/>
      <dgm:t>
        <a:bodyPr/>
        <a:lstStyle/>
        <a:p>
          <a:r>
            <a:rPr lang="es-ES_tradnl" dirty="0"/>
            <a:t>Presentación</a:t>
          </a:r>
          <a:r>
            <a:rPr lang="es-ES" dirty="0"/>
            <a:t> del Profesor &amp; Alumnos</a:t>
          </a:r>
          <a:endParaRPr lang="es-ES_tradnl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/>
        </a:p>
      </dgm:t>
    </dgm:pt>
    <dgm:pt modelId="{753FA0B9-07EF-2542-9F24-B9300B73BED4}">
      <dgm:prSet phldrT="[Texto]"/>
      <dgm:spPr>
        <a:solidFill>
          <a:schemeClr val="accent2"/>
        </a:solidFill>
      </dgm:spPr>
      <dgm:t>
        <a:bodyPr/>
        <a:lstStyle/>
        <a:p>
          <a:r>
            <a:rPr lang="es-ES_tradnl" dirty="0"/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07143F0A-55DA-7A4D-8EDE-1C42ED3E81C0}" type="presOf" srcId="{6EFA785C-5415-6944-AA52-070EB1A17063}" destId="{035D1414-DDCC-0046-835D-F0DB36C0CAC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60F46125-CB05-A046-8829-5FDC6F793810}" type="presOf" srcId="{F6BB2D5B-261D-7241-A339-BC347EF0A6A2}" destId="{D39B7986-1FCB-2848-90E7-738262B1AFB5}" srcOrd="0" destOrd="0" presId="urn:microsoft.com/office/officeart/2008/layout/VerticalCurvedList"/>
    <dgm:cxn modelId="{805ADB2B-0340-B549-BCF9-B94630F61E02}" type="presOf" srcId="{3DFD9613-B45B-D245-A863-5307CAFA9794}" destId="{92F93834-1AA8-E346-B74E-12D726217E5F}" srcOrd="0" destOrd="0" presId="urn:microsoft.com/office/officeart/2008/layout/VerticalCurvedList"/>
    <dgm:cxn modelId="{70D5FA34-17BB-B346-9AB9-C57CF83DBF1D}" type="presOf" srcId="{753FA0B9-07EF-2542-9F24-B9300B73BED4}" destId="{9A609130-2508-6540-828D-FC7973E66730}" srcOrd="0" destOrd="0" presId="urn:microsoft.com/office/officeart/2008/layout/VerticalCurvedList"/>
    <dgm:cxn modelId="{5869A365-60E1-1740-9F75-340D71811442}" type="presOf" srcId="{2C177136-5C4A-5C4B-86B4-E9A11888FEF1}" destId="{D5EB95DF-161F-BC45-A733-7AC2F02F10BA}" srcOrd="0" destOrd="0" presId="urn:microsoft.com/office/officeart/2008/layout/VerticalCurvedList"/>
    <dgm:cxn modelId="{C9463B6C-4522-7F41-AC01-D1666A85AEA6}" type="presOf" srcId="{78EBBA7E-9262-434D-BE86-D27C100DC2FD}" destId="{7B5BFC77-3423-9045-8BC5-565AA43E4284}" srcOrd="0" destOrd="0" presId="urn:microsoft.com/office/officeart/2008/layout/VerticalCurvedList"/>
    <dgm:cxn modelId="{19A81E4F-9447-0A4D-A2E1-A2152440E91F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E2085386-AD40-6D49-8196-76EB2AA09A38}" type="presOf" srcId="{05EA1093-E207-2842-B91B-7C998062EB44}" destId="{7DF442BB-0F7E-9B48-843F-EC43B11F3AD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32891BDE-FA86-6842-927D-517CF703B93C}" type="presOf" srcId="{6B65979D-307E-364C-8DC2-625B7F4A0415}" destId="{10A5A2F5-6E72-8B48-AE77-38BFE04BA55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BDD84367-74FB-1049-869E-DA44AF0B5D8B}" type="presParOf" srcId="{23D3854A-D0EF-F847-8F5A-F434D7D3917F}" destId="{5A1B068B-777F-9C45-91FD-B500F9DDDC7F}" srcOrd="0" destOrd="0" presId="urn:microsoft.com/office/officeart/2008/layout/VerticalCurvedList"/>
    <dgm:cxn modelId="{795C1042-7F2E-EF45-BCE6-2E0374EBCF29}" type="presParOf" srcId="{5A1B068B-777F-9C45-91FD-B500F9DDDC7F}" destId="{A0A1A80E-1A6A-5F4B-A063-60FB1D32FF4E}" srcOrd="0" destOrd="0" presId="urn:microsoft.com/office/officeart/2008/layout/VerticalCurvedList"/>
    <dgm:cxn modelId="{794CFA67-68A7-C241-BE6F-C16C2091D824}" type="presParOf" srcId="{A0A1A80E-1A6A-5F4B-A063-60FB1D32FF4E}" destId="{03819CB6-AD90-0D42-AA69-5CB1517A9F7F}" srcOrd="0" destOrd="0" presId="urn:microsoft.com/office/officeart/2008/layout/VerticalCurvedList"/>
    <dgm:cxn modelId="{19D1CE6D-96BF-0541-B2D0-9756C4FF263C}" type="presParOf" srcId="{A0A1A80E-1A6A-5F4B-A063-60FB1D32FF4E}" destId="{7B5BFC77-3423-9045-8BC5-565AA43E4284}" srcOrd="1" destOrd="0" presId="urn:microsoft.com/office/officeart/2008/layout/VerticalCurvedList"/>
    <dgm:cxn modelId="{CE94B796-3B76-9E4E-8106-111FCCEA1D6D}" type="presParOf" srcId="{A0A1A80E-1A6A-5F4B-A063-60FB1D32FF4E}" destId="{5E4EA0E7-CC78-1145-AB7D-68DCA0F4F5F4}" srcOrd="2" destOrd="0" presId="urn:microsoft.com/office/officeart/2008/layout/VerticalCurvedList"/>
    <dgm:cxn modelId="{E608A9CB-AB9C-3640-89DC-7B22B20310A6}" type="presParOf" srcId="{A0A1A80E-1A6A-5F4B-A063-60FB1D32FF4E}" destId="{9FA5CB7E-46D7-DB40-BFB8-8AFAC4A52B3A}" srcOrd="3" destOrd="0" presId="urn:microsoft.com/office/officeart/2008/layout/VerticalCurvedList"/>
    <dgm:cxn modelId="{4D859482-CA86-FB4B-963B-58FB82F3A5B1}" type="presParOf" srcId="{5A1B068B-777F-9C45-91FD-B500F9DDDC7F}" destId="{035D1414-DDCC-0046-835D-F0DB36C0CACD}" srcOrd="1" destOrd="0" presId="urn:microsoft.com/office/officeart/2008/layout/VerticalCurvedList"/>
    <dgm:cxn modelId="{C34EC198-3E68-444F-9C31-8E08131FCEA1}" type="presParOf" srcId="{5A1B068B-777F-9C45-91FD-B500F9DDDC7F}" destId="{4128C2C2-3838-EE43-8AC3-3AEDAC1C4D79}" srcOrd="2" destOrd="0" presId="urn:microsoft.com/office/officeart/2008/layout/VerticalCurvedList"/>
    <dgm:cxn modelId="{AEAEDD24-7251-6E4C-8FBD-4DFAECCB16C3}" type="presParOf" srcId="{4128C2C2-3838-EE43-8AC3-3AEDAC1C4D79}" destId="{7890C8E4-B2A5-FF48-A518-E5FCAB5964FB}" srcOrd="0" destOrd="0" presId="urn:microsoft.com/office/officeart/2008/layout/VerticalCurvedList"/>
    <dgm:cxn modelId="{18E7FDC0-A0F6-4C43-A3AA-CCA137324A42}" type="presParOf" srcId="{5A1B068B-777F-9C45-91FD-B500F9DDDC7F}" destId="{10A5A2F5-6E72-8B48-AE77-38BFE04BA55D}" srcOrd="3" destOrd="0" presId="urn:microsoft.com/office/officeart/2008/layout/VerticalCurvedList"/>
    <dgm:cxn modelId="{6272B255-DA14-F24B-B254-8A77C020A7EA}" type="presParOf" srcId="{5A1B068B-777F-9C45-91FD-B500F9DDDC7F}" destId="{D5E9A957-C919-A34D-8280-A05D91B35AA7}" srcOrd="4" destOrd="0" presId="urn:microsoft.com/office/officeart/2008/layout/VerticalCurvedList"/>
    <dgm:cxn modelId="{D8DDA9B2-CE39-5C46-9343-CEE1CB4A1E4E}" type="presParOf" srcId="{D5E9A957-C919-A34D-8280-A05D91B35AA7}" destId="{B0B388E5-8A39-D745-B769-FCD149B30F40}" srcOrd="0" destOrd="0" presId="urn:microsoft.com/office/officeart/2008/layout/VerticalCurvedList"/>
    <dgm:cxn modelId="{5CDB09B9-270F-CB4D-9085-D8756AE9A276}" type="presParOf" srcId="{5A1B068B-777F-9C45-91FD-B500F9DDDC7F}" destId="{7DF442BB-0F7E-9B48-843F-EC43B11F3ADD}" srcOrd="5" destOrd="0" presId="urn:microsoft.com/office/officeart/2008/layout/VerticalCurvedList"/>
    <dgm:cxn modelId="{06CA61E0-4CEB-474E-A087-4C5DA1CF83E4}" type="presParOf" srcId="{5A1B068B-777F-9C45-91FD-B500F9DDDC7F}" destId="{238866C6-A604-8A42-A8B6-279E7072A039}" srcOrd="6" destOrd="0" presId="urn:microsoft.com/office/officeart/2008/layout/VerticalCurvedList"/>
    <dgm:cxn modelId="{108A604D-4860-3F43-BC76-E92B61DE7655}" type="presParOf" srcId="{238866C6-A604-8A42-A8B6-279E7072A039}" destId="{9F3D0813-7767-604B-A4A5-6A08D6494C47}" srcOrd="0" destOrd="0" presId="urn:microsoft.com/office/officeart/2008/layout/VerticalCurvedList"/>
    <dgm:cxn modelId="{26880595-6988-0E42-AE31-6A71781D3FF8}" type="presParOf" srcId="{5A1B068B-777F-9C45-91FD-B500F9DDDC7F}" destId="{9A609130-2508-6540-828D-FC7973E66730}" srcOrd="7" destOrd="0" presId="urn:microsoft.com/office/officeart/2008/layout/VerticalCurvedList"/>
    <dgm:cxn modelId="{100E37E7-17CF-D34A-B5D0-03165000E0BC}" type="presParOf" srcId="{5A1B068B-777F-9C45-91FD-B500F9DDDC7F}" destId="{D1C515D2-3589-B649-AC4F-E36A36E6ADA4}" srcOrd="8" destOrd="0" presId="urn:microsoft.com/office/officeart/2008/layout/VerticalCurvedList"/>
    <dgm:cxn modelId="{068988E0-B345-5D4C-A1C7-2E79B39903C8}" type="presParOf" srcId="{D1C515D2-3589-B649-AC4F-E36A36E6ADA4}" destId="{A7603831-EDB2-8046-8CD7-49ACB6E37493}" srcOrd="0" destOrd="0" presId="urn:microsoft.com/office/officeart/2008/layout/VerticalCurvedList"/>
    <dgm:cxn modelId="{9A370EC9-3EB5-F945-82BE-A6300F1C43D2}" type="presParOf" srcId="{5A1B068B-777F-9C45-91FD-B500F9DDDC7F}" destId="{92F93834-1AA8-E346-B74E-12D726217E5F}" srcOrd="9" destOrd="0" presId="urn:microsoft.com/office/officeart/2008/layout/VerticalCurvedList"/>
    <dgm:cxn modelId="{D344CCAE-0DBD-7B49-A8E9-4E4B6DED669B}" type="presParOf" srcId="{5A1B068B-777F-9C45-91FD-B500F9DDDC7F}" destId="{2D4C3E46-23DA-7241-808E-97AD1CD6315C}" srcOrd="10" destOrd="0" presId="urn:microsoft.com/office/officeart/2008/layout/VerticalCurvedList"/>
    <dgm:cxn modelId="{948A1DEC-59A8-DF4F-9901-DB516EAC36F8}" type="presParOf" srcId="{2D4C3E46-23DA-7241-808E-97AD1CD6315C}" destId="{DBB7B125-5AF6-7447-BC26-F77955BB1964}" srcOrd="0" destOrd="0" presId="urn:microsoft.com/office/officeart/2008/layout/VerticalCurvedList"/>
    <dgm:cxn modelId="{0994D986-E506-7447-B072-12B2AAB67E4E}" type="presParOf" srcId="{5A1B068B-777F-9C45-91FD-B500F9DDDC7F}" destId="{D5EB95DF-161F-BC45-A733-7AC2F02F10BA}" srcOrd="11" destOrd="0" presId="urn:microsoft.com/office/officeart/2008/layout/VerticalCurvedList"/>
    <dgm:cxn modelId="{2F6ED870-9073-C847-9FA7-5E1B5EE443CA}" type="presParOf" srcId="{5A1B068B-777F-9C45-91FD-B500F9DDDC7F}" destId="{22B793A8-2A5C-E642-88A1-4E739DA4F5A8}" srcOrd="12" destOrd="0" presId="urn:microsoft.com/office/officeart/2008/layout/VerticalCurvedList"/>
    <dgm:cxn modelId="{1E6008A1-306B-AD42-B4AB-9FE19D3A603F}" type="presParOf" srcId="{22B793A8-2A5C-E642-88A1-4E739DA4F5A8}" destId="{87F2E8E1-2E38-EB42-82E4-0D66E4C5689D}" srcOrd="0" destOrd="0" presId="urn:microsoft.com/office/officeart/2008/layout/VerticalCurvedList"/>
    <dgm:cxn modelId="{34D6A9DA-F554-7C42-A000-14C9560D294E}" type="presParOf" srcId="{5A1B068B-777F-9C45-91FD-B500F9DDDC7F}" destId="{D39B7986-1FCB-2848-90E7-738262B1AFB5}" srcOrd="13" destOrd="0" presId="urn:microsoft.com/office/officeart/2008/layout/VerticalCurvedList"/>
    <dgm:cxn modelId="{FDEC1B58-C01C-0449-A8BE-983BD88F11D9}" type="presParOf" srcId="{5A1B068B-777F-9C45-91FD-B500F9DDDC7F}" destId="{85BDA592-BE13-D74E-A111-B1CE07D2B3C0}" srcOrd="14" destOrd="0" presId="urn:microsoft.com/office/officeart/2008/layout/VerticalCurvedList"/>
    <dgm:cxn modelId="{FCF2EDEB-4E24-0C4D-A87C-6404D21357A1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Presentación</a:t>
          </a:r>
          <a:r>
            <a:rPr lang="es-ES" sz="2500" kern="1200" dirty="0">
              <a:latin typeface="+mj-lt"/>
            </a:rPr>
            <a:t> del Profesor &amp; Estudiantes</a:t>
          </a:r>
          <a:endParaRPr lang="es-ES_tradnl" sz="2500" kern="1200" dirty="0">
            <a:latin typeface="+mj-lt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98414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Programa de</a:t>
          </a:r>
          <a:r>
            <a:rPr lang="es-ES_tradnl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898414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Planificación</a:t>
          </a:r>
          <a:r>
            <a:rPr lang="es-ES" sz="2500" kern="1200" dirty="0">
              <a:latin typeface="+mj-lt"/>
            </a:rPr>
            <a:t> de</a:t>
          </a:r>
          <a:r>
            <a:rPr lang="es-ES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5CCEA-6F46-AD4D-B1C2-AEDA27CD05F0}">
      <dsp:nvSpPr>
        <dsp:cNvPr id="0" name=""/>
        <dsp:cNvSpPr/>
      </dsp:nvSpPr>
      <dsp:spPr>
        <a:xfrm>
          <a:off x="1155223" y="1407"/>
          <a:ext cx="2694565" cy="1347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Cátedra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40%</a:t>
          </a:r>
        </a:p>
      </dsp:txBody>
      <dsp:txXfrm>
        <a:off x="1194684" y="40868"/>
        <a:ext cx="2615643" cy="1268360"/>
      </dsp:txXfrm>
    </dsp:sp>
    <dsp:sp modelId="{B84C3E8C-E915-8546-97DD-EF4C37AC996B}">
      <dsp:nvSpPr>
        <dsp:cNvPr id="0" name=""/>
        <dsp:cNvSpPr/>
      </dsp:nvSpPr>
      <dsp:spPr>
        <a:xfrm>
          <a:off x="1424679" y="1348689"/>
          <a:ext cx="269456" cy="101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462"/>
              </a:lnTo>
              <a:lnTo>
                <a:pt x="269456" y="10104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A3C4A-8506-A947-86E8-76E644DC5425}">
      <dsp:nvSpPr>
        <dsp:cNvPr id="0" name=""/>
        <dsp:cNvSpPr/>
      </dsp:nvSpPr>
      <dsp:spPr>
        <a:xfrm>
          <a:off x="1694136" y="1685510"/>
          <a:ext cx="2155652" cy="1347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Pruebas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 dirty="0"/>
            <a:t>25% Prueba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 dirty="0"/>
            <a:t>25% Prueba 2</a:t>
          </a:r>
        </a:p>
      </dsp:txBody>
      <dsp:txXfrm>
        <a:off x="1733597" y="1724971"/>
        <a:ext cx="2076730" cy="1268360"/>
      </dsp:txXfrm>
    </dsp:sp>
    <dsp:sp modelId="{1008AF91-1BDD-4E44-B168-CD3065EC513A}">
      <dsp:nvSpPr>
        <dsp:cNvPr id="0" name=""/>
        <dsp:cNvSpPr/>
      </dsp:nvSpPr>
      <dsp:spPr>
        <a:xfrm>
          <a:off x="1424679" y="1348689"/>
          <a:ext cx="269456" cy="2694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565"/>
              </a:lnTo>
              <a:lnTo>
                <a:pt x="269456" y="26945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07BE7-7392-CD46-A5B4-C586AC4E89E6}">
      <dsp:nvSpPr>
        <dsp:cNvPr id="0" name=""/>
        <dsp:cNvSpPr/>
      </dsp:nvSpPr>
      <dsp:spPr>
        <a:xfrm>
          <a:off x="1694136" y="3369614"/>
          <a:ext cx="2155652" cy="1347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Examen 40%</a:t>
          </a:r>
        </a:p>
      </dsp:txBody>
      <dsp:txXfrm>
        <a:off x="1733597" y="3409075"/>
        <a:ext cx="2076730" cy="1268360"/>
      </dsp:txXfrm>
    </dsp:sp>
    <dsp:sp modelId="{EEA14671-D4BF-B74A-9775-0B8F8FEB1E77}">
      <dsp:nvSpPr>
        <dsp:cNvPr id="0" name=""/>
        <dsp:cNvSpPr/>
      </dsp:nvSpPr>
      <dsp:spPr>
        <a:xfrm>
          <a:off x="4523430" y="1407"/>
          <a:ext cx="2694565" cy="1347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Controles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20%</a:t>
          </a:r>
        </a:p>
      </dsp:txBody>
      <dsp:txXfrm>
        <a:off x="4562891" y="40868"/>
        <a:ext cx="2615643" cy="1268360"/>
      </dsp:txXfrm>
    </dsp:sp>
    <dsp:sp modelId="{3C7C0FB2-4F33-744D-BAD7-3C8A97A152AC}">
      <dsp:nvSpPr>
        <dsp:cNvPr id="0" name=""/>
        <dsp:cNvSpPr/>
      </dsp:nvSpPr>
      <dsp:spPr>
        <a:xfrm>
          <a:off x="4792886" y="1348689"/>
          <a:ext cx="269456" cy="101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462"/>
              </a:lnTo>
              <a:lnTo>
                <a:pt x="269456" y="10104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84EC3-F9D0-C046-8074-16D65D48DB06}">
      <dsp:nvSpPr>
        <dsp:cNvPr id="0" name=""/>
        <dsp:cNvSpPr/>
      </dsp:nvSpPr>
      <dsp:spPr>
        <a:xfrm>
          <a:off x="5062343" y="1685510"/>
          <a:ext cx="2155652" cy="1347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2 Controles</a:t>
          </a:r>
        </a:p>
      </dsp:txBody>
      <dsp:txXfrm>
        <a:off x="5101804" y="1724971"/>
        <a:ext cx="2076730" cy="1268360"/>
      </dsp:txXfrm>
    </dsp:sp>
    <dsp:sp modelId="{4617B9AC-49EF-4BAD-932F-F9C29CC205D5}">
      <dsp:nvSpPr>
        <dsp:cNvPr id="0" name=""/>
        <dsp:cNvSpPr/>
      </dsp:nvSpPr>
      <dsp:spPr>
        <a:xfrm>
          <a:off x="7891637" y="1407"/>
          <a:ext cx="2694565" cy="1347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Proyecto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kern="1200" dirty="0"/>
            <a:t>40%</a:t>
          </a:r>
        </a:p>
      </dsp:txBody>
      <dsp:txXfrm>
        <a:off x="7931098" y="40868"/>
        <a:ext cx="2615643" cy="1268360"/>
      </dsp:txXfrm>
    </dsp:sp>
    <dsp:sp modelId="{1C95A11D-41C7-49B4-8872-98C1BBC084A8}">
      <dsp:nvSpPr>
        <dsp:cNvPr id="0" name=""/>
        <dsp:cNvSpPr/>
      </dsp:nvSpPr>
      <dsp:spPr>
        <a:xfrm>
          <a:off x="8161093" y="1348689"/>
          <a:ext cx="269456" cy="101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462"/>
              </a:lnTo>
              <a:lnTo>
                <a:pt x="269456" y="10104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977C-75E6-4A63-9808-0DC0FE16A1F4}">
      <dsp:nvSpPr>
        <dsp:cNvPr id="0" name=""/>
        <dsp:cNvSpPr/>
      </dsp:nvSpPr>
      <dsp:spPr>
        <a:xfrm>
          <a:off x="8430550" y="1685510"/>
          <a:ext cx="2155652" cy="1347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2 Avances (10% cada uno)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Presentación Final (20%)</a:t>
          </a:r>
        </a:p>
      </dsp:txBody>
      <dsp:txXfrm>
        <a:off x="8470011" y="1724971"/>
        <a:ext cx="2076730" cy="12683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6C355-D375-8F46-B2C4-501DADBC18B3}">
      <dsp:nvSpPr>
        <dsp:cNvPr id="0" name=""/>
        <dsp:cNvSpPr/>
      </dsp:nvSpPr>
      <dsp:spPr>
        <a:xfrm rot="5400000">
          <a:off x="-247281" y="251291"/>
          <a:ext cx="1648543" cy="115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27/05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Primera Prueba</a:t>
          </a:r>
        </a:p>
      </dsp:txBody>
      <dsp:txXfrm rot="-5400000">
        <a:off x="1" y="580999"/>
        <a:ext cx="1153980" cy="494563"/>
      </dsp:txXfrm>
    </dsp:sp>
    <dsp:sp modelId="{0EF0A653-0B71-5C41-9038-4A6641CC6FCE}">
      <dsp:nvSpPr>
        <dsp:cNvPr id="0" name=""/>
        <dsp:cNvSpPr/>
      </dsp:nvSpPr>
      <dsp:spPr>
        <a:xfrm rot="5400000">
          <a:off x="2715943" y="-1559732"/>
          <a:ext cx="1071553" cy="4195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100" b="1" kern="1200" baseline="0" dirty="0"/>
            <a:t>1er control semana del 18 de Mayo</a:t>
          </a:r>
        </a:p>
      </dsp:txBody>
      <dsp:txXfrm rot="-5400000">
        <a:off x="1153981" y="54539"/>
        <a:ext cx="4143170" cy="966935"/>
      </dsp:txXfrm>
    </dsp:sp>
    <dsp:sp modelId="{6DA2BD4F-E370-6E40-83F6-F27A09949996}">
      <dsp:nvSpPr>
        <dsp:cNvPr id="0" name=""/>
        <dsp:cNvSpPr/>
      </dsp:nvSpPr>
      <dsp:spPr>
        <a:xfrm rot="5400000">
          <a:off x="-247281" y="1706467"/>
          <a:ext cx="1648543" cy="115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05/07</a:t>
          </a:r>
          <a:endParaRPr lang="es-ES_tradnl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Segunda Prueba</a:t>
          </a:r>
        </a:p>
      </dsp:txBody>
      <dsp:txXfrm rot="-5400000">
        <a:off x="1" y="2036175"/>
        <a:ext cx="1153980" cy="494563"/>
      </dsp:txXfrm>
    </dsp:sp>
    <dsp:sp modelId="{F5FE38FE-681E-524E-BEE9-D4E65C2C64DF}">
      <dsp:nvSpPr>
        <dsp:cNvPr id="0" name=""/>
        <dsp:cNvSpPr/>
      </dsp:nvSpPr>
      <dsp:spPr>
        <a:xfrm rot="5400000">
          <a:off x="2715943" y="-102777"/>
          <a:ext cx="1071553" cy="4195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b="1" kern="1200" dirty="0"/>
            <a:t>2do control semana del 06 de Julio</a:t>
          </a:r>
        </a:p>
      </dsp:txBody>
      <dsp:txXfrm rot="-5400000">
        <a:off x="1153981" y="1511494"/>
        <a:ext cx="4143170" cy="966935"/>
      </dsp:txXfrm>
    </dsp:sp>
    <dsp:sp modelId="{CA883A42-AADB-2648-A028-7844A0088414}">
      <dsp:nvSpPr>
        <dsp:cNvPr id="0" name=""/>
        <dsp:cNvSpPr/>
      </dsp:nvSpPr>
      <dsp:spPr>
        <a:xfrm rot="5400000">
          <a:off x="-247281" y="3165653"/>
          <a:ext cx="1648543" cy="11539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Examen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(define la dirección de las carreras)</a:t>
          </a:r>
        </a:p>
      </dsp:txBody>
      <dsp:txXfrm rot="-5400000">
        <a:off x="1" y="3495361"/>
        <a:ext cx="1153980" cy="494563"/>
      </dsp:txXfrm>
    </dsp:sp>
    <dsp:sp modelId="{C29434C9-AE7C-0A49-A1B6-2277984133DA}">
      <dsp:nvSpPr>
        <dsp:cNvPr id="0" name=""/>
        <dsp:cNvSpPr/>
      </dsp:nvSpPr>
      <dsp:spPr>
        <a:xfrm rot="5400000">
          <a:off x="2715661" y="1352680"/>
          <a:ext cx="1072116" cy="4195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2100" kern="1200" dirty="0"/>
        </a:p>
      </dsp:txBody>
      <dsp:txXfrm rot="-5400000">
        <a:off x="1153980" y="2966697"/>
        <a:ext cx="4143143" cy="9674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6C355-D375-8F46-B2C4-501DADBC18B3}">
      <dsp:nvSpPr>
        <dsp:cNvPr id="0" name=""/>
        <dsp:cNvSpPr/>
      </dsp:nvSpPr>
      <dsp:spPr>
        <a:xfrm rot="5400000">
          <a:off x="-143601" y="144845"/>
          <a:ext cx="957344" cy="6701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12/08</a:t>
          </a:r>
        </a:p>
      </dsp:txBody>
      <dsp:txXfrm rot="-5400000">
        <a:off x="1" y="336315"/>
        <a:ext cx="670141" cy="287203"/>
      </dsp:txXfrm>
    </dsp:sp>
    <dsp:sp modelId="{0EF0A653-0B71-5C41-9038-4A6641CC6FCE}">
      <dsp:nvSpPr>
        <dsp:cNvPr id="0" name=""/>
        <dsp:cNvSpPr/>
      </dsp:nvSpPr>
      <dsp:spPr>
        <a:xfrm rot="5400000">
          <a:off x="2698663" y="-2027278"/>
          <a:ext cx="622273" cy="4679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700" kern="1200" dirty="0"/>
            <a:t>Presentación Final de Proyecto </a:t>
          </a:r>
        </a:p>
      </dsp:txBody>
      <dsp:txXfrm rot="-5400000">
        <a:off x="670141" y="31621"/>
        <a:ext cx="4648941" cy="561519"/>
      </dsp:txXfrm>
    </dsp:sp>
    <dsp:sp modelId="{16DE6F09-6B21-4F86-8A5B-9F2CD386EC6E}">
      <dsp:nvSpPr>
        <dsp:cNvPr id="0" name=""/>
        <dsp:cNvSpPr/>
      </dsp:nvSpPr>
      <dsp:spPr>
        <a:xfrm rot="5400000">
          <a:off x="-143601" y="901147"/>
          <a:ext cx="957344" cy="6701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05/08</a:t>
          </a:r>
        </a:p>
      </dsp:txBody>
      <dsp:txXfrm rot="-5400000">
        <a:off x="1" y="1092617"/>
        <a:ext cx="670141" cy="287203"/>
      </dsp:txXfrm>
    </dsp:sp>
    <dsp:sp modelId="{C554148E-1A7F-46BA-A89C-06D6802DD3C6}">
      <dsp:nvSpPr>
        <dsp:cNvPr id="0" name=""/>
        <dsp:cNvSpPr/>
      </dsp:nvSpPr>
      <dsp:spPr>
        <a:xfrm rot="5400000">
          <a:off x="2698663" y="-1270976"/>
          <a:ext cx="622273" cy="4679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700" kern="1200"/>
            <a:t>Pruebas Pendientes</a:t>
          </a:r>
          <a:endParaRPr lang="es-CL" sz="1700" kern="1200"/>
        </a:p>
      </dsp:txBody>
      <dsp:txXfrm rot="-5400000">
        <a:off x="670141" y="787923"/>
        <a:ext cx="4648941" cy="561519"/>
      </dsp:txXfrm>
    </dsp:sp>
    <dsp:sp modelId="{6DA2BD4F-E370-6E40-83F6-F27A09949996}">
      <dsp:nvSpPr>
        <dsp:cNvPr id="0" name=""/>
        <dsp:cNvSpPr/>
      </dsp:nvSpPr>
      <dsp:spPr>
        <a:xfrm rot="5400000">
          <a:off x="-143601" y="1657449"/>
          <a:ext cx="957344" cy="6701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xx/08</a:t>
          </a:r>
        </a:p>
      </dsp:txBody>
      <dsp:txXfrm rot="-5400000">
        <a:off x="1" y="1848919"/>
        <a:ext cx="670141" cy="287203"/>
      </dsp:txXfrm>
    </dsp:sp>
    <dsp:sp modelId="{F5FE38FE-681E-524E-BEE9-D4E65C2C64DF}">
      <dsp:nvSpPr>
        <dsp:cNvPr id="0" name=""/>
        <dsp:cNvSpPr/>
      </dsp:nvSpPr>
      <dsp:spPr>
        <a:xfrm rot="5400000">
          <a:off x="2698663" y="-514674"/>
          <a:ext cx="622273" cy="4679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700" kern="1200" dirty="0"/>
            <a:t>Examen Recuperativo</a:t>
          </a:r>
        </a:p>
      </dsp:txBody>
      <dsp:txXfrm rot="-5400000">
        <a:off x="670141" y="1544225"/>
        <a:ext cx="4648941" cy="561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99EB-8D0C-0E41-BCCD-332EB5326344}">
      <dsp:nvSpPr>
        <dsp:cNvPr id="0" name=""/>
        <dsp:cNvSpPr/>
      </dsp:nvSpPr>
      <dsp:spPr>
        <a:xfrm>
          <a:off x="772709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Canal oficial de comunicación</a:t>
          </a:r>
          <a:r>
            <a:rPr lang="es-ES" sz="1400" kern="1200" dirty="0"/>
            <a:t> es EDUCA</a:t>
          </a:r>
          <a:endParaRPr lang="es-ES_tradnl" sz="1400" kern="1200" dirty="0"/>
        </a:p>
      </dsp:txBody>
      <dsp:txXfrm>
        <a:off x="772709" y="589"/>
        <a:ext cx="2223233" cy="1333940"/>
      </dsp:txXfrm>
    </dsp:sp>
    <dsp:sp modelId="{51902EF6-336D-DD4B-AC10-8CFC40A0B27A}">
      <dsp:nvSpPr>
        <dsp:cNvPr id="0" name=""/>
        <dsp:cNvSpPr/>
      </dsp:nvSpPr>
      <dsp:spPr>
        <a:xfrm>
          <a:off x="3218265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Copia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Nota 1.0 Evaluación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 dirty="0"/>
            <a:t>Sumario (2da. Oportunidad Art. 79)</a:t>
          </a:r>
          <a:endParaRPr lang="es-ES_tradnl" sz="1400" kern="1200" dirty="0"/>
        </a:p>
      </dsp:txBody>
      <dsp:txXfrm>
        <a:off x="3218265" y="589"/>
        <a:ext cx="2223233" cy="1333940"/>
      </dsp:txXfrm>
    </dsp:sp>
    <dsp:sp modelId="{2E49F6E0-B820-5544-BEE7-120DD8E5F427}">
      <dsp:nvSpPr>
        <dsp:cNvPr id="0" name=""/>
        <dsp:cNvSpPr/>
      </dsp:nvSpPr>
      <dsp:spPr>
        <a:xfrm>
          <a:off x="5663822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70% Asistencia Obligatoria, en caso de no tener el % mínimo, se reprueba automáticamente la asignatura.</a:t>
          </a:r>
        </a:p>
      </dsp:txBody>
      <dsp:txXfrm>
        <a:off x="5663822" y="589"/>
        <a:ext cx="2223233" cy="1333940"/>
      </dsp:txXfrm>
    </dsp:sp>
    <dsp:sp modelId="{E4D1E060-97D7-8A49-A5FC-11350544C3E2}">
      <dsp:nvSpPr>
        <dsp:cNvPr id="0" name=""/>
        <dsp:cNvSpPr/>
      </dsp:nvSpPr>
      <dsp:spPr>
        <a:xfrm>
          <a:off x="8109379" y="589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Está prohibido firmar la asistencia por un (a) compañero (a)</a:t>
          </a:r>
        </a:p>
      </dsp:txBody>
      <dsp:txXfrm>
        <a:off x="8109379" y="589"/>
        <a:ext cx="2223233" cy="1333940"/>
      </dsp:txXfrm>
    </dsp:sp>
    <dsp:sp modelId="{8F9CCF01-7CC4-7147-8D66-2EB9C647045B}">
      <dsp:nvSpPr>
        <dsp:cNvPr id="0" name=""/>
        <dsp:cNvSpPr/>
      </dsp:nvSpPr>
      <dsp:spPr>
        <a:xfrm>
          <a:off x="772709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Aquellos estudiantes que trabajen, deberán justificar con el Jefe de carrera a través de sus respectivos contratos de trabajo, al inicio del semestre.</a:t>
          </a:r>
          <a:endParaRPr lang="es-ES_tradnl" sz="1400" kern="1200" dirty="0"/>
        </a:p>
      </dsp:txBody>
      <dsp:txXfrm>
        <a:off x="772709" y="1556852"/>
        <a:ext cx="2223233" cy="1333940"/>
      </dsp:txXfrm>
    </dsp:sp>
    <dsp:sp modelId="{36991C79-5778-9148-93D7-9228AF23833E}">
      <dsp:nvSpPr>
        <dsp:cNvPr id="0" name=""/>
        <dsp:cNvSpPr/>
      </dsp:nvSpPr>
      <dsp:spPr>
        <a:xfrm>
          <a:off x="3218265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se permite el uso de celular en clases</a:t>
          </a:r>
        </a:p>
      </dsp:txBody>
      <dsp:txXfrm>
        <a:off x="3218265" y="1556852"/>
        <a:ext cx="2223233" cy="1333940"/>
      </dsp:txXfrm>
    </dsp:sp>
    <dsp:sp modelId="{FFBE3296-AFF7-A24E-B09F-54B6D04CB7B5}">
      <dsp:nvSpPr>
        <dsp:cNvPr id="0" name=""/>
        <dsp:cNvSpPr/>
      </dsp:nvSpPr>
      <dsp:spPr>
        <a:xfrm>
          <a:off x="5663822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se permite el ingreso de alumnos atrasados después de los 15 minutos de iniciada la clase</a:t>
          </a:r>
        </a:p>
      </dsp:txBody>
      <dsp:txXfrm>
        <a:off x="5663822" y="1556852"/>
        <a:ext cx="2223233" cy="1333940"/>
      </dsp:txXfrm>
    </dsp:sp>
    <dsp:sp modelId="{BA47F5F5-B6A8-1844-80E6-1CB246427535}">
      <dsp:nvSpPr>
        <dsp:cNvPr id="0" name=""/>
        <dsp:cNvSpPr/>
      </dsp:nvSpPr>
      <dsp:spPr>
        <a:xfrm>
          <a:off x="8109379" y="1556852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Justificación</a:t>
          </a:r>
          <a:r>
            <a:rPr lang="es-ES" sz="1400" kern="1200" dirty="0"/>
            <a:t> de Inasistencias a evaluaciones</a:t>
          </a:r>
          <a:r>
            <a:rPr lang="es-ES" sz="1400" kern="1200" baseline="0" dirty="0"/>
            <a:t> a lo más en </a:t>
          </a:r>
          <a:r>
            <a:rPr lang="es-ES" sz="1400" kern="1200" dirty="0"/>
            <a:t>48 Hrs con el Profesor.</a:t>
          </a:r>
          <a:endParaRPr lang="es-ES_tradnl" sz="1400" kern="1200" dirty="0"/>
        </a:p>
      </dsp:txBody>
      <dsp:txXfrm>
        <a:off x="8109379" y="1556852"/>
        <a:ext cx="2223233" cy="1333940"/>
      </dsp:txXfrm>
    </dsp:sp>
    <dsp:sp modelId="{775E1354-479A-9841-98A9-0AE45995D66E}">
      <dsp:nvSpPr>
        <dsp:cNvPr id="0" name=""/>
        <dsp:cNvSpPr/>
      </dsp:nvSpPr>
      <dsp:spPr>
        <a:xfrm>
          <a:off x="4441044" y="3113115"/>
          <a:ext cx="2223233" cy="1333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Adherir al Reglamento de Docencia de Pregrado</a:t>
          </a:r>
        </a:p>
      </dsp:txBody>
      <dsp:txXfrm>
        <a:off x="4441044" y="3113115"/>
        <a:ext cx="2223233" cy="133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Presentación</a:t>
          </a:r>
          <a:r>
            <a:rPr lang="es-ES" sz="2500" kern="1200" dirty="0">
              <a:latin typeface="+mj-lt"/>
            </a:rPr>
            <a:t> del Profesor &amp; Alumnos</a:t>
          </a:r>
          <a:endParaRPr lang="es-ES_tradnl" sz="2500" kern="1200" dirty="0">
            <a:latin typeface="+mj-lt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Programa de</a:t>
          </a:r>
          <a:r>
            <a:rPr lang="es-ES_tradnl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Planificación</a:t>
          </a:r>
          <a:r>
            <a:rPr lang="es-ES" sz="2500" kern="1200" dirty="0">
              <a:latin typeface="+mj-lt"/>
            </a:rPr>
            <a:t> de</a:t>
          </a:r>
          <a:r>
            <a:rPr lang="es-ES" sz="2500" kern="1200" baseline="0" dirty="0">
              <a:latin typeface="+mj-lt"/>
            </a:rPr>
            <a:t> la Asignatura</a:t>
          </a:r>
          <a:endParaRPr lang="es-ES_tradnl" sz="2500" kern="1200" dirty="0">
            <a:latin typeface="+mj-lt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+mj-lt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9056"/>
          <a:ext cx="6668655" cy="1785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Clasificación</a:t>
          </a:r>
          <a:r>
            <a:rPr lang="es-ES" sz="2500" kern="1200" dirty="0"/>
            <a:t> de Área de Conocimiento</a:t>
          </a:r>
          <a:endParaRPr lang="es-ES_tradnl" sz="2500" kern="1200" dirty="0"/>
        </a:p>
      </dsp:txBody>
      <dsp:txXfrm>
        <a:off x="0" y="29056"/>
        <a:ext cx="6668655" cy="1785600"/>
      </dsp:txXfrm>
    </dsp:sp>
    <dsp:sp modelId="{39C46230-FEA8-A345-B5EB-228E0AFDE990}">
      <dsp:nvSpPr>
        <dsp:cNvPr id="0" name=""/>
        <dsp:cNvSpPr/>
      </dsp:nvSpPr>
      <dsp:spPr>
        <a:xfrm>
          <a:off x="0" y="1814656"/>
          <a:ext cx="6668655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Área: Sistemas de Información</a:t>
          </a:r>
          <a:endParaRPr lang="es-ES_tradnl" sz="1800" kern="1200" dirty="0"/>
        </a:p>
      </dsp:txBody>
      <dsp:txXfrm>
        <a:off x="0" y="1814656"/>
        <a:ext cx="6668655" cy="2723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013E-F751-BF4D-9BA9-2BB71E3F9E3E}">
      <dsp:nvSpPr>
        <dsp:cNvPr id="0" name=""/>
        <dsp:cNvSpPr/>
      </dsp:nvSpPr>
      <dsp:spPr>
        <a:xfrm>
          <a:off x="-5364032" y="-821422"/>
          <a:ext cx="6387160" cy="6387160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6037C-E8FF-8842-A300-E1EDCF39D447}">
      <dsp:nvSpPr>
        <dsp:cNvPr id="0" name=""/>
        <dsp:cNvSpPr/>
      </dsp:nvSpPr>
      <dsp:spPr>
        <a:xfrm>
          <a:off x="447403" y="296424"/>
          <a:ext cx="615532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Introducción e Historia de la Computación e Informática</a:t>
          </a:r>
          <a:endParaRPr lang="es-CL" sz="1400" kern="1200" dirty="0"/>
        </a:p>
      </dsp:txBody>
      <dsp:txXfrm>
        <a:off x="447403" y="296424"/>
        <a:ext cx="6155320" cy="593229"/>
      </dsp:txXfrm>
    </dsp:sp>
    <dsp:sp modelId="{5BD0E6BA-6A16-4B7C-BB4A-71C38B7088C4}">
      <dsp:nvSpPr>
        <dsp:cNvPr id="0" name=""/>
        <dsp:cNvSpPr/>
      </dsp:nvSpPr>
      <dsp:spPr>
        <a:xfrm>
          <a:off x="76635" y="222271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22A80-3DDF-FE48-9950-308C950892B0}">
      <dsp:nvSpPr>
        <dsp:cNvPr id="0" name=""/>
        <dsp:cNvSpPr/>
      </dsp:nvSpPr>
      <dsp:spPr>
        <a:xfrm>
          <a:off x="872494" y="1185984"/>
          <a:ext cx="5730229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Algoritmos: Entrada, Procesamiento y Salida</a:t>
          </a:r>
          <a:endParaRPr lang="es-ES_tradnl" sz="1400" kern="1200" dirty="0"/>
        </a:p>
      </dsp:txBody>
      <dsp:txXfrm>
        <a:off x="872494" y="1185984"/>
        <a:ext cx="5730229" cy="593229"/>
      </dsp:txXfrm>
    </dsp:sp>
    <dsp:sp modelId="{7F265B68-49A1-4A4C-9E1A-3EE685C7E178}">
      <dsp:nvSpPr>
        <dsp:cNvPr id="0" name=""/>
        <dsp:cNvSpPr/>
      </dsp:nvSpPr>
      <dsp:spPr>
        <a:xfrm>
          <a:off x="501725" y="1111830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6FA22-F046-9447-AD54-3D060A2134DD}">
      <dsp:nvSpPr>
        <dsp:cNvPr id="0" name=""/>
        <dsp:cNvSpPr/>
      </dsp:nvSpPr>
      <dsp:spPr>
        <a:xfrm>
          <a:off x="1002962" y="2075543"/>
          <a:ext cx="559976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Clases y Objetos: </a:t>
          </a:r>
          <a:r>
            <a:rPr lang="es-ES" sz="1400" kern="1200" dirty="0" err="1"/>
            <a:t>Modularización</a:t>
          </a:r>
          <a:r>
            <a:rPr lang="es-ES" sz="1400" kern="1200" dirty="0"/>
            <a:t>, atributos y métodos.</a:t>
          </a:r>
          <a:endParaRPr lang="es-CL" sz="1400" kern="1200" dirty="0"/>
        </a:p>
      </dsp:txBody>
      <dsp:txXfrm>
        <a:off x="1002962" y="2075543"/>
        <a:ext cx="5599760" cy="593229"/>
      </dsp:txXfrm>
    </dsp:sp>
    <dsp:sp modelId="{2F363E67-003C-084A-9C0E-2B64C0F6DEC0}">
      <dsp:nvSpPr>
        <dsp:cNvPr id="0" name=""/>
        <dsp:cNvSpPr/>
      </dsp:nvSpPr>
      <dsp:spPr>
        <a:xfrm>
          <a:off x="632194" y="2001389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CDD4-82E3-8F46-80DC-CC22E79946CC}">
      <dsp:nvSpPr>
        <dsp:cNvPr id="0" name=""/>
        <dsp:cNvSpPr/>
      </dsp:nvSpPr>
      <dsp:spPr>
        <a:xfrm>
          <a:off x="872494" y="2965102"/>
          <a:ext cx="5730229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Estructuras de decisión, repetitivas y variables.</a:t>
          </a:r>
          <a:endParaRPr lang="es-CL" sz="1400" kern="1200" dirty="0"/>
        </a:p>
      </dsp:txBody>
      <dsp:txXfrm>
        <a:off x="872494" y="2965102"/>
        <a:ext cx="5730229" cy="593229"/>
      </dsp:txXfrm>
    </dsp:sp>
    <dsp:sp modelId="{D42C5B47-C35B-0C47-8226-A3D991807A8B}">
      <dsp:nvSpPr>
        <dsp:cNvPr id="0" name=""/>
        <dsp:cNvSpPr/>
      </dsp:nvSpPr>
      <dsp:spPr>
        <a:xfrm>
          <a:off x="501725" y="2890948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CC7FD-90BD-8140-B8B8-00F6E294FAC7}">
      <dsp:nvSpPr>
        <dsp:cNvPr id="0" name=""/>
        <dsp:cNvSpPr/>
      </dsp:nvSpPr>
      <dsp:spPr>
        <a:xfrm>
          <a:off x="447403" y="3854661"/>
          <a:ext cx="6155320" cy="59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8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Excepciones, Colecciones, Recursividad.</a:t>
          </a:r>
          <a:endParaRPr lang="es-CL" sz="1400" kern="1200" dirty="0"/>
        </a:p>
      </dsp:txBody>
      <dsp:txXfrm>
        <a:off x="447403" y="3854661"/>
        <a:ext cx="6155320" cy="593229"/>
      </dsp:txXfrm>
    </dsp:sp>
    <dsp:sp modelId="{9B2E9612-924E-F54B-8864-B4DFFCE6A5AB}">
      <dsp:nvSpPr>
        <dsp:cNvPr id="0" name=""/>
        <dsp:cNvSpPr/>
      </dsp:nvSpPr>
      <dsp:spPr>
        <a:xfrm>
          <a:off x="76635" y="3780508"/>
          <a:ext cx="741536" cy="741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61002"/>
          <a:ext cx="2559628" cy="10238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Unidades temáticas</a:t>
          </a:r>
          <a:endParaRPr lang="es-ES_tradnl" sz="2000" b="1" kern="1200" dirty="0"/>
        </a:p>
      </dsp:txBody>
      <dsp:txXfrm>
        <a:off x="0" y="261002"/>
        <a:ext cx="2559628" cy="1023851"/>
      </dsp:txXfrm>
    </dsp:sp>
    <dsp:sp modelId="{39C46230-FEA8-A345-B5EB-228E0AFDE990}">
      <dsp:nvSpPr>
        <dsp:cNvPr id="0" name=""/>
        <dsp:cNvSpPr/>
      </dsp:nvSpPr>
      <dsp:spPr>
        <a:xfrm>
          <a:off x="0" y="1284853"/>
          <a:ext cx="25596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Fundamentos de Programación</a:t>
          </a:r>
          <a:endParaRPr lang="es-ES_tradnl" sz="2000" b="1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Usar Objetos para realizar tareas</a:t>
          </a:r>
          <a:endParaRPr lang="es-ES_tradnl" sz="2000" b="1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2000" b="1" kern="1200" dirty="0"/>
        </a:p>
      </dsp:txBody>
      <dsp:txXfrm>
        <a:off x="0" y="1284853"/>
        <a:ext cx="2559628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42470"/>
          <a:ext cx="2559628" cy="10238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Material</a:t>
          </a:r>
          <a:r>
            <a:rPr lang="es-ES" sz="2000" b="1" kern="1200" baseline="0" dirty="0"/>
            <a:t> Didáctico y Bibliografía</a:t>
          </a:r>
          <a:endParaRPr lang="es-ES_tradnl" sz="2000" b="1" kern="1200" dirty="0"/>
        </a:p>
      </dsp:txBody>
      <dsp:txXfrm>
        <a:off x="0" y="242470"/>
        <a:ext cx="2559628" cy="1023851"/>
      </dsp:txXfrm>
    </dsp:sp>
    <dsp:sp modelId="{39C46230-FEA8-A345-B5EB-228E0AFDE990}">
      <dsp:nvSpPr>
        <dsp:cNvPr id="0" name=""/>
        <dsp:cNvSpPr/>
      </dsp:nvSpPr>
      <dsp:spPr>
        <a:xfrm>
          <a:off x="0" y="1545856"/>
          <a:ext cx="25596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b="1" kern="1200" dirty="0"/>
            <a:t>Internet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Bases</a:t>
          </a:r>
          <a:r>
            <a:rPr lang="es-ES_tradnl" sz="2000" b="1" kern="1200" baseline="0" dirty="0"/>
            <a:t> de Datos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Colección</a:t>
          </a:r>
          <a:r>
            <a:rPr lang="es-ES" sz="2000" b="1" kern="1200" dirty="0"/>
            <a:t> de Libros Electrónicos</a:t>
          </a:r>
          <a:endParaRPr lang="es-ES_tradnl" sz="2000" b="1" kern="1200" dirty="0"/>
        </a:p>
        <a:p>
          <a:pPr marL="171450" lvl="1" indent="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_tradnl" sz="2000" b="1" kern="1200" dirty="0"/>
            <a:t>Microsoft</a:t>
          </a:r>
          <a:r>
            <a:rPr lang="es-ES_tradnl" sz="2000" b="1" kern="1200" baseline="0" dirty="0"/>
            <a:t> Office Word, Excel, </a:t>
          </a:r>
          <a:r>
            <a:rPr lang="es-ES_tradnl" sz="2000" b="1" kern="1200" baseline="0" dirty="0" err="1"/>
            <a:t>Power</a:t>
          </a:r>
          <a:r>
            <a:rPr lang="es-ES_tradnl" sz="2000" b="1" kern="1200" baseline="0" dirty="0"/>
            <a:t> Point</a:t>
          </a:r>
          <a:endParaRPr lang="es-ES_tradnl" sz="2000" b="1" kern="1200" dirty="0"/>
        </a:p>
      </dsp:txBody>
      <dsp:txXfrm>
        <a:off x="0" y="1545856"/>
        <a:ext cx="2559628" cy="2854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Presentación</a:t>
          </a:r>
          <a:r>
            <a:rPr lang="es-ES" sz="2500" kern="1200" dirty="0"/>
            <a:t> del Profesor &amp; Alumnos</a:t>
          </a:r>
          <a:endParaRPr lang="es-ES_tradnl" sz="25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Programa de</a:t>
          </a:r>
          <a:r>
            <a:rPr lang="es-ES_tradnl" sz="2500" kern="1200" baseline="0" dirty="0"/>
            <a:t> la Asignatura</a:t>
          </a:r>
          <a:endParaRPr lang="es-ES_tradnl" sz="25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Planificación</a:t>
          </a:r>
          <a:r>
            <a:rPr lang="es-ES" sz="2500" kern="1200" dirty="0"/>
            <a:t> de</a:t>
          </a:r>
          <a:r>
            <a:rPr lang="es-ES" sz="2500" kern="1200" baseline="0" dirty="0"/>
            <a:t> la Asignatura</a:t>
          </a:r>
          <a:endParaRPr lang="es-ES_tradnl" sz="25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A9127-3ECD-7C4E-ACC5-2A99C048168F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5B33-CE3C-FF42-829F-7B61752AD2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3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7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0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5B33-CE3C-FF42-829F-7B61752AD29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0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9185-A9C6-4548-A744-1B5BF9BF2B07}" type="datetimeFigureOut">
              <a:rPr lang="es-ES_tradnl" smtClean="0"/>
              <a:t>23/04/2020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E28C-C877-E44E-80C9-67B1A3FF3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molina@ucn.c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0134"/>
            <a:ext cx="9659316" cy="2387600"/>
          </a:xfrm>
        </p:spPr>
        <p:txBody>
          <a:bodyPr>
            <a:normAutofit/>
          </a:bodyPr>
          <a:lstStyle/>
          <a:p>
            <a:r>
              <a:rPr lang="es-ES_tradnl" sz="5400" b="1" dirty="0"/>
              <a:t>Herramientas de Programación</a:t>
            </a:r>
            <a:br>
              <a:rPr lang="es-ES_tradnl" sz="5400" b="1" dirty="0"/>
            </a:br>
            <a:r>
              <a:rPr lang="es-CL" sz="2800" dirty="0"/>
              <a:t>Ingeniería en Información y Control de Gestión</a:t>
            </a:r>
            <a:endParaRPr lang="es-ES_tradnl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4066"/>
            <a:ext cx="9144000" cy="1655762"/>
          </a:xfrm>
        </p:spPr>
        <p:txBody>
          <a:bodyPr>
            <a:normAutofit/>
          </a:bodyPr>
          <a:lstStyle/>
          <a:p>
            <a:r>
              <a:rPr lang="es-ES_tradnl" sz="2000" dirty="0"/>
              <a:t>Primer Semestre 2020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712355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56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661017"/>
              </p:ext>
            </p:extLst>
          </p:nvPr>
        </p:nvGraphicFramePr>
        <p:xfrm>
          <a:off x="5410200" y="1714404"/>
          <a:ext cx="573050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Esfuerzo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Taller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Ayudantía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Preparación</a:t>
                      </a:r>
                      <a:r>
                        <a:rPr lang="es-ES" dirty="0"/>
                        <a:t> Informe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Preparación</a:t>
                      </a:r>
                      <a:r>
                        <a:rPr lang="es-ES" dirty="0"/>
                        <a:t> Presentaciones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Preparación</a:t>
                      </a:r>
                      <a:r>
                        <a:rPr lang="es-ES" dirty="0"/>
                        <a:t> Pruebas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Preparación</a:t>
                      </a:r>
                      <a:r>
                        <a:rPr lang="es-ES_tradnl" baseline="0" dirty="0"/>
                        <a:t> Lecturas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b="1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641872"/>
              </p:ext>
            </p:extLst>
          </p:nvPr>
        </p:nvGraphicFramePr>
        <p:xfrm>
          <a:off x="1043609" y="1714404"/>
          <a:ext cx="26224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 Semestre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17 Semanas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 SCT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 SCT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6 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700671"/>
              </p:ext>
            </p:extLst>
          </p:nvPr>
        </p:nvGraphicFramePr>
        <p:xfrm>
          <a:off x="1718455" y="4026687"/>
          <a:ext cx="1272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6 SCT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12 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168</a:t>
                      </a:r>
                      <a:r>
                        <a:rPr lang="es-ES_tradnl" baseline="0" dirty="0"/>
                        <a:t> Horas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3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062952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1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499533"/>
            <a:ext cx="10515600" cy="1191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>
                <a:solidFill>
                  <a:srgbClr val="2F5597"/>
                </a:solidFill>
              </a:rPr>
              <a:t>Modo de Evaluación </a:t>
            </a:r>
            <a:endParaRPr lang="es-ES" dirty="0">
              <a:solidFill>
                <a:srgbClr val="2F5597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547357684"/>
              </p:ext>
            </p:extLst>
          </p:nvPr>
        </p:nvGraphicFramePr>
        <p:xfrm>
          <a:off x="236419" y="1426464"/>
          <a:ext cx="11741426" cy="471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26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90591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9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86391236"/>
              </p:ext>
            </p:extLst>
          </p:nvPr>
        </p:nvGraphicFramePr>
        <p:xfrm>
          <a:off x="693530" y="1690688"/>
          <a:ext cx="5349460" cy="4566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03801792"/>
              </p:ext>
            </p:extLst>
          </p:nvPr>
        </p:nvGraphicFramePr>
        <p:xfrm>
          <a:off x="6517862" y="1595981"/>
          <a:ext cx="5349460" cy="247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6517862" y="4399723"/>
            <a:ext cx="49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Las notas de las evaluaciones estarán disponibles en la Plataforma BAINI</a:t>
            </a:r>
            <a:endParaRPr lang="es-ES_tradnl" dirty="0"/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838200" y="668867"/>
            <a:ext cx="10515600" cy="10218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 dirty="0">
                <a:solidFill>
                  <a:srgbClr val="2F5597"/>
                </a:solidFill>
              </a:rPr>
              <a:t>Calendario de Pruebas</a:t>
            </a:r>
            <a:endParaRPr lang="es-E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00887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7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719667"/>
            <a:ext cx="10515600" cy="11254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small" dirty="0">
                <a:solidFill>
                  <a:srgbClr val="2F5597"/>
                </a:solidFill>
              </a:rPr>
              <a:t>Reglas de la Asignatura</a:t>
            </a:r>
            <a:endParaRPr lang="es-ES" dirty="0">
              <a:solidFill>
                <a:srgbClr val="2F5597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91348526"/>
              </p:ext>
            </p:extLst>
          </p:nvPr>
        </p:nvGraphicFramePr>
        <p:xfrm>
          <a:off x="543339" y="1690688"/>
          <a:ext cx="1110532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046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4066"/>
            <a:ext cx="9144000" cy="1655762"/>
          </a:xfrm>
        </p:spPr>
        <p:txBody>
          <a:bodyPr>
            <a:normAutofit/>
          </a:bodyPr>
          <a:lstStyle/>
          <a:p>
            <a:r>
              <a:rPr lang="es-ES_tradnl" sz="2000" dirty="0"/>
              <a:t>Primer </a:t>
            </a:r>
            <a:r>
              <a:rPr lang="es-ES_tradnl" sz="2000"/>
              <a:t>Semestre 2020</a:t>
            </a:r>
            <a:endParaRPr lang="es-ES_tradnl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30A1C6-A4BE-4A4E-8CF2-6874F762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134"/>
            <a:ext cx="9659316" cy="2387600"/>
          </a:xfrm>
        </p:spPr>
        <p:txBody>
          <a:bodyPr>
            <a:normAutofit/>
          </a:bodyPr>
          <a:lstStyle/>
          <a:p>
            <a:r>
              <a:rPr lang="es-ES_tradnl" sz="5400" b="1" dirty="0"/>
              <a:t>Herramientas de Programación</a:t>
            </a:r>
            <a:br>
              <a:rPr lang="es-ES_tradnl" sz="5400" b="1" dirty="0"/>
            </a:br>
            <a:r>
              <a:rPr lang="es-CL" sz="2800" dirty="0"/>
              <a:t>Ingeniería en Información y Control de Gestión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2918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348990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45771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536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r>
              <a:rPr lang="es-ES" cap="small" dirty="0">
                <a:solidFill>
                  <a:schemeClr val="accent1">
                    <a:lumMod val="75000"/>
                  </a:schemeClr>
                </a:solidFill>
              </a:rPr>
              <a:t> del Profesor &amp; Estudiantes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19 Rectángulo redondeado"/>
          <p:cNvSpPr/>
          <p:nvPr/>
        </p:nvSpPr>
        <p:spPr>
          <a:xfrm>
            <a:off x="1368228" y="2063178"/>
            <a:ext cx="4229550" cy="2107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25 Rectángulo"/>
          <p:cNvSpPr/>
          <p:nvPr/>
        </p:nvSpPr>
        <p:spPr>
          <a:xfrm>
            <a:off x="3030608" y="2438407"/>
            <a:ext cx="2459579" cy="1574049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pPr algn="ctr" defTabSz="653064">
              <a:defRPr/>
            </a:pPr>
            <a:r>
              <a:rPr lang="es-ES" sz="1400" b="1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Cristian Vidal Silva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Profesor Aula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Ingeniero Civil Informático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Master in </a:t>
            </a: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Computer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 </a:t>
            </a: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Science</a:t>
            </a:r>
            <a:endParaRPr lang="es-CL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  <a:p>
            <a:pPr algn="ctr" defTabSz="653064">
              <a:defRPr/>
            </a:pPr>
            <a:r>
              <a:rPr lang="es-CL" sz="1200" dirty="0" err="1">
                <a:solidFill>
                  <a:srgbClr val="000000"/>
                </a:solidFill>
                <a:ea typeface="Times New Roman"/>
                <a:cs typeface="Arial" pitchFamily="34" charset="0"/>
              </a:rPr>
              <a:t>Dr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 © en Ingeniería y Tecnología del Software</a:t>
            </a: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Correo: </a:t>
            </a: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  <a:hlinkClick r:id="rId3"/>
              </a:rPr>
              <a:t>cristian.Vidal@ucn.cl</a:t>
            </a:r>
            <a:endParaRPr lang="es-CL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  <a:p>
            <a:pPr algn="ctr" defTabSz="653064">
              <a:defRPr/>
            </a:pPr>
            <a:r>
              <a:rPr lang="es-CL" sz="1200" dirty="0">
                <a:solidFill>
                  <a:srgbClr val="000000"/>
                </a:solidFill>
                <a:ea typeface="Times New Roman"/>
                <a:cs typeface="Arial" pitchFamily="34" charset="0"/>
              </a:rPr>
              <a:t>Oficina: (1er piso X9)</a:t>
            </a:r>
            <a:endParaRPr lang="es-ES" sz="1200" dirty="0">
              <a:solidFill>
                <a:srgbClr val="000000"/>
              </a:solidFill>
              <a:ea typeface="Times New Roman"/>
              <a:cs typeface="Arial" pitchFamily="34" charset="0"/>
            </a:endParaRPr>
          </a:p>
        </p:txBody>
      </p:sp>
      <p:sp>
        <p:nvSpPr>
          <p:cNvPr id="9" name="19 Rectángulo redondeado"/>
          <p:cNvSpPr/>
          <p:nvPr/>
        </p:nvSpPr>
        <p:spPr>
          <a:xfrm>
            <a:off x="6741984" y="2021005"/>
            <a:ext cx="4229550" cy="2107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25 Rectángulo"/>
          <p:cNvSpPr/>
          <p:nvPr/>
        </p:nvSpPr>
        <p:spPr>
          <a:xfrm>
            <a:off x="7626969" y="2349087"/>
            <a:ext cx="2459579" cy="1050829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Nombre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Origen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Pasatiempo</a:t>
            </a:r>
          </a:p>
          <a:p>
            <a:pPr algn="ctr" defTabSz="653064">
              <a:defRPr/>
            </a:pPr>
            <a:r>
              <a:rPr lang="es-ES" sz="1600" b="1" dirty="0">
                <a:solidFill>
                  <a:srgbClr val="000000"/>
                </a:solidFill>
                <a:latin typeface="+mj-lt"/>
                <a:ea typeface="Times New Roman"/>
                <a:cs typeface="Arial" pitchFamily="34" charset="0"/>
              </a:rPr>
              <a:t>Expectativas</a:t>
            </a:r>
            <a:endParaRPr lang="es-CL" sz="1400" dirty="0">
              <a:solidFill>
                <a:srgbClr val="000000"/>
              </a:solidFill>
              <a:latin typeface="+mj-lt"/>
              <a:ea typeface="Times New Roman"/>
              <a:cs typeface="Arial" pitchFamily="34" charset="0"/>
            </a:endParaRPr>
          </a:p>
        </p:txBody>
      </p:sp>
      <p:pic>
        <p:nvPicPr>
          <p:cNvPr id="3" name="Picture 2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EAE37927-8025-4EF6-9287-B3AF93459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80" y="1983200"/>
            <a:ext cx="1731856" cy="23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132479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47790290"/>
              </p:ext>
            </p:extLst>
          </p:nvPr>
        </p:nvGraphicFramePr>
        <p:xfrm>
          <a:off x="5403272" y="1613142"/>
          <a:ext cx="6668655" cy="456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108654" y="1613142"/>
            <a:ext cx="5018611" cy="737926"/>
            <a:chOff x="32" y="941568"/>
            <a:chExt cx="3116163" cy="900972"/>
          </a:xfrm>
        </p:grpSpPr>
        <p:sp>
          <p:nvSpPr>
            <p:cNvPr id="7" name="Rectángulo 6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500" kern="1200" dirty="0"/>
                <a:t>Descripción General</a:t>
              </a:r>
              <a:endParaRPr lang="es-ES_tradnl" sz="2500" kern="1200" dirty="0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08654" y="2351068"/>
            <a:ext cx="5018611" cy="4230303"/>
            <a:chOff x="32" y="1842541"/>
            <a:chExt cx="3116163" cy="2634556"/>
          </a:xfrm>
        </p:grpSpPr>
        <p:sp>
          <p:nvSpPr>
            <p:cNvPr id="10" name="Rectángulo 9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32" y="1883902"/>
              <a:ext cx="3116163" cy="2333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algn="just"/>
              <a:r>
                <a:rPr lang="es-ES_tradnl" sz="2200" dirty="0"/>
                <a:t>Este curso está dirigido a estudiantes sin experiencia en programación. Su objetivo general es entregar los fundamentos  para entender la  programación de computadores. En este curso se utiliza el lenguaje de programación Java</a:t>
              </a:r>
              <a:r>
                <a:rPr lang="es-ES" sz="2200" dirty="0"/>
                <a:t>. </a:t>
              </a:r>
              <a:endParaRPr lang="es-ES_tradnl" sz="2200" kern="1200" dirty="0"/>
            </a:p>
          </p:txBody>
        </p:sp>
      </p:grpSp>
      <p:sp>
        <p:nvSpPr>
          <p:cNvPr id="12" name="Título 1"/>
          <p:cNvSpPr txBox="1">
            <a:spLocks/>
          </p:cNvSpPr>
          <p:nvPr/>
        </p:nvSpPr>
        <p:spPr>
          <a:xfrm>
            <a:off x="838200" y="761230"/>
            <a:ext cx="10515600" cy="1049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rgbClr val="2F5597"/>
                </a:solidFill>
              </a:rPr>
              <a:t>Programa de la Asignatura</a:t>
            </a:r>
            <a:endParaRPr lang="es-E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22560574"/>
              </p:ext>
            </p:extLst>
          </p:nvPr>
        </p:nvGraphicFramePr>
        <p:xfrm>
          <a:off x="5403272" y="1355960"/>
          <a:ext cx="6668655" cy="474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41710010"/>
              </p:ext>
            </p:extLst>
          </p:nvPr>
        </p:nvGraphicFramePr>
        <p:xfrm>
          <a:off x="110837" y="1207024"/>
          <a:ext cx="2559628" cy="440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216267964"/>
              </p:ext>
            </p:extLst>
          </p:nvPr>
        </p:nvGraphicFramePr>
        <p:xfrm>
          <a:off x="2843644" y="1207023"/>
          <a:ext cx="2559628" cy="440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5471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67999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7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69818"/>
              </p:ext>
            </p:extLst>
          </p:nvPr>
        </p:nvGraphicFramePr>
        <p:xfrm>
          <a:off x="137304" y="1690688"/>
          <a:ext cx="573539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632">
                <a:tc>
                  <a:txBody>
                    <a:bodyPr/>
                    <a:lstStyle/>
                    <a:p>
                      <a:r>
                        <a:rPr lang="es-ES_tradnl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Resultado</a:t>
                      </a:r>
                    </a:p>
                    <a:p>
                      <a:r>
                        <a:rPr lang="es-ES_tradnl" dirty="0"/>
                        <a:t>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r>
                        <a:rPr lang="es-ES_tradnl" dirty="0"/>
                        <a:t>S1C1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Cátedra /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r>
                        <a:rPr lang="es-ES_tradnl" dirty="0"/>
                        <a:t>S1C2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15/07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Cátedra /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r>
                        <a:rPr lang="es-ES_tradnl" dirty="0"/>
                        <a:t>S2C1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S2C2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Controles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r>
                        <a:rPr lang="es-ES_tradnl" dirty="0"/>
                        <a:t>S3C1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S3C2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632">
                <a:tc>
                  <a:txBody>
                    <a:bodyPr/>
                    <a:lstStyle/>
                    <a:p>
                      <a:r>
                        <a:rPr lang="es-ES_tradnl" dirty="0"/>
                        <a:t>S4C1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XX/08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Examen Recuperativo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1542"/>
              </p:ext>
            </p:extLst>
          </p:nvPr>
        </p:nvGraphicFramePr>
        <p:xfrm>
          <a:off x="6228887" y="1690688"/>
          <a:ext cx="576788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7972">
                <a:tc>
                  <a:txBody>
                    <a:bodyPr/>
                    <a:lstStyle/>
                    <a:p>
                      <a:r>
                        <a:rPr lang="es-ES_tradnl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Resultado</a:t>
                      </a:r>
                    </a:p>
                    <a:p>
                      <a:r>
                        <a:rPr lang="es-ES_tradnl" dirty="0"/>
                        <a:t>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S7C1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S7C2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S8C1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S8C2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S9C1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S9C2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S10C1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S10C2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S11C1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S11C2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r>
                        <a:rPr lang="es-ES_tradnl" dirty="0"/>
                        <a:t>S12C1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S12C2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ítulo 3"/>
          <p:cNvSpPr txBox="1">
            <a:spLocks/>
          </p:cNvSpPr>
          <p:nvPr/>
        </p:nvSpPr>
        <p:spPr>
          <a:xfrm>
            <a:off x="838200" y="829732"/>
            <a:ext cx="10515600" cy="860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cap="small" dirty="0">
                <a:solidFill>
                  <a:srgbClr val="2F5597"/>
                </a:solidFill>
              </a:rPr>
              <a:t>Planificación</a:t>
            </a:r>
            <a:r>
              <a:rPr lang="es-ES" cap="small" dirty="0">
                <a:solidFill>
                  <a:srgbClr val="2F5597"/>
                </a:solidFill>
              </a:rPr>
              <a:t> de la Asignatura</a:t>
            </a:r>
            <a:endParaRPr lang="es-E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76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719</Words>
  <Application>Microsoft Office PowerPoint</Application>
  <PresentationFormat>Widescreen</PresentationFormat>
  <Paragraphs>226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Herramientas de Programación Ingeniería en Información y Control de Gestión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Herramientas de Programación Ingeniería en Información y Control de Gestión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Cristian</cp:lastModifiedBy>
  <cp:revision>57</cp:revision>
  <dcterms:created xsi:type="dcterms:W3CDTF">2017-08-24T01:31:22Z</dcterms:created>
  <dcterms:modified xsi:type="dcterms:W3CDTF">2020-04-23T14:22:33Z</dcterms:modified>
</cp:coreProperties>
</file>