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7CC5-264E-4C66-8A39-CE875AB9CC0E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2150-8165-42D9-90AD-7CDCA3A12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6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7CC5-264E-4C66-8A39-CE875AB9CC0E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2150-8165-42D9-90AD-7CDCA3A12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7CC5-264E-4C66-8A39-CE875AB9CC0E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2150-8165-42D9-90AD-7CDCA3A12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6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7CC5-264E-4C66-8A39-CE875AB9CC0E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2150-8165-42D9-90AD-7CDCA3A12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7CC5-264E-4C66-8A39-CE875AB9CC0E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2150-8165-42D9-90AD-7CDCA3A12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6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7CC5-264E-4C66-8A39-CE875AB9CC0E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2150-8165-42D9-90AD-7CDCA3A12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8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7CC5-264E-4C66-8A39-CE875AB9CC0E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2150-8165-42D9-90AD-7CDCA3A12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2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7CC5-264E-4C66-8A39-CE875AB9CC0E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2150-8165-42D9-90AD-7CDCA3A12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7CC5-264E-4C66-8A39-CE875AB9CC0E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2150-8165-42D9-90AD-7CDCA3A12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5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7CC5-264E-4C66-8A39-CE875AB9CC0E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2150-8165-42D9-90AD-7CDCA3A12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7CC5-264E-4C66-8A39-CE875AB9CC0E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2150-8165-42D9-90AD-7CDCA3A12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6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7CC5-264E-4C66-8A39-CE875AB9CC0E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72150-8165-42D9-90AD-7CDCA3A12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0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2283" y="1724893"/>
            <a:ext cx="3169228" cy="4779819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0428" y="1787516"/>
            <a:ext cx="2940627" cy="6546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Item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1776" y="2452257"/>
            <a:ext cx="2940627" cy="6546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8312" y="3103420"/>
            <a:ext cx="2940627" cy="6546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7921" y="3761511"/>
            <a:ext cx="2940627" cy="6546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7920" y="4416138"/>
            <a:ext cx="2940627" cy="6546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Item 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4456" y="5067301"/>
            <a:ext cx="2940627" cy="6546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Item 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1384" y="5718465"/>
            <a:ext cx="2940627" cy="6546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Item 6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45125" y="1908743"/>
            <a:ext cx="498763" cy="428936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875809" y="3522521"/>
            <a:ext cx="1724891" cy="779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06389" y="1742210"/>
            <a:ext cx="3169228" cy="47798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34534" y="1804833"/>
            <a:ext cx="2940627" cy="6546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Item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25882" y="2469574"/>
            <a:ext cx="2940627" cy="6546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222418" y="3120737"/>
            <a:ext cx="2940627" cy="6546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12027" y="3778828"/>
            <a:ext cx="2940627" cy="6546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212026" y="4433455"/>
            <a:ext cx="2940627" cy="6546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4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208562" y="5084618"/>
            <a:ext cx="2940627" cy="6546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5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15490" y="5735782"/>
            <a:ext cx="2940627" cy="6546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6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359231" y="1926060"/>
            <a:ext cx="498763" cy="428936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06389" y="1742210"/>
            <a:ext cx="3169228" cy="4779819"/>
          </a:xfrm>
          <a:prstGeom prst="rect">
            <a:avLst/>
          </a:prstGeom>
          <a:solidFill>
            <a:schemeClr val="tx1">
              <a:lumMod val="65000"/>
              <a:lumOff val="35000"/>
              <a:alpha val="46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06512" y="2985397"/>
            <a:ext cx="2396670" cy="18785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17970" y="3099607"/>
            <a:ext cx="2194560" cy="4017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title</a:t>
            </a:r>
            <a:endParaRPr lang="en-US" i="1" dirty="0"/>
          </a:p>
        </p:txBody>
      </p:sp>
      <p:sp>
        <p:nvSpPr>
          <p:cNvPr id="28" name="Rectangle 27"/>
          <p:cNvSpPr/>
          <p:nvPr/>
        </p:nvSpPr>
        <p:spPr>
          <a:xfrm>
            <a:off x="6617970" y="3522520"/>
            <a:ext cx="2194560" cy="8690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body</a:t>
            </a:r>
            <a:endParaRPr lang="en-US" b="1" i="1" dirty="0"/>
          </a:p>
        </p:txBody>
      </p:sp>
      <p:sp>
        <p:nvSpPr>
          <p:cNvPr id="29" name="Rectangle 28"/>
          <p:cNvSpPr/>
          <p:nvPr/>
        </p:nvSpPr>
        <p:spPr>
          <a:xfrm>
            <a:off x="6617970" y="4415101"/>
            <a:ext cx="1074761" cy="3799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725856" y="4416138"/>
            <a:ext cx="1074761" cy="3799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12155" y="2425903"/>
            <a:ext cx="209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X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98299" y="3097853"/>
            <a:ext cx="209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X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87908" y="3710911"/>
            <a:ext cx="209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X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87908" y="4386321"/>
            <a:ext cx="209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X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87908" y="5030557"/>
            <a:ext cx="209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X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77517" y="5622840"/>
            <a:ext cx="209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X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8764" y="114300"/>
            <a:ext cx="7845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 Changes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Pop up for adding a new note</a:t>
            </a:r>
            <a:endParaRPr lang="en-US" dirty="0"/>
          </a:p>
          <a:p>
            <a:r>
              <a:rPr lang="en-US" dirty="0" smtClean="0"/>
              <a:t>Architecture Changes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Use fragments to make the UI better for tablet.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472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2282" y="987136"/>
            <a:ext cx="7938653" cy="4779819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0428" y="1049759"/>
            <a:ext cx="2940627" cy="6546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Item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1776" y="1714500"/>
            <a:ext cx="2940627" cy="6546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8312" y="2365663"/>
            <a:ext cx="2940627" cy="6546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7921" y="3023754"/>
            <a:ext cx="2940627" cy="6546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7920" y="3678381"/>
            <a:ext cx="2940627" cy="6546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Item 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4456" y="4329544"/>
            <a:ext cx="2940627" cy="6546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Item 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1384" y="4980708"/>
            <a:ext cx="2940627" cy="6546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Item 6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45125" y="1170986"/>
            <a:ext cx="498763" cy="428936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12155" y="1688146"/>
            <a:ext cx="209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X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98299" y="2360096"/>
            <a:ext cx="209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X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87908" y="2973154"/>
            <a:ext cx="54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X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87908" y="3648564"/>
            <a:ext cx="209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X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87908" y="4292800"/>
            <a:ext cx="209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X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77517" y="4885083"/>
            <a:ext cx="209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X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41168" y="1043910"/>
            <a:ext cx="4509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Item 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48545" y="1688146"/>
            <a:ext cx="41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Note text goes here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95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88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chloe.vilain@students.olin.edu</dc:creator>
  <cp:lastModifiedBy>chloe.vilain@students.olin.edu</cp:lastModifiedBy>
  <cp:revision>5</cp:revision>
  <dcterms:created xsi:type="dcterms:W3CDTF">2013-09-25T19:35:18Z</dcterms:created>
  <dcterms:modified xsi:type="dcterms:W3CDTF">2013-09-25T21:05:51Z</dcterms:modified>
</cp:coreProperties>
</file>