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2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16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829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97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451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4787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0913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17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9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795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62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E5B60A-953A-4325-A3D6-B017AE30FF42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1DBAD-DB61-4D8B-BEC2-A746F1E54619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35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430F-D52A-E558-B45C-0264956D0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Data </a:t>
            </a:r>
            <a:r>
              <a:rPr lang="es-EC" dirty="0" err="1"/>
              <a:t>Science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B5EE3-B9B9-9CBA-A44F-33E65F51F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Christian </a:t>
            </a:r>
            <a:r>
              <a:rPr lang="es-ES" dirty="0" err="1"/>
              <a:t>villacis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3217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512CF-9767-B47D-6CB1-3BDF5468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314" y="291043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Gracias!</a:t>
            </a:r>
            <a:endParaRPr lang="es-EC" sz="7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712F6-D6CF-DD52-4F02-9BF201EF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09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8F8B5-DDC0-E8C4-53C9-17C6B05B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Almacenarlos en una base de datos SQL en 2 tablas normalizadas: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0B9B6-8246-5631-F7D4-D8F391D3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92EEB4-400D-98A7-DE9A-AC51CF343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86"/>
          <a:stretch/>
        </p:blipFill>
        <p:spPr>
          <a:xfrm>
            <a:off x="864075" y="2366735"/>
            <a:ext cx="10953527" cy="35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F4FD-3517-4F51-186C-26C24B69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¿Cuál es el tweet con mayor repercusión social?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290D3-F1C0-C4A9-773A-8F0F4F8A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876" y="2285999"/>
            <a:ext cx="2619487" cy="359359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“De los 21, hay 7 desarrolladoras de @Adalab_Digital, 4 de @4GeeksAcademyES, 2 de @CodenotchMAD, 1 de @socratech_ , 1 de @TheBridge_Tech, 1 de @ITAcademy, 1 de @nebulova_es y de FP-DAW y autodidactas.”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3E3948-4AF8-A9CE-EB22-E3963AFB3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" t="925" r="11990" b="925"/>
          <a:stretch/>
        </p:blipFill>
        <p:spPr>
          <a:xfrm>
            <a:off x="1251679" y="2007411"/>
            <a:ext cx="7429742" cy="41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B53D-D9AE-927A-1E71-9FA80D5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usuario que más menciona a la escuela?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D5507-F9BA-233B-FB98-59251E5E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C04BB9-592C-0175-C4D6-86DF077C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2"/>
          <a:stretch/>
        </p:blipFill>
        <p:spPr>
          <a:xfrm>
            <a:off x="2053633" y="2191588"/>
            <a:ext cx="8574411" cy="42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DC44-6FBE-9057-D25A-D00F50EF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¿En qué mes se concentra el mayor número de tweets?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46A39-EA19-8C27-4A73-616B2A7D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55D222-2B61-F59C-F355-36470404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" r="677" b="2393"/>
          <a:stretch/>
        </p:blipFill>
        <p:spPr>
          <a:xfrm>
            <a:off x="1694896" y="2026547"/>
            <a:ext cx="9073508" cy="44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4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CC71-D936-5748-5370-B03E0371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palabras son más frecuentes?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02B0-1B0F-6342-16BB-06049E8C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-- Crear una función recursiva para dividir una cadena en palabras</a:t>
            </a:r>
          </a:p>
          <a:p>
            <a:r>
              <a:rPr lang="es-ES" dirty="0">
                <a:effectLst/>
              </a:rPr>
              <a:t>-- Contar la frecuencia de cada palabra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B0DB58-CB4D-3466-392E-5D40093C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4" r="77993" b="24913"/>
          <a:stretch/>
        </p:blipFill>
        <p:spPr>
          <a:xfrm>
            <a:off x="7229139" y="1880165"/>
            <a:ext cx="3272731" cy="48137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71BFEB-1B53-F4CD-BF73-1AA7F9657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03"/>
          <a:stretch/>
        </p:blipFill>
        <p:spPr>
          <a:xfrm>
            <a:off x="1968649" y="1874517"/>
            <a:ext cx="5144276" cy="48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66904-AD59-CC34-E6F6-0A74355C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tipo de correlación matemática encuentras entre las métricas públicas?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77138-BE61-E719-6468-4D976A96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255DA4-3D5F-F373-57D7-539E92528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" t="21052" r="48783" b="15498"/>
          <a:stretch/>
        </p:blipFill>
        <p:spPr>
          <a:xfrm>
            <a:off x="3772097" y="2337100"/>
            <a:ext cx="5137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7E9C-493E-C05C-D1D4-51B5CF13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a. </a:t>
            </a:r>
            <a:r>
              <a:rPr lang="es-ES" b="1" i="0" dirty="0">
                <a:effectLst/>
                <a:latin typeface="Söhne"/>
              </a:rPr>
              <a:t>¿Cuáles son las predicciones? Interpreta los resultados.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EEBE7-5317-16A0-852E-E999DFEF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EAFC7E-6C52-E0D9-0040-80C8E41E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3" t="20705" r="44235" b="11059"/>
          <a:stretch/>
        </p:blipFill>
        <p:spPr>
          <a:xfrm>
            <a:off x="6498447" y="2054152"/>
            <a:ext cx="5008650" cy="4057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353ADD-FFE1-721F-D430-880E25462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9" t="31228" r="47302" b="19298"/>
          <a:stretch/>
        </p:blipFill>
        <p:spPr>
          <a:xfrm>
            <a:off x="1174581" y="2506222"/>
            <a:ext cx="5109882" cy="31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54476-C361-C6E9-C48D-5491C3B6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39" y="453273"/>
            <a:ext cx="10515600" cy="5951454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 </a:t>
            </a:r>
            <a:r>
              <a:rPr lang="es-ES" sz="2800" b="1" dirty="0"/>
              <a:t>¿Qué variables son las más importantes del modelo?</a:t>
            </a:r>
          </a:p>
          <a:p>
            <a:r>
              <a:rPr lang="es-ES" sz="2800" dirty="0"/>
              <a:t>Las palabras clave en los tweets.</a:t>
            </a:r>
          </a:p>
          <a:p>
            <a:r>
              <a:rPr lang="es-ES" sz="2800" b="1" i="0" dirty="0">
                <a:effectLst/>
                <a:latin typeface="Söhne"/>
              </a:rPr>
              <a:t>¿Cómo podrías mejorar el modelo?</a:t>
            </a:r>
          </a:p>
          <a:p>
            <a:r>
              <a:rPr lang="es-ES" sz="2800" dirty="0"/>
              <a:t>Ajustar los </a:t>
            </a:r>
            <a:r>
              <a:rPr lang="es-ES" sz="2800" dirty="0" err="1"/>
              <a:t>hiperparámetros</a:t>
            </a:r>
            <a:r>
              <a:rPr lang="es-ES" sz="2800" dirty="0"/>
              <a:t>.</a:t>
            </a:r>
          </a:p>
          <a:p>
            <a:r>
              <a:rPr lang="es-ES" sz="2800" dirty="0"/>
              <a:t>Utilizar un conjunto de datos de entrenamiento más grande y representativo.</a:t>
            </a:r>
          </a:p>
          <a:p>
            <a:r>
              <a:rPr lang="es-ES" sz="2800" dirty="0"/>
              <a:t>Experimentar con diferentes algoritmos.</a:t>
            </a:r>
          </a:p>
          <a:p>
            <a:r>
              <a:rPr lang="es-ES" sz="2800" b="1" dirty="0"/>
              <a:t>¿Qué otras oportunidades se te ocurren donde se podrían aplicar otros modelos de ML?</a:t>
            </a:r>
          </a:p>
          <a:p>
            <a:r>
              <a:rPr lang="es-ES" sz="2800" dirty="0"/>
              <a:t>Clasificación de Texto: Para categorizar documentos, correos electrónicos o reseñas de productos.</a:t>
            </a:r>
          </a:p>
          <a:p>
            <a:r>
              <a:rPr lang="es-ES" sz="2800" dirty="0"/>
              <a:t>Recomendación: Para sistemas de recomendación personalizados.</a:t>
            </a:r>
          </a:p>
        </p:txBody>
      </p:sp>
    </p:spTree>
    <p:extLst>
      <p:ext uri="{BB962C8B-B14F-4D97-AF65-F5344CB8AC3E}">
        <p14:creationId xmlns:p14="http://schemas.microsoft.com/office/powerpoint/2010/main" val="141942372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480</TotalTime>
  <Words>242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Söhne</vt:lpstr>
      <vt:lpstr>Distintivo</vt:lpstr>
      <vt:lpstr>Data Science</vt:lpstr>
      <vt:lpstr>Almacenarlos en una base de datos SQL en 2 tablas normalizadas:</vt:lpstr>
      <vt:lpstr>a. ¿Cuál es el tweet con mayor repercusión social? </vt:lpstr>
      <vt:lpstr>¿Cuál es el usuario que más menciona a la escuela?</vt:lpstr>
      <vt:lpstr>¿En qué mes se concentra el mayor número de tweets? </vt:lpstr>
      <vt:lpstr>¿Qué palabras son más frecuentes?</vt:lpstr>
      <vt:lpstr>¿Qué tipo de correlación matemática encuentras entre las métricas públicas? </vt:lpstr>
      <vt:lpstr>a. ¿Cuáles son las predicciones? Interpreta los resultados.</vt:lpstr>
      <vt:lpstr>Presentación de PowerPoint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Villacís Vanegas</dc:creator>
  <cp:lastModifiedBy>Christian Villacís Vanegas</cp:lastModifiedBy>
  <cp:revision>2</cp:revision>
  <dcterms:created xsi:type="dcterms:W3CDTF">2023-12-06T13:11:32Z</dcterms:created>
  <dcterms:modified xsi:type="dcterms:W3CDTF">2023-12-10T21:51:11Z</dcterms:modified>
</cp:coreProperties>
</file>