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2T18:28:15.46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2T19:52:06.803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2T19:52:11.037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482 441,'-5'-1,"1"0,-1 0,0-1,1 1,-1-1,1 0,0 0,-1-1,-31-11,25 12,1 2,-1-1,1 1,-1 0,-7 2,14-2,0 1,0 0,0-1,0 1,0 0,0 1,0-1,0 1,1 0,-1 0,1 0,-1 0,1 0,0 1,-3 2,5-3,0 0,1 0,-1-1,1 1,-1 0,1 0,0 0,0 0,0 0,0 0,0 0,0 0,0 0,1-1,-1 1,1 0,-1 0,1 0,0-1,0 1,-1 0,1 0,1-1,-1 1,0-1,0 1,0-1,1 0,-1 1,1-1,0 0,4 5,0 0,0-1,1 0,0 0,0-1,7 4,-3-4,0 0,0 0,0-1,1-1,-1 0,1 0,-1-1,1-1,0 0,2 0,-10 0,0-1,0 1,0-1,0 0,0 0,0 0,-1 0,1-1,0 0,-1 1,1-1,-1 0,0-1,1 1,-1-1,0 1,0-1,-1 0,1 0,-1 0,1-1,-1 1,0-1,0 1,-1-1,1 1,-1-1,1 0,-1 0,0-1,3-34,-1 1,-2-1,-1 1,-5-31,0-39,5 100,0-1,-1 1,0 0,0 0,0-1,-1 1,0 0,-1 1,0-1,0 0,-3-2,4 6,-1 0,0 1,0-1,0 1,-1 0,1 0,-1 0,0 0,0 1,0-1,0 1,0 0,-1 0,1 1,0-1,-1 1,0 0,1 0,-1 1,-4-1,5 1,-1-1,0 1,1 0,-1 0,0 1,1 0,-1-1,0 1,1 1,-1-1,1 1,-1 0,1 0,0 0,0 0,0 1,0 0,0 0,1 0,-3 3,0 0,1 1,0 0,1 0,0 0,0 0,0 1,1 0,0 0,1 0,0 0,-1 6,-5 46,2 1,4-1,2 1,4 23,0 49,-4-125,0 0,1-1,0 1,0-1,1 1,0-1,0 1,0-1,1 0,1 0,1 3,-4-8,1 0,-1 0,1 0,-1 0,1-1,0 1,-1-1,1 1,0-1,0 0,0 0,0 0,0 0,0 0,1 0,-1 0,0-1,0 1,1-1,-1 1,0-1,0 0,1 0,-1 0,0 0,1-1,-1 1,0-1,1 1,-1-1,0 0,0 0,0 0,0 0,0 0,0 0,0 0,0-1,0 1,5-5,1 0,-1-1,-1 1,1-1,-1-1,0 1,-1-1,0 0,0 0,-1-1,0 1,0-1,-1 0,3-9,2-13,0-1,-2 1,1-25,-2 14,-2-1,-1 1,-3-1,-1 1,-2 0,-2-1,5 39,0 0,0 0,0 0,0 0,-1 0,0 0,0 0,0 0,0 1,-1-1,1 1,-1 0,0-1,0 1,0 0,0 1,0-1,-1 1,0-1,1 1,-1 0,0 0,0 1,0-1,-9-1,-1 0,1 1,-1 1,1 0,-1 1,0 0,1 1,-4-1,0 1,1 0,0 2,-1 0,1 0,0 2,0 0,1 0,0 2,0 0,0 1,-11 7,1 1,19-13,0 0,1 1,-1-1,1 1,0 0,0 0,0 1,0 0,1-1,-1 2,1-1,1 0,-1 1,1 0,0-1,0 1,1 1,-2 5,-1 14,1 0,1 1,1-1,2 1,0 0,2-1,1 1,1-1,1 0,2 0,0 0,2-1,1 0,8 14,-12-28,0 0,0-1,1 0,1 0,-1-1,2 0,-1-1,1 1,1-2,-1 1,1-1,0-1,1 0,0 0,0-1,11 4,8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28:24.68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186 294,'-15'3,"4"-3,3-18,4-9,3 11,-1-1,-1 2,-1-1,-2-6,5 20,1 0,-1-1,0 1,0 0,0 0,0 0,0 0,0 0,0 0,-1 0,1 0,-1 0,0 1,1-1,-1 1,0-1,0 1,0 0,0-1,0 1,0 0,0 0,-1 1,1-1,0 0,0 1,-1-1,1 1,0 0,-3 0,3 0,0 1,0 0,0 0,0 0,0 0,0 0,0 1,0-1,0 0,1 1,-1 0,1-1,-1 1,1 0,-1 0,1 0,0 0,0 0,0 0,0 0,0 0,1 0,-1 0,1 0,-1 1,1-1,0 0,0 2,-1 3,0 0,0-1,1 1,0 0,0 0,1 0,0 0,1 6,0-9,1 0,-1 0,1 0,-1-1,1 1,0-1,0 1,1-1,-1 0,1-1,-1 1,1 0,0-1,0 0,0 0,0 0,1-1,-1 1,0-1,1 0,-1 0,1-1,-1 1,4-1,13 2,0-1,0-1,0-1,14-3,-31 4,0 0,0-1,-1 0,1 1,0-1,-1-1,1 1,-1 0,1-1,-1 0,0 0,0 0,0 0,0 0,0-1,0 1,-1-1,1 0,-1 0,0 0,1 0,-1 0,-1 0,1-1,0 1,-1-1,0 1,0-1,0 1,0-1,0 0,-1 0,0 1,0-1,0 0,0 0,0 1,-1-1,0-2,0 0,0 0,0 0,-1 1,0-1,0 0,-1 1,0 0,0-1,0 1,0 0,-1 1,0-1,0 0,0 1,0 0,-1 0,0 1,0-1,0 1,0 0,0 0,-6-2,-4 1,0 0,0 0,0 2,0 0,-1 1,1 0,0 1,-1 1,1 1,-1 0,1 1,-7 2,19-4,0 1,0-1,0 1,1-1,-1 1,1 0,-1 0,1 0,0 0,0 0,0 1,0-1,0 1,0-1,1 1,-1 0,1 0,0-1,0 1,0 0,0 0,0 0,1 0,-1 0,1 1,0-1,0 0,0 0,0 0,1 0,-1 0,1 0,0 0,0 0,0 0,0 0,0 0,1-1,-1 1,1 0,0-1,-1 1,1-1,0 0,1 1,-1-1,0 0,1 0,-1-1,1 1,2 1,9 2,0-1,0 0,0-1,0-1,1 0,-1-1,1-1,-1 0,1-1,-1 0,1-2,-1 1,12-5,-23 6,-1 0,1-1,0 1,0-1,-1 0,1 0,-1 0,1 0,-1 0,0 0,0-1,0 1,0-1,0 0,0 1,-1-1,1 0,-1 0,0 0,0 0,0 0,0 0,-1 0,1 0,-1-1,0 1,0 0,0 0,0 0,-1-1,1-1,-1-1,0 1,-1 0,1-1,-1 1,0 0,-1 0,1 0,-1 0,0 1,0-1,0 1,-1 0,0 0,1 0,-6-4,1 2,-1 0,0 0,0 1,-1 0,0 0,0 1,0 1,0 0,0 0,-1 1,-5-1,13 3,-1-1,1 1,-1 0,1 0,-1 1,1-1,0 1,-1-1,1 1,-1 0,1 0,0 1,0-1,0 1,0-1,0 1,0 0,0 0,0 1,1-1,-1 0,1 1,0 0,0-1,0 1,0 0,0 0,0 0,1 0,-1 0,1 1,0-1,0 0,1 1,-2 2,-2 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29:13.429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154 136,'-5'1,"-1"0,1 1,0 0,0 0,0 0,0 0,0 1,1 0,-1 0,1 0,-1 0,1 1,0 0,1 0,-1 0,1 0,-1 0,1 1,0-1,1 1,-2 3,2-5,0 1,1 0,-1 0,1 0,0 0,0 1,0-1,0 0,1 0,0 1,0-1,0 0,0 1,0-3,1 1,0-1,-1 0,1 1,0-1,0 0,0 0,1 0,-1 0,0 0,1 0,-1 0,1 0,0 0,-1-1,1 1,0-1,0 1,0-1,0 0,1 0,-1 0,0 0,5 2,1 0,-1 0,0-1,1 0,0-1,-1 0,1 0,0 0,0-1,-1 0,1-1,0 0,0 0,-1-1,1 1,5-4,-7 3,-1 0,0-1,0 1,-1-1,1 0,0-1,-1 1,0-1,0 0,0 0,0 0,-1-1,1 1,-1-1,0 0,-1 0,1 0,-1 0,0 0,0-1,-1 1,1-1,-1-1,2-6,-1 0,-1 0,0 0,-1-1,0 1,-1 0,-2-11,2 20,0 0,0 0,0 0,-1 1,1-1,-1 0,0 1,0-1,0 1,0 0,-1 0,1 0,-1 0,0 0,0 0,0 1,0 0,0-1,-1 1,1 0,-1 0,1 1,-1-1,0 1,1 0,-1 0,-3-1,-4 1,-1-1,1 1,0 1,0 0,0 1,-1 0,1 0,0 1,0 1,0 0,-5 3,10-4,1 0,0 0,0 1,0-1,1 1,-1 1,1-1,-1 1,1-1,0 1,1 0,-1 1,1-1,-1 1,1-1,1 1,-1 0,1 0,-1 0,2 1,-1-1,0 0,0 6,1-3,0 1,0-1,1 1,0-1,0 1,1-1,0 1,0-1,1 0,0 1,0-6,-1 1,1-1,0 0,0 0,0 0,0 0,0 0,1 0,-1 0,1-1,0 1,0-1,0 0,0 0,0 0,0 0,1 0,-1-1,0 0,1 1,0-1,-1 0,1-1,0 1,14 2,1 0,-1-1,1-1,0-1,-1-1,1 0,0-2,-14 3,0-1,1 0,-1 0,0 0,0-1,0 1,0-1,0-1,0 1,-1-1,1 1,-1-1,0-1,1 1,-1-1,-1 1,1-1,-1 0,1-1,-1 1,0 0,-1-1,1 0,-1 1,0-1,1-2,-1-3,1-1,-2 0,1 0,-2 0,1 0,-2 0,1 0,-2-2,1 6,0 1,0 0,-1 1,0-1,0 0,-1 0,0 1,1-1,-2 1,1 0,-1 0,0 0,0 1,0-1,-2 0,-17-13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29:18.345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29:22.055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228 190,'0'-1,"0"0,-1-1,1 1,-1 0,1 0,-1 0,0-1,1 1,-1 0,0 0,0 0,0 0,0 0,1 0,-2 0,1 1,0-1,0 0,0 0,0 1,0-1,-1 1,1-1,0 1,0 0,-1-1,0 1,-41-8,39 8,-3-1,0 1,0 0,0 1,0 0,0 0,1 0,-1 1,0 0,1 0,-1 1,6-3,-1 1,1-1,0 1,-1-1,1 1,0 0,0 0,-1 0,1 0,0-1,0 2,0-1,0 0,0 0,0 0,1 0,-1 0,0 1,1-1,-1 0,0 1,1-1,0 1,-1-1,1 0,0 1,0-1,-1 1,1-1,0 1,1-1,-1 1,0-1,0 1,1-1,-1 0,0 1,1-1,0 0,-1 1,1-1,0 0,0 0,-1 1,1-1,0 0,0 0,0 0,0 0,1 0,3 3,-1 0,1 0,0-1,1 1,-1-1,0-1,1 1,0-1,0 0,-1 0,1-1,0 1,0-1,6 0,-3 0,1 0,-1-1,1 0,-1 0,1-1,0 0,-1-1,0 0,3-1,-8 1,0 0,0-1,-1 0,1 0,0 0,-1 0,0-1,0 1,0-1,0 0,0 0,-1 0,0 0,1 0,-2-1,1 1,0 0,-1-1,0 0,0 1,0-1,-1 0,0 1,1-1,-2-1,2 1,-1 0,0 0,0 0,-1 0,1 1,-1-1,0 0,0 1,-1-1,1 0,-1 1,0 0,0-1,0 1,-1 0,0 0,0 0,0 1,0-1,0 0,-1 1,0 0,1 0,-4-2,-6 1,-1 0,1 1,-1 0,0 1,0 0,0 1,0 1,0 0,0 1,0 0,0 1,0 1,1 0,-3 2,12-3,1 0,0 0,-1 1,1-1,0 1,0 0,0 0,0 0,1 0,-1 0,1 0,0 1,0-1,0 1,0 0,1 0,-1-1,1 1,0 0,0 0,1 0,-1 0,1 1,0 1,-1-3,1 1,0 0,0 0,1 0,-1 0,1-1,0 1,0 0,0-1,1 1,-1 0,1-1,-1 0,1 1,1-1,-1 0,0 0,1 0,-1 0,1-1,0 1,0 0,0-1,0 0,3 2,5 0,1 0,-1-1,1 0,0-1,-1-1,1 1,0-2,2 0,96-7,-105 6,-1 0,1-1,-1 0,0 1,1-2,-1 1,0 0,0-1,-1 0,1 0,0 0,-1 0,0-1,0 1,0-1,0 0,0 0,-1 0,1 0,-1 0,0-1,-1 1,1 0,-1-1,0 0,0 1,0-1,-1 0,1 0,0 1,0-1,-1 1,0-1,1 0,-2 1,1-1,-1 1,1-1,-1 1,0-1,-1 1,1-1,-1 1,0 0,0 0,0 0,-1 0,1 0,-1 0,0 1,0-1,0 1,-1 0,1 0,-1 0,0 0,-3-1,1 1,-1 1,0-1,0 1,-1 1,1 0,0 0,0 0,-1 1,1-1,0 2,-1-1,1 1,0 1,0-1,0 1,0 0,0 1,0-1,0 1,1 1,-1-1,-1 3,4-3,-1 0,1 1,0 0,0 0,0 0,0 0,0 1,1-1,0 1,0 0,1 0,-1 0,1 0,0 0,0 1,1-1,-1 1,1-1,1 1,-1 0,1-1,0 1,0 0,0-1,1 1,0 0,0-1,1 1,0 0,-1-1,1 0,1-1,-1 1,1-1,-1 1,1-1,0 0,1 0,-1 0,1-1,0 1,0-1,0 0,0 0,0 0,1-1,0 1,1 0,23 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29:50.351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190 190,'-1'21,"0"-15,1 0,-1 0,1-1,0 1,0 0,1 0,0 0,0-1,0 1,1-1,-1 1,2-1,-1 1,0-1,2 2,-3-7,-1 1,1-1,0 0,-1 0,1 1,0-1,-1 0,1 0,0 0,0 0,-1 0,1 0,0 0,0 0,-1 0,1 0,0 0,0 0,-1-1,1 1,0 0,-1 0,1-1,0 1,-1-1,1 1,-1 0,1-1,0 1,-1-1,1 1,-1-1,1 0,-1 1,0-1,1 0,-1 1,0-1,1 0,-1 1,18-31,-16 28,0 0,5-10,-1 1,0-1,0 0,-2-1,1 0,1-12,-6 24,1-1,-1 0,0 1,0-1,0 0,-1 0,1 1,-1-1,1 0,-1 1,0-1,0 1,0-1,0 1,-1-1,1 1,-1 0,1 0,-1-1,0 1,0 0,0 1,0-1,0 0,0 0,0 1,-1 0,1-1,-1 1,1 0,-1 0,1 0,-1 0,1 1,-1-1,0 1,0 0,-1-1,-11-2,-1 1,1 0,0 1,-1 1,1 0,-1 1,1 1,-13 2,24-3,0 0,0 1,0-1,0 1,0 0,0-1,0 2,1-1,-1 0,1 1,-1 0,1 0,0 0,0 0,0 0,1 0,-1 1,1-1,0 1,0 0,0 0,0 0,1 0,-1 0,1 0,0 0,1 0,-1 1,1-1,-1 0,1 0,1 5,-1-4,1 0,-1 0,1 0,0-1,1 1,-1 0,1-1,0 1,0-1,1 1,-1-1,1 0,0 0,0 0,0 0,1-1,-1 1,1-1,0 0,0 0,0 0,0 0,0-1,1 0,-1 0,1 0,0 0,-1-1,1 0,5 1,15 3,1-1,-1-2,1 0,0-2,7-1,-30 1,3 0,0 0,0-1,0 1,0-1,0-1,0 1,0-1,-1 0,1 0,-1-1,1 1,-1-1,0-1,0 1,4-4,-4 1,0 1,0-1,-1 0,0 0,0-1,0 1,-1-1,0 0,0 0,-1 0,0 0,1-8,-1 8,0 0,-1-1,0 1,0-1,-1 0,0 1,-1-1,1 1,-1-1,-1 1,1-1,-1 1,-1 0,0-2,0 4,1 1,-1 0,0 0,0 0,0 0,-1 0,0 1,1-1,-1 1,0 0,-1 0,1 1,0-1,-1 1,1 0,-1 0,0 1,0-1,0 1,0 0,-4 0,1-1,-1 1,1 0,-1 1,1 0,-1 0,0 1,1 0,-1 0,1 1,-1 0,-6 4,12-5,0 0,0 1,0 0,1-1,-1 1,0 0,1 0,0 1,-1-1,1 0,0 1,0 0,1-1,-1 1,0 0,1 0,0 0,-1 0,1 0,0 0,1 0,-1 0,1 0,-1 1,1-1,0 0,0 0,0 1,1-1,-1 0,1 0,0 3,6 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30:22.77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192 197,'0'-1,"0"0,0 0,0 0,0 0,0 1,0-1,0 0,0 0,0 0,0 1,-1-1,1 0,0 0,0 0,-1 1,1-1,-1 0,1 1,-1-1,1 0,-1 1,1-1,-1 0,0 1,1-1,-1 1,0 0,1-1,-1 1,0-1,0 1,1 0,-1-1,0 1,0 0,0 0,1 0,-1 0,0 0,0 0,0 0,0 0,1 0,-1 0,0 0,0 0,0 1,1-1,-1 0,0 1,-2 0,1 0,0 0,-1 0,1 0,0 0,0 1,0-1,0 1,0-1,0 1,0 0,1 0,-1 0,0 0,1 0,0 0,-1 0,1 1,0-1,0 1,0 0,0-1,0 1,1 0,-1-1,1 1,0 0,0 0,0-1,0 1,0 0,1 0,-1-1,1 1,0 0,0-1,0 1,0 0,0-1,0 0,1 1,-1-1,1 0,-1 1,1-1,0 0,0 0,0-1,0 1,1 0,-1-1,0 1,1-1,0 1,1-1,0 1,-1-1,1 0,0 0,0-1,0 1,0-1,0 0,0 0,0 0,0 0,0-1,0 0,0 0,0 0,-1 0,1 0,0-1,-1 0,1 1,-1-1,1-1,-1 1,0 0,2-3,4-3,-1-1,-1 1,0-2,0 1,-1-1,0 0,0 0,-1 0,-1-1,0 0,0 0,0-6,-3 13,0 0,0-1,-1 1,1 0,-1-1,0 1,-1 0,1 0,-1-1,1 1,-1 0,-1 0,1 0,0 0,-1 0,0 0,0 0,0 0,-1 1,1-1,-1 1,0 0,0 0,0 0,0 0,0 0,-1 1,1-1,-1 1,0 0,1 0,-1 0,0 1,-3-2,-8-1,0 0,0 0,-1 2,1 0,-1 0,1 2,-1 0,0 1,1 0,0 1,-1 1,1 0,-2 2,14-4,0 1,0-1,0 1,0 0,0 0,0 0,0 0,1 0,-1 1,1-1,0 1,0 0,0 0,0-1,0 1,0 1,1-1,0 0,-1 0,1 0,0 1,1-1,-1 1,0-1,1 0,0 1,0-1,0 1,0-1,1 1,-1-1,2 4,0 1,0 0,1-1,0 1,0-1,0 1,1-1,1 0,-1 0,1-1,0 1,1-1,-1 0,3 2,2-1,0 1,1-1,0 0,0-1,0-1,1 0,0 0,10 2,-14-5,0 0,0 0,1-1,-1 0,0-1,1 0,-1 0,0 0,1-1,-1-1,0 1,0-1,7-3,-13 4,1 0,-1 0,0 0,0 0,0-1,0 1,0 0,0-1,0 0,-1 1,1-1,0 0,-1 0,0 0,1 0,-1 0,0 0,0 0,0 0,0-1,0 1,-1 0,1-1,-1 1,1 0,-1-1,0 1,0-1,0 1,0 0,-1-1,1 1,-1-1,1 1,-1 0,0-1,0 1,0 0,0 0,0 0,0 0,-3-6,0 1,0 1,-1-1,1 0,-2 1,1 0,-1 1,1-1,-1 1,-1 0,1 0,-4-1,-69-30,57 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30:39.445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117 77,'-3'1,"-1"-1,1 1,0-1,-1 1,1 1,0-1,0 0,0 1,0-1,0 1,0 0,0 0,0 0,1 0,-1 1,1-1,0 1,-1-1,1 1,0 0,1 0,-1 0,0 0,1 0,0 0,0 1,0-1,0 0,0 1,1-1,-1 3,0-2,0 0,1 0,0 0,-1 0,1 0,0 0,1 0,-1 0,1 0,0 0,0-1,0 1,0 0,1 0,-1-1,1 1,0-1,0 0,1 1,-1-1,1 0,-1 0,1 0,0-1,0 1,0-1,3 3,5-1,0-1,0 1,0-2,0 1,1-2,-1 1,1-2,-1 1,1-2,5 0,-11 1,0-1,0 1,0-1,-1 0,1-1,0 1,0-1,-1-1,1 1,-1-1,0 0,0 0,0 0,0 0,0-1,-1 0,1 0,-1-1,0 1,2-5,-4 6,-1 0,1 0,-1-1,0 1,0 0,0-1,0 0,-1 1,0-1,1 1,-1-1,0 1,-1-1,1 0,-1 1,1-1,-1 1,0-1,-1 1,-1-4,0 1,0 0,-1-1,0 2,0-1,0 0,-1 1,0 0,-4-5,-2 1,0 1,-1-1,1 2,-1-1,-1 2,1 0,-1 0,0 1,-1 1,-2-1,9 4,-1-1,0 1,1 0,-1 1,0 0,0 0,0 0,0 1,1 0,-7 2,11-1,0-1,0 1,0-1,0 1,0 0,0 0,0 0,1 0,-1 1,1-1,-1 1,1 0,0-1,0 1,0 0,0 0,1 0,-1 1,1-1,0 0,0 0,0 1,0-1,1 1,-1-1,0 6,-1-1,1 0,1 1,0-1,0 1,0-1,1 1,0-1,1 0,0 1,0-1,1 0,2 4,-3-7,1-1,0 1,0 0,1-1,-1 0,1 0,0 0,0 0,0-1,1 0,-1 1,1-2,0 1,0 0,0-1,0 0,0 0,0-1,1 1,4 0,22 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30:47.308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254 266,'1'-29,"0"16,-1 0,0 0,-1 0,0 0,-1 0,-2-5,3 15,0-1,-1 1,1 0,-1-1,0 1,0 0,0 0,0 0,0 0,-1 1,1-1,-1 1,0-1,0 1,0 0,0 0,0 0,0 0,0 1,-1-1,1 1,-1 0,1 0,-4 0,-7-2,-1 1,1 1,-1 0,0 1,1 0,-12 3,21-3,1 1,-1 0,1 0,0 1,-1-1,1 1,0 0,0 0,0 0,0 1,-1 0,4-1,-1-1,1 1,0-1,-1 1,1 0,0-1,0 1,0 0,0 0,0 0,1 0,-1 0,1 0,-1 0,1 0,-1 0,1 0,0 0,0 0,0 0,0 0,1 0,-1 0,1 1,0-1,0 1,0-1,0 1,0-1,1 0,-1 1,1-1,-1 0,1 0,0 0,0 0,0-1,0 1,0 0,1-1,-1 1,0-1,1 0,-1 0,1 0,-1 0,1 0,-1-1,1 1,1-1,12 3,-1 0,1-2,13 0,-24 0,1-1,0 0,0 0,0-1,0 1,0-1,0-1,0 1,-1-1,1 0,-1 0,1 0,-1-1,0 0,1 0,-1-1,3-2,-5 3,-1 0,0 0,0 1,0-2,0 1,0 0,-1 0,1 0,-1-1,0 1,0-1,0 1,-1-1,1 0,-1 1,0-1,0 1,0-1,0 0,-1 1,1-1,-1 1,0-1,0 1,0-1,0 1,-1 0,-1-3,0 2,0-1,0 1,0 0,-1-1,0 2,1-1,-2 0,1 1,0 0,-1-1,1 2,-1-1,0 1,0-1,0 1,0 1,0-1,0 1,-1 0,1 0,-4 0,5 0,0 0,-1 1,1 0,0 0,0 0,0 0,-1 0,1 1,0 0,0 0,0 0,0 0,0 1,0 0,1-1,-1 1,0 1,1-1,-1 0,1 1,0 0,0 0,0 0,0 0,1 0,-1 0,-1 4,-1 7,1-1,1 1,0 0,1 0,0 0,2 1,-1-1,2 0,0 0,0 0,1 0,1 0,4 13,-5-23,0-1,0 1,1-1,-1 0,1 0,0 0,-1 0,1 0,1-1,-1 1,0-1,1 0,-1 0,1 0,-1 0,1 0,0-1,0 0,0 0,0 0,0 0,0-1,0 1,2-1,-2 0,0 0,0 0,0 0,-1 0,1-1,0 0,0 0,-1 0,1 0,-1 0,1-1,-1 1,1-1,-1 0,0 0,0 0,0-1,0 1,0-1,0 1,-1-1,1 0,-1 0,0 0,0 0,0-1,8-25,-5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2T19:35:11.46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38,'25'28,"-1"1,-1 1,-2 1,7 13,6 10,31 46,32 71,-95-168,-1 0,1 0,-1 0,1 0,0 0,0-1,0 1,0-1,1 1,-1-1,1 0,-1 0,1 0,0 0,0 0,2 0,-3-1,0-1,0 0,1 0,-1 0,0 0,0-1,0 1,0 0,0-1,0 0,0 1,0-1,0 0,0 0,0 0,0 0,0 0,-1-1,1 1,0-1,-1 1,1-1,-1 1,0-1,1-1,10-12,0 0,-2-1,0 0,0-1,-2 0,7-17,8-31,3-21,1-1,11-59,-29 116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30:57.489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188 80,'0'-3,"-1"-1,1 1,-1-1,0 1,0 0,0 0,-1-1,1 1,-1 0,0 0,0 1,0-1,0 0,0 0,0 1,-1 0,1-1,-1 1,0 0,0 0,0 0,0 1,0-1,0 1,0 0,0-1,-1 1,1 1,0-1,-1 0,-2 1,2-1,0 0,0 1,0-1,0 1,0 0,0 0,1 1,-1-1,0 1,0-1,0 1,0 1,1-1,-1 0,0 1,1 0,-1 0,1 0,0 0,0 1,0-1,0 1,0 0,0-1,1 1,-1 1,-1 2,2-2,0 0,0 0,0 0,1 0,-1 0,1 0,0 0,1 0,-1 1,1-1,0 0,0 1,0-1,0 0,1 0,0 1,0-1,0 0,0 0,1 0,-1 0,1 0,2 3,-1-3,1 0,0 0,-1-1,1 1,1-1,-1 0,1 0,-1 0,1-1,0 0,0 0,0 0,0 0,0-1,0 0,0 0,0 0,1 0,0-1,-1 0,0 1,1-1,-1-1,0 1,0-1,0 0,0 0,0 0,0-1,0 1,0-1,0-1,0 1,-1-1,1 1,-1-1,0 0,0-1,3-3,-4 4,0 0,-1-1,1 1,-1-1,0 0,-1 0,1 0,0 0,-1 0,0 0,0 0,0 0,-1 0,1-1,-1 1,0 0,0 0,0-1,-1 1,0 0,0 0,0 0,0 0,0 0,-1-1,0 2,1-1,-1 1,0-1,0 1,-1 0,1 0,-1 0,1 0,-1 0,0 1,0-1,0 1,-1 0,1 0,-1 0,1 0,-1 0,1 1,-1 0,0 0,0 0,1 0,-1 0,0 1,0-1,0 1,0 0,0 1,0-1,0 1,0-1,0 1,1 0,-1 0,0 0,1 0,-1 0,1 1,-1-1,1 1,-1-1,1 1,0 0,0 1,0-1,0 0,0 1,1 0,-1 0,1-1,0 1,-1 1,1-1,1 0,-1 0,0 1,1-1,0 1,0 0,0-1,0 1,0 0,1-1,0 1,-1 0,2 0,-1-1,1 4,4 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31:34.94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98 119,'1'0,"-1"0,0-1,0 1,0-1,0 1,1 0,-1-1,0 1,0-1,0 1,0 0,0-1,0 1,0 0,0-1,0 1,-1-1,1 1,0 0,0-1,0 1,0-1,0 1,-1 0,1-1,0 1,0 0,-1 0,1-1,0 1,0 0,-1-1,1 1,0 0,-1 0,1 0,0-1,-1 1,1 0,-1 0,1 0,0 0,-1 0,1 0,0 0,-1 0,1-1,-1 1,1 1,0-1,-1 0,1 0,-1 0,1 0,0 0,-1 0,1 0,0 0,-1 1,1-1,-1 0,0 1,0 0,0 0,-1 0,1 0,0 0,0 1,0-1,1 0,-1 0,0 1,0-1,1 0,-1 1,1-1,-1 1,1-1,-1 1,1 1,0 1,1-1,-1 1,1-1,-1 1,1-1,0 0,1 1,-1-1,0 0,1 0,0 0,0 0,-1 0,2 0,-1 0,0-1,1 1,-1-1,1 1,0-1,0 0,-1 0,1-1,1 1,-1 0,0-1,0 0,1 0,5 3,-1-1,1 0,-1-1,1 0,0 0,0-1,-1 0,1 0,0-1,0 0,1-1,-5-1,0 1,0-1,0 0,0-1,0 1,0-1,-1 0,1 0,-1 0,0-1,0 1,0-1,-1 0,1 0,-1-1,0 1,0-1,0 1,-1-1,1 0,-1 0,0 0,-1-1,0 1,1 0,-1 0,-1-1,1 1,-1-1,0 1,0 0,-1-1,0 1,0-1,0 1,0 0,-1 0,-1-4,1 6,0-1,0 1,-1-1,1 1,-1 0,0 0,0 0,0 0,0 0,0 1,-1-1,1 1,-1 0,0 0,0 0,1 1,-1-1,0 1,0 0,0 0,-1 0,1 1,-1-1,-17-1,0 1,-1 1,-21 2,19-1,23-1,-57 7,57-6,0-1,0 0,0 1,0-1,0 1,1-1,-1 1,0 0,1 0,-1 0,0 0,1 0,-1 0,1 0,-1 1,1-1,0 1,0-1,0 1,0-1,0 1,0-1,0 1,0 0,0 0,1-1,-1 1,1 1,5 11,6-2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31:43.308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328 122,'-12'-1,"1"0,-1-1,0-1,0 1,-9-5,-45-9,60 15,0 1,0 0,0 0,0 0,1 1,-1 0,0 0,0 1,1-1,-1 1,1 0,0 1,-5 2,7-3,1-1,0 1,0 0,0-1,0 1,0 0,1 0,-1 1,0-1,1 0,0 0,-1 1,1-1,0 1,0-1,1 1,-1-1,0 1,1 0,0-1,-1 1,1 0,0 0,0-1,1 1,-1 0,1-1,-1 1,1-1,0 1,0 1,1 1,1 1,0-1,0 0,1 0,-1 0,1 0,0 0,0-1,1 0,-1 0,1 0,0 0,0-1,0 1,0-1,1-1,-1 1,1-1,0 0,0 0,0-1,0 0,0 0,0 0,4 0,-5-1,0 1,0-1,-1 0,1 0,0 0,0-1,0 0,0 0,-1 0,1 0,0-1,-1 0,1 0,-1 0,0 0,1-1,-1 0,0 0,-1 0,1 0,0 0,-1-1,0 0,0 1,0-1,0 0,-1-1,0 1,1 0,-1-1,0-3,1-2,-1 0,0 0,0 0,-1-1,-1 1,0 0,0-1,-1 1,-2-9,2 15,0 0,0 0,0 0,-1 1,1-1,-1 1,0-1,0 1,0 0,-1 0,1 0,-1 0,1 0,-1 0,0 1,0-1,-1 1,1 0,0 0,-1 0,1 0,-1 1,0-1,1 1,-1 0,0 0,0 1,-15-4,-1 1,1 1,-1 1,0 1,1 0,-1 2,1 0,-1 1,1 1,-2 2,19-6,-1 1,1 0,0 0,0 0,0 1,0-1,0 0,0 1,0-1,0 1,0 0,1-1,-1 1,1 0,-1 0,1 0,0 0,-1 0,1 1,0-1,1 0,-1 1,0-1,1 0,-1 1,1-1,0 1,0-1,-1 0,2 1,-1-1,0 1,0-1,1 0,0 1,0 1,1 0,-1 0,1 0,1 0,-1 0,0 0,1-1,0 1,0-1,0 0,0 0,0 0,1 0,-1 0,1-1,0 0,0 0,0 0,0 0,0 0,1-1,27 6,-2-3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36:49.617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121 194,'6'0,"0"-1,-1 0,1 0,0 0,0-1,0 0,2-1,-6 2,1 1,-1-1,0 0,0 0,0 0,-1-1,1 1,0 0,0-1,-1 1,1-1,-1 0,1 1,-1-1,0 0,1 0,-1 0,0 0,0 0,0-2,-1 3,0 0,0 0,0 0,0 0,-1 0,1 0,0 0,-1 0,1 0,-1 0,1 0,-1 0,1 0,-1 1,0-1,1 0,-1 0,0 0,0 1,1-1,-1 0,0 1,0-1,0 1,0-1,0 1,0 0,0-1,0 1,0 0,0 0,0-1,0 1,0 0,0 0,-1 0,-3-1,1 1,-1 0,1-1,-1 1,1 1,0-1,-1 1,-1 0,3 0,0 0,1 0,-1 0,0 0,1 1,-1 0,1-1,0 1,-1 0,1 0,0 0,0 0,0 0,1 1,-1-1,1 0,-1 1,1-1,0 1,-1 0,1 0,1-1,-1 1,0 0,1 0,-1 0,1 0,0-1,0 1,0 0,0 0,1 0,-1 0,1 0,0 0,0 1,0-1,0 0,0 0,0 0,1-1,-1 1,1 0,-1-1,1 1,0-1,0 0,0 0,0 0,1 0,-1 0,1 0,-1 0,1-1,-1 1,1-1,0 0,0 0,0 0,-1 0,1 0,0 0,0-1,0 0,0 1,0-1,0 0,0-1,0 1,0 0,0-1,2 0,-2-1,1 1,-1-1,0 0,1-1,-1 1,0 0,0-1,0 0,0 1,-1-1,1-1,-1 1,0 0,0 0,0-1,0 1,-1-1,1 0,-1 1,0-1,0 0,0 0,0 0,-1 0,0 1,0-5,1-3,0 1,-1-1,-1 1,0-1,0 1,-1-1,-1 1,1 0,-4-7,3 12,0 1,0 0,0-1,-1 1,1 0,-1 1,0-1,0 1,0 0,-1 0,1 0,-1 0,0 1,1-1,-1 2,0-1,0 0,-1 1,1 0,0 0,-5 0,6 0,0 1,0-1,0 1,-1 0,1 0,0 0,0 1,0 0,0-1,0 1,0 1,0-1,0 1,1-1,-1 1,0 0,1 0,0 1,-1-1,1 1,0 0,0-1,0 1,1 1,-1-1,1 0,0 1,-1 0,-1 5,1 1,0 0,0-1,1 1,1 0,-1 1,1-1,1 0,0 0,1 0,0 0,0 1,0-7,-1 0,1 1,0-1,0 0,1 0,-1 1,1-1,0 0,0 0,1-1,-1 1,1 0,0-1,0 0,0 1,0-1,0 0,1-1,-1 1,1-1,0 1,0-1,0 0,0 0,0-1,0 1,4 0,-2-1,1 0,-1 0,1 0,0 0,-1-1,1-1,-1 1,1-1,0 0,-1 0,1-1,-1 0,0 0,0 0,5-3,-7 2,-1 1,1-1,-1 0,0 0,0-1,0 1,0-1,-1 1,1-1,-1 0,0 0,0 0,0 0,-1 0,0 0,1-1,-1 1,-1-1,1 1,-1 0,1-1,-1 1,-1-5,1 3,-1 0,1 0,-2 0,1 0,0 0,-1 1,0-1,0 1,-1-1,-2-3,-12-17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37:50.60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37:52.88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42,'1'0,"0"0,1 1,-1-1,0 0,0 1,0-1,0 1,0-1,0 1,0 0,0-1,-1 1,1 0,0 0,0 0,0-1,-1 1,1 0,-1 0,1 0,0 0,-1 0,1 1,11 31,-6-16,18 33,2-1,3 0,-23-36,0 1,-1-1,0 2,-1-1,0 0,-2 2,3 4,0 0,1-1,5 11,-9-25,0-1,0 1,1-1,0 0,0 1,0-1,0-1,0 1,1 0,0-1,0 0,0 0,0 0,0 0,5 2,-7-5,-1 1,1-1,0 1,0-1,0 0,0 0,0 0,0 0,-1 0,1 0,0-1,0 1,0 0,0-1,-1 1,1-1,0 0,0 0,-1 0,1 0,0 0,-1 0,1 0,-1 0,0-1,1 1,-1 0,0-1,0 1,0-1,0 0,0 1,0-1,0 0,7-13,-1 1,0-1,-1 0,0-2,5-10,33-60,45-60,-67 112,-16 26,1 0,0 1,0 0,7-6,24-27,-25 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37:54.68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1,'2'0,"0"1,-1-1,1 1,-1 0,1 0,-1 0,1 0,-1 0,1 0,-1 0,0 0,0 1,1-1,-1 0,0 1,0-1,0 1,-1-1,1 1,0-1,-1 1,1 0,-1-1,1 1,-1 0,0 0,1-1,-1 2,7 58,-7-54,3 369,-5-195,2-149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37:58.97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1,'0'517,"0"-510,1 0,-1 1,1-1,0 0,1 0,0-1,0 1,0 0,2 2,-3-8,-1 0,1 0,-1 0,1 0,-1 0,1 0,0-1,0 1,-1 0,1 0,0-1,0 1,0-1,0 1,0-1,0 1,0-1,0 1,0-1,0 0,0 1,0-1,0 0,0 0,0 0,1-1,0 1,1-1,-1 0,0 0,0 0,0 0,0 0,0 0,0-1,0 1,0-1,0 1,-1-1,1 0,-1 0,2-1,9-14,-2 0,1-1,-2 0,-1-1,0 0,4-17,10-23,-4 23,2 1,2 1,1 0,1 2,14-13,-18 21,14-14,-18 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38:01.6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111 35,'15'0,"-1"-1,0-1,0 0,0 0,0-2,0 0,-1 0,10-5,-22 8,0 0,1 0,-1 1,0-1,1 0,-1 1,0-1,1 1,-1 0,1-1,-1 1,1 0,-1 0,1 0,-1 0,1 0,-1 0,0 1,1-1,-1 0,1 1,-1-1,1 1,-1-1,0 1,0 0,1 0,-1-1,0 1,0 0,0 0,0 0,0 0,0 1,0-1,0 0,0 0,0 0,-1 1,1-1,0 0,-1 1,1-1,-1 1,0-1,1 1,-1 0,2 11,-1 0,0 0,-1 0,-1 0,-1 7,1 2,0 80,-4 62,4-160,1 0,-1-1,0 1,0 0,-1-1,1 1,-1-1,0 1,0-1,0 0,0 1,0-1,-1 0,1-1,-1 1,0 0,0-1,0 1,0-1,0 0,-1 0,1 0,-1-1,1 1,-1-1,1 0,-1 0,0 0,0 0,0-1,-2 1,-14 1,0-1,0-1,0-1,0 0,-11-3,27 3,1 1,-1 0,1-1,-1 0,1 0,0 0,-1 0,1-1,0 1,0-1,0 0,0 0,0 0,0 0,1 0,-1-1,1 1,-1-1,1 0,0 0,0 0,0 0,0 0,1 0,-1 0,1 0,0-1,0 1,0-1,0 1,1-1,0 1,-1-1,1 0,0 0,1-1,-1 1,1-1,0 1,0-1,1 1,-1 0,1-1,0 1,0 0,0 0,1 0,-1 1,1-1,0 1,0-1,0 1,0 0,1 0,0 0,-1 1,1-1,0 1,0 0,0 0,2-1,7-1,0 0,0 1,0 0,0 1,0 1,1 0,-1 1,0 0,1 1,-1 1,0 0,6 2,-12-3,-1 1,1 0,-1 0,0 0,0 1,0 0,0 0,0 1,-1-1,0 1,1 0,-1 1,-1-1,1 1,-1 0,0 0,0 1,0-1,-1 1,1 0,-1 0,-1 0,1 0,-1 1,0 3,3 21,-3-2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38:05.25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18,'2'13,"0"0,2 0,-1-1,2 1,-1-1,2 0,0 0,0 0,1-1,3 5,15 26,-6-4,117 209,-136-246,0 0,1 0,0 0,-1 1,1-1,0-1,-1 1,1 0,0 0,0 0,0 0,0 0,0-1,0 1,0 0,0-1,0 1,0-1,0 1,0-1,0 0,0 1,1-1,-1 0,0 0,0 0,1 0,-1 0,1-1,-1 0,1 0,0 1,-1-1,0 0,1-1,-1 1,0 0,1 0,-1 0,0-1,0 1,0-1,0 1,1-2,5-11,0-1,-1 1,-1-1,1-3,-2 6,37-114,20-52,-57 170,0 0,1 0,0 1,1-1,-1 1,1 0,1 1,2-2,-5 3,13-12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2T19:35:12.55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0,'3'39,"1"-1,2-1,2 1,1-1,2 0,4 6,-1-2,-2 0,-1 1,-3 1,2 26,-8-4,-2-58,-1-13,0-14,1-3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19:38:09.06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0 114,'1'-4,"-1"-1,1 1,0-1,0 1,1-1,-1 1,1 0,0 0,0 0,0 0,1 0,-1 0,1 1,0-1,0 1,0 0,1 0,-1 0,1 0,0 0,0 1,0 0,0-1,0 1,0 1,0-1,1 1,1-1,9-2,0 0,0 0,0 2,1 0,-1 1,1 0,13 2,-25-1,0 1,0-1,0 1,0 0,-1 1,1-1,0 1,-1-1,1 1,-1 0,0 1,1-1,-1 0,0 1,-1 0,1 0,0 0,-1 0,1 0,-1 0,0 0,0 1,0-1,-1 1,1 0,-1 0,0-1,0 1,0 0,-1 0,1 3,1 13,0-1,-2 1,0-1,-1 0,-4 19,4-34,0 0,0 1,0-1,-1 0,0 0,0 0,0 0,0 0,0 0,-1-1,0 1,0-1,0 0,0 1,0-2,-1 1,1 0,-1-1,0 1,0-1,0 0,0 0,0-1,0 1,-1-1,1 0,0 0,-1 0,1-1,-1 1,1-1,-1 0,1-1,0 1,-1-1,1 0,-1 0,1 0,-2-1,5 2,0 0,0 0,0 0,0-1,0 1,0 0,1 0,-1-1,0 1,0 0,0-1,1 1,-1-1,0 1,0-1,1 1,-1-1,1 0,-1 1,0-1,1 0,-1 1,1-1,-1 0,1 0,0 0,-1 0,2 1,-1-1,1 0,0 0,-1 0,1 1,0-1,0 0,-1 1,1-1,0 0,0 1,0-1,0 1,0 0,0-1,0 1,0 0,0-1,52-11,-46 12,-1-1,1 1,0 0,-1 0,1 1,-1-1,1 2,-1-1,1 1,-1 0,0 0,0 0,0 1,0 0,0 1,-1-1,4 3,-4-1,-1 0,1 0,-1 1,0-1,-1 1,1 0,-1 0,0 0,-1 0,1 0,-1 1,0-1,-1 1,0 0,0-1,0 1,-1 2,1 3,1 9,-1 1,-1-1,0 0,-2 1,-1 3,3-21,-1 0,0 0,0 0,0 0,-1 0,1 0,-1 0,0 0,0 0,0-1,-1 1,1-1,-1 0,0 0,0 0,0 0,0 0,0 0,-1-1,1 0,-1 1,1-1,-1-1,0 1,0 0,0-1,0 0,-2 0,-10 2,-1-1,1 0,0-1,-1-1,1-1,-17-3,26 3,1 0,-1-1,0 0,0 0,1 0,-1-1,1 0,0-1,0 1,0-1,1 0,-1-1,1 1,0-1,0 0,0-1,-1-1,-6-13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1:48:48.445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188 80,'0'-3,"-1"-1,1 1,-1-1,0 1,0 0,0 0,-1-1,1 1,-1 0,0 0,0 1,0-1,0 0,0 0,0 1,-1 0,1-1,-1 1,0 0,0 0,0 0,0 1,0-1,0 1,0 0,0-1,-1 1,1 1,0-1,-1 0,-2 1,2-1,0 0,0 1,0-1,0 1,0 0,0 0,1 1,-1-1,0 1,0-1,0 1,0 1,1-1,-1 0,0 1,1 0,-1 0,1 0,0 0,0 1,0-1,0 1,0 0,0-1,1 1,-1 1,-1 2,2-2,0 0,0 0,0 0,1 0,-1 0,1 0,0 0,1 0,-1 1,1-1,0 0,0 1,0-1,0 0,1 0,0 1,0-1,0 0,0 0,1 0,-1 0,1 0,2 3,-1-3,1 0,0 0,-1-1,1 1,1-1,-1 0,1 0,-1 0,1-1,0 0,0 0,0 0,0 0,0-1,0 0,0 0,0 0,1 0,0-1,-1 0,0 1,1-1,-1-1,0 1,0-1,0 0,0 0,0 0,0-1,0 1,0-1,0-1,0 1,-1-1,1 1,-1-1,0 0,0-1,3-3,-4 4,0 0,-1-1,1 1,-1-1,0 0,-1 0,1 0,0 0,-1 0,0 0,0 0,0 0,-1 0,1-1,-1 1,0 0,0 0,0-1,-1 1,0 0,0 0,0 0,0 0,0 0,-1-1,0 2,1-1,-1 1,0-1,0 1,-1 0,1 0,-1 0,1 0,-1 0,0 1,0-1,0 1,-1 0,1 0,-1 0,1 0,-1 0,1 1,-1 0,0 0,0 0,1 0,-1 0,0 1,0-1,0 1,0 0,0 1,0-1,0 1,0-1,0 1,1 0,-1 0,0 0,1 0,-1 0,1 1,-1-1,1 1,-1-1,1 1,0 0,0 1,0-1,0 0,0 1,1 0,-1 0,1-1,0 1,-1 1,1-1,1 0,-1 0,0 1,1-1,0 1,0 0,0-1,0 1,0 0,1-1,0 1,-1 0,2 0,-1-1,1 4,4 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1:49:46.97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180 194,'2'0,"1"0,0 0,0-1,0 1,-1-1,1 0,0 0,-1 0,1 0,-1 0,1 0,-1-1,0 1,1-1,-1 0,0 1,0-1,0 0,0-1,-1 1,1 0,0 0,-1-1,0 1,1-2,-1 2,0 0,-1 0,1 1,-1-1,0 0,1 0,-1 0,0 0,0 0,0 0,-1 0,1 0,0 0,-1 1,1-1,-1 0,0 0,1 0,-1 1,0-1,0 0,0 1,0-1,0 1,-1-1,1 1,0-1,-1 1,1 0,-1 0,0 0,1 0,-1 0,0 0,1 0,-1 0,0 1,-5-3,0 0,-1 1,1 0,0 0,-1 0,0 1,1 1,-1-1,0 1,1 0,-1 1,0 0,1 0,-1 1,-1 0,6-1,0 0,-1 0,1 1,0-1,0 1,0 0,0 0,1 0,-1 0,0 0,1 1,0-1,-1 1,1-1,0 1,0 0,0 0,1 0,-1 0,1 0,0 0,0 1,0-1,0 0,0 1,1-1,-1 0,1 1,0-1,0 1,0-1,1 1,-1-1,1 2,0-1,1 1,-1 0,1-1,0 0,0 1,0-1,1 0,-1 0,1 0,0 0,0 0,0-1,1 0,-1 1,1-1,0 0,0-1,0 1,0-1,1 0,-1 0,0 0,1 0,0-1,-1 0,5 2,-1-1,0 0,1-1,-1 0,1-1,-1 1,1-1,-1-1,1 0,-1 0,1-1,-1 0,0 0,1-1,-5 1,0-1,0 0,0 0,-1 0,1 0,-1-1,0 0,0 1,0-1,0 0,-1-1,1 1,-1 0,0-1,-1 1,1-1,-1 1,1-1,-2 0,1 0,0 0,-1-2,1-3,0 0,0-1,-1 1,-1-1,0 1,0 0,-1 0,-1-1,1 1,-2-1,2 7,-1 0,0 0,0 1,0-1,0 1,-1-1,1 1,-1 0,0 0,0 1,0-1,0 1,0 0,-1 0,1 0,-1 0,1 1,-1 0,1 0,-1 0,0 1,0-1,-1 1,-16-1,-1 1,1 0,0 2,-8 2,26-4,0 1,0 0,0 0,0 0,0 1,1 0,-1 0,0 0,1 0,-1 0,1 0,0 1,0 0,0 0,0 0,0 0,1 0,-2 2,3-4,1 1,-1-1,0 1,1 0,-1-1,0 1,1 0,0-1,0 1,-1 0,1 0,0-1,0 1,0 0,1 0,-1 0,0-1,1 1,-1 0,1-1,0 1,-1 0,1-1,0 1,0-1,0 1,0-1,0 0,0 1,1-1,-1 0,0 0,1 0,-1 0,1 0,-1 0,1 0,-1 0,1 0,-1-1,1 1,0-1,21 10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9:39.613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190 190,'-1'21,"0"-15,1 0,-1 0,1-1,0 1,0 0,1 0,0 0,0-1,0 1,1-1,-1 1,2-1,-1 1,0-1,2 2,-3-7,-1 1,1-1,0 0,-1 0,1 1,0-1,-1 0,1 0,0 0,0 0,-1 0,1 0,0 0,0 0,-1 0,1 0,0 0,0 0,-1-1,1 1,0 0,-1 0,1-1,0 1,-1-1,1 1,-1 0,1-1,0 1,-1-1,1 1,-1-1,1 0,-1 1,0-1,1 0,-1 1,0-1,1 0,-1 1,18-31,-16 28,0 0,5-10,-1 1,0-1,0 0,-2-1,1 0,1-12,-6 24,1-1,-1 0,0 1,0-1,0 0,-1 0,1 1,-1-1,1 0,-1 1,0-1,0 1,0-1,0 1,-1-1,1 1,-1 0,1 0,-1-1,0 1,0 0,0 1,0-1,0 0,0 0,0 1,-1 0,1-1,-1 1,1 0,-1 0,1 0,-1 0,1 1,-1-1,0 1,0 0,-1-1,-11-2,-1 1,1 0,0 1,-1 1,1 0,-1 1,1 1,-13 2,24-3,0 0,0 1,0-1,0 1,0 0,0-1,0 2,1-1,-1 0,1 1,-1 0,1 0,0 0,0 0,0 0,1 0,-1 1,1-1,0 1,0 0,0 0,0 0,1 0,-1 0,1 0,0 0,1 0,-1 1,1-1,-1 0,1 0,1 5,-1-4,1 0,-1 0,1 0,0-1,1 1,-1 0,1-1,0 1,0-1,1 1,-1-1,1 0,0 0,0 0,0 0,1-1,-1 1,1-1,0 0,0 0,0 0,0 0,0-1,1 0,-1 0,1 0,0 0,-1-1,1 0,5 1,15 3,1-1,-1-2,1 0,0-2,7-1,-30 1,3 0,0 0,0-1,0 1,0-1,0-1,0 1,0-1,-1 0,1 0,-1-1,1 1,-1-1,0-1,0 1,4-4,-4 1,0 1,0-1,-1 0,0 0,0-1,0 1,-1-1,0 0,0 0,-1 0,0 0,1-8,-1 8,0 0,-1-1,0 1,0-1,-1 0,0 1,-1-1,1 1,-1-1,-1 1,1-1,-1 1,-1 0,0-2,0 4,1 1,-1 0,0 0,0 0,0 0,-1 0,0 1,1-1,-1 1,0 0,-1 0,1 1,0-1,-1 1,1 0,-1 0,0 1,0-1,0 1,0 0,-4 0,1-1,-1 1,1 0,-1 1,1 0,-1 0,0 1,1 0,-1 0,1 1,-1 0,-6 4,12-5,0 0,0 1,0 0,1-1,-1 1,0 0,1 0,0 1,-1-1,1 0,0 1,0 0,1-1,-1 1,0 0,1 0,0 0,-1 0,1 0,0 0,1 0,-1 0,1 0,-1 1,1-1,0 0,0 0,0 1,1-1,-1 0,1 0,0 3,6 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50:46.74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186 294,'-15'3,"4"-3,3-18,4-9,3 11,-1-1,-1 2,-1-1,-2-6,5 20,1 0,-1-1,0 1,0 0,0 0,0 0,0 0,0 0,0 0,-1 0,1 0,-1 0,0 1,1-1,-1 1,0-1,0 1,0 0,0-1,0 1,0 0,0 0,-1 1,1-1,0 0,0 1,-1-1,1 1,0 0,-3 0,3 0,0 1,0 0,0 0,0 0,0 0,0 0,0 1,0-1,0 0,1 1,-1 0,1-1,-1 1,1 0,-1 0,1 0,0 0,0 0,0 0,0 0,0 0,1 0,-1 0,1 0,-1 1,1-1,0 0,0 2,-1 3,0 0,0-1,1 1,0 0,0 0,1 0,0 0,1 6,0-9,1 0,-1 0,1 0,-1-1,1 1,0-1,0 1,1-1,-1 0,1-1,-1 1,1 0,0-1,0 0,0 0,0 0,1-1,-1 1,0-1,1 0,-1 0,1-1,-1 1,4-1,13 2,0-1,0-1,0-1,14-3,-31 4,0 0,0-1,-1 0,1 1,0-1,-1-1,1 1,-1 0,1-1,-1 0,0 0,0 0,0 0,0 0,0-1,0 1,-1-1,1 0,-1 0,0 0,1 0,-1 0,-1 0,1-1,0 1,-1-1,0 1,0-1,0 1,0-1,0 0,-1 0,0 1,0-1,0 0,0 0,0 1,-1-1,0-2,0 0,0 0,0 0,-1 1,0-1,0 0,-1 1,0 0,0-1,0 1,0 0,-1 1,0-1,0 0,0 1,0 0,-1 0,0 1,0-1,0 1,0 0,0 0,-6-2,-4 1,0 0,0 0,0 2,0 0,-1 1,1 0,0 1,-1 1,1 1,-1 0,1 1,-7 2,19-4,0 1,0-1,0 1,1-1,-1 1,1 0,-1 0,1 0,0 0,0 0,0 1,0-1,0 1,0-1,1 1,-1 0,1 0,0-1,0 1,0 0,0 0,0 0,1 0,-1 0,1 1,0-1,0 0,0 0,0 0,1 0,-1 0,1 0,0 0,0 0,0 0,0 0,0 0,1-1,-1 1,1 0,0-1,-1 1,1-1,0 0,1 1,-1-1,0 0,1 0,-1-1,1 1,2 1,9 2,0-1,0 0,0-1,0-1,1 0,-1-1,1-1,-1 0,1-1,-1 0,1-2,-1 1,12-5,-23 6,-1 0,1-1,0 1,0-1,-1 0,1 0,-1 0,1 0,-1 0,0 0,0-1,0 1,0-1,0 0,0 1,-1-1,1 0,-1 0,0 0,0 0,0 0,0 0,-1 0,1 0,-1-1,0 1,0 0,0 0,0 0,-1-1,1-1,-1-1,0 1,-1 0,1-1,-1 1,0 0,-1 0,1 0,-1 0,0 1,0-1,0 1,-1 0,0 0,1 0,-6-4,1 2,-1 0,0 0,0 1,-1 0,0 0,0 1,0 1,0 0,0 0,-1 1,-5-1,13 3,-1-1,1 1,-1 0,1 0,-1 1,1-1,0 1,-1-1,1 1,-1 0,1 0,0 1,0-1,0 1,0-1,0 1,0 0,0 0,0 1,1-1,-1 0,1 1,0 0,0-1,0 1,0 0,0 0,0 0,1 0,-1 0,1 1,0-1,0 0,1 1,-2 2,-2 22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7T17:54:53.39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7T17:55:01.407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1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7T17:55:10.274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23 1,'0'6,"-6"3,-2 5,0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7T17:55:11.15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7T17:55:45.108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72.51495"/>
      <inkml:brushProperty name="anchorY" value="-84.72755"/>
      <inkml:brushProperty name="scaleFactor" value="0.5"/>
    </inkml:brush>
  </inkml:definitions>
  <inkml:trace contextRef="#ctx0" brushRef="#br0">63 23,'0'0,"0"-6,-7-3,-8 2,-1 8,3 2,2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2T19:35:17.38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0 118,'5'1,"1"-1,-1 1,0 0,0 1,0-1,0 1,0 0,0 0,0 1,0 0,-1-1,0 1,3 2,53 51,-39-36,27 27,-2 2,-1 2,-4 2,28 45,-65-92,-1-1,1 0,0 0,0 0,1 0,-1-1,1 1,0-1,0-1,0 1,1-1,2 2,-5-4,0 0,0 0,1 0,-1 0,0-1,0 1,1-1,-1 0,0 0,1 0,-1-1,0 1,0-1,1 0,-1 0,0 0,0 0,0 0,0-1,0 1,0-1,0 0,-1 0,1 0,0 0,11-10,0-1,-1 0,-1-1,0-1,0 0,-2 0,0-1,-1 0,0-1,15-36,-2 0,2-16,-5 15,48-115,-58 148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2T19:35:21.04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0 333,'16'-17,"-2"-1,0-1,-2 0,4-7,33-46,-37 57,2 0,0 2,0 0,1 0,1 2,0 0,1 0,0 2,0 0,1 1,0 1,0 0,1 2,12-3,-21 6,0 0,1 1,-1 0,0 0,1 1,-1 1,0 0,0 0,1 1,-1 0,0 1,0 0,-1 1,1-1,-1 2,0 0,0 0,0 0,-1 1,1 1,-1-1,-1 1,0 1,0-1,0 1,-1 0,5 8,-2-1,-1 0,-1 0,-1 1,0 0,0 0,-2 0,0 1,1 15,-2 0,-1 0,-2 1,-1-1,-3 7,3-28,-1-1,0 0,-1 1,0-1,0 0,-1-1,0 1,-1-1,0 1,-1-2,0 1,0-1,-1 1,-15 14,0-1,-2 0,-16 10,-24 21,54-45,0 0,-1-1,-1 0,1-1,-1-1,0 1,-9 1,-41 21,46-14,25-9,-4-5,-1 0,1-1,0 0,0 1,0-1,0-1,3 0,113-54,-58 26,41-13,-81 35,0 1,1 1,0 1,0 1,0 1,15 1,67 5,-75-2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2T19:35:23.71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0 146,'55'54,"-2"2,-2 2,10 21,-50-64,0 0,1-1,1 0,0-1,0-1,2 0,3 3,-16-15,-1 1,0 0,1-1,-1 1,1-1,-1 0,1 1,-1-1,1 0,-1 0,1 0,0 0,-1 0,1 0,-1 0,1 0,-1-1,1 1,-1-1,1 1,-1-1,0 0,1 1,-1-1,0 0,1 0,-1 0,0 0,0 0,0 0,0 0,0 0,0-1,0 1,0 0,0-1,-1 1,1-1,5-7,-1-1,0 0,-1 0,0 0,0 0,6-27,-2-1,-1 1,-1-8,-1 6,2 0,1 1,4-8,13-30,-16 45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2T19:35:26.20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1 112,'0'-1,"0"0,1 0,-1 0,1 0,0 0,-1 0,1 0,0 0,0 0,0 0,-1 0,1 0,0 0,0 1,0-1,0 0,0 1,0-1,1 1,-1-1,0 1,0-1,0 1,0 0,1 0,36-9,-33 9,51-12,-1-3,13-6,-7 2,-45 14,0 2,0 0,1 0,-1 2,0 0,1 0,-1 2,6 1,-17-2,-1 1,1 0,0 0,-1 1,0-1,1 1,-1 0,0 0,0 0,0 1,0 0,0-1,3 4,-5-3,0 0,0 0,0 0,0 0,-1 0,1 0,-1 0,0 1,0-1,0 1,0-1,0 1,-1-1,0 1,1-1,-1 1,-1-1,1 1,0-1,-1 2,0 2,-1 1,0 0,0-1,-1 1,0-1,0 0,-1 0,0 0,0-1,0 1,-5 3,-7 9,0-2,-2 0,-2 0,4-3,0 0,1 1,-8 12,23-27,0 0,-1 0,1 1,0-1,0 0,0 1,0-1,0 0,0 0,0 1,0-1,0 0,0 1,0-1,0 0,0 0,0 1,0-1,0 0,0 1,0-1,0 0,0 0,1 1,-1-1,0 0,0 1,0-1,0 0,1 0,-1 0,0 1,0-1,1 0,-1 0,0 0,0 0,1 1,-1-1,0 0,0 0,1 0,-1 0,0 0,1 0,-1 0,0 0,0 0,1 0,-1 0,0 0,1 0,-1 0,0 0,1 0,-1 0,0 0,0 0,1 0,23-1,-22 1,21-2,-7 0,0 1,1 1,-1 0,0 1,0 1,13 3,-24-4,-1 0,0 1,0 0,1 0,-1 0,-1 1,1-1,0 1,0 0,-1 0,0 0,0 0,0 1,0-1,0 1,-1 0,1 0,-1 0,0 0,0 0,0 0,-1 0,0 1,0-1,0 1,0 3,0-1,0-1,0 1,-1 0,0 0,-1 0,1 0,-1 0,-1 0,1 0,-1-1,-1 1,1-1,-1 1,0-1,0 0,-1 0,-2 3,-9 10,-1-1,0 0,-1-1,-11 7,-5 6,26-24,0-1,-1 0,1 0,-1 0,0-1,0-1,-1 1,1-1,-1 0,0-1,1 0,-1-1,-3 1,-12 0,1-1,0-1,-1-1,-12-3,29 3,0-1,0 0,0-1,1 1,-1-1,1-1,-1 1,1-1,0 0,1 0,-1-1,1 0,-1 0,1 0,-3-5,4 6,-14-15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2T19:51:52.53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107 492,'0'-2,"-1"-1,0 0,-1 1,1-1,0 1,-1-1,1 1,-1-1,0 1,0 0,0 0,0 0,0 0,0 0,-1 1,0-2,-10-8,6 2,0 1,0-1,1-1,1 1,-1-1,2 0,-1 0,1-1,1 1,0-1,0 0,1 0,1 0,0 0,0 0,1 0,1-6,0-1,2-1,0 1,1 0,0 0,2 0,0 0,1 1,1 0,0 1,4-4,-10 16,0 0,1 1,-1-1,1 1,0-1,0 1,0 0,0 0,1 1,-1-1,1 1,0-1,0 1,0 0,0 0,0 1,0-1,0 1,1 0,-1 0,0 1,1-1,-1 1,0 0,1 0,-1 0,5 1,-1 1,0 0,0 1,0 0,0 0,0 1,0 0,-1 0,0 1,0 0,0 0,-1 1,1 0,-1 0,2 3,-3-3,0 0,-1 1,1-1,-1 1,-1 0,1 1,-1-1,0 1,-1-1,0 1,0 0,-1 0,0 0,0-1,0 1,-1 3,-1-6,1 1,-1-1,0 0,0 1,0-1,-1 1,0-1,0 0,0 0,-1 0,0 0,0-1,0 1,0-1,-1 0,1 1,-1-2,0 1,-1 0,1-1,-1 0,1 0,-3 1,-8 4,-1-1,0-1,0-1,0 0,-1-1,1 0,-1-2,0 0,0 0,-8-2,-5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2T19:52:03.18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324 186,'-35'-1,"14"-1,0 0,0 2,0 1,0 0,0 1,0 2,-4 1,24-5,0 1,0-1,0 0,0 1,0-1,-1 1,1 0,0-1,0 1,0 0,1 0,-1-1,0 1,0 0,0 0,1 0,-1 0,0 0,1 0,-1 0,1 0,-1 1,1-1,-1 0,1 0,0 0,-1 2,2-1,-1 0,1 0,-1 0,1 0,0 0,0 0,0 0,0 0,0-1,0 1,0 0,1 0,-1-1,2 2,6 6,1 0,1-1,0 0,6 4,-14-11,0 1,0 0,0-1,0 1,0-1,1 0,-1 0,0 0,1-1,-1 1,0-1,1 0,-1 0,1 0,-1 0,0 0,1-1,-1 0,0 1,3-2,-1-1,1 1,-1-1,0 0,0-1,0 1,0-1,0 0,-1 0,1-1,-1 1,1-3,3-4,0 0,-1 0,0-1,-1 0,-1 0,0-1,0 0,-1 1,-1-1,2-12,-4 20,-1 0,0 0,0 0,0 0,-1 0,1 0,-1 0,0 0,-1-1,2 6,0-1,-1 0,1 1,0-1,-1 0,1 1,-1-1,1 0,-1 1,1-1,-1 1,1-1,-1 1,1-1,-1 1,0 0,1-1,-1 1,0 0,1-1,-1 1,0 0,0 0,1-1,-2 2,0-1,1 0,-1 0,0 1,1-1,-1 1,1-1,-1 1,1-1,-1 1,1 0,-1 0,1 0,-1 0,1 0,0 0,-12 10,0-1,-1-1,0 0,0 0,0-2,-1 0,-1-1,1 0,-1-1,0-1,0 0,0-1,-1-1,1-1,-1 0,1-1,-10-2,24 2,0 0,0 0,0 0,1 0,-1 0,0-1,0 1,0-1,1 1,-1-1,0 0,1 1,-1-1,0 0,1 0,-1 0,1 0,0-1,-1 1,2 0,0 0,0 1,0-1,0 0,0 0,0 0,0 0,0 1,0-1,0 0,0 0,1 0,-1 1,0-1,1 0,-1 0,0 1,1-1,-1 0,1 1,-1-1,1 0,-1 1,1-1,0 1,-1-1,1 0,7-5,1 0,-1 0,1 0,0 1,9-3,14-5,0 2,10-2,42-13,-40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18" Type="http://schemas.openxmlformats.org/officeDocument/2006/relationships/image" Target="../media/image12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17" Type="http://schemas.openxmlformats.org/officeDocument/2006/relationships/customXml" Target="../ink/ink9.xml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8.png"/><Relationship Id="rId19" Type="http://schemas.openxmlformats.org/officeDocument/2006/relationships/customXml" Target="../ink/ink10.xml"/><Relationship Id="rId4" Type="http://schemas.openxmlformats.org/officeDocument/2006/relationships/image" Target="../media/image5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.xml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9" Type="http://schemas.openxmlformats.org/officeDocument/2006/relationships/customXml" Target="../ink/ink30.xml"/><Relationship Id="rId21" Type="http://schemas.openxmlformats.org/officeDocument/2006/relationships/customXml" Target="../ink/ink21.xml"/><Relationship Id="rId34" Type="http://schemas.openxmlformats.org/officeDocument/2006/relationships/image" Target="../media/image33.png"/><Relationship Id="rId42" Type="http://schemas.openxmlformats.org/officeDocument/2006/relationships/customXml" Target="../ink/ink32.xml"/><Relationship Id="rId7" Type="http://schemas.openxmlformats.org/officeDocument/2006/relationships/customXml" Target="../ink/ink14.xml"/><Relationship Id="rId2" Type="http://schemas.openxmlformats.org/officeDocument/2006/relationships/image" Target="../media/image17.png"/><Relationship Id="rId16" Type="http://schemas.openxmlformats.org/officeDocument/2006/relationships/image" Target="../media/image24.png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6.xml"/><Relationship Id="rId24" Type="http://schemas.openxmlformats.org/officeDocument/2006/relationships/image" Target="../media/image28.png"/><Relationship Id="rId32" Type="http://schemas.openxmlformats.org/officeDocument/2006/relationships/image" Target="../media/image32.png"/><Relationship Id="rId37" Type="http://schemas.openxmlformats.org/officeDocument/2006/relationships/customXml" Target="../ink/ink29.xml"/><Relationship Id="rId40" Type="http://schemas.openxmlformats.org/officeDocument/2006/relationships/image" Target="../media/image36.png"/><Relationship Id="rId45" Type="http://schemas.openxmlformats.org/officeDocument/2006/relationships/customXml" Target="../ink/ink34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30.png"/><Relationship Id="rId36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customXml" Target="../ink/ink20.xml"/><Relationship Id="rId31" Type="http://schemas.openxmlformats.org/officeDocument/2006/relationships/customXml" Target="../ink/ink26.xml"/><Relationship Id="rId44" Type="http://schemas.openxmlformats.org/officeDocument/2006/relationships/customXml" Target="../ink/ink33.xml"/><Relationship Id="rId4" Type="http://schemas.openxmlformats.org/officeDocument/2006/relationships/image" Target="../media/image18.png"/><Relationship Id="rId9" Type="http://schemas.openxmlformats.org/officeDocument/2006/relationships/customXml" Target="../ink/ink15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24.xml"/><Relationship Id="rId30" Type="http://schemas.openxmlformats.org/officeDocument/2006/relationships/image" Target="../media/image31.png"/><Relationship Id="rId35" Type="http://schemas.openxmlformats.org/officeDocument/2006/relationships/customXml" Target="../ink/ink28.xml"/><Relationship Id="rId43" Type="http://schemas.openxmlformats.org/officeDocument/2006/relationships/image" Target="../media/image37.png"/><Relationship Id="rId8" Type="http://schemas.openxmlformats.org/officeDocument/2006/relationships/image" Target="../media/image20.png"/><Relationship Id="rId3" Type="http://schemas.openxmlformats.org/officeDocument/2006/relationships/customXml" Target="../ink/ink12.xml"/><Relationship Id="rId12" Type="http://schemas.openxmlformats.org/officeDocument/2006/relationships/image" Target="../media/image22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customXml" Target="../ink/ink27.xml"/><Relationship Id="rId38" Type="http://schemas.openxmlformats.org/officeDocument/2006/relationships/image" Target="../media/image35.png"/><Relationship Id="rId20" Type="http://schemas.openxmlformats.org/officeDocument/2006/relationships/image" Target="../media/image26.png"/><Relationship Id="rId41" Type="http://schemas.openxmlformats.org/officeDocument/2006/relationships/customXml" Target="../ink/ink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Sperner’s lemma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Callyn Villanueva</a:t>
            </a:r>
          </a:p>
          <a:p>
            <a:r>
              <a:rPr lang="en-US" dirty="0"/>
              <a:t>1257192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E4E427-E6F0-48D2-8C2B-4D97EEA19337}"/>
                  </a:ext>
                </a:extLst>
              </p14:cNvPr>
              <p14:cNvContentPartPr/>
              <p14:nvPr/>
            </p14:nvContentPartPr>
            <p14:xfrm>
              <a:off x="7031006" y="488751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E4E427-E6F0-48D2-8C2B-4D97EEA193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6686" y="4883194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466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5B39-82CA-459A-B69E-30912255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812635"/>
          </a:xfrm>
        </p:spPr>
        <p:txBody>
          <a:bodyPr/>
          <a:lstStyle/>
          <a:p>
            <a:pPr algn="ctr"/>
            <a:r>
              <a:rPr lang="en-US" dirty="0"/>
              <a:t>6.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A9630-63B8-414C-8BB5-BD21A9B6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20418"/>
            <a:ext cx="10820400" cy="5198268"/>
          </a:xfrm>
        </p:spPr>
        <p:txBody>
          <a:bodyPr/>
          <a:lstStyle/>
          <a:p>
            <a:r>
              <a:rPr lang="en-US" dirty="0"/>
              <a:t>[1] Das, S., &amp; </a:t>
            </a:r>
            <a:r>
              <a:rPr lang="en-US" dirty="0" err="1"/>
              <a:t>Szabó</a:t>
            </a:r>
            <a:r>
              <a:rPr lang="en-US" dirty="0"/>
              <a:t>, T. (2017, August). Sperner's Lemma and its applications. Extremal Combinatorics, FU Berlin, </a:t>
            </a:r>
            <a:r>
              <a:rPr lang="en-US" dirty="0" err="1"/>
              <a:t>WiSe</a:t>
            </a:r>
            <a:r>
              <a:rPr lang="en-US" dirty="0"/>
              <a:t> 2017-18 Retrieved from http://discretemath.imp.fu-berlin.de/DMII-2019-20/Sperner.pdf</a:t>
            </a:r>
          </a:p>
          <a:p>
            <a:r>
              <a:rPr lang="en-US" dirty="0"/>
              <a:t>[2] </a:t>
            </a:r>
            <a:r>
              <a:rPr lang="en-US" dirty="0" err="1"/>
              <a:t>Chekuri</a:t>
            </a:r>
            <a:r>
              <a:rPr lang="en-US" dirty="0"/>
              <a:t>, C. (2008). CS 573: Algorithmic Game Theory. Retrieved from chekuri.cs.illinois.edu/teaching/spring2008/Lectures/scribed/Notes6.pdf</a:t>
            </a:r>
          </a:p>
          <a:p>
            <a:r>
              <a:rPr lang="en-US" dirty="0"/>
              <a:t>[3] </a:t>
            </a:r>
            <a:r>
              <a:rPr lang="en-US" dirty="0" err="1"/>
              <a:t>Dantchev</a:t>
            </a:r>
            <a:r>
              <a:rPr lang="en-US" dirty="0"/>
              <a:t>, S.S. (2006). On the Complexity of the Sperner Lemma. </a:t>
            </a:r>
            <a:r>
              <a:rPr lang="en-US" i="1" dirty="0" err="1"/>
              <a:t>CiE</a:t>
            </a:r>
            <a:r>
              <a:rPr lang="en-US" dirty="0" err="1"/>
              <a:t>.</a:t>
            </a:r>
            <a:endParaRPr lang="en-US" dirty="0"/>
          </a:p>
          <a:p>
            <a:r>
              <a:rPr lang="en-US" dirty="0"/>
              <a:t>[4] Huang, J. (2004). On The Sperner Lemma And Its Applications</a:t>
            </a:r>
          </a:p>
          <a:p>
            <a:r>
              <a:rPr lang="en-US" dirty="0"/>
              <a:t>[5] Fox, J. (n.d.). Lecture 3: Sperner’s lemma and Brouwer’s theorem. Retrieved frommath.mit.edu/~fox/MAT307-lecture03.pdf</a:t>
            </a:r>
          </a:p>
          <a:p>
            <a:r>
              <a:rPr lang="en-US" dirty="0"/>
              <a:t>[6] Fig.1 cp4space.wordpress.com/2013/11/30/</a:t>
            </a:r>
            <a:r>
              <a:rPr lang="en-US" dirty="0" err="1"/>
              <a:t>brouwers</a:t>
            </a:r>
            <a:r>
              <a:rPr lang="en-US" dirty="0"/>
              <a:t>-fixed-point-theorem</a:t>
            </a:r>
          </a:p>
          <a:p>
            <a:r>
              <a:rPr lang="en-US" dirty="0"/>
              <a:t>[7] Fig. 2 opc.mfo.de/detail?photo_id=3961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2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141521"/>
            <a:ext cx="7434070" cy="8258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848140"/>
            <a:ext cx="7454077" cy="53705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1. Introduction to Sperner’s Lemma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    1.1 Abstract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    1.2 Background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2. Fundamental Mathematics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     2.1 Proof of Sperner’s Lemma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     2.2 Propositional Proof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3. Analyzation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     3.1 One Dimensional Case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4. Application of Sperner’s Lemma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5. Conclusion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6. References</a:t>
            </a: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639316"/>
            <a:ext cx="7434070" cy="7786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1. Introduction to Sperner’s lemma</a:t>
            </a:r>
            <a:b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8" y="1417984"/>
            <a:ext cx="4060716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                                                                 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8A9DC14-03C6-4613-A68A-72D944A5D2DE}"/>
              </a:ext>
            </a:extLst>
          </p:cNvPr>
          <p:cNvSpPr/>
          <p:nvPr/>
        </p:nvSpPr>
        <p:spPr>
          <a:xfrm>
            <a:off x="3790405" y="1563396"/>
            <a:ext cx="4611189" cy="3348237"/>
          </a:xfrm>
          <a:prstGeom prst="triangle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ADDA4-ED36-4690-9D8A-57F354083A3B}"/>
              </a:ext>
            </a:extLst>
          </p:cNvPr>
          <p:cNvSpPr txBox="1"/>
          <p:nvPr/>
        </p:nvSpPr>
        <p:spPr>
          <a:xfrm>
            <a:off x="8151224" y="1724297"/>
            <a:ext cx="36053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1.1 Abstract</a:t>
            </a:r>
            <a:endParaRPr lang="en-US" dirty="0"/>
          </a:p>
          <a:p>
            <a:endParaRPr lang="en-US" dirty="0"/>
          </a:p>
          <a:p>
            <a:r>
              <a:rPr lang="en-US" dirty="0"/>
              <a:t>Triangle = {</a:t>
            </a:r>
            <a:r>
              <a:rPr lang="en-US" dirty="0">
                <a:solidFill>
                  <a:srgbClr val="FF0000"/>
                </a:solidFill>
              </a:rPr>
              <a:t>V1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V2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V3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Each vertex is colored with one of n+1 colors (3 in the 2-dimensional case) </a:t>
            </a:r>
          </a:p>
          <a:p>
            <a:endParaRPr lang="en-US" dirty="0"/>
          </a:p>
          <a:p>
            <a:r>
              <a:rPr lang="en-US" b="1" dirty="0"/>
              <a:t>Every Sperner coloring of a triangulation contains at least 1 multicolored triangle in the subdivision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BCCB55-346D-4F01-9559-11DED93EC559}"/>
              </a:ext>
            </a:extLst>
          </p:cNvPr>
          <p:cNvGrpSpPr/>
          <p:nvPr/>
        </p:nvGrpSpPr>
        <p:grpSpPr>
          <a:xfrm>
            <a:off x="5172326" y="1580194"/>
            <a:ext cx="380520" cy="217080"/>
            <a:chOff x="5172326" y="1580194"/>
            <a:chExt cx="38052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B79A9D-08FD-459C-8A0A-7FDEBDC6A9AD}"/>
                    </a:ext>
                  </a:extLst>
                </p14:cNvPr>
                <p14:cNvContentPartPr/>
                <p14:nvPr/>
              </p14:nvContentPartPr>
              <p14:xfrm>
                <a:off x="5172326" y="1592794"/>
                <a:ext cx="218520" cy="204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B79A9D-08FD-459C-8A0A-7FDEBDC6A9A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54326" y="1575154"/>
                  <a:ext cx="2541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E56B4B-A440-40B7-9BC5-2302A4818BC6}"/>
                    </a:ext>
                  </a:extLst>
                </p14:cNvPr>
                <p14:cNvContentPartPr/>
                <p14:nvPr/>
              </p14:nvContentPartPr>
              <p14:xfrm>
                <a:off x="5511806" y="1580194"/>
                <a:ext cx="41040" cy="208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E56B4B-A440-40B7-9BC5-2302A4818B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94166" y="1562194"/>
                  <a:ext cx="76680" cy="24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E628797-6572-407C-9232-348D20B06992}"/>
                  </a:ext>
                </a:extLst>
              </p14:cNvPr>
              <p14:cNvContentPartPr/>
              <p14:nvPr/>
            </p14:nvContentPartPr>
            <p14:xfrm>
              <a:off x="3827006" y="5482594"/>
              <a:ext cx="297000" cy="210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E628797-6572-407C-9232-348D20B069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09006" y="5464594"/>
                <a:ext cx="3326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656F75-F684-415D-99C7-D9F6D3717F3C}"/>
                  </a:ext>
                </a:extLst>
              </p14:cNvPr>
              <p14:cNvContentPartPr/>
              <p14:nvPr/>
            </p14:nvContentPartPr>
            <p14:xfrm>
              <a:off x="4206086" y="5431474"/>
              <a:ext cx="338760" cy="297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656F75-F684-415D-99C7-D9F6D3717F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88086" y="5413474"/>
                <a:ext cx="374400" cy="33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2AE6725-3473-449E-896C-8E3F8C347D27}"/>
              </a:ext>
            </a:extLst>
          </p:cNvPr>
          <p:cNvGrpSpPr/>
          <p:nvPr/>
        </p:nvGrpSpPr>
        <p:grpSpPr>
          <a:xfrm>
            <a:off x="7680446" y="4662154"/>
            <a:ext cx="420120" cy="264600"/>
            <a:chOff x="7680446" y="4662154"/>
            <a:chExt cx="4201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1FAF833-10F0-4B26-9A2A-4E6FD5955955}"/>
                    </a:ext>
                  </a:extLst>
                </p14:cNvPr>
                <p14:cNvContentPartPr/>
                <p14:nvPr/>
              </p14:nvContentPartPr>
              <p14:xfrm>
                <a:off x="7680446" y="4741354"/>
                <a:ext cx="181080" cy="18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1FAF833-10F0-4B26-9A2A-4E6FD595595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62446" y="4723354"/>
                  <a:ext cx="216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F81C012-A090-4ACC-AEDE-61E99FAA02FE}"/>
                    </a:ext>
                  </a:extLst>
                </p14:cNvPr>
                <p14:cNvContentPartPr/>
                <p14:nvPr/>
              </p14:nvContentPartPr>
              <p14:xfrm>
                <a:off x="7876286" y="4662154"/>
                <a:ext cx="224280" cy="264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F81C012-A090-4ACC-AEDE-61E99FAA02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58646" y="4644154"/>
                  <a:ext cx="259920" cy="3002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225329-4658-49BF-9BAE-9E359E705485}"/>
              </a:ext>
            </a:extLst>
          </p:cNvPr>
          <p:cNvCxnSpPr/>
          <p:nvPr/>
        </p:nvCxnSpPr>
        <p:spPr>
          <a:xfrm>
            <a:off x="5930537" y="1563396"/>
            <a:ext cx="0" cy="1467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6FAE22-306D-4B31-B731-AAAA9F1B5764}"/>
              </a:ext>
            </a:extLst>
          </p:cNvPr>
          <p:cNvCxnSpPr>
            <a:endCxn id="4" idx="1"/>
          </p:cNvCxnSpPr>
          <p:nvPr/>
        </p:nvCxnSpPr>
        <p:spPr>
          <a:xfrm flipH="1">
            <a:off x="4943202" y="3030583"/>
            <a:ext cx="987335" cy="206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33BB1F-6442-4078-B64A-8F01993D83F2}"/>
              </a:ext>
            </a:extLst>
          </p:cNvPr>
          <p:cNvCxnSpPr>
            <a:cxnSpLocks/>
          </p:cNvCxnSpPr>
          <p:nvPr/>
        </p:nvCxnSpPr>
        <p:spPr>
          <a:xfrm flipH="1">
            <a:off x="5552846" y="3030583"/>
            <a:ext cx="377692" cy="1018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35AE9A-B7FE-44CA-A7C1-225CDCA64B70}"/>
              </a:ext>
            </a:extLst>
          </p:cNvPr>
          <p:cNvCxnSpPr/>
          <p:nvPr/>
        </p:nvCxnSpPr>
        <p:spPr>
          <a:xfrm flipH="1" flipV="1">
            <a:off x="4885509" y="3331029"/>
            <a:ext cx="667337" cy="7184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B1D31F-A1C6-4076-8FBB-E5908267CC8B}"/>
              </a:ext>
            </a:extLst>
          </p:cNvPr>
          <p:cNvCxnSpPr/>
          <p:nvPr/>
        </p:nvCxnSpPr>
        <p:spPr>
          <a:xfrm flipH="1">
            <a:off x="3931920" y="4049486"/>
            <a:ext cx="1579886" cy="1381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DFEC83-E38C-4F98-BC21-F0B2FDC36626}"/>
              </a:ext>
            </a:extLst>
          </p:cNvPr>
          <p:cNvCxnSpPr/>
          <p:nvPr/>
        </p:nvCxnSpPr>
        <p:spPr>
          <a:xfrm>
            <a:off x="5552846" y="4049486"/>
            <a:ext cx="247063" cy="958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328E4A-7510-4B90-82E1-9AAADFB21931}"/>
              </a:ext>
            </a:extLst>
          </p:cNvPr>
          <p:cNvCxnSpPr>
            <a:cxnSpLocks/>
          </p:cNvCxnSpPr>
          <p:nvPr/>
        </p:nvCxnSpPr>
        <p:spPr>
          <a:xfrm flipV="1">
            <a:off x="5799909" y="3931920"/>
            <a:ext cx="636100" cy="1075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FCCA9E-9712-4670-BF20-C8BE285D252D}"/>
              </a:ext>
            </a:extLst>
          </p:cNvPr>
          <p:cNvCxnSpPr/>
          <p:nvPr/>
        </p:nvCxnSpPr>
        <p:spPr>
          <a:xfrm flipV="1">
            <a:off x="5552846" y="3931920"/>
            <a:ext cx="847954" cy="11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01498B9-BDD6-4105-B59B-95650324FB42}"/>
              </a:ext>
            </a:extLst>
          </p:cNvPr>
          <p:cNvCxnSpPr/>
          <p:nvPr/>
        </p:nvCxnSpPr>
        <p:spPr>
          <a:xfrm>
            <a:off x="6436009" y="3931920"/>
            <a:ext cx="966960" cy="538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B239DE-8775-47FC-A41B-56C8A190F7FA}"/>
              </a:ext>
            </a:extLst>
          </p:cNvPr>
          <p:cNvCxnSpPr>
            <a:cxnSpLocks/>
          </p:cNvCxnSpPr>
          <p:nvPr/>
        </p:nvCxnSpPr>
        <p:spPr>
          <a:xfrm>
            <a:off x="5930537" y="3030583"/>
            <a:ext cx="505472" cy="901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CE0553-061E-4545-9E3F-53FD5E718B06}"/>
              </a:ext>
            </a:extLst>
          </p:cNvPr>
          <p:cNvCxnSpPr/>
          <p:nvPr/>
        </p:nvCxnSpPr>
        <p:spPr>
          <a:xfrm flipV="1">
            <a:off x="5930537" y="2847703"/>
            <a:ext cx="862149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D5149A-F2B0-496F-9130-E4FCFE0D5947}"/>
              </a:ext>
            </a:extLst>
          </p:cNvPr>
          <p:cNvCxnSpPr>
            <a:cxnSpLocks/>
          </p:cNvCxnSpPr>
          <p:nvPr/>
        </p:nvCxnSpPr>
        <p:spPr>
          <a:xfrm flipH="1">
            <a:off x="6436009" y="2847703"/>
            <a:ext cx="356677" cy="1084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A8FBC08-C566-478A-9977-78E448D59EEA}"/>
                  </a:ext>
                </a:extLst>
              </p14:cNvPr>
              <p14:cNvContentPartPr/>
              <p14:nvPr/>
            </p14:nvContentPartPr>
            <p14:xfrm>
              <a:off x="5891606" y="1416394"/>
              <a:ext cx="117720" cy="177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A8FBC08-C566-478A-9977-78E448D59EE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28606" y="1353754"/>
                <a:ext cx="2433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031BA47-1DE6-4846-8C2C-46A176DF5F69}"/>
                  </a:ext>
                </a:extLst>
              </p14:cNvPr>
              <p14:cNvContentPartPr/>
              <p14:nvPr/>
            </p14:nvContentPartPr>
            <p14:xfrm>
              <a:off x="7760006" y="4387114"/>
              <a:ext cx="130680" cy="110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031BA47-1DE6-4846-8C2C-46A176DF5F6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97366" y="4324474"/>
                <a:ext cx="2563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085FCFC-F77F-4272-BCDB-0A1A91BEC432}"/>
                  </a:ext>
                </a:extLst>
              </p14:cNvPr>
              <p14:cNvContentPartPr/>
              <p14:nvPr/>
            </p14:nvContentPartPr>
            <p14:xfrm>
              <a:off x="3970646" y="525075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085FCFC-F77F-4272-BCDB-0A1A91BEC43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07646" y="5188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9A01CFF-43CD-4C02-8E91-ADF17DE6AE82}"/>
                  </a:ext>
                </a:extLst>
              </p14:cNvPr>
              <p14:cNvContentPartPr/>
              <p14:nvPr/>
            </p14:nvContentPartPr>
            <p14:xfrm>
              <a:off x="3836726" y="5118634"/>
              <a:ext cx="203760" cy="276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9A01CFF-43CD-4C02-8E91-ADF17DE6AE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74086" y="5055634"/>
                <a:ext cx="329400" cy="4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59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0A29-5D57-4F15-94E4-BC8041AE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11230"/>
            <a:ext cx="8610600" cy="803170"/>
          </a:xfrm>
        </p:spPr>
        <p:txBody>
          <a:bodyPr/>
          <a:lstStyle/>
          <a:p>
            <a:pPr algn="ctr"/>
            <a:r>
              <a:rPr lang="en-US" dirty="0"/>
              <a:t>1.2 Background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B2B58D-9B8B-4E44-B57E-E45D50E2D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677" y="1657350"/>
            <a:ext cx="4076700" cy="354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998FA-929E-4140-B432-F65CE6DADB74}"/>
              </a:ext>
            </a:extLst>
          </p:cNvPr>
          <p:cNvSpPr txBox="1"/>
          <p:nvPr/>
        </p:nvSpPr>
        <p:spPr>
          <a:xfrm>
            <a:off x="1046922" y="5486400"/>
            <a:ext cx="419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 Brouwer's fixed point theorem</a:t>
            </a:r>
          </a:p>
        </p:txBody>
      </p:sp>
      <p:pic>
        <p:nvPicPr>
          <p:cNvPr id="4098" name="Picture 2" descr="Emanuel Sperner - Alchetron, The Free Social Encyclopedia">
            <a:extLst>
              <a:ext uri="{FF2B5EF4-FFF2-40B4-BE49-F238E27FC236}">
                <a16:creationId xmlns:a16="http://schemas.microsoft.com/office/drawing/2014/main" id="{2E8F29A3-2754-4DFC-8391-3C6450D0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31" y="1657350"/>
            <a:ext cx="2619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3843E7-936D-40E8-86FC-B6E1B2E0F3E6}"/>
              </a:ext>
            </a:extLst>
          </p:cNvPr>
          <p:cNvSpPr txBox="1"/>
          <p:nvPr/>
        </p:nvSpPr>
        <p:spPr>
          <a:xfrm>
            <a:off x="7786895" y="5656949"/>
            <a:ext cx="292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2. Emanuel Sperner</a:t>
            </a:r>
          </a:p>
        </p:txBody>
      </p:sp>
    </p:spTree>
    <p:extLst>
      <p:ext uri="{BB962C8B-B14F-4D97-AF65-F5344CB8AC3E}">
        <p14:creationId xmlns:p14="http://schemas.microsoft.com/office/powerpoint/2010/main" val="19665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25C6-6E0B-4EFF-AC4A-81766B47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28" y="1"/>
            <a:ext cx="8610600" cy="88827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2. Fundamental Mathematics</a:t>
            </a:r>
            <a:b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BF7F-CE01-441C-B23D-D9455CCD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88276"/>
            <a:ext cx="7961499" cy="3584508"/>
          </a:xfrm>
        </p:spPr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  <a:cs typeface="Arial" panose="020B0604020202020204" pitchFamily="34" charset="0"/>
              </a:rPr>
              <a:t>2.1 Proof of Sperner’s Lemma</a:t>
            </a:r>
          </a:p>
          <a:p>
            <a:endParaRPr lang="en-US" dirty="0"/>
          </a:p>
        </p:txBody>
      </p:sp>
      <p:pic>
        <p:nvPicPr>
          <p:cNvPr id="1026" name="Picture 2" descr="A gardner throws 18 seeds onto an equilateral triangle shaped plot ...">
            <a:extLst>
              <a:ext uri="{FF2B5EF4-FFF2-40B4-BE49-F238E27FC236}">
                <a16:creationId xmlns:a16="http://schemas.microsoft.com/office/drawing/2014/main" id="{52CDAC2A-F247-4F19-948B-F1D60E633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26" y="888275"/>
            <a:ext cx="5830957" cy="504602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096216-95C1-47AF-9DD3-A31B1F6AF290}"/>
                  </a:ext>
                </a:extLst>
              </p14:cNvPr>
              <p14:cNvContentPartPr/>
              <p14:nvPr/>
            </p14:nvContentPartPr>
            <p14:xfrm>
              <a:off x="5008581" y="5817402"/>
              <a:ext cx="122040" cy="10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096216-95C1-47AF-9DD3-A31B1F6AF2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5581" y="5754402"/>
                <a:ext cx="2476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A1666A-0EAF-453A-9E6D-2CD25056C766}"/>
                  </a:ext>
                </a:extLst>
              </p14:cNvPr>
              <p14:cNvContentPartPr/>
              <p14:nvPr/>
            </p14:nvContentPartPr>
            <p14:xfrm>
              <a:off x="7909101" y="838602"/>
              <a:ext cx="124200" cy="117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A1666A-0EAF-453A-9E6D-2CD25056C7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46461" y="775962"/>
                <a:ext cx="249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8C658E-4EB7-4904-9027-572ABC34984B}"/>
                  </a:ext>
                </a:extLst>
              </p14:cNvPr>
              <p14:cNvContentPartPr/>
              <p14:nvPr/>
            </p14:nvContentPartPr>
            <p14:xfrm>
              <a:off x="10826901" y="592324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8C658E-4EB7-4904-9027-572ABC34984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63901" y="586024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2D4223-5CC5-4352-86C7-23EC6435A194}"/>
                  </a:ext>
                </a:extLst>
              </p14:cNvPr>
              <p14:cNvContentPartPr/>
              <p14:nvPr/>
            </p14:nvContentPartPr>
            <p14:xfrm>
              <a:off x="10742695" y="5858569"/>
              <a:ext cx="126360" cy="97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2D4223-5CC5-4352-86C7-23EC6435A1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79695" y="5795569"/>
                <a:ext cx="2520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1681E6-9FF7-40F1-B8DE-4FF58C8EBEE8}"/>
                  </a:ext>
                </a:extLst>
              </p14:cNvPr>
              <p14:cNvContentPartPr/>
              <p14:nvPr/>
            </p14:nvContentPartPr>
            <p14:xfrm>
              <a:off x="6411501" y="3363642"/>
              <a:ext cx="148320" cy="110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1681E6-9FF7-40F1-B8DE-4FF58C8EBE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48501" y="3301002"/>
                <a:ext cx="273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0796371-18FB-4BCA-A18C-C94890D0E123}"/>
                  </a:ext>
                </a:extLst>
              </p14:cNvPr>
              <p14:cNvContentPartPr/>
              <p14:nvPr/>
            </p14:nvContentPartPr>
            <p14:xfrm>
              <a:off x="7153101" y="2102562"/>
              <a:ext cx="122400" cy="107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0796371-18FB-4BCA-A18C-C94890D0E12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90461" y="2039922"/>
                <a:ext cx="2480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FEEBE4-8EBB-4DFB-BA70-A0AA9E7EF223}"/>
                  </a:ext>
                </a:extLst>
              </p14:cNvPr>
              <p14:cNvContentPartPr/>
              <p14:nvPr/>
            </p14:nvContentPartPr>
            <p14:xfrm>
              <a:off x="10095081" y="4621252"/>
              <a:ext cx="121320" cy="97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FEEBE4-8EBB-4DFB-BA70-A0AA9E7EF2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32441" y="4558612"/>
                <a:ext cx="2469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D54182-7D14-468B-B32C-065456031484}"/>
                  </a:ext>
                </a:extLst>
              </p14:cNvPr>
              <p14:cNvContentPartPr/>
              <p14:nvPr/>
            </p14:nvContentPartPr>
            <p14:xfrm>
              <a:off x="9317421" y="3376242"/>
              <a:ext cx="92880" cy="111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D54182-7D14-468B-B32C-06545603148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54421" y="3313602"/>
                <a:ext cx="2185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83B179-C23B-4D9F-89EA-42643CC7C15C}"/>
                  </a:ext>
                </a:extLst>
              </p14:cNvPr>
              <p14:cNvContentPartPr/>
              <p14:nvPr/>
            </p14:nvContentPartPr>
            <p14:xfrm>
              <a:off x="8625501" y="2131002"/>
              <a:ext cx="83520" cy="70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83B179-C23B-4D9F-89EA-42643CC7C15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62861" y="2068002"/>
                <a:ext cx="2091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0A8C907-9E38-4A0F-9B29-4D011CDA158F}"/>
                  </a:ext>
                </a:extLst>
              </p14:cNvPr>
              <p14:cNvContentPartPr/>
              <p14:nvPr/>
            </p14:nvContentPartPr>
            <p14:xfrm>
              <a:off x="7875981" y="5880402"/>
              <a:ext cx="118080" cy="82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0A8C907-9E38-4A0F-9B29-4D011CDA158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13341" y="5817762"/>
                <a:ext cx="2437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CDCD5D-678D-4394-8343-12441B857840}"/>
                  </a:ext>
                </a:extLst>
              </p14:cNvPr>
              <p14:cNvContentPartPr/>
              <p14:nvPr/>
            </p14:nvContentPartPr>
            <p14:xfrm>
              <a:off x="9330381" y="5879322"/>
              <a:ext cx="120960" cy="97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CDCD5D-678D-4394-8343-12441B85784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267381" y="5816682"/>
                <a:ext cx="246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925360C-2F9A-47F2-A86C-1C4FA495163D}"/>
                  </a:ext>
                </a:extLst>
              </p14:cNvPr>
              <p14:cNvContentPartPr/>
              <p14:nvPr/>
            </p14:nvContentPartPr>
            <p14:xfrm>
              <a:off x="8623341" y="4594842"/>
              <a:ext cx="85320" cy="99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925360C-2F9A-47F2-A86C-1C4FA495163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60341" y="4532202"/>
                <a:ext cx="21096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19C87D58-3CBF-4D48-9435-B7A9A8B098C2}"/>
              </a:ext>
            </a:extLst>
          </p:cNvPr>
          <p:cNvGrpSpPr/>
          <p:nvPr/>
        </p:nvGrpSpPr>
        <p:grpSpPr>
          <a:xfrm>
            <a:off x="8309061" y="792882"/>
            <a:ext cx="292680" cy="252360"/>
            <a:chOff x="8309061" y="792882"/>
            <a:chExt cx="29268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F5B559-D914-477A-AA7E-060432CF2B33}"/>
                    </a:ext>
                  </a:extLst>
                </p14:cNvPr>
                <p14:cNvContentPartPr/>
                <p14:nvPr/>
              </p14:nvContentPartPr>
              <p14:xfrm>
                <a:off x="8309061" y="807642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F5B559-D914-477A-AA7E-060432CF2B3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00061" y="7990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245A9E-31B8-4A89-A077-BA59B7868542}"/>
                    </a:ext>
                  </a:extLst>
                </p14:cNvPr>
                <p14:cNvContentPartPr/>
                <p14:nvPr/>
              </p14:nvContentPartPr>
              <p14:xfrm>
                <a:off x="8309061" y="792882"/>
                <a:ext cx="209160" cy="183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245A9E-31B8-4A89-A077-BA59B786854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0061" y="783882"/>
                  <a:ext cx="226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FA96AA-3FC1-43BF-9277-D2C947198D42}"/>
                    </a:ext>
                  </a:extLst>
                </p14:cNvPr>
                <p14:cNvContentPartPr/>
                <p14:nvPr/>
              </p14:nvContentPartPr>
              <p14:xfrm>
                <a:off x="8586981" y="794682"/>
                <a:ext cx="14760" cy="25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FA96AA-3FC1-43BF-9277-D2C947198D4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77981" y="786042"/>
                  <a:ext cx="3240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D3DA4B-43C1-43B6-AED2-265DFB0C9568}"/>
              </a:ext>
            </a:extLst>
          </p:cNvPr>
          <p:cNvGrpSpPr/>
          <p:nvPr/>
        </p:nvGrpSpPr>
        <p:grpSpPr>
          <a:xfrm>
            <a:off x="4544901" y="6082362"/>
            <a:ext cx="307080" cy="242640"/>
            <a:chOff x="4544901" y="6082362"/>
            <a:chExt cx="3070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5949CD9-21E6-4784-A6B2-16072EB4EFE3}"/>
                    </a:ext>
                  </a:extLst>
                </p14:cNvPr>
                <p14:cNvContentPartPr/>
                <p14:nvPr/>
              </p14:nvContentPartPr>
              <p14:xfrm>
                <a:off x="4544901" y="6082362"/>
                <a:ext cx="136440" cy="217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5949CD9-21E6-4784-A6B2-16072EB4EF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35901" y="6073722"/>
                  <a:ext cx="154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F982DD-E946-4D6D-931C-D0C6CBE3B9CD}"/>
                    </a:ext>
                  </a:extLst>
                </p14:cNvPr>
                <p14:cNvContentPartPr/>
                <p14:nvPr/>
              </p14:nvContentPartPr>
              <p14:xfrm>
                <a:off x="4717341" y="6149682"/>
                <a:ext cx="134640" cy="175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F982DD-E946-4D6D-931C-D0C6CBE3B9C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08341" y="6140682"/>
                  <a:ext cx="15228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BCA1724-3D85-41D6-8FD4-945B0CE7AC8D}"/>
                  </a:ext>
                </a:extLst>
              </p14:cNvPr>
              <p14:cNvContentPartPr/>
              <p14:nvPr/>
            </p14:nvContentPartPr>
            <p14:xfrm>
              <a:off x="10998981" y="6155802"/>
              <a:ext cx="178200" cy="180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BCA1724-3D85-41D6-8FD4-945B0CE7AC8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990341" y="6147162"/>
                <a:ext cx="1958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E0A1600-51A9-4918-B0C0-71A0E5AD6ADC}"/>
                  </a:ext>
                </a:extLst>
              </p14:cNvPr>
              <p14:cNvContentPartPr/>
              <p14:nvPr/>
            </p14:nvContentPartPr>
            <p14:xfrm>
              <a:off x="11250621" y="6147162"/>
              <a:ext cx="136800" cy="230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E0A1600-51A9-4918-B0C0-71A0E5AD6AD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241621" y="6138522"/>
                <a:ext cx="154440" cy="2484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8365DEC-4595-4603-AF3D-9D866BB5B95E}"/>
              </a:ext>
            </a:extLst>
          </p:cNvPr>
          <p:cNvSpPr txBox="1"/>
          <p:nvPr/>
        </p:nvSpPr>
        <p:spPr>
          <a:xfrm rot="18043726">
            <a:off x="4892324" y="3017979"/>
            <a:ext cx="24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2n + 1 of R-G edges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D43C61-CDDB-4B2E-B933-BF5A301453BB}"/>
              </a:ext>
            </a:extLst>
          </p:cNvPr>
          <p:cNvSpPr txBox="1"/>
          <p:nvPr/>
        </p:nvSpPr>
        <p:spPr>
          <a:xfrm>
            <a:off x="6804530" y="6154304"/>
            <a:ext cx="24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2n + 1 of R-B edges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09B390-FB39-42A2-9BC9-022EAFB25D6F}"/>
              </a:ext>
            </a:extLst>
          </p:cNvPr>
          <p:cNvSpPr txBox="1"/>
          <p:nvPr/>
        </p:nvSpPr>
        <p:spPr>
          <a:xfrm rot="3410324">
            <a:off x="8672187" y="3244331"/>
            <a:ext cx="24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2n + 1 of G-B edges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7CC0544-6C21-4D45-A300-4BB6893CB238}"/>
              </a:ext>
            </a:extLst>
          </p:cNvPr>
          <p:cNvSpPr/>
          <p:nvPr/>
        </p:nvSpPr>
        <p:spPr>
          <a:xfrm>
            <a:off x="7463990" y="1045242"/>
            <a:ext cx="1009951" cy="941742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7252FCA6-E89B-4DC5-BDC1-3AD780B020F2}"/>
              </a:ext>
            </a:extLst>
          </p:cNvPr>
          <p:cNvSpPr/>
          <p:nvPr/>
        </p:nvSpPr>
        <p:spPr>
          <a:xfrm>
            <a:off x="7437439" y="3598048"/>
            <a:ext cx="1080782" cy="95837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660BBC1-9DAC-4D21-A2C1-1D159132CF7D}"/>
              </a:ext>
            </a:extLst>
          </p:cNvPr>
          <p:cNvSpPr/>
          <p:nvPr/>
        </p:nvSpPr>
        <p:spPr>
          <a:xfrm>
            <a:off x="8125610" y="4771895"/>
            <a:ext cx="1080782" cy="95837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6ECBAD-F04D-45A8-B9C4-A74AF380EC89}"/>
              </a:ext>
            </a:extLst>
          </p:cNvPr>
          <p:cNvSpPr txBox="1"/>
          <p:nvPr/>
        </p:nvSpPr>
        <p:spPr>
          <a:xfrm>
            <a:off x="685800" y="1563757"/>
            <a:ext cx="4345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classic </a:t>
            </a:r>
            <a:r>
              <a:rPr lang="en-US" b="1" dirty="0"/>
              <a:t>Path-following Argument</a:t>
            </a:r>
          </a:p>
          <a:p>
            <a:endParaRPr lang="en-US" dirty="0"/>
          </a:p>
          <a:p>
            <a:r>
              <a:rPr lang="en-US" dirty="0"/>
              <a:t>Edges are “doors”</a:t>
            </a:r>
          </a:p>
          <a:p>
            <a:r>
              <a:rPr lang="en-US" dirty="0"/>
              <a:t>Sub-triangles are “rooms”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F028FD8-4863-4B3B-AC06-9DA70FC17F8E}"/>
                  </a:ext>
                </a:extLst>
              </p14:cNvPr>
              <p14:cNvContentPartPr/>
              <p14:nvPr/>
            </p14:nvContentPartPr>
            <p14:xfrm>
              <a:off x="7940139" y="3395450"/>
              <a:ext cx="83520" cy="70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F028FD8-4863-4B3B-AC06-9DA70FC17F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77499" y="3332450"/>
                <a:ext cx="2091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728FEFD-E43D-4EAF-B927-B7669FF4C126}"/>
                  </a:ext>
                </a:extLst>
              </p14:cNvPr>
              <p14:cNvContentPartPr/>
              <p14:nvPr/>
            </p14:nvContentPartPr>
            <p14:xfrm>
              <a:off x="7167141" y="4608162"/>
              <a:ext cx="108360" cy="99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728FEFD-E43D-4EAF-B927-B7669FF4C1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04141" y="4545522"/>
                <a:ext cx="234000" cy="22536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8FC2520-3500-422A-A4AC-5D226E8D556A}"/>
              </a:ext>
            </a:extLst>
          </p:cNvPr>
          <p:cNvSpPr/>
          <p:nvPr/>
        </p:nvSpPr>
        <p:spPr>
          <a:xfrm>
            <a:off x="6663084" y="2341880"/>
            <a:ext cx="1080782" cy="95837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6959D4D1-6D54-4D7D-834A-5106AD24B055}"/>
              </a:ext>
            </a:extLst>
          </p:cNvPr>
          <p:cNvSpPr/>
          <p:nvPr/>
        </p:nvSpPr>
        <p:spPr>
          <a:xfrm rot="3688320">
            <a:off x="6846229" y="3275262"/>
            <a:ext cx="1080782" cy="95837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1021D3A-11FD-42F5-87A7-6E10FBCF9B6F}"/>
                  </a:ext>
                </a:extLst>
              </p14:cNvPr>
              <p14:cNvContentPartPr/>
              <p14:nvPr/>
            </p14:nvContentPartPr>
            <p14:xfrm>
              <a:off x="5657395" y="4644207"/>
              <a:ext cx="148320" cy="110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1021D3A-11FD-42F5-87A7-6E10FBCF9B6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94395" y="4581567"/>
                <a:ext cx="273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2B94AFC-D4EA-4196-953A-4B462D2DE054}"/>
                  </a:ext>
                </a:extLst>
              </p14:cNvPr>
              <p14:cNvContentPartPr/>
              <p14:nvPr/>
            </p14:nvContentPartPr>
            <p14:xfrm>
              <a:off x="6394884" y="5837824"/>
              <a:ext cx="122040" cy="109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2B94AFC-D4EA-4196-953A-4B462D2DE0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1884" y="5774824"/>
                <a:ext cx="24768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8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C8F4-C135-4A8B-8818-0CBF6944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34" y="32854"/>
            <a:ext cx="8610600" cy="829296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2.2</a:t>
            </a:r>
            <a:r>
              <a:rPr lang="en-US" dirty="0"/>
              <a:t> Propositional Proof</a:t>
            </a:r>
            <a:b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3074" name="Picture 2" descr="Lemma di Sperner - Wikipedia">
            <a:extLst>
              <a:ext uri="{FF2B5EF4-FFF2-40B4-BE49-F238E27FC236}">
                <a16:creationId xmlns:a16="http://schemas.microsoft.com/office/drawing/2014/main" id="{B19CBD70-FEBC-4255-B9DF-7437C80380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28" y="1502120"/>
            <a:ext cx="4798848" cy="38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7679D2-2734-43F5-BAF6-D099B69C5D09}"/>
                  </a:ext>
                </a:extLst>
              </p:cNvPr>
              <p:cNvSpPr txBox="1"/>
              <p:nvPr/>
            </p:nvSpPr>
            <p:spPr>
              <a:xfrm>
                <a:off x="715616" y="862150"/>
                <a:ext cx="5009322" cy="3172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Encoding Sperner’s Lemma as Propositional Logic</a:t>
                </a:r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≤ⅈ,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7679D2-2734-43F5-BAF6-D099B69C5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6" y="862150"/>
                <a:ext cx="5009322" cy="3172150"/>
              </a:xfrm>
              <a:prstGeom prst="rect">
                <a:avLst/>
              </a:prstGeom>
              <a:blipFill>
                <a:blip r:embed="rId3"/>
                <a:stretch>
                  <a:fillRect l="-973" t="-960" r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6A06957-2795-4B73-8AE6-2BDE77DEB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51" y="2292832"/>
            <a:ext cx="5809989" cy="2371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378B1-610C-4E5F-95D4-7535DC1021F2}"/>
              </a:ext>
            </a:extLst>
          </p:cNvPr>
          <p:cNvSpPr txBox="1"/>
          <p:nvPr/>
        </p:nvSpPr>
        <p:spPr>
          <a:xfrm>
            <a:off x="1470991" y="4943061"/>
            <a:ext cx="316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3 Propositional Proof</a:t>
            </a:r>
          </a:p>
        </p:txBody>
      </p:sp>
    </p:spTree>
    <p:extLst>
      <p:ext uri="{BB962C8B-B14F-4D97-AF65-F5344CB8AC3E}">
        <p14:creationId xmlns:p14="http://schemas.microsoft.com/office/powerpoint/2010/main" val="308714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3171-58E6-4E04-B555-BF483E7C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1007165"/>
          </a:xfrm>
        </p:spPr>
        <p:txBody>
          <a:bodyPr/>
          <a:lstStyle/>
          <a:p>
            <a:pPr algn="ctr"/>
            <a:r>
              <a:rPr lang="en-US" dirty="0"/>
              <a:t>3. Analyzation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566C0-C839-400F-85AC-A8EBE4912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26436"/>
                <a:ext cx="10820400" cy="509225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3.1 One Dimensional Case of Sperner’s Lemma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K-Vertices are either 0 or 1, interval is [0,k-1]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0" dirty="0" smtClean="0">
                            <a:latin typeface="Cambria Math" panose="02040503050406030204" pitchFamily="18" charset="0"/>
                          </a:rPr>
                          <m:t>ⅈ,ⅈ+1</m:t>
                        </m:r>
                      </m:e>
                    </m:d>
                    <m:r>
                      <a:rPr lang="en-US" sz="2000" i="0" dirty="0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0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Proof. For each </a:t>
                </a:r>
                <a:r>
                  <a:rPr lang="en-US" sz="2000" dirty="0" err="1"/>
                  <a:t>σi</a:t>
                </a:r>
                <a:r>
                  <a:rPr lang="en-US" sz="2000" dirty="0"/>
                  <a:t>, let F(</a:t>
                </a:r>
                <a:r>
                  <a:rPr lang="en-US" sz="2000" dirty="0" err="1"/>
                  <a:t>σi</a:t>
                </a:r>
                <a:r>
                  <a:rPr lang="en-US" sz="2000" dirty="0"/>
                  <a:t>) be the number of endpoints of </a:t>
                </a:r>
                <a:r>
                  <a:rPr lang="en-US" sz="2000" dirty="0" err="1"/>
                  <a:t>σi</a:t>
                </a:r>
                <a:r>
                  <a:rPr lang="en-US" sz="2000" dirty="0"/>
                  <a:t> which are labelled</a:t>
                </a:r>
              </a:p>
              <a:p>
                <a:pPr marL="0" indent="0">
                  <a:buNone/>
                </a:pPr>
                <a:r>
                  <a:rPr lang="en-US" sz="2000" dirty="0"/>
                  <a:t>by zero. F takes the values 0,1 and 2. Then we calculate the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566C0-C839-400F-85AC-A8EBE4912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26436"/>
                <a:ext cx="10820400" cy="5092250"/>
              </a:xfrm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B8F39E-3CA9-45B3-822D-9CBF5BFB8784}"/>
              </a:ext>
            </a:extLst>
          </p:cNvPr>
          <p:cNvCxnSpPr>
            <a:cxnSpLocks/>
            <a:endCxn id="15" idx="6"/>
          </p:cNvCxnSpPr>
          <p:nvPr/>
        </p:nvCxnSpPr>
        <p:spPr>
          <a:xfrm>
            <a:off x="2146853" y="5499652"/>
            <a:ext cx="5049079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42BE298-FC23-4B57-A4B0-255B26BEEA45}"/>
              </a:ext>
            </a:extLst>
          </p:cNvPr>
          <p:cNvSpPr/>
          <p:nvPr/>
        </p:nvSpPr>
        <p:spPr>
          <a:xfrm>
            <a:off x="1928191" y="5372064"/>
            <a:ext cx="225287" cy="255176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C0463E-5859-4089-8CF4-A20E402B8C68}"/>
              </a:ext>
            </a:extLst>
          </p:cNvPr>
          <p:cNvSpPr/>
          <p:nvPr/>
        </p:nvSpPr>
        <p:spPr>
          <a:xfrm>
            <a:off x="2557670" y="5372064"/>
            <a:ext cx="225287" cy="255176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92DB91-3557-492B-9BBB-D14B14FE44EB}"/>
              </a:ext>
            </a:extLst>
          </p:cNvPr>
          <p:cNvSpPr/>
          <p:nvPr/>
        </p:nvSpPr>
        <p:spPr>
          <a:xfrm>
            <a:off x="3200399" y="5372066"/>
            <a:ext cx="225287" cy="255176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B4BEE2-26BD-4608-AFC5-C4203A0B55EC}"/>
              </a:ext>
            </a:extLst>
          </p:cNvPr>
          <p:cNvSpPr/>
          <p:nvPr/>
        </p:nvSpPr>
        <p:spPr>
          <a:xfrm>
            <a:off x="3843128" y="5372064"/>
            <a:ext cx="225287" cy="255176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37F6D9-6A6A-4107-8304-C84AA63297CB}"/>
              </a:ext>
            </a:extLst>
          </p:cNvPr>
          <p:cNvSpPr/>
          <p:nvPr/>
        </p:nvSpPr>
        <p:spPr>
          <a:xfrm>
            <a:off x="4472607" y="5372064"/>
            <a:ext cx="225287" cy="255176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080BCD-AF9E-4A65-85AD-560502D816E1}"/>
              </a:ext>
            </a:extLst>
          </p:cNvPr>
          <p:cNvSpPr/>
          <p:nvPr/>
        </p:nvSpPr>
        <p:spPr>
          <a:xfrm>
            <a:off x="5102086" y="5367129"/>
            <a:ext cx="225287" cy="255176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BD2D17-E92A-44AA-9300-36943665D103}"/>
              </a:ext>
            </a:extLst>
          </p:cNvPr>
          <p:cNvSpPr/>
          <p:nvPr/>
        </p:nvSpPr>
        <p:spPr>
          <a:xfrm>
            <a:off x="5724939" y="5362194"/>
            <a:ext cx="225287" cy="255176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156D3B-E456-4970-A814-7E9773D8F272}"/>
              </a:ext>
            </a:extLst>
          </p:cNvPr>
          <p:cNvSpPr/>
          <p:nvPr/>
        </p:nvSpPr>
        <p:spPr>
          <a:xfrm>
            <a:off x="6347792" y="5362194"/>
            <a:ext cx="225287" cy="255176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47B33B-40AE-4673-BF1C-02FC7155D300}"/>
              </a:ext>
            </a:extLst>
          </p:cNvPr>
          <p:cNvSpPr/>
          <p:nvPr/>
        </p:nvSpPr>
        <p:spPr>
          <a:xfrm>
            <a:off x="6970645" y="5372064"/>
            <a:ext cx="225287" cy="255176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5DF53-469F-49D7-952F-63DCF20F837E}"/>
              </a:ext>
            </a:extLst>
          </p:cNvPr>
          <p:cNvSpPr txBox="1"/>
          <p:nvPr/>
        </p:nvSpPr>
        <p:spPr>
          <a:xfrm>
            <a:off x="1790700" y="5817704"/>
            <a:ext cx="568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0       0       1         0       1        1        0        1        1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1BC5F3-ABC5-4199-87B2-E8E16451D63B}"/>
              </a:ext>
            </a:extLst>
          </p:cNvPr>
          <p:cNvSpPr/>
          <p:nvPr/>
        </p:nvSpPr>
        <p:spPr>
          <a:xfrm>
            <a:off x="2537792" y="5208104"/>
            <a:ext cx="921022" cy="523460"/>
          </a:xfrm>
          <a:prstGeom prst="roundRect">
            <a:avLst/>
          </a:prstGeom>
          <a:noFill/>
          <a:ln>
            <a:solidFill>
              <a:srgbClr val="92D05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BBC538-C83E-4142-9E86-2B4B020C74A8}"/>
              </a:ext>
            </a:extLst>
          </p:cNvPr>
          <p:cNvSpPr/>
          <p:nvPr/>
        </p:nvSpPr>
        <p:spPr>
          <a:xfrm>
            <a:off x="3187149" y="5208104"/>
            <a:ext cx="921022" cy="523460"/>
          </a:xfrm>
          <a:prstGeom prst="roundRect">
            <a:avLst/>
          </a:prstGeom>
          <a:noFill/>
          <a:ln>
            <a:solidFill>
              <a:srgbClr val="92D05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7D3455-391F-4E69-8A39-24FD5BD8C289}"/>
              </a:ext>
            </a:extLst>
          </p:cNvPr>
          <p:cNvSpPr/>
          <p:nvPr/>
        </p:nvSpPr>
        <p:spPr>
          <a:xfrm>
            <a:off x="3813320" y="5211418"/>
            <a:ext cx="921022" cy="523460"/>
          </a:xfrm>
          <a:prstGeom prst="roundRect">
            <a:avLst/>
          </a:prstGeom>
          <a:noFill/>
          <a:ln>
            <a:solidFill>
              <a:srgbClr val="92D05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220EFC-8CB7-425A-98BC-4CFED072556A}"/>
              </a:ext>
            </a:extLst>
          </p:cNvPr>
          <p:cNvSpPr/>
          <p:nvPr/>
        </p:nvSpPr>
        <p:spPr>
          <a:xfrm>
            <a:off x="5088834" y="5216420"/>
            <a:ext cx="921022" cy="523460"/>
          </a:xfrm>
          <a:prstGeom prst="roundRect">
            <a:avLst/>
          </a:prstGeom>
          <a:noFill/>
          <a:ln>
            <a:solidFill>
              <a:srgbClr val="92D05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6A8C08-6788-421F-84DC-8E5143EFDF58}"/>
              </a:ext>
            </a:extLst>
          </p:cNvPr>
          <p:cNvSpPr/>
          <p:nvPr/>
        </p:nvSpPr>
        <p:spPr>
          <a:xfrm>
            <a:off x="5695131" y="5234609"/>
            <a:ext cx="921022" cy="523460"/>
          </a:xfrm>
          <a:prstGeom prst="roundRect">
            <a:avLst/>
          </a:prstGeom>
          <a:noFill/>
          <a:ln>
            <a:solidFill>
              <a:srgbClr val="92D05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2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2936-634F-4AF6-A176-4D255707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68025"/>
            <a:ext cx="8610600" cy="984914"/>
          </a:xfrm>
        </p:spPr>
        <p:txBody>
          <a:bodyPr/>
          <a:lstStyle/>
          <a:p>
            <a:pPr algn="ctr"/>
            <a:r>
              <a:rPr lang="en-US" dirty="0"/>
              <a:t>4. Application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09DE6-DD42-432F-86E8-0ACBC957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52940"/>
            <a:ext cx="10820400" cy="5065746"/>
          </a:xfrm>
        </p:spPr>
        <p:txBody>
          <a:bodyPr/>
          <a:lstStyle/>
          <a:p>
            <a:r>
              <a:rPr lang="en-US" dirty="0"/>
              <a:t>Sperner’s Lemma on Brouwers Point Theorem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Unit simplex S, continuous f: S → S. Then f has a fixed point: f(s) = s for some s ∈S.</a:t>
            </a:r>
          </a:p>
          <a:p>
            <a:r>
              <a:rPr lang="en-US" dirty="0"/>
              <a:t>Therefore: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THE LIMIT IS THE FIXED 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3B583F-6DF0-4DDB-9CC1-D552E17F99D5}"/>
              </a:ext>
            </a:extLst>
          </p:cNvPr>
          <p:cNvSpPr/>
          <p:nvPr/>
        </p:nvSpPr>
        <p:spPr>
          <a:xfrm>
            <a:off x="7381462" y="2570922"/>
            <a:ext cx="3790122" cy="336605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8A2D1CA-8F52-486C-B0BC-32A72B379836}"/>
              </a:ext>
            </a:extLst>
          </p:cNvPr>
          <p:cNvSpPr/>
          <p:nvPr/>
        </p:nvSpPr>
        <p:spPr>
          <a:xfrm>
            <a:off x="7681291" y="2570921"/>
            <a:ext cx="3233530" cy="2551043"/>
          </a:xfrm>
          <a:prstGeom prst="triangl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DE4736-5FBE-445E-A346-5984E830FB2D}"/>
                  </a:ext>
                </a:extLst>
              </p14:cNvPr>
              <p14:cNvContentPartPr/>
              <p14:nvPr/>
            </p14:nvContentPartPr>
            <p14:xfrm>
              <a:off x="7659261" y="514132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DE4736-5FBE-445E-A346-5984E830FB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6621" y="507832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8927A77-A45B-4262-AA6B-B3D0168BF438}"/>
                  </a:ext>
                </a:extLst>
              </p14:cNvPr>
              <p14:cNvContentPartPr/>
              <p14:nvPr/>
            </p14:nvContentPartPr>
            <p14:xfrm>
              <a:off x="9315621" y="258388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8927A77-A45B-4262-AA6B-B3D0168BF4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52981" y="2520882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6027835-21F2-4D64-B161-22561A034221}"/>
              </a:ext>
            </a:extLst>
          </p:cNvPr>
          <p:cNvGrpSpPr/>
          <p:nvPr/>
        </p:nvGrpSpPr>
        <p:grpSpPr>
          <a:xfrm>
            <a:off x="10906101" y="5088042"/>
            <a:ext cx="26640" cy="27000"/>
            <a:chOff x="10906101" y="5088042"/>
            <a:chExt cx="26640" cy="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21CE1FF-BCEF-4A39-9E0A-E354C66612BE}"/>
                    </a:ext>
                  </a:extLst>
                </p14:cNvPr>
                <p14:cNvContentPartPr/>
                <p14:nvPr/>
              </p14:nvContentPartPr>
              <p14:xfrm>
                <a:off x="10924461" y="5088042"/>
                <a:ext cx="8280" cy="1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21CE1FF-BCEF-4A39-9E0A-E354C66612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61821" y="5025402"/>
                  <a:ext cx="133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C2118A-7A95-4E8C-819B-D9C724CB225B}"/>
                    </a:ext>
                  </a:extLst>
                </p14:cNvPr>
                <p14:cNvContentPartPr/>
                <p14:nvPr/>
              </p14:nvContentPartPr>
              <p14:xfrm>
                <a:off x="10906101" y="5114682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C2118A-7A95-4E8C-819B-D9C724CB22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43101" y="505204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FDD7801-FFF7-4DA0-9CE8-70DD9A66E3A1}"/>
                  </a:ext>
                </a:extLst>
              </p14:cNvPr>
              <p14:cNvContentPartPr/>
              <p14:nvPr/>
            </p14:nvContentPartPr>
            <p14:xfrm>
              <a:off x="9293301" y="4059882"/>
              <a:ext cx="22680" cy="8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FDD7801-FFF7-4DA0-9CE8-70DD9A66E3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30661" y="3997242"/>
                <a:ext cx="148320" cy="1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925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9F3C-3F19-411E-86C6-F4FC4E58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781878"/>
          </a:xfrm>
        </p:spPr>
        <p:txBody>
          <a:bodyPr/>
          <a:lstStyle/>
          <a:p>
            <a:pPr algn="ctr"/>
            <a:r>
              <a:rPr lang="en-US" dirty="0"/>
              <a:t>5. Conclusion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5E2C07-7B62-4817-852A-40BA6CE67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026" y="981421"/>
            <a:ext cx="5777948" cy="5355620"/>
          </a:xfrm>
        </p:spPr>
      </p:pic>
    </p:spTree>
    <p:extLst>
      <p:ext uri="{BB962C8B-B14F-4D97-AF65-F5344CB8AC3E}">
        <p14:creationId xmlns:p14="http://schemas.microsoft.com/office/powerpoint/2010/main" val="14752534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522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Vapor Trail</vt:lpstr>
      <vt:lpstr>Sperner’s lemma</vt:lpstr>
      <vt:lpstr>outline</vt:lpstr>
      <vt:lpstr>1. Introduction to Sperner’s lemma </vt:lpstr>
      <vt:lpstr>1.2 Background</vt:lpstr>
      <vt:lpstr> 2. Fundamental Mathematics </vt:lpstr>
      <vt:lpstr> 2.2 Propositional Proof </vt:lpstr>
      <vt:lpstr>3. Analyzation</vt:lpstr>
      <vt:lpstr>4. Application </vt:lpstr>
      <vt:lpstr>5. Conclusion</vt:lpstr>
      <vt:lpstr>6.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2020-04-05T20:35:18Z</dcterms:created>
  <dcterms:modified xsi:type="dcterms:W3CDTF">2020-04-27T18:12:32Z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