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Analise </a:t>
            </a:r>
            <a:r>
              <a:rPr lang="pt-PT" b="1" smtClean="0"/>
              <a:t>de sistemas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COLOCAR O LOGO DO GRUPO</a:t>
            </a:r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Recorrendo ao diagramas de use cases serão apresentadas as funcionalidades do sistema</a:t>
            </a:r>
            <a:endParaRPr lang="pt-PT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git\documents\Diagramas\G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774312"/>
            <a:ext cx="6723062" cy="50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git\documents\Diagramas\Utiliz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689100"/>
            <a:ext cx="923925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git\documents\Diagramas\Utilizador-Prof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832931"/>
            <a:ext cx="8767456" cy="479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git\documents\Diagramas\AdminSist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714500"/>
            <a:ext cx="7202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20189"/>
            <a:ext cx="8825659" cy="860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47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CodeBY</vt:lpstr>
      <vt:lpstr>Introdução</vt:lpstr>
      <vt:lpstr>Desenvolvimento</vt:lpstr>
      <vt:lpstr>Desenvolvimento</vt:lpstr>
      <vt:lpstr>Desenvolvimento</vt:lpstr>
      <vt:lpstr>Desenvolvimento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one</cp:lastModifiedBy>
  <cp:revision>35</cp:revision>
  <dcterms:created xsi:type="dcterms:W3CDTF">2013-03-20T15:39:04Z</dcterms:created>
  <dcterms:modified xsi:type="dcterms:W3CDTF">2013-06-05T22:36:46Z</dcterms:modified>
</cp:coreProperties>
</file>