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86" r:id="rId3"/>
    <p:sldId id="258" r:id="rId4"/>
    <p:sldId id="284" r:id="rId5"/>
    <p:sldId id="282" r:id="rId6"/>
    <p:sldId id="259" r:id="rId7"/>
    <p:sldId id="262" r:id="rId8"/>
    <p:sldId id="263" r:id="rId9"/>
    <p:sldId id="264" r:id="rId10"/>
    <p:sldId id="261" r:id="rId11"/>
    <p:sldId id="265" r:id="rId12"/>
    <p:sldId id="266" r:id="rId13"/>
    <p:sldId id="276" r:id="rId14"/>
    <p:sldId id="275" r:id="rId15"/>
    <p:sldId id="281" r:id="rId16"/>
    <p:sldId id="277" r:id="rId17"/>
    <p:sldId id="278" r:id="rId18"/>
    <p:sldId id="279" r:id="rId19"/>
    <p:sldId id="280" r:id="rId20"/>
    <p:sldId id="283" r:id="rId21"/>
    <p:sldId id="285" r:id="rId22"/>
    <p:sldId id="268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91A"/>
    <a:srgbClr val="CA3F14"/>
    <a:srgbClr val="0EE018"/>
    <a:srgbClr val="0BC7C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7" autoAdjust="0"/>
  </p:normalViewPr>
  <p:slideViewPr>
    <p:cSldViewPr>
      <p:cViewPr>
        <p:scale>
          <a:sx n="50" d="100"/>
          <a:sy n="50" d="100"/>
        </p:scale>
        <p:origin x="-194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F9500-D16E-4FF2-A3CA-A55712354BB0}" type="datetimeFigureOut">
              <a:rPr lang="pt-PT" smtClean="0"/>
              <a:t>11-04-2013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2848-975D-41C9-A990-B36EFA308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218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Visão de componentes</a:t>
            </a:r>
            <a:r>
              <a:rPr lang="pt-PT" baseline="0" dirty="0" smtClean="0"/>
              <a:t> futuras nomeadamente a interação com o </a:t>
            </a:r>
            <a:r>
              <a:rPr lang="pt-PT" baseline="0" dirty="0" err="1" smtClean="0"/>
              <a:t>moodle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2848-975D-41C9-A990-B36EFA308A1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28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Tradutores, isto vai afetar</a:t>
            </a:r>
            <a:r>
              <a:rPr lang="pt-PT" baseline="0" dirty="0" smtClean="0"/>
              <a:t> a língua do sistema a partir daqui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2848-975D-41C9-A990-B36EFA308A1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5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No perfil do professor, este</a:t>
            </a:r>
            <a:r>
              <a:rPr lang="pt-PT" baseline="0" dirty="0" smtClean="0"/>
              <a:t> vai ter a oportunidade de poder ver as várias ferramentas a que tem acesso. Uma dela a criação de uma </a:t>
            </a:r>
            <a:r>
              <a:rPr lang="pt-PT" baseline="0" dirty="0" err="1" smtClean="0"/>
              <a:t>actividade</a:t>
            </a:r>
            <a:r>
              <a:rPr lang="pt-PT" baseline="0" dirty="0" smtClean="0"/>
              <a:t> que passa de fazer um teste a um exercício ou a entrega de um trabalho.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2848-975D-41C9-A990-B36EFA308A1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996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2848-975D-41C9-A990-B36EFA308A1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74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Próxima semana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2848-975D-41C9-A990-B36EFA308A11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30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SI</a:t>
            </a:r>
          </a:p>
          <a:p>
            <a:r>
              <a:rPr lang="pt-PT" dirty="0" smtClean="0"/>
              <a:t>O aluno vai saber quer vai ter um teste com um auxilio</a:t>
            </a:r>
            <a:r>
              <a:rPr lang="pt-PT" baseline="0" dirty="0" smtClean="0"/>
              <a:t> visual. Uma notificação, Isto no seu perfil.</a:t>
            </a:r>
          </a:p>
          <a:p>
            <a:r>
              <a:rPr lang="pt-PT" baseline="0" dirty="0" smtClean="0"/>
              <a:t>O </a:t>
            </a:r>
            <a:r>
              <a:rPr lang="pt-PT" baseline="0" dirty="0" err="1" smtClean="0"/>
              <a:t>objectivo</a:t>
            </a:r>
            <a:r>
              <a:rPr lang="pt-PT" baseline="0" dirty="0" smtClean="0"/>
              <a:t> do web site e do local onde o aluno tem o seu perfil é ser o mais intuitivo possível, logo assim que ele vê a notificação poder ver o que é e onde se localiza. Como? Exemplo </a:t>
            </a:r>
            <a:r>
              <a:rPr lang="pt-PT" baseline="0" dirty="0" err="1" smtClean="0"/>
              <a:t>facebook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Também foi pensado na possibilidade de haver grupos criados pelos Docentes de forma a ser mais simples o seu método de avaliação e ensino, isto por conseguirem direcionar melhor aquilo que desejam aos alunos.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2848-975D-41C9-A990-B36EFA308A11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725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Botão</a:t>
            </a:r>
            <a:r>
              <a:rPr lang="pt-PT" baseline="0" dirty="0" smtClean="0"/>
              <a:t> que permite iniciar o teste e por sua vez interagir com o IDE dependendo do exercício que tenha permissão para isso.</a:t>
            </a:r>
          </a:p>
          <a:p>
            <a:r>
              <a:rPr lang="pt-PT" baseline="0" dirty="0" smtClean="0"/>
              <a:t>O </a:t>
            </a:r>
            <a:r>
              <a:rPr lang="pt-PT" baseline="0" dirty="0" err="1" smtClean="0"/>
              <a:t>exercicio</a:t>
            </a:r>
            <a:r>
              <a:rPr lang="pt-PT" baseline="0" dirty="0" smtClean="0"/>
              <a:t> ter uma auxilio visual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2848-975D-41C9-A990-B36EFA308A11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48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 ide só é carregado</a:t>
            </a:r>
            <a:r>
              <a:rPr lang="pt-PT" baseline="0" dirty="0" smtClean="0"/>
              <a:t> se a pergunta assim o exigir</a:t>
            </a:r>
          </a:p>
          <a:p>
            <a:endParaRPr lang="pt-PT" baseline="0" dirty="0" smtClean="0"/>
          </a:p>
          <a:p>
            <a:r>
              <a:rPr lang="pt-PT" baseline="0" dirty="0" smtClean="0"/>
              <a:t>Isto é uma página e o IDE pode ser carregado para aqui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2848-975D-41C9-A990-B36EFA308A11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1826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</a:t>
            </a:r>
            <a:r>
              <a:rPr lang="pt-PT" baseline="0" dirty="0" smtClean="0"/>
              <a:t> página permite que haja perguntas de escolha múltipla e de perguntas textuais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2848-975D-41C9-A990-B36EFA308A11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179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11-04-2013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11-04-2013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11-04-2013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11-04-2013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11-04-2013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11-04-2013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11-04-2013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11-04-2013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11-04-2013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11-04-2013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11-04-2013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C270875-E729-438F-AD64-DA10B3256A5A}" type="datetimeFigureOut">
              <a:rPr lang="pt-PT" smtClean="0"/>
              <a:pPr/>
              <a:t>11-04-2013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85206" y="1414514"/>
            <a:ext cx="689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b="1" dirty="0" smtClean="0">
                <a:solidFill>
                  <a:schemeClr val="tx2">
                    <a:lumMod val="75000"/>
                  </a:schemeClr>
                </a:solidFill>
              </a:rPr>
              <a:t>Apresentação Técnica</a:t>
            </a:r>
            <a:endParaRPr lang="pt-PT" sz="8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m 6" descr="IMG_20032013_1624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445224"/>
            <a:ext cx="2667372" cy="1171739"/>
          </a:xfrm>
          <a:prstGeom prst="rect">
            <a:avLst/>
          </a:prstGeom>
        </p:spPr>
      </p:pic>
      <p:pic>
        <p:nvPicPr>
          <p:cNvPr id="5" name="Imagem 4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7740477" y="3068960"/>
            <a:ext cx="772224" cy="100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0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4912" y="2204864"/>
            <a:ext cx="8229600" cy="3921299"/>
          </a:xfrm>
        </p:spPr>
        <p:txBody>
          <a:bodyPr/>
          <a:lstStyle/>
          <a:p>
            <a:pPr>
              <a:buNone/>
            </a:pPr>
            <a:endParaRPr lang="pt-PT" dirty="0" smtClean="0"/>
          </a:p>
          <a:p>
            <a:pPr>
              <a:buNone/>
            </a:pPr>
            <a:r>
              <a:rPr lang="pt-PT" dirty="0"/>
              <a:t>	</a:t>
            </a:r>
            <a:r>
              <a:rPr lang="pt-PT" dirty="0" smtClean="0"/>
              <a:t>	</a:t>
            </a:r>
            <a:endParaRPr lang="pt-PT" dirty="0"/>
          </a:p>
        </p:txBody>
      </p:sp>
      <p:pic>
        <p:nvPicPr>
          <p:cNvPr id="6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104238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454912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Elodie\Escola\3 ano\3ano_2semestre\PSI\ADS\página de testes\mockup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12" y="1052736"/>
            <a:ext cx="8229600" cy="567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eta para baixo 13"/>
          <p:cNvSpPr/>
          <p:nvPr/>
        </p:nvSpPr>
        <p:spPr>
          <a:xfrm rot="19422807">
            <a:off x="756622" y="3980328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 para baixo 14"/>
          <p:cNvSpPr/>
          <p:nvPr/>
        </p:nvSpPr>
        <p:spPr>
          <a:xfrm rot="19422807">
            <a:off x="620381" y="4447333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 para baixo 15"/>
          <p:cNvSpPr/>
          <p:nvPr/>
        </p:nvSpPr>
        <p:spPr>
          <a:xfrm rot="19422807">
            <a:off x="620381" y="5078496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42999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6" name="Picture 2" descr="C:\Users\Elodie\Escola\3 ano\3ano_2semestre\PSI\ADS\página de testes\mockup (3)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568952" cy="57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ta para baixo 10"/>
          <p:cNvSpPr/>
          <p:nvPr/>
        </p:nvSpPr>
        <p:spPr>
          <a:xfrm rot="19422807">
            <a:off x="438908" y="3896359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 para baixo 11"/>
          <p:cNvSpPr/>
          <p:nvPr/>
        </p:nvSpPr>
        <p:spPr>
          <a:xfrm rot="19422807">
            <a:off x="441867" y="3259138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 para baixo 12"/>
          <p:cNvSpPr/>
          <p:nvPr/>
        </p:nvSpPr>
        <p:spPr>
          <a:xfrm rot="19422807">
            <a:off x="399231" y="4499964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0" name="Picture 2" descr="C:\Users\Elodie\Escola\3 ano\3ano_2semestre\PSI\ADS\página de testes\mockup_2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9"/>
            <a:ext cx="8418049" cy="5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ta para baixo 10"/>
          <p:cNvSpPr/>
          <p:nvPr/>
        </p:nvSpPr>
        <p:spPr>
          <a:xfrm rot="19422807">
            <a:off x="478297" y="3382296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 para baixo 11"/>
          <p:cNvSpPr/>
          <p:nvPr/>
        </p:nvSpPr>
        <p:spPr>
          <a:xfrm rot="19422807">
            <a:off x="338221" y="3964174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 para baixo 12"/>
          <p:cNvSpPr/>
          <p:nvPr/>
        </p:nvSpPr>
        <p:spPr>
          <a:xfrm rot="19422807">
            <a:off x="362172" y="4643980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4" name="Picture 2" descr="C:\Users\Elodie\Escola\3 ano\3ano_2semestre\PSI\ADS\página de testes\mockup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569783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 para baixo 6"/>
          <p:cNvSpPr/>
          <p:nvPr/>
        </p:nvSpPr>
        <p:spPr>
          <a:xfrm rot="19422807">
            <a:off x="533557" y="3495655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 para baixo 7"/>
          <p:cNvSpPr/>
          <p:nvPr/>
        </p:nvSpPr>
        <p:spPr>
          <a:xfrm rot="19422807">
            <a:off x="533557" y="4324316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96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971067" y="9140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18" name="Picture 2" descr="C:\Users\Elodie\Escola\3 ano\3ano_2semestre\PSI\ADS\página de testes\mockup_2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5"/>
            <a:ext cx="8640960" cy="558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baixo 7"/>
          <p:cNvSpPr/>
          <p:nvPr/>
        </p:nvSpPr>
        <p:spPr>
          <a:xfrm rot="19422807">
            <a:off x="533557" y="3495655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 para baixo 8"/>
          <p:cNvSpPr/>
          <p:nvPr/>
        </p:nvSpPr>
        <p:spPr>
          <a:xfrm rot="19422807">
            <a:off x="533559" y="4932012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0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 smtClean="0"/>
              <a:t>Elaboração do Teste</a:t>
            </a:r>
            <a:endParaRPr lang="pt-PT" sz="4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>
              <a:solidFill>
                <a:schemeClr val="tx1"/>
              </a:solidFill>
            </a:endParaRPr>
          </a:p>
          <a:p>
            <a:pPr algn="just"/>
            <a:r>
              <a:rPr lang="pt-PT" dirty="0" smtClean="0">
                <a:solidFill>
                  <a:schemeClr val="tx1"/>
                </a:solidFill>
              </a:rPr>
              <a:t>Esta etapa será especificada numa fase futura, de forma a poder mostrar os requisitos necessários que o Docente necessita para criar um novo teste e dessa forma interagir com a Base de dados.</a:t>
            </a:r>
          </a:p>
          <a:p>
            <a:pPr algn="just"/>
            <a:endParaRPr lang="pt-PT" dirty="0" smtClean="0">
              <a:solidFill>
                <a:schemeClr val="tx1"/>
              </a:solidFill>
            </a:endParaRPr>
          </a:p>
          <a:p>
            <a:pPr lvl="3" algn="just"/>
            <a:r>
              <a:rPr lang="pt-PT" sz="2000" dirty="0" smtClean="0">
                <a:solidFill>
                  <a:schemeClr val="tx1"/>
                </a:solidFill>
              </a:rPr>
              <a:t>Inserir perguntas na BD</a:t>
            </a:r>
          </a:p>
          <a:p>
            <a:pPr lvl="3" algn="just"/>
            <a:r>
              <a:rPr lang="pt-PT" sz="2000" dirty="0" smtClean="0">
                <a:solidFill>
                  <a:schemeClr val="tx1"/>
                </a:solidFill>
              </a:rPr>
              <a:t>Inserir as respostas na BD</a:t>
            </a:r>
          </a:p>
          <a:p>
            <a:pPr lvl="3" algn="just"/>
            <a:r>
              <a:rPr lang="pt-PT" sz="2000" dirty="0" smtClean="0">
                <a:solidFill>
                  <a:schemeClr val="tx1"/>
                </a:solidFill>
              </a:rPr>
              <a:t>Inserir as notas de cada uma das alíneas na BD</a:t>
            </a:r>
          </a:p>
          <a:p>
            <a:pPr lvl="3" algn="just"/>
            <a:r>
              <a:rPr lang="pt-PT" sz="2000" dirty="0" err="1" smtClean="0">
                <a:solidFill>
                  <a:schemeClr val="tx1"/>
                </a:solidFill>
              </a:rPr>
              <a:t>etc</a:t>
            </a:r>
            <a:endParaRPr lang="pt-PT" sz="2000" dirty="0">
              <a:solidFill>
                <a:schemeClr val="tx1"/>
              </a:solidFill>
            </a:endParaRPr>
          </a:p>
        </p:txBody>
      </p:sp>
      <p:pic>
        <p:nvPicPr>
          <p:cNvPr id="4" name="Imagem 3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7971067" y="260648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0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Elodie\Escola\3 ano\3ano_2semestre\PSI\ADS\página de testes\mockup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24743"/>
            <a:ext cx="8568952" cy="535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PSI_Elodie2.png"/>
          <p:cNvPicPr>
            <a:picLocks noChangeAspect="1"/>
          </p:cNvPicPr>
          <p:nvPr/>
        </p:nvPicPr>
        <p:blipFill>
          <a:blip r:embed="rId4" cstate="print">
            <a:lum contrast="-10000"/>
          </a:blip>
          <a:stretch>
            <a:fillRect/>
          </a:stretch>
        </p:blipFill>
        <p:spPr>
          <a:xfrm>
            <a:off x="7971067" y="9140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Título 1"/>
          <p:cNvSpPr>
            <a:spLocks noGrp="1"/>
          </p:cNvSpPr>
          <p:nvPr>
            <p:ph type="title"/>
          </p:nvPr>
        </p:nvSpPr>
        <p:spPr>
          <a:xfrm>
            <a:off x="179512" y="-162271"/>
            <a:ext cx="8229600" cy="1143000"/>
          </a:xfrm>
        </p:spPr>
        <p:txBody>
          <a:bodyPr/>
          <a:lstStyle/>
          <a:p>
            <a:r>
              <a:rPr lang="pt-PT" sz="4800" b="1" dirty="0" smtClean="0"/>
              <a:t>Acesso ao Teste</a:t>
            </a:r>
            <a:endParaRPr lang="pt-PT" sz="4800" b="1" dirty="0"/>
          </a:p>
        </p:txBody>
      </p:sp>
      <p:sp>
        <p:nvSpPr>
          <p:cNvPr id="35" name="Seta para baixo 34"/>
          <p:cNvSpPr/>
          <p:nvPr/>
        </p:nvSpPr>
        <p:spPr>
          <a:xfrm rot="2169968">
            <a:off x="7097797" y="1504042"/>
            <a:ext cx="560596" cy="689835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169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971067" y="9140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:\Users\Elodie\Escola\3 ano\3ano_2semestre\PSI\ADS\página de testes\mockup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6" y="1052736"/>
            <a:ext cx="8729468" cy="54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 para baixo 6"/>
          <p:cNvSpPr/>
          <p:nvPr/>
        </p:nvSpPr>
        <p:spPr>
          <a:xfrm rot="2169968">
            <a:off x="8298346" y="2231806"/>
            <a:ext cx="560596" cy="689835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83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9512" y="-162271"/>
            <a:ext cx="8229600" cy="1143000"/>
          </a:xfrm>
        </p:spPr>
        <p:txBody>
          <a:bodyPr/>
          <a:lstStyle/>
          <a:p>
            <a:r>
              <a:rPr lang="pt-PT" sz="4800" b="1" dirty="0" smtClean="0"/>
              <a:t>Efetuar Teste</a:t>
            </a:r>
            <a:endParaRPr lang="pt-PT" sz="4800" b="1" dirty="0"/>
          </a:p>
        </p:txBody>
      </p:sp>
      <p:pic>
        <p:nvPicPr>
          <p:cNvPr id="5" name="Imagem 4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7971067" y="9140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Elodie\Escola\3 ano\3ano_2semestre\PSI\ADS\página de testes\mockup (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895077" cy="534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 para baixo 5"/>
          <p:cNvSpPr/>
          <p:nvPr/>
        </p:nvSpPr>
        <p:spPr>
          <a:xfrm rot="18910271">
            <a:off x="720000" y="2675675"/>
            <a:ext cx="560596" cy="689835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 para baixo 6"/>
          <p:cNvSpPr/>
          <p:nvPr/>
        </p:nvSpPr>
        <p:spPr>
          <a:xfrm rot="1917824">
            <a:off x="7918965" y="5528981"/>
            <a:ext cx="560596" cy="689835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3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8197984" y="732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 descr="F:\registo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568952" cy="583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baixo 4"/>
          <p:cNvSpPr/>
          <p:nvPr/>
        </p:nvSpPr>
        <p:spPr>
          <a:xfrm rot="18910271">
            <a:off x="-28778" y="1176085"/>
            <a:ext cx="560596" cy="689835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 para baixo 6"/>
          <p:cNvSpPr/>
          <p:nvPr/>
        </p:nvSpPr>
        <p:spPr>
          <a:xfrm rot="8338987">
            <a:off x="6618366" y="6316329"/>
            <a:ext cx="285326" cy="418027"/>
          </a:xfrm>
          <a:prstGeom prst="downArrow">
            <a:avLst/>
          </a:prstGeom>
          <a:solidFill>
            <a:srgbClr val="F669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 para baixo 5"/>
          <p:cNvSpPr/>
          <p:nvPr/>
        </p:nvSpPr>
        <p:spPr>
          <a:xfrm rot="7888970">
            <a:off x="1855445" y="2226397"/>
            <a:ext cx="560596" cy="689835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 para baixo 7"/>
          <p:cNvSpPr/>
          <p:nvPr/>
        </p:nvSpPr>
        <p:spPr>
          <a:xfrm rot="2262493">
            <a:off x="8368684" y="1122246"/>
            <a:ext cx="323312" cy="530511"/>
          </a:xfrm>
          <a:prstGeom prst="downArrow">
            <a:avLst/>
          </a:prstGeom>
          <a:solidFill>
            <a:srgbClr val="F669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04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61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registo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7" y="960502"/>
            <a:ext cx="8539785" cy="549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PSI_Elodie2.png"/>
          <p:cNvPicPr>
            <a:picLocks noChangeAspect="1"/>
          </p:cNvPicPr>
          <p:nvPr/>
        </p:nvPicPr>
        <p:blipFill>
          <a:blip r:embed="rId4" cstate="print">
            <a:lum contrast="-10000"/>
          </a:blip>
          <a:stretch>
            <a:fillRect/>
          </a:stretch>
        </p:blipFill>
        <p:spPr>
          <a:xfrm>
            <a:off x="8167249" y="168415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eta para baixo 5"/>
          <p:cNvSpPr/>
          <p:nvPr/>
        </p:nvSpPr>
        <p:spPr>
          <a:xfrm rot="18968254">
            <a:off x="340313" y="2880196"/>
            <a:ext cx="560596" cy="689835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6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3600400"/>
          </a:xfrm>
        </p:spPr>
        <p:txBody>
          <a:bodyPr/>
          <a:lstStyle/>
          <a:p>
            <a:r>
              <a:rPr lang="pt-PT" dirty="0" smtClean="0"/>
              <a:t>Decidir o Nome de Desenvolvimento do Sistema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29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Posição de Conteúdo 2"/>
          <p:cNvSpPr>
            <a:spLocks noGrp="1"/>
          </p:cNvSpPr>
          <p:nvPr>
            <p:ph idx="1"/>
          </p:nvPr>
        </p:nvSpPr>
        <p:spPr>
          <a:xfrm>
            <a:off x="426533" y="2060848"/>
            <a:ext cx="8075240" cy="352839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PT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t-PT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 Soares			-Margarida Tavares</a:t>
            </a:r>
          </a:p>
          <a:p>
            <a:pPr>
              <a:buNone/>
            </a:pPr>
            <a:r>
              <a:rPr lang="pt-PT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-Bruno Calças			-</a:t>
            </a:r>
            <a:r>
              <a:rPr lang="pt-PT" sz="4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Elodie</a:t>
            </a:r>
            <a:r>
              <a:rPr lang="pt-PT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Mendes</a:t>
            </a:r>
          </a:p>
          <a:p>
            <a:pPr>
              <a:buNone/>
            </a:pPr>
            <a:r>
              <a:rPr lang="pt-PT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-Filipe Almeida			-André Pedro</a:t>
            </a:r>
          </a:p>
          <a:p>
            <a:pPr>
              <a:buNone/>
            </a:pPr>
            <a:r>
              <a:rPr lang="pt-PT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-Ricardo Silva</a:t>
            </a:r>
          </a:p>
          <a:p>
            <a:pPr>
              <a:buNone/>
            </a:pPr>
            <a:r>
              <a:rPr lang="pt-PT" sz="4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PT" sz="4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PT" sz="4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-162271"/>
            <a:ext cx="8229600" cy="1143000"/>
          </a:xfrm>
        </p:spPr>
        <p:txBody>
          <a:bodyPr/>
          <a:lstStyle/>
          <a:p>
            <a:r>
              <a:rPr lang="pt-PT" sz="4800" dirty="0" smtClean="0"/>
              <a:t>Trabalho Realizado por:</a:t>
            </a:r>
            <a:endParaRPr lang="pt-PT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404664"/>
            <a:ext cx="5328592" cy="1651621"/>
          </a:xfrm>
        </p:spPr>
        <p:txBody>
          <a:bodyPr/>
          <a:lstStyle/>
          <a:p>
            <a:r>
              <a:rPr lang="pt-PT" sz="4400" b="1" dirty="0"/>
              <a:t> </a:t>
            </a:r>
            <a:br>
              <a:rPr lang="pt-PT" sz="4400" b="1" dirty="0"/>
            </a:br>
            <a:r>
              <a:rPr lang="pt-PT" sz="4800" b="1" dirty="0"/>
              <a:t>Objetivos 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b="1" dirty="0" smtClean="0"/>
              <a:t>versão 0.2</a:t>
            </a:r>
            <a:endParaRPr lang="pt-PT" sz="4800" b="1" dirty="0"/>
          </a:p>
        </p:txBody>
      </p:sp>
      <p:pic>
        <p:nvPicPr>
          <p:cNvPr id="5" name="Imagem 4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xfrm>
            <a:off x="542206" y="2276872"/>
            <a:ext cx="7962221" cy="3816424"/>
          </a:xfrm>
        </p:spPr>
        <p:txBody>
          <a:bodyPr>
            <a:normAutofit/>
          </a:bodyPr>
          <a:lstStyle/>
          <a:p>
            <a:pPr algn="just"/>
            <a:r>
              <a:rPr lang="pt-PT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Contas de utilizador</a:t>
            </a:r>
          </a:p>
          <a:p>
            <a:pPr algn="just"/>
            <a:r>
              <a:rPr lang="pt-PT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Interação do sistema com o </a:t>
            </a:r>
            <a:r>
              <a:rPr lang="pt-PT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moodle</a:t>
            </a:r>
            <a:endParaRPr lang="pt-PT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PT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Criação de testes</a:t>
            </a:r>
          </a:p>
          <a:p>
            <a:pPr algn="just"/>
            <a:r>
              <a:rPr lang="pt-PT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Realização de testes</a:t>
            </a:r>
            <a:endParaRPr lang="pt-PT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-603448"/>
            <a:ext cx="8229600" cy="1600200"/>
          </a:xfrm>
        </p:spPr>
        <p:txBody>
          <a:bodyPr/>
          <a:lstStyle/>
          <a:p>
            <a:r>
              <a:rPr lang="pt-PT" sz="4800" dirty="0" smtClean="0"/>
              <a:t>Login</a:t>
            </a:r>
            <a:endParaRPr lang="pt-PT" sz="4800" dirty="0"/>
          </a:p>
        </p:txBody>
      </p:sp>
      <p:pic>
        <p:nvPicPr>
          <p:cNvPr id="4098" name="Picture 2" descr="C:\Users\Elodie\Desktop\mocku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0891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7596336" y="116632"/>
            <a:ext cx="772224" cy="100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4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 smtClean="0"/>
              <a:t>Registo</a:t>
            </a:r>
            <a:br>
              <a:rPr lang="pt-PT" sz="4800" dirty="0" smtClean="0"/>
            </a:br>
            <a:endParaRPr lang="pt-PT" sz="4800" dirty="0"/>
          </a:p>
        </p:txBody>
      </p:sp>
      <p:pic>
        <p:nvPicPr>
          <p:cNvPr id="1026" name="Picture 2" descr="F:\registo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052736"/>
            <a:ext cx="7994531" cy="528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 para baixo 5"/>
          <p:cNvSpPr/>
          <p:nvPr/>
        </p:nvSpPr>
        <p:spPr>
          <a:xfrm rot="2941191">
            <a:off x="6507621" y="2666132"/>
            <a:ext cx="635263" cy="86409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4" descr="PSI_Elodie2.png"/>
          <p:cNvPicPr>
            <a:picLocks noChangeAspect="1"/>
          </p:cNvPicPr>
          <p:nvPr/>
        </p:nvPicPr>
        <p:blipFill>
          <a:blip r:embed="rId4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44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692696"/>
            <a:ext cx="8229600" cy="54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9183" y="238944"/>
            <a:ext cx="6485634" cy="907504"/>
          </a:xfrm>
        </p:spPr>
        <p:txBody>
          <a:bodyPr/>
          <a:lstStyle/>
          <a:p>
            <a:r>
              <a:rPr lang="pt-PT" sz="4800" b="1" dirty="0" smtClean="0"/>
              <a:t>Criar o teste(Docente)</a:t>
            </a:r>
            <a:endParaRPr lang="pt-PT" sz="4800" b="1" dirty="0"/>
          </a:p>
        </p:txBody>
      </p:sp>
      <p:pic>
        <p:nvPicPr>
          <p:cNvPr id="1026" name="Picture 2" descr="C:\Users\Elodie\Escola\3 ano\3ano_2semestre\PSI\ADS\página de testes\mockup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58" y="1182991"/>
            <a:ext cx="7809683" cy="52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 para baixo 15"/>
          <p:cNvSpPr/>
          <p:nvPr/>
        </p:nvSpPr>
        <p:spPr>
          <a:xfrm rot="2941191">
            <a:off x="7042092" y="1624551"/>
            <a:ext cx="635263" cy="86409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 para baixo 17"/>
          <p:cNvSpPr/>
          <p:nvPr/>
        </p:nvSpPr>
        <p:spPr>
          <a:xfrm rot="18938264">
            <a:off x="426867" y="3239892"/>
            <a:ext cx="635263" cy="86409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8197365" y="168892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C:\Users\Elodie\Escola\3 ano\3ano_2semestre\PSI\ADS\página de testes\mockup (2)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3" y="962950"/>
            <a:ext cx="7560840" cy="54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ta para baixo 10"/>
          <p:cNvSpPr/>
          <p:nvPr/>
        </p:nvSpPr>
        <p:spPr>
          <a:xfrm rot="19422807">
            <a:off x="653834" y="2885655"/>
            <a:ext cx="635263" cy="86409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 para baixo 11"/>
          <p:cNvSpPr/>
          <p:nvPr/>
        </p:nvSpPr>
        <p:spPr>
          <a:xfrm rot="19267610">
            <a:off x="596343" y="3896702"/>
            <a:ext cx="635263" cy="86409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 para baixo 14"/>
          <p:cNvSpPr/>
          <p:nvPr/>
        </p:nvSpPr>
        <p:spPr>
          <a:xfrm rot="2359578">
            <a:off x="7533005" y="5400743"/>
            <a:ext cx="309416" cy="518206"/>
          </a:xfrm>
          <a:prstGeom prst="downArrow">
            <a:avLst/>
          </a:prstGeom>
          <a:solidFill>
            <a:srgbClr val="F669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8223759" y="88739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C:\Users\Elodie\Escola\3 ano\3ano_2semestre\PSI\ADS\página de testes\mockup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4" y="980730"/>
            <a:ext cx="8193144" cy="568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eta para baixo 17"/>
          <p:cNvSpPr/>
          <p:nvPr/>
        </p:nvSpPr>
        <p:spPr>
          <a:xfrm rot="19422807">
            <a:off x="576084" y="3852436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 para baixo 18"/>
          <p:cNvSpPr/>
          <p:nvPr/>
        </p:nvSpPr>
        <p:spPr>
          <a:xfrm rot="19422807">
            <a:off x="566073" y="4431820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 para baixo 19"/>
          <p:cNvSpPr/>
          <p:nvPr/>
        </p:nvSpPr>
        <p:spPr>
          <a:xfrm rot="19422807">
            <a:off x="621056" y="3262887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Seta para baixo 20"/>
          <p:cNvSpPr/>
          <p:nvPr/>
        </p:nvSpPr>
        <p:spPr>
          <a:xfrm rot="8338987">
            <a:off x="5737320" y="5200906"/>
            <a:ext cx="285326" cy="418027"/>
          </a:xfrm>
          <a:prstGeom prst="downArrow">
            <a:avLst/>
          </a:prstGeom>
          <a:solidFill>
            <a:srgbClr val="F669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8197984" y="0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 descr="C:\Users\Elodie\Escola\3 ano\3ano_2semestre\PSI\ADS\página de testes\mockup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30"/>
            <a:ext cx="7962220" cy="560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ta para baixo 12"/>
          <p:cNvSpPr/>
          <p:nvPr/>
        </p:nvSpPr>
        <p:spPr>
          <a:xfrm rot="19422807">
            <a:off x="1126369" y="3657697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 para baixo 13"/>
          <p:cNvSpPr/>
          <p:nvPr/>
        </p:nvSpPr>
        <p:spPr>
          <a:xfrm rot="19422807">
            <a:off x="1019742" y="4245313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 para baixo 14"/>
          <p:cNvSpPr/>
          <p:nvPr/>
        </p:nvSpPr>
        <p:spPr>
          <a:xfrm rot="19422807">
            <a:off x="927845" y="4768248"/>
            <a:ext cx="429957" cy="663916"/>
          </a:xfrm>
          <a:prstGeom prst="downArrow">
            <a:avLst/>
          </a:prstGeom>
          <a:solidFill>
            <a:srgbClr val="0B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346</Words>
  <Application>Microsoft Office PowerPoint</Application>
  <PresentationFormat>Apresentação no Ecrã (4:3)</PresentationFormat>
  <Paragraphs>51</Paragraphs>
  <Slides>22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3" baseType="lpstr">
      <vt:lpstr>Executive</vt:lpstr>
      <vt:lpstr>Apresentação do PowerPoint</vt:lpstr>
      <vt:lpstr>Apresentação do PowerPoint</vt:lpstr>
      <vt:lpstr>  Objetivos  versão 0.2</vt:lpstr>
      <vt:lpstr>Login</vt:lpstr>
      <vt:lpstr>Registo </vt:lpstr>
      <vt:lpstr>Criar o teste(Docente)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Elaboração do Teste</vt:lpstr>
      <vt:lpstr>Acesso ao Teste</vt:lpstr>
      <vt:lpstr>Apresentação do PowerPoint</vt:lpstr>
      <vt:lpstr>Efetuar Teste</vt:lpstr>
      <vt:lpstr>Apresentação do PowerPoint</vt:lpstr>
      <vt:lpstr>Apresentação do PowerPoint</vt:lpstr>
      <vt:lpstr>Decidir o Nome de Desenvolvimento do Sistema</vt:lpstr>
      <vt:lpstr>Trabalho Realizado por: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Elodie</dc:creator>
  <cp:lastModifiedBy>Elodie</cp:lastModifiedBy>
  <cp:revision>45</cp:revision>
  <dcterms:created xsi:type="dcterms:W3CDTF">2013-03-20T15:59:47Z</dcterms:created>
  <dcterms:modified xsi:type="dcterms:W3CDTF">2013-04-11T22:01:00Z</dcterms:modified>
</cp:coreProperties>
</file>