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0" r:id="rId4"/>
    <p:sldId id="263" r:id="rId5"/>
    <p:sldId id="266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57" d="100"/>
          <a:sy n="57" d="100"/>
        </p:scale>
        <p:origin x="-2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err="1" smtClean="0"/>
              <a:t>CodeBY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438" y="4661470"/>
            <a:ext cx="8825658" cy="861420"/>
          </a:xfrm>
        </p:spPr>
        <p:txBody>
          <a:bodyPr/>
          <a:lstStyle/>
          <a:p>
            <a:r>
              <a:rPr lang="pt-PT" b="1" dirty="0" smtClean="0"/>
              <a:t>Analise </a:t>
            </a:r>
            <a:r>
              <a:rPr lang="pt-PT" b="1" smtClean="0"/>
              <a:t>de sistemas</a:t>
            </a:r>
            <a:endParaRPr lang="pt-PT" b="1" dirty="0"/>
          </a:p>
        </p:txBody>
      </p:sp>
      <p:sp>
        <p:nvSpPr>
          <p:cNvPr id="5" name="Rectângulo 4"/>
          <p:cNvSpPr/>
          <p:nvPr/>
        </p:nvSpPr>
        <p:spPr>
          <a:xfrm>
            <a:off x="9878096" y="0"/>
            <a:ext cx="1558343" cy="1365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FF0000"/>
                </a:solidFill>
              </a:rPr>
              <a:t>COLOCAR O LOGO DO GRUPO</a:t>
            </a:r>
            <a:endParaRPr lang="pt-PT" b="1" dirty="0">
              <a:solidFill>
                <a:srgbClr val="FF0000"/>
              </a:solidFill>
            </a:endParaRPr>
          </a:p>
        </p:txBody>
      </p:sp>
      <p:pic>
        <p:nvPicPr>
          <p:cNvPr id="6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9878097" y="0"/>
            <a:ext cx="1558342" cy="1365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Recorrendo ao diagramas de use cases serão apresentadas as funcionalidades do sistema</a:t>
            </a:r>
            <a:endParaRPr lang="pt-PT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err="1" smtClean="0"/>
              <a:t>Guest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git\documents\Diagramas\Gu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8238" y="1774312"/>
            <a:ext cx="6723062" cy="50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0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Utilizador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C:\Users\André\Desktop\utilizadortest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110" y="1878676"/>
            <a:ext cx="11374749" cy="4339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53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Utilizador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C:\Users\André\Desktop\utilizadorflu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79526"/>
            <a:ext cx="12070979" cy="4005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53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Professor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git\documents\Diagramas\Utilizador-Profess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832931"/>
            <a:ext cx="8767456" cy="479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70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Administrador e Sistema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git\documents\Diagramas\AdminSist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8513" y="1714500"/>
            <a:ext cx="72024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1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25410" y="5020189"/>
            <a:ext cx="8825659" cy="860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Analise de Sistemas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216</TotalTime>
  <Words>53</Words>
  <Application>Microsoft Office PowerPoint</Application>
  <PresentationFormat>Personalizados</PresentationFormat>
  <Paragraphs>18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Ion Boardroom</vt:lpstr>
      <vt:lpstr>CodeBY</vt:lpstr>
      <vt:lpstr>Introdução</vt:lpstr>
      <vt:lpstr>Guest</vt:lpstr>
      <vt:lpstr>Utilizador</vt:lpstr>
      <vt:lpstr>Utilizador</vt:lpstr>
      <vt:lpstr>Professor</vt:lpstr>
      <vt:lpstr>Administrador e Sistema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André</cp:lastModifiedBy>
  <cp:revision>36</cp:revision>
  <dcterms:created xsi:type="dcterms:W3CDTF">2013-03-20T15:39:04Z</dcterms:created>
  <dcterms:modified xsi:type="dcterms:W3CDTF">2013-06-06T13:58:48Z</dcterms:modified>
</cp:coreProperties>
</file>