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/>
          <a:lstStyle/>
          <a:p>
            <a:r>
              <a:rPr lang="pt-PT" b="1" dirty="0" smtClean="0"/>
              <a:t>Nome do Grupo de Trabalho</a:t>
            </a:r>
            <a:endParaRPr lang="pt-PT" b="1" dirty="0"/>
          </a:p>
        </p:txBody>
      </p:sp>
      <p:sp>
        <p:nvSpPr>
          <p:cNvPr id="5" name="Rectângulo 4"/>
          <p:cNvSpPr/>
          <p:nvPr/>
        </p:nvSpPr>
        <p:spPr>
          <a:xfrm>
            <a:off x="9878096" y="0"/>
            <a:ext cx="1558343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FF0000"/>
                </a:solidFill>
              </a:rPr>
              <a:t>COLOCAR O LOGO DO GRUPO</a:t>
            </a:r>
            <a:endParaRPr lang="pt-P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5410" y="5020189"/>
            <a:ext cx="8825659" cy="860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</TotalTime>
  <Words>35</Words>
  <Application>Microsoft Office PowerPoint</Application>
  <PresentationFormat>Personalizados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Ion Boardroom</vt:lpstr>
      <vt:lpstr>CodeBY</vt:lpstr>
      <vt:lpstr>Introdução</vt:lpstr>
      <vt:lpstr>Desenvolvimento</vt:lpstr>
      <vt:lpstr>Conclusão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Elodie</cp:lastModifiedBy>
  <cp:revision>31</cp:revision>
  <dcterms:created xsi:type="dcterms:W3CDTF">2013-03-20T15:39:04Z</dcterms:created>
  <dcterms:modified xsi:type="dcterms:W3CDTF">2013-05-08T10:22:07Z</dcterms:modified>
</cp:coreProperties>
</file>