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11"/>
  </p:notesMasterIdLst>
  <p:sldIdLst>
    <p:sldId id="259" r:id="rId3"/>
    <p:sldId id="256" r:id="rId4"/>
    <p:sldId id="257" r:id="rId5"/>
    <p:sldId id="280" r:id="rId6"/>
    <p:sldId id="279" r:id="rId7"/>
    <p:sldId id="281" r:id="rId8"/>
    <p:sldId id="278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65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0D331-36B5-4991-B488-C10B80B633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1A6AC6-5374-4968-8DD3-F79555605BDE}">
      <dgm:prSet/>
      <dgm:spPr/>
      <dgm:t>
        <a:bodyPr/>
        <a:lstStyle/>
        <a:p>
          <a:pPr rtl="0"/>
          <a:r>
            <a:rPr lang="en-US" smtClean="0"/>
            <a:t>The risk of trusting a database.</a:t>
          </a:r>
          <a:endParaRPr lang="en-US"/>
        </a:p>
      </dgm:t>
    </dgm:pt>
    <dgm:pt modelId="{D6D0F802-37EB-4FD7-93C2-0F49F06B716D}" type="parTrans" cxnId="{BAD2E537-F0F2-4147-8DE1-F11C65F4DFC5}">
      <dgm:prSet/>
      <dgm:spPr/>
      <dgm:t>
        <a:bodyPr/>
        <a:lstStyle/>
        <a:p>
          <a:endParaRPr lang="en-US"/>
        </a:p>
      </dgm:t>
    </dgm:pt>
    <dgm:pt modelId="{A6A26D51-6550-4BCD-BBD6-26FEC2180F4C}" type="sibTrans" cxnId="{BAD2E537-F0F2-4147-8DE1-F11C65F4DFC5}">
      <dgm:prSet/>
      <dgm:spPr/>
      <dgm:t>
        <a:bodyPr/>
        <a:lstStyle/>
        <a:p>
          <a:endParaRPr lang="en-US"/>
        </a:p>
      </dgm:t>
    </dgm:pt>
    <dgm:pt modelId="{67D830BA-7E97-4BB5-A7B3-711BA815399C}" type="pres">
      <dgm:prSet presAssocID="{15D0D331-36B5-4991-B488-C10B80B633F8}" presName="linear" presStyleCnt="0">
        <dgm:presLayoutVars>
          <dgm:animLvl val="lvl"/>
          <dgm:resizeHandles val="exact"/>
        </dgm:presLayoutVars>
      </dgm:prSet>
      <dgm:spPr/>
    </dgm:pt>
    <dgm:pt modelId="{795AE4DE-57E5-4B0E-AD8D-CCD3F207D872}" type="pres">
      <dgm:prSet presAssocID="{121A6AC6-5374-4968-8DD3-F79555605BD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AD2E537-F0F2-4147-8DE1-F11C65F4DFC5}" srcId="{15D0D331-36B5-4991-B488-C10B80B633F8}" destId="{121A6AC6-5374-4968-8DD3-F79555605BDE}" srcOrd="0" destOrd="0" parTransId="{D6D0F802-37EB-4FD7-93C2-0F49F06B716D}" sibTransId="{A6A26D51-6550-4BCD-BBD6-26FEC2180F4C}"/>
    <dgm:cxn modelId="{304970A5-35AD-4BAC-B681-74F161AC4E42}" type="presOf" srcId="{15D0D331-36B5-4991-B488-C10B80B633F8}" destId="{67D830BA-7E97-4BB5-A7B3-711BA815399C}" srcOrd="0" destOrd="0" presId="urn:microsoft.com/office/officeart/2005/8/layout/vList2"/>
    <dgm:cxn modelId="{728EB546-2FF4-4ABA-AB6F-ED53F317B50B}" type="presOf" srcId="{121A6AC6-5374-4968-8DD3-F79555605BDE}" destId="{795AE4DE-57E5-4B0E-AD8D-CCD3F207D872}" srcOrd="0" destOrd="0" presId="urn:microsoft.com/office/officeart/2005/8/layout/vList2"/>
    <dgm:cxn modelId="{C1AD0657-E254-4BB4-A708-FEE1534882C9}" type="presParOf" srcId="{67D830BA-7E97-4BB5-A7B3-711BA815399C}" destId="{795AE4DE-57E5-4B0E-AD8D-CCD3F207D8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233279-ACC5-4DD8-BF12-EB0991F0225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4F9DF2-3440-4A63-A337-70351731DD15}">
      <dgm:prSet/>
      <dgm:spPr/>
      <dgm:t>
        <a:bodyPr/>
        <a:lstStyle/>
        <a:p>
          <a:pPr rtl="0"/>
          <a:r>
            <a:rPr lang="en-US" smtClean="0"/>
            <a:t>Risk of Privilege Escalation</a:t>
          </a:r>
          <a:endParaRPr lang="en-US"/>
        </a:p>
      </dgm:t>
    </dgm:pt>
    <dgm:pt modelId="{F2EDFFEE-CA21-4B96-A257-9B71AAFC453C}" type="parTrans" cxnId="{349012FB-FF42-4495-9A16-A88F8614643C}">
      <dgm:prSet/>
      <dgm:spPr/>
      <dgm:t>
        <a:bodyPr/>
        <a:lstStyle/>
        <a:p>
          <a:endParaRPr lang="en-US"/>
        </a:p>
      </dgm:t>
    </dgm:pt>
    <dgm:pt modelId="{D61CFEC7-0E63-4F87-9208-BF92126F78E4}" type="sibTrans" cxnId="{349012FB-FF42-4495-9A16-A88F8614643C}">
      <dgm:prSet/>
      <dgm:spPr/>
      <dgm:t>
        <a:bodyPr/>
        <a:lstStyle/>
        <a:p>
          <a:endParaRPr lang="en-US"/>
        </a:p>
      </dgm:t>
    </dgm:pt>
    <dgm:pt modelId="{DFD2A04F-2416-4E71-B212-F3158F75F034}" type="pres">
      <dgm:prSet presAssocID="{F7233279-ACC5-4DD8-BF12-EB0991F0225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1F00E4-F890-4B43-86CF-E9DEB921FA7B}" type="pres">
      <dgm:prSet presAssocID="{224F9DF2-3440-4A63-A337-70351731DD1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A87C44-03ED-4BB0-A5EC-CC2DDC342C2E}" type="presOf" srcId="{224F9DF2-3440-4A63-A337-70351731DD15}" destId="{501F00E4-F890-4B43-86CF-E9DEB921FA7B}" srcOrd="0" destOrd="0" presId="urn:microsoft.com/office/officeart/2005/8/layout/vList2"/>
    <dgm:cxn modelId="{E1C1158B-4D23-46DA-8C21-9DF436BDE91C}" type="presOf" srcId="{F7233279-ACC5-4DD8-BF12-EB0991F02256}" destId="{DFD2A04F-2416-4E71-B212-F3158F75F034}" srcOrd="0" destOrd="0" presId="urn:microsoft.com/office/officeart/2005/8/layout/vList2"/>
    <dgm:cxn modelId="{349012FB-FF42-4495-9A16-A88F8614643C}" srcId="{F7233279-ACC5-4DD8-BF12-EB0991F02256}" destId="{224F9DF2-3440-4A63-A337-70351731DD15}" srcOrd="0" destOrd="0" parTransId="{F2EDFFEE-CA21-4B96-A257-9B71AAFC453C}" sibTransId="{D61CFEC7-0E63-4F87-9208-BF92126F78E4}"/>
    <dgm:cxn modelId="{B993C354-CD1F-46E4-83BF-EAEC92BF0468}" type="presParOf" srcId="{DFD2A04F-2416-4E71-B212-F3158F75F034}" destId="{501F00E4-F890-4B43-86CF-E9DEB921FA7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AE4DE-57E5-4B0E-AD8D-CCD3F207D872}">
      <dsp:nvSpPr>
        <dsp:cNvPr id="0" name=""/>
        <dsp:cNvSpPr/>
      </dsp:nvSpPr>
      <dsp:spPr>
        <a:xfrm>
          <a:off x="0" y="1008156"/>
          <a:ext cx="10972800" cy="2509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The risk of trusting a database.</a:t>
          </a:r>
          <a:endParaRPr lang="en-US" sz="6500" kern="1200"/>
        </a:p>
      </dsp:txBody>
      <dsp:txXfrm>
        <a:off x="122511" y="1130667"/>
        <a:ext cx="10727778" cy="2264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F00E4-F890-4B43-86CF-E9DEB921FA7B}">
      <dsp:nvSpPr>
        <dsp:cNvPr id="0" name=""/>
        <dsp:cNvSpPr/>
      </dsp:nvSpPr>
      <dsp:spPr>
        <a:xfrm>
          <a:off x="0" y="88090"/>
          <a:ext cx="10972800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Risk of Privilege Escalation</a:t>
          </a:r>
          <a:endParaRPr lang="en-US" sz="6500" kern="1200"/>
        </a:p>
      </dsp:txBody>
      <dsp:txXfrm>
        <a:off x="74249" y="162339"/>
        <a:ext cx="10824302" cy="1372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5E4B0-1D40-40AB-977C-441B65B0A01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96F8C-0F3A-4D07-B115-2F89FCCD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1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7547"/>
            <a:ext cx="12191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212" y="516686"/>
            <a:ext cx="10937537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211" y="1907341"/>
            <a:ext cx="10567132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99" y="6197615"/>
            <a:ext cx="1030772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1129" y="6197615"/>
            <a:ext cx="38608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 descr="SQLSaturday_Final_Web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836" y="5767947"/>
            <a:ext cx="2550573" cy="11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z="1100" smtClean="0"/>
              <a:pPr/>
              <a:t>9/17/2016</a:t>
            </a:fld>
            <a:r>
              <a:rPr lang="en-US" sz="1100"/>
              <a:t>  |</a:t>
            </a:r>
            <a:endParaRPr lang="en-US" sz="1100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9/17/2016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7547"/>
            <a:ext cx="12191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212" y="516686"/>
            <a:ext cx="10937537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211" y="1907341"/>
            <a:ext cx="10567132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99" y="6197615"/>
            <a:ext cx="10307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42B21B-2ADA-A040-A652-A7305E1B99FE}" type="datetimeFigureOut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1129" y="6197615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090" y="5675582"/>
            <a:ext cx="2550573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95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42B21B-2ADA-A040-A652-A7305E1B99FE}" type="datetimeFigureOut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9/17/2016</a:t>
            </a:fld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D5303-69AD-2E4D-B18B-E5EED0F0A60B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6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42B21B-2ADA-A040-A652-A7305E1B99FE}" type="datetimeFigureOut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9/17/2016</a:t>
            </a:fld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D5303-69AD-2E4D-B18B-E5EED0F0A60B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691818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42B21B-2ADA-A040-A652-A7305E1B99FE}" type="datetimeFigureOut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9/17/2016</a:t>
            </a:fld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D5303-69AD-2E4D-B18B-E5EED0F0A60B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8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42B21B-2ADA-A040-A652-A7305E1B99FE}" type="datetimeFigureOut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9/17/2016</a:t>
            </a:fld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D5303-69AD-2E4D-B18B-E5EED0F0A60B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09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42B21B-2ADA-A040-A652-A7305E1B99FE}" type="datetimeFigureOut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9/17/2016</a:t>
            </a:fld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D5303-69AD-2E4D-B18B-E5EED0F0A60B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925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42B21B-2ADA-A040-A652-A7305E1B99FE}" type="datetimeFigureOut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9/17/2016</a:t>
            </a:fld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D5303-69AD-2E4D-B18B-E5EED0F0A60B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1284875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42B21B-2ADA-A040-A652-A7305E1B99FE}" type="datetimeFigureOut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9/17/2016</a:t>
            </a:fld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D5303-69AD-2E4D-B18B-E5EED0F0A60B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76449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42B21B-2ADA-A040-A652-A7305E1B99FE}" type="datetimeFigureOut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9/17/2016</a:t>
            </a:fld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D5303-69AD-2E4D-B18B-E5EED0F0A60B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472197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42B21B-2ADA-A040-A652-A7305E1B99FE}" type="datetimeFigureOut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42B21B-2ADA-A040-A652-A7305E1B99FE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9/17/2016</a:t>
            </a:fld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|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D5303-69AD-2E4D-B18B-E5EED0F0A60B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639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42B21B-2ADA-A040-A652-A7305E1B99FE}" type="datetimeFigureOut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9/17/2016</a:t>
            </a:fld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D5303-69AD-2E4D-B18B-E5EED0F0A60B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86917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9/17/2016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9/17/2016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9/17/2016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9/17/2016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9/17/2016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303" y="5863113"/>
            <a:ext cx="12191993" cy="10048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9/17/2016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680059" y="1220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pic>
        <p:nvPicPr>
          <p:cNvPr id="10" name="Picture 9" descr="SQLSaturday_Final_Web.jpg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836" y="5767947"/>
            <a:ext cx="2550573" cy="11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680059" y="1220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8721"/>
                    </a14:imgEffect>
                  </a14:imgLayer>
                </a14:imgProps>
              </a:ext>
            </a:extLst>
          </a:blip>
          <a:srcRect t="18413" b="24016"/>
          <a:stretch/>
        </p:blipFill>
        <p:spPr>
          <a:xfrm>
            <a:off x="0" y="4156064"/>
            <a:ext cx="9586836" cy="4400571"/>
          </a:xfrm>
          <a:prstGeom prst="rect">
            <a:avLst/>
          </a:prstGeom>
        </p:spPr>
      </p:pic>
      <p:pic>
        <p:nvPicPr>
          <p:cNvPr id="11" name="Picture 10" descr="SQLSaturday_Final_Web.jpg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836" y="5767947"/>
            <a:ext cx="2550573" cy="11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6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sqlsentry.com/author/JohnMartin" TargetMode="External"/><Relationship Id="rId2" Type="http://schemas.openxmlformats.org/officeDocument/2006/relationships/hyperlink" Target="mailto:jmartin@sqlsentry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peakerscore.com/W7WJ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Welcome to SQL Saturday Denmark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72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96537"/>
            <a:ext cx="12192000" cy="76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2409" y="597501"/>
            <a:ext cx="8203153" cy="1470025"/>
          </a:xfrm>
        </p:spPr>
        <p:txBody>
          <a:bodyPr/>
          <a:lstStyle/>
          <a:p>
            <a:r>
              <a:rPr lang="en-GB" dirty="0" smtClean="0"/>
              <a:t>Do </a:t>
            </a:r>
            <a:r>
              <a:rPr lang="en-GB" dirty="0"/>
              <a:t>Y</a:t>
            </a:r>
            <a:r>
              <a:rPr lang="en-GB" dirty="0" smtClean="0"/>
              <a:t>ou Trust Me?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2409" y="2067525"/>
            <a:ext cx="7925349" cy="1752600"/>
          </a:xfrm>
        </p:spPr>
        <p:txBody>
          <a:bodyPr/>
          <a:lstStyle/>
          <a:p>
            <a:r>
              <a:rPr lang="en-US" i="1" dirty="0" smtClean="0"/>
              <a:t>Even just a little bit.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About Me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GB" sz="1500" dirty="0" smtClean="0">
              <a:solidFill>
                <a:srgbClr val="474947"/>
              </a:solidFill>
            </a:endParaRPr>
          </a:p>
          <a:p>
            <a:pPr marL="0" lvl="0" indent="0">
              <a:buNone/>
            </a:pPr>
            <a:r>
              <a:rPr lang="en-GB" sz="4800" dirty="0" smtClean="0">
                <a:solidFill>
                  <a:srgbClr val="474947"/>
                </a:solidFill>
              </a:rPr>
              <a:t>My name is John and I work for SQL Sentry :-)</a:t>
            </a:r>
            <a:endParaRPr lang="en-US" sz="4800" dirty="0">
              <a:solidFill>
                <a:srgbClr val="474947"/>
              </a:solidFill>
            </a:endParaRP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17 Sept 2016  |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SQL Saturday 541 Copenhagen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09600" y="4536612"/>
            <a:ext cx="5384800" cy="1932854"/>
          </a:xfrm>
        </p:spPr>
        <p:txBody>
          <a:bodyPr/>
          <a:lstStyle/>
          <a:p>
            <a:pPr marL="0" lvl="0" indent="0">
              <a:buNone/>
            </a:pPr>
            <a:endParaRPr lang="en-GB" sz="2400" dirty="0">
              <a:solidFill>
                <a:srgbClr val="474947"/>
              </a:solidFill>
            </a:endParaRPr>
          </a:p>
          <a:p>
            <a:pPr marL="0" lvl="0" indent="0">
              <a:buNone/>
            </a:pPr>
            <a:r>
              <a:rPr lang="en-GB" sz="1400" b="1" dirty="0">
                <a:solidFill>
                  <a:srgbClr val="474947"/>
                </a:solidFill>
              </a:rPr>
              <a:t>Twitter :</a:t>
            </a:r>
            <a:r>
              <a:rPr lang="en-GB" sz="1400" dirty="0">
                <a:solidFill>
                  <a:srgbClr val="474947"/>
                </a:solidFill>
              </a:rPr>
              <a:t> @</a:t>
            </a:r>
            <a:r>
              <a:rPr lang="en-GB" sz="1400" dirty="0" err="1">
                <a:solidFill>
                  <a:srgbClr val="474947"/>
                </a:solidFill>
              </a:rPr>
              <a:t>SQLDiplomat</a:t>
            </a:r>
            <a:endParaRPr lang="en-GB" sz="1400" dirty="0">
              <a:solidFill>
                <a:srgbClr val="474947"/>
              </a:solidFill>
            </a:endParaRPr>
          </a:p>
          <a:p>
            <a:pPr marL="0" lvl="0" indent="0">
              <a:buNone/>
            </a:pPr>
            <a:r>
              <a:rPr lang="en-GB" sz="1400" b="1" dirty="0">
                <a:solidFill>
                  <a:srgbClr val="474947"/>
                </a:solidFill>
              </a:rPr>
              <a:t>Email :</a:t>
            </a:r>
            <a:r>
              <a:rPr lang="en-GB" sz="1400" dirty="0">
                <a:solidFill>
                  <a:srgbClr val="474947"/>
                </a:solidFill>
              </a:rPr>
              <a:t> </a:t>
            </a:r>
            <a:r>
              <a:rPr lang="en-GB" sz="1400" dirty="0">
                <a:solidFill>
                  <a:srgbClr val="474947"/>
                </a:solidFill>
                <a:hlinkClick r:id="rId2"/>
              </a:rPr>
              <a:t>jmartin@sqlsentry.com</a:t>
            </a:r>
            <a:endParaRPr lang="en-GB" sz="1400" dirty="0">
              <a:solidFill>
                <a:srgbClr val="474947"/>
              </a:solidFill>
            </a:endParaRPr>
          </a:p>
          <a:p>
            <a:pPr marL="0" lvl="0" indent="0">
              <a:buNone/>
            </a:pPr>
            <a:r>
              <a:rPr lang="en-GB" sz="1400" b="1" dirty="0">
                <a:solidFill>
                  <a:srgbClr val="474947"/>
                </a:solidFill>
              </a:rPr>
              <a:t>Blog :</a:t>
            </a:r>
            <a:r>
              <a:rPr lang="en-GB" sz="1400" dirty="0">
                <a:solidFill>
                  <a:srgbClr val="474947"/>
                </a:solidFill>
              </a:rPr>
              <a:t> </a:t>
            </a:r>
            <a:r>
              <a:rPr lang="en-GB" sz="1400" dirty="0">
                <a:solidFill>
                  <a:srgbClr val="474947"/>
                </a:solidFill>
                <a:hlinkClick r:id="rId3"/>
              </a:rPr>
              <a:t>http://blogs.sqlsentry.com/author/JohnMartin</a:t>
            </a:r>
            <a:endParaRPr lang="en-US" sz="1400" dirty="0">
              <a:solidFill>
                <a:srgbClr val="474947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1752193" y="6286904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/>
              <a:pPr/>
              <a:t>3</a:t>
            </a:fld>
            <a:r>
              <a:rPr lang="en-US"/>
              <a:t>  |  </a:t>
            </a:r>
            <a:endParaRPr lang="en-US" dirty="0"/>
          </a:p>
        </p:txBody>
      </p:sp>
      <p:pic>
        <p:nvPicPr>
          <p:cNvPr id="9" name="Picture 2" descr="http://blogs.sqlsentry.com/wp-content/uploads/heads/JohnMart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577" y="2905828"/>
            <a:ext cx="2779168" cy="277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About?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969007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36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Why So Serious?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1422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697181"/>
          </a:xfrm>
        </p:spPr>
        <p:txBody>
          <a:bodyPr/>
          <a:lstStyle/>
          <a:p>
            <a:r>
              <a:rPr lang="en-US" dirty="0" smtClean="0"/>
              <a:t>Database Owner is </a:t>
            </a:r>
            <a:r>
              <a:rPr lang="en-US" dirty="0" err="1" smtClean="0"/>
              <a:t>Sysadmin</a:t>
            </a:r>
            <a:endParaRPr lang="en-US" dirty="0" smtClean="0"/>
          </a:p>
          <a:p>
            <a:r>
              <a:rPr lang="en-US" dirty="0" smtClean="0"/>
              <a:t>Members of </a:t>
            </a:r>
            <a:r>
              <a:rPr lang="en-US" dirty="0" err="1" smtClean="0"/>
              <a:t>db_owner</a:t>
            </a:r>
            <a:r>
              <a:rPr lang="en-US" dirty="0" smtClean="0"/>
              <a:t> OR users can impersonate </a:t>
            </a:r>
            <a:r>
              <a:rPr lang="en-US" dirty="0" err="1" smtClean="0"/>
              <a:t>db_owner</a:t>
            </a:r>
            <a:endParaRPr lang="en-US" dirty="0" smtClean="0"/>
          </a:p>
          <a:p>
            <a:r>
              <a:rPr lang="en-US" dirty="0" smtClean="0"/>
              <a:t>Database has TRUSTWORTHY on.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000401"/>
              </p:ext>
            </p:extLst>
          </p:nvPr>
        </p:nvGraphicFramePr>
        <p:xfrm>
          <a:off x="609600" y="3666837"/>
          <a:ext cx="10972800" cy="169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283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US" dirty="0"/>
          </a:p>
        </p:txBody>
      </p:sp>
      <p:pic>
        <p:nvPicPr>
          <p:cNvPr id="4" name="Content Placeholder 3" descr="Datei:Circle-question.svg – Wikinews, die freie Nachrichtenquell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28" y="1542472"/>
            <a:ext cx="2111093" cy="2111093"/>
          </a:xfrm>
        </p:spPr>
      </p:pic>
    </p:spTree>
    <p:extLst>
      <p:ext uri="{BB962C8B-B14F-4D97-AF65-F5344CB8AC3E}">
        <p14:creationId xmlns:p14="http://schemas.microsoft.com/office/powerpoint/2010/main" val="406888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Thank You 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95400" y="2235469"/>
            <a:ext cx="5384800" cy="3607067"/>
          </a:xfrm>
        </p:spPr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168900" y="2235470"/>
            <a:ext cx="5384800" cy="3607066"/>
          </a:xfrm>
        </p:spPr>
        <p:txBody>
          <a:bodyPr/>
          <a:lstStyle/>
          <a:p>
            <a:r>
              <a:rPr lang="en-US" dirty="0"/>
              <a:t>SESSION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230330" y="6286904"/>
            <a:ext cx="1026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9/17/2016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7143" y="6286904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193" y="6286904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8</a:t>
            </a:fld>
            <a:r>
              <a:rPr lang="en-US" dirty="0"/>
              <a:t>  |  </a:t>
            </a:r>
          </a:p>
        </p:txBody>
      </p:sp>
      <p:pic>
        <p:nvPicPr>
          <p:cNvPr id="11" name="Picture 10" descr="https://qrexplore.com/download/5zu3QC/httpspeakerscore.comZGVX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817" y="2713253"/>
            <a:ext cx="2710625" cy="27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1296051" y="5399952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http://speakerscore.com/ZGVX</a:t>
            </a:r>
            <a:endParaRPr lang="da-DK" dirty="0"/>
          </a:p>
        </p:txBody>
      </p:sp>
      <p:sp>
        <p:nvSpPr>
          <p:cNvPr id="13" name="Rectangle 12"/>
          <p:cNvSpPr/>
          <p:nvPr/>
        </p:nvSpPr>
        <p:spPr>
          <a:xfrm>
            <a:off x="6099869" y="5399952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u="sng" dirty="0">
                <a:hlinkClick r:id="rId3"/>
              </a:rPr>
              <a:t>http://speakerscore.com/W7WJ</a:t>
            </a:r>
            <a:endParaRPr lang="da-DK" dirty="0"/>
          </a:p>
        </p:txBody>
      </p:sp>
      <p:sp>
        <p:nvSpPr>
          <p:cNvPr id="14" name="Rectangle 13"/>
          <p:cNvSpPr/>
          <p:nvPr/>
        </p:nvSpPr>
        <p:spPr>
          <a:xfrm>
            <a:off x="6404052" y="2840152"/>
            <a:ext cx="2551471" cy="24482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INSERT QR CODE FROM WORD DOCUMENT and CHANGE THE URL AS WELL</a:t>
            </a:r>
          </a:p>
        </p:txBody>
      </p:sp>
      <p:pic>
        <p:nvPicPr>
          <p:cNvPr id="15" name="Picture 14" descr="https://qrexplore.com/download/JQJI4L/httpspeakerscore.comM1KG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943" y="2713253"/>
            <a:ext cx="2710625" cy="27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307431" y="1429988"/>
            <a:ext cx="9577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>
                <a:solidFill>
                  <a:srgbClr val="7F7F7F"/>
                </a:solidFill>
                <a:ea typeface="+mj-ea"/>
                <a:cs typeface="+mj-cs"/>
              </a:rPr>
              <a:t>Please review the event and sessions</a:t>
            </a:r>
            <a:endParaRPr lang="en-US" dirty="0"/>
          </a:p>
        </p:txBody>
      </p:sp>
      <p:pic>
        <p:nvPicPr>
          <p:cNvPr id="16" name="Picture 15" descr="https://qrexplore.com/download/JQJI4L/httpspeakerscore.comW7WJ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942" y="2784735"/>
            <a:ext cx="2710625" cy="2559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7F7F7F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125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Helvetica</vt:lpstr>
      <vt:lpstr>Times New Roman</vt:lpstr>
      <vt:lpstr>Wingdings</vt:lpstr>
      <vt:lpstr>Office Theme</vt:lpstr>
      <vt:lpstr>1_Office Theme</vt:lpstr>
      <vt:lpstr>Welcome to SQL Saturday Denmark</vt:lpstr>
      <vt:lpstr>Do You Trust Me?</vt:lpstr>
      <vt:lpstr>About Me</vt:lpstr>
      <vt:lpstr>Talking About?</vt:lpstr>
      <vt:lpstr>Demo</vt:lpstr>
      <vt:lpstr>Summary</vt:lpstr>
      <vt:lpstr>Questions</vt:lpstr>
      <vt:lpstr>Thank You !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John Martin</cp:lastModifiedBy>
  <cp:revision>39</cp:revision>
  <dcterms:created xsi:type="dcterms:W3CDTF">2011-08-19T20:30:49Z</dcterms:created>
  <dcterms:modified xsi:type="dcterms:W3CDTF">2016-09-17T11:49:18Z</dcterms:modified>
</cp:coreProperties>
</file>