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3447"/>
            <a:ext cx="7772400" cy="2177003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4000" dirty="0">
                <a:solidFill>
                  <a:srgbClr val="FFC000"/>
                </a:solidFill>
                <a:latin typeface="AurulentSansM Nerd Font" panose="02000509000000000000" pitchFamily="49" charset="0"/>
              </a:rPr>
              <a:t>Introduction to </a:t>
            </a:r>
            <a:r>
              <a:rPr sz="6000" b="1" dirty="0">
                <a:solidFill>
                  <a:srgbClr val="FFC000"/>
                </a:solidFill>
                <a:latin typeface="AurulentSansM Nerd Font" panose="02000509000000000000" pitchFamily="49" charset="0"/>
              </a:rPr>
              <a:t>dbachecks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SQL Server Best Practices and Configurations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lang="en-US"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Get-Identity</a:t>
            </a:r>
            <a:endParaRPr sz="2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</p:txBody>
      </p:sp>
      <p:pic>
        <p:nvPicPr>
          <p:cNvPr id="4" name="Content Placeholder 3" descr="Qr code&#10;&#10;Description automatically generated">
            <a:extLst>
              <a:ext uri="{FF2B5EF4-FFF2-40B4-BE49-F238E27FC236}">
                <a16:creationId xmlns:a16="http://schemas.microsoft.com/office/drawing/2014/main" id="{2570A249-F5A0-9CFA-F017-EFAB2706E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45" y="2132815"/>
            <a:ext cx="2592369" cy="259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FACAC-A528-25D7-A185-78A284E5E996}"/>
              </a:ext>
            </a:extLst>
          </p:cNvPr>
          <p:cNvSpPr txBox="1"/>
          <p:nvPr/>
        </p:nvSpPr>
        <p:spPr>
          <a:xfrm>
            <a:off x="3341806" y="2736501"/>
            <a:ext cx="53449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urulentSansM Nerd Font" panose="02000509000000000000" pitchFamily="49" charset="0"/>
              </a:rPr>
              <a:t>linkedin.com/in/</a:t>
            </a:r>
            <a:r>
              <a:rPr lang="en-US" sz="2800" dirty="0">
                <a:solidFill>
                  <a:srgbClr val="00B0F0"/>
                </a:solidFill>
                <a:latin typeface="AurulentSansM Nerd Font" panose="02000509000000000000" pitchFamily="49" charset="0"/>
              </a:rPr>
              <a:t>cviorel</a:t>
            </a:r>
          </a:p>
          <a:p>
            <a:endParaRPr lang="en-US" sz="2800" dirty="0">
              <a:solidFill>
                <a:schemeClr val="bg1"/>
              </a:solidFill>
              <a:latin typeface="AurulentSansM Nerd Font" panose="02000509000000000000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urulentSansM Nerd Font" panose="02000509000000000000" pitchFamily="49" charset="0"/>
              </a:rPr>
              <a:t>twitter.com/</a:t>
            </a:r>
            <a:r>
              <a:rPr lang="en-US" sz="2800" dirty="0">
                <a:solidFill>
                  <a:srgbClr val="00B0F0"/>
                </a:solidFill>
                <a:latin typeface="AurulentSansM Nerd Font" panose="02000509000000000000" pitchFamily="49" charset="0"/>
              </a:rPr>
              <a:t>viorelciucu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lang="en-US"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Agenda</a:t>
            </a:r>
            <a:endParaRPr sz="2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 sz="1800">
                <a:solidFill>
                  <a:srgbClr val="D5D5D5"/>
                </a:solidFill>
              </a:defRPr>
            </a:pPr>
            <a:endParaRPr lang="en-US" sz="54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 algn="ctr">
              <a:buNone/>
              <a:defRPr sz="1800">
                <a:solidFill>
                  <a:srgbClr val="D5D5D5"/>
                </a:solidFill>
              </a:defRPr>
            </a:pPr>
            <a:r>
              <a:rPr lang="en-US" sz="5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dbachecks</a:t>
            </a:r>
          </a:p>
          <a:p>
            <a:pPr marL="0" indent="0" algn="ctr">
              <a:buNone/>
              <a:defRPr sz="1800">
                <a:solidFill>
                  <a:srgbClr val="D5D5D5"/>
                </a:solidFill>
              </a:defRPr>
            </a:pPr>
            <a:r>
              <a:rPr lang="en-US" sz="5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demo</a:t>
            </a:r>
            <a:endParaRPr sz="54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What is dbachecks?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A powerful PowerShell module leveraging the Pester testing framework for SQL Server instance validation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Purpose: 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Ensure that environments adhere to best practices and specific verification criteria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Key Features: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Leverages Pester for testing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Customizable checks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Community-driven development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Uses </a:t>
            </a:r>
            <a:r>
              <a:rPr lang="en-US" sz="1800" b="1" dirty="0" err="1">
                <a:solidFill>
                  <a:srgbClr val="FFC000"/>
                </a:solidFill>
                <a:latin typeface="AurulentSansM Nerd Font" panose="02000509000000000000" pitchFamily="49" charset="0"/>
              </a:rPr>
              <a:t>dbatools</a:t>
            </a: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 for most of its data gathering</a:t>
            </a:r>
            <a:endParaRPr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Key Features of dbachecks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Comprehensive Checks: 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Over 100 predefined checks for SQL Server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Customizability: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Ability to create custom checks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Integration: 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Integrates with CI pipelines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Reporting: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Detailed reports and dashboards for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How to </a:t>
            </a:r>
            <a:r>
              <a:rPr lang="en-US"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u</a:t>
            </a: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se dbachecks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Installation: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Install-Module dbachecks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Basic Usage: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lang="en-US" sz="1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Invoke-</a:t>
            </a:r>
            <a:r>
              <a:rPr lang="en-US" sz="1400" dirty="0" err="1">
                <a:solidFill>
                  <a:srgbClr val="D5D5D5"/>
                </a:solidFill>
                <a:latin typeface="AurulentSansM Nerd Font" panose="02000509000000000000" pitchFamily="49" charset="0"/>
              </a:rPr>
              <a:t>DbcCheck</a:t>
            </a:r>
            <a:r>
              <a:rPr lang="en-US" sz="1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 -</a:t>
            </a:r>
            <a:r>
              <a:rPr lang="en-US" sz="1400" dirty="0" err="1">
                <a:solidFill>
                  <a:srgbClr val="D5D5D5"/>
                </a:solidFill>
                <a:latin typeface="AurulentSansM Nerd Font" panose="02000509000000000000" pitchFamily="49" charset="0"/>
              </a:rPr>
              <a:t>SqlInstance</a:t>
            </a:r>
            <a:r>
              <a:rPr lang="en-US" sz="1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AurulentSansM Nerd Font" panose="02000509000000000000" pitchFamily="49" charset="0"/>
              </a:rPr>
              <a:t>YourInstanceName</a:t>
            </a:r>
            <a:r>
              <a:rPr lang="en-US" sz="14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 -Check </a:t>
            </a:r>
            <a:r>
              <a:rPr lang="en-US" sz="1400" dirty="0" err="1">
                <a:solidFill>
                  <a:srgbClr val="D5D5D5"/>
                </a:solidFill>
                <a:latin typeface="AurulentSansM Nerd Font" panose="02000509000000000000" pitchFamily="49" charset="0"/>
              </a:rPr>
              <a:t>DatabaseStatus</a:t>
            </a:r>
            <a:endParaRPr lang="en-US" sz="14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Customization: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Customize checks or create new ones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Reporting: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Generate reports or integrate with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D5D5D5"/>
                </a:solidFill>
              </a:defRPr>
            </a:pPr>
            <a:r>
              <a:rPr sz="2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Benefits and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Benefits: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400050" lvl="1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Adherence to best practices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400050" lvl="1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- I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dentification of issues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685800" lvl="1">
              <a:buFontTx/>
              <a:buChar char="-"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T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ime-savin</a:t>
            </a: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g</a:t>
            </a:r>
          </a:p>
          <a:p>
            <a:pPr marL="685800" lvl="1">
              <a:buFontTx/>
              <a:buChar char="-"/>
              <a:defRPr sz="1800">
                <a:solidFill>
                  <a:srgbClr val="D5D5D5"/>
                </a:solidFill>
              </a:defRPr>
            </a:pPr>
            <a:endParaRPr lang="en-US" sz="14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685800" lvl="1">
              <a:buFontTx/>
              <a:buChar char="-"/>
              <a:defRPr sz="1800">
                <a:solidFill>
                  <a:srgbClr val="D5D5D5"/>
                </a:solidFill>
              </a:defRPr>
            </a:pPr>
            <a:endParaRPr sz="14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Community and Support: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Community-driven development</a:t>
            </a: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endParaRPr lang="en-US" sz="1800" dirty="0">
              <a:solidFill>
                <a:srgbClr val="D5D5D5"/>
              </a:solidFill>
              <a:latin typeface="AurulentSansM Nerd Font" panose="02000509000000000000" pitchFamily="49" charset="0"/>
            </a:endParaRP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L</a:t>
            </a:r>
            <a:r>
              <a:rPr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inks</a:t>
            </a: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: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https://github.com/dataplat/dbachecks</a:t>
            </a:r>
          </a:p>
          <a:p>
            <a:pPr marL="0" indent="0">
              <a:buNone/>
              <a:defRPr sz="1800">
                <a:solidFill>
                  <a:srgbClr val="D5D5D5"/>
                </a:solidFill>
              </a:defRPr>
            </a:pPr>
            <a:r>
              <a:rPr lang="en-US" sz="1800" dirty="0">
                <a:solidFill>
                  <a:srgbClr val="D5D5D5"/>
                </a:solidFill>
                <a:latin typeface="AurulentSansM Nerd Font" panose="02000509000000000000" pitchFamily="49" charset="0"/>
              </a:rPr>
              <a:t>	- https://dbachecks.readthedocs.io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AurulentSansM Nerd Font</vt:lpstr>
      <vt:lpstr>Calibri</vt:lpstr>
      <vt:lpstr>Lato</vt:lpstr>
      <vt:lpstr>Office Theme</vt:lpstr>
      <vt:lpstr>Introduction to dbachecks</vt:lpstr>
      <vt:lpstr>Get-Identity</vt:lpstr>
      <vt:lpstr>Agenda</vt:lpstr>
      <vt:lpstr>What is dbachecks?</vt:lpstr>
      <vt:lpstr>Key Features of dbachecks</vt:lpstr>
      <vt:lpstr>How to use dbachecks</vt:lpstr>
      <vt:lpstr>Benefits and Community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dbachecks</dc:title>
  <dc:subject/>
  <dc:creator/>
  <cp:keywords/>
  <dc:description>generated using python-pptx</dc:description>
  <cp:lastModifiedBy>Viorel Ciucu</cp:lastModifiedBy>
  <cp:revision>14</cp:revision>
  <dcterms:created xsi:type="dcterms:W3CDTF">2013-01-27T09:14:16Z</dcterms:created>
  <dcterms:modified xsi:type="dcterms:W3CDTF">2024-03-14T20:43:00Z</dcterms:modified>
  <cp:category/>
</cp:coreProperties>
</file>