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c4808b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c4808b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c4808b5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c4808b5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c4808b5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c4808b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c4808b5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c4808b5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6c4808b5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6c4808b5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6c4808b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6c4808b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6c4808b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6c4808b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a10a6e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a10a6e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680c8c0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680c8c0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680c8c0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680c8c0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680c8c0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680c8c0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6a10a6e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6a10a6e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c4808b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c4808b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c4808b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c4808b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c4808b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c4808b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c4808b5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c4808b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c4808b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c4808b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 for Text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Diplomado de especialización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con Inteligencia Artificial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23425" y="1453075"/>
            <a:ext cx="35796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CBOW model learns the embedding by predicting the current word based on its context.</a:t>
            </a:r>
            <a:endParaRPr sz="1800"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CBOW Model (3.1)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25" y="933375"/>
            <a:ext cx="291948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23425" y="1453075"/>
            <a:ext cx="35796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continuous skip-gram model learns by predicting the surrounding words given a current word.</a:t>
            </a:r>
            <a:endParaRPr sz="1800"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Skip-Gram Model (3.2)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175" y="1000675"/>
            <a:ext cx="301655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100450" y="1253175"/>
            <a:ext cx="74820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Both models are focused on learning about words given their local usage context, where the context is defined by a </a:t>
            </a:r>
            <a:r>
              <a:rPr b="1" lang="en" sz="1800"/>
              <a:t>window of neighboring words</a:t>
            </a:r>
            <a:r>
              <a:rPr lang="en" sz="1800"/>
              <a:t>. This window is a configurable parameter of the model.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key benefit of the approach is that high-quality word embeddings can be learned </a:t>
            </a:r>
            <a:r>
              <a:rPr b="1" lang="en" sz="1800"/>
              <a:t>efficiently</a:t>
            </a:r>
            <a:r>
              <a:rPr lang="en" sz="1800"/>
              <a:t> (low space and time complexity), allowing </a:t>
            </a:r>
            <a:r>
              <a:rPr b="1" lang="en" sz="1800"/>
              <a:t>larger embeddings</a:t>
            </a:r>
            <a:r>
              <a:rPr lang="en" sz="1800"/>
              <a:t> to be learned (more dimensions) from </a:t>
            </a:r>
            <a:r>
              <a:rPr b="1" lang="en" sz="1800"/>
              <a:t>much larger corpora of text</a:t>
            </a:r>
            <a:r>
              <a:rPr lang="en" sz="1800"/>
              <a:t> (billions of words).</a:t>
            </a:r>
            <a:endParaRPr sz="1800"/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Word2Vec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GloVe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 Vectors for word representation is an extension of Word2Vec for efficiently learning word vectors.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Latent Semantic Analysis (LSA) as a matrix factorization technique. Good for global text </a:t>
            </a:r>
            <a:r>
              <a:rPr lang="en" sz="1800"/>
              <a:t>statistics.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GloVe is an approach to marry both the global statistics of matrix factorization techniques like LSA with the local context-based learning in word2vec.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Word Embeddings - Learn an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Learn Jointly,</a:t>
            </a:r>
            <a:r>
              <a:rPr lang="en" sz="1800"/>
              <a:t> where the embedding is learned as part of a large task-specific model. This is a good approach if you only intend to use the embedding on one task.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Learn it Standalone,</a:t>
            </a:r>
            <a:r>
              <a:rPr lang="en" sz="1800"/>
              <a:t> where a model is trained to learn the embedding, which is saved and used as a part of another model for your task later. This is a good approach if you would like to use the same embedding in multiple models.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Word Embeddings - Reuse an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269900" y="1634175"/>
            <a:ext cx="59325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Pre-trained word embeddings available for free.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For example, both word2vec and GloVe word embeddings are available for free download 😄.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Word Embeddings - Reuse an Embedding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1269900" y="1482400"/>
            <a:ext cx="6944100" cy="30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Static, </a:t>
            </a:r>
            <a:r>
              <a:rPr lang="en" sz="1800"/>
              <a:t>where the embedding is kept static and is used as a component of your model. This is a suitable approach if the embedding is a good fit for your problem and gives good results.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Updated</a:t>
            </a:r>
            <a:r>
              <a:rPr lang="en" sz="1800"/>
              <a:t>, where the pre-trained embedding is used to seed the model, but the embedding is updated jointly during the training of the model. This may be a good option if you are looking to get the most out of the model and embedding on your task.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Option Should You Use?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the different options, and if possible, test to see which gives the best results on your problem.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Perhaps start with fast methods, like using a pre-trained embedding, and only use a new embedding if it results in better performance on your problem.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Pasemos a la parte práctica 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Colaboradores: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Erasmo Gomez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Gina Bustamante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481775"/>
            <a:ext cx="79740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One of the </a:t>
            </a:r>
            <a:r>
              <a:rPr b="1" lang="en" sz="1800"/>
              <a:t>key</a:t>
            </a:r>
            <a:r>
              <a:rPr lang="en" sz="1800"/>
              <a:t> </a:t>
            </a:r>
            <a:r>
              <a:rPr b="1" lang="en" sz="1800"/>
              <a:t>breakthroughs</a:t>
            </a:r>
            <a:r>
              <a:rPr lang="en" sz="1800"/>
              <a:t> in deep learning for NLP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to the approach is the idea of using a </a:t>
            </a:r>
            <a:r>
              <a:rPr b="1" lang="en" sz="1800"/>
              <a:t>dense distributed representatio</a:t>
            </a:r>
            <a:r>
              <a:rPr lang="en" sz="1800"/>
              <a:t>n for each word.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distributed representation is learned based on the usage of words.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Words that have similar context will have similar meanings. </a:t>
            </a:r>
            <a:r>
              <a:rPr b="1" lang="en" sz="1800"/>
              <a:t>“distributional hypothesis”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“A word is characterized by the company it keeps” - Firth 1957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Word Embeddings for Text?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76650" y="1710375"/>
            <a:ext cx="71091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Word embedding methods learn a real-valued vector representation for a predefined fixed sized vocabulary from a corpus of text.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learning process is either joint with the neural network model on some task, such as document classification, or is an unsupervised process, using document statistics.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 jointly with a </a:t>
            </a:r>
            <a:r>
              <a:rPr b="1" lang="en" sz="1800"/>
              <a:t>neural network</a:t>
            </a:r>
            <a:r>
              <a:rPr lang="en" sz="1800"/>
              <a:t> for an specific nlp task such as: Language Modeling or Document Classification.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requires that document text be cleaned and prepared such that each word is </a:t>
            </a:r>
            <a:r>
              <a:rPr b="1" lang="en" sz="1800"/>
              <a:t>one-hot encoded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embedding layer is used on the front end of a neural network and is fit in a supervised way using the Backpropagation algorithm.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Embedding Layer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 multilayer Perceptron model is used, then the word vectors are concatenated before being fed as input to the model. If a recurrent neural network is used, then each word may be taken as one input in a sequence.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approach of learning an embedding layer requires a lot of training data and </a:t>
            </a:r>
            <a:r>
              <a:rPr b="1" lang="en" sz="1800"/>
              <a:t>can be slow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embeddings </a:t>
            </a:r>
            <a:r>
              <a:rPr b="1" lang="en" sz="1800"/>
              <a:t>targeted to the specific text data </a:t>
            </a:r>
            <a:r>
              <a:rPr lang="en" sz="1800"/>
              <a:t>could be good.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Embedding Layer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Word2Vec is a statistical method for efficiently learning a standalone word embedding from a text corpus.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was developed by Tomas Mikolov, et al. at Google in 2013 as a response to make the neural-network-based training of the embedding more efficient and since then has become the de </a:t>
            </a:r>
            <a:r>
              <a:rPr b="1" lang="en" sz="1800"/>
              <a:t>facto standard for developing pre-trained word embedding</a:t>
            </a:r>
            <a:r>
              <a:rPr lang="en" sz="1800"/>
              <a:t>.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Word2Vec (1)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Additionally, the work involved analysis of the learned vectors and the exploration of vector math on the representations of words.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example, that subtracting the “man-ness” from “King” and adding “women-ness” results in the word “Queen“, capturing the analogy “king is to queen as man is to woman“.</a:t>
            </a:r>
            <a:endParaRPr sz="1800"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Word2Vec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176650" y="1481775"/>
            <a:ext cx="71091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different learning models were introduced that can be used as part of the word2vec approach to learn the word embedding; they are: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Continuous Bag-of-Words, or CBOW model.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Continuous Skip-Gram Model.</a:t>
            </a:r>
            <a:endParaRPr sz="18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Word2Vec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