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2840275" cy="30275213"/>
  <p:notesSz cx="6858000" cy="9144000"/>
  <p:embeddedFontLst>
    <p:embeddedFont>
      <p:font typeface="Calibri" panose="020F0502020204030204" pitchFamily="34" charset="0"/>
      <p:regular r:id="rId4"/>
      <p:bold r:id="rId5"/>
      <p:italic r:id="rId6"/>
      <p:boldItalic r:id="rId7"/>
    </p:embeddedFont>
    <p:embeddedFont>
      <p:font typeface="Georgia" panose="02040502050405020303" pitchFamily="18" charset="0"/>
      <p:regular r:id="rId8"/>
      <p:bold r:id="rId9"/>
      <p:italic r:id="rId10"/>
      <p:boldItalic r:id="rId11"/>
    </p:embeddedFont>
    <p:embeddedFont>
      <p:font typeface="Helvetica Neue" panose="020B0604020202020204" charset="0"/>
      <p:regular r:id="rId12"/>
      <p:bold r:id="rId13"/>
      <p:italic r:id="rId14"/>
      <p:boldItalic r:id="rId15"/>
    </p:embeddedFont>
    <p:embeddedFont>
      <p:font typeface="Times" panose="02020603050405020304"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36" userDrawn="1">
          <p15:clr>
            <a:srgbClr val="A4A3A4"/>
          </p15:clr>
        </p15:guide>
        <p15:guide id="2" pos="13494" userDrawn="1">
          <p15:clr>
            <a:srgbClr val="A4A3A4"/>
          </p15:clr>
        </p15:guide>
        <p15:guide id="3" pos="354" userDrawn="1">
          <p15:clr>
            <a:srgbClr val="A4A3A4"/>
          </p15:clr>
        </p15:guide>
        <p15:guide id="4" pos="26632" userDrawn="1">
          <p15:clr>
            <a:srgbClr val="A4A3A4"/>
          </p15:clr>
        </p15:guide>
        <p15:guide id="5" orient="horz" pos="2372" userDrawn="1">
          <p15:clr>
            <a:srgbClr val="A4A3A4"/>
          </p15:clr>
        </p15:guide>
        <p15:guide id="6" orient="horz" pos="18830"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pbkXbVo9bwPi0e+93u38uLbJhT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A9B3"/>
    <a:srgbClr val="D8D8D8"/>
    <a:srgbClr val="E6E6E6"/>
    <a:srgbClr val="5705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CDBAF-084A-4394-BCF5-80CD23376F6A}" v="26" dt="2023-11-27T22:24:09.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93165" autoAdjust="0"/>
  </p:normalViewPr>
  <p:slideViewPr>
    <p:cSldViewPr snapToGrid="0">
      <p:cViewPr varScale="1">
        <p:scale>
          <a:sx n="23" d="100"/>
          <a:sy n="23" d="100"/>
        </p:scale>
        <p:origin x="1734" y="66"/>
      </p:cViewPr>
      <p:guideLst>
        <p:guide orient="horz" pos="9536"/>
        <p:guide pos="13494"/>
        <p:guide pos="354"/>
        <p:guide pos="26632"/>
        <p:guide orient="horz" pos="2372"/>
        <p:guide orient="horz" pos="1883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microsoft.com/office/2015/10/relationships/revisionInfo" Target="revisionInfo.xml"/><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1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Pellegrino" userId="b49ed45e-6294-4b4c-abca-28eb42d90bed" providerId="ADAL" clId="{F35EE805-FA09-4E34-A401-5BE7CC2C86A8}"/>
    <pc:docChg chg="undo redo custSel modSld modMainMaster">
      <pc:chgData name="Nicholas Pellegrino" userId="b49ed45e-6294-4b4c-abca-28eb42d90bed" providerId="ADAL" clId="{F35EE805-FA09-4E34-A401-5BE7CC2C86A8}" dt="2023-09-27T00:04:00.332" v="630" actId="207"/>
      <pc:docMkLst>
        <pc:docMk/>
      </pc:docMkLst>
      <pc:sldChg chg="addSp delSp modSp mod modNotesTx">
        <pc:chgData name="Nicholas Pellegrino" userId="b49ed45e-6294-4b4c-abca-28eb42d90bed" providerId="ADAL" clId="{F35EE805-FA09-4E34-A401-5BE7CC2C86A8}" dt="2023-09-27T00:04:00.332" v="630" actId="207"/>
        <pc:sldMkLst>
          <pc:docMk/>
          <pc:sldMk cId="0" sldId="256"/>
        </pc:sldMkLst>
        <pc:spChg chg="add del mod">
          <ac:chgData name="Nicholas Pellegrino" userId="b49ed45e-6294-4b4c-abca-28eb42d90bed" providerId="ADAL" clId="{F35EE805-FA09-4E34-A401-5BE7CC2C86A8}" dt="2023-09-26T22:39:28.409" v="461" actId="478"/>
          <ac:spMkLst>
            <pc:docMk/>
            <pc:sldMk cId="0" sldId="256"/>
            <ac:spMk id="4" creationId="{EACCA1FF-5E7D-C835-6C14-BE65830F9F90}"/>
          </ac:spMkLst>
        </pc:spChg>
        <pc:spChg chg="mod ord">
          <ac:chgData name="Nicholas Pellegrino" userId="b49ed45e-6294-4b4c-abca-28eb42d90bed" providerId="ADAL" clId="{F35EE805-FA09-4E34-A401-5BE7CC2C86A8}" dt="2023-09-26T22:44:18.659" v="485" actId="948"/>
          <ac:spMkLst>
            <pc:docMk/>
            <pc:sldMk cId="0" sldId="256"/>
            <ac:spMk id="5" creationId="{370DE077-3B7F-C484-3CF7-1F9712FDFBDF}"/>
          </ac:spMkLst>
        </pc:spChg>
        <pc:spChg chg="add del mod">
          <ac:chgData name="Nicholas Pellegrino" userId="b49ed45e-6294-4b4c-abca-28eb42d90bed" providerId="ADAL" clId="{F35EE805-FA09-4E34-A401-5BE7CC2C86A8}" dt="2023-09-26T22:41:40.699" v="463" actId="478"/>
          <ac:spMkLst>
            <pc:docMk/>
            <pc:sldMk cId="0" sldId="256"/>
            <ac:spMk id="6" creationId="{3D489988-671B-E6C3-F395-4414A756EF96}"/>
          </ac:spMkLst>
        </pc:spChg>
        <pc:spChg chg="mod">
          <ac:chgData name="Nicholas Pellegrino" userId="b49ed45e-6294-4b4c-abca-28eb42d90bed" providerId="ADAL" clId="{F35EE805-FA09-4E34-A401-5BE7CC2C86A8}" dt="2023-09-27T00:03:25.472" v="625" actId="2085"/>
          <ac:spMkLst>
            <pc:docMk/>
            <pc:sldMk cId="0" sldId="256"/>
            <ac:spMk id="7" creationId="{0276694A-D614-8D69-9600-8F323DFB4C73}"/>
          </ac:spMkLst>
        </pc:spChg>
        <pc:spChg chg="mod">
          <ac:chgData name="Nicholas Pellegrino" userId="b49ed45e-6294-4b4c-abca-28eb42d90bed" providerId="ADAL" clId="{F35EE805-FA09-4E34-A401-5BE7CC2C86A8}" dt="2023-09-27T00:03:36.541" v="627" actId="207"/>
          <ac:spMkLst>
            <pc:docMk/>
            <pc:sldMk cId="0" sldId="256"/>
            <ac:spMk id="12" creationId="{E9E5EDE1-CE10-65B3-1CA2-15CA05EAA5F4}"/>
          </ac:spMkLst>
        </pc:spChg>
        <pc:spChg chg="del mod">
          <ac:chgData name="Nicholas Pellegrino" userId="b49ed45e-6294-4b4c-abca-28eb42d90bed" providerId="ADAL" clId="{F35EE805-FA09-4E34-A401-5BE7CC2C86A8}" dt="2023-09-26T22:21:36.988" v="20" actId="21"/>
          <ac:spMkLst>
            <pc:docMk/>
            <pc:sldMk cId="0" sldId="256"/>
            <ac:spMk id="84" creationId="{00000000-0000-0000-0000-000000000000}"/>
          </ac:spMkLst>
        </pc:spChg>
        <pc:spChg chg="mod">
          <ac:chgData name="Nicholas Pellegrino" userId="b49ed45e-6294-4b4c-abca-28eb42d90bed" providerId="ADAL" clId="{F35EE805-FA09-4E34-A401-5BE7CC2C86A8}" dt="2023-09-27T00:01:57.893" v="615" actId="208"/>
          <ac:spMkLst>
            <pc:docMk/>
            <pc:sldMk cId="0" sldId="256"/>
            <ac:spMk id="85" creationId="{00000000-0000-0000-0000-000000000000}"/>
          </ac:spMkLst>
        </pc:spChg>
        <pc:spChg chg="mod">
          <ac:chgData name="Nicholas Pellegrino" userId="b49ed45e-6294-4b4c-abca-28eb42d90bed" providerId="ADAL" clId="{F35EE805-FA09-4E34-A401-5BE7CC2C86A8}" dt="2023-09-27T00:01:52.872" v="612" actId="207"/>
          <ac:spMkLst>
            <pc:docMk/>
            <pc:sldMk cId="0" sldId="256"/>
            <ac:spMk id="86" creationId="{00000000-0000-0000-0000-000000000000}"/>
          </ac:spMkLst>
        </pc:spChg>
        <pc:spChg chg="mod">
          <ac:chgData name="Nicholas Pellegrino" userId="b49ed45e-6294-4b4c-abca-28eb42d90bed" providerId="ADAL" clId="{F35EE805-FA09-4E34-A401-5BE7CC2C86A8}" dt="2023-09-27T00:01:46.333" v="609" actId="208"/>
          <ac:spMkLst>
            <pc:docMk/>
            <pc:sldMk cId="0" sldId="256"/>
            <ac:spMk id="88" creationId="{00000000-0000-0000-0000-000000000000}"/>
          </ac:spMkLst>
        </pc:spChg>
        <pc:spChg chg="mod">
          <ac:chgData name="Nicholas Pellegrino" userId="b49ed45e-6294-4b4c-abca-28eb42d90bed" providerId="ADAL" clId="{F35EE805-FA09-4E34-A401-5BE7CC2C86A8}" dt="2023-09-26T22:49:26.648" v="595" actId="20577"/>
          <ac:spMkLst>
            <pc:docMk/>
            <pc:sldMk cId="0" sldId="256"/>
            <ac:spMk id="89" creationId="{00000000-0000-0000-0000-000000000000}"/>
          </ac:spMkLst>
        </pc:spChg>
        <pc:spChg chg="mod">
          <ac:chgData name="Nicholas Pellegrino" userId="b49ed45e-6294-4b4c-abca-28eb42d90bed" providerId="ADAL" clId="{F35EE805-FA09-4E34-A401-5BE7CC2C86A8}" dt="2023-09-27T00:01:37.372" v="605" actId="208"/>
          <ac:spMkLst>
            <pc:docMk/>
            <pc:sldMk cId="0" sldId="256"/>
            <ac:spMk id="90" creationId="{00000000-0000-0000-0000-000000000000}"/>
          </ac:spMkLst>
        </pc:spChg>
        <pc:spChg chg="mod">
          <ac:chgData name="Nicholas Pellegrino" userId="b49ed45e-6294-4b4c-abca-28eb42d90bed" providerId="ADAL" clId="{F35EE805-FA09-4E34-A401-5BE7CC2C86A8}" dt="2023-09-27T00:01:23.923" v="604" actId="207"/>
          <ac:spMkLst>
            <pc:docMk/>
            <pc:sldMk cId="0" sldId="256"/>
            <ac:spMk id="92" creationId="{00000000-0000-0000-0000-000000000000}"/>
          </ac:spMkLst>
        </pc:spChg>
        <pc:spChg chg="mod">
          <ac:chgData name="Nicholas Pellegrino" userId="b49ed45e-6294-4b4c-abca-28eb42d90bed" providerId="ADAL" clId="{F35EE805-FA09-4E34-A401-5BE7CC2C86A8}" dt="2023-09-27T00:01:23.923" v="604" actId="207"/>
          <ac:spMkLst>
            <pc:docMk/>
            <pc:sldMk cId="0" sldId="256"/>
            <ac:spMk id="93" creationId="{00000000-0000-0000-0000-000000000000}"/>
          </ac:spMkLst>
        </pc:spChg>
        <pc:spChg chg="mod">
          <ac:chgData name="Nicholas Pellegrino" userId="b49ed45e-6294-4b4c-abca-28eb42d90bed" providerId="ADAL" clId="{F35EE805-FA09-4E34-A401-5BE7CC2C86A8}" dt="2023-09-26T22:37:57.219" v="456" actId="1037"/>
          <ac:spMkLst>
            <pc:docMk/>
            <pc:sldMk cId="0" sldId="256"/>
            <ac:spMk id="94" creationId="{00000000-0000-0000-0000-000000000000}"/>
          </ac:spMkLst>
        </pc:spChg>
        <pc:spChg chg="mod">
          <ac:chgData name="Nicholas Pellegrino" userId="b49ed45e-6294-4b4c-abca-28eb42d90bed" providerId="ADAL" clId="{F35EE805-FA09-4E34-A401-5BE7CC2C86A8}" dt="2023-09-27T00:02:06.037" v="616" actId="208"/>
          <ac:spMkLst>
            <pc:docMk/>
            <pc:sldMk cId="0" sldId="256"/>
            <ac:spMk id="97" creationId="{00000000-0000-0000-0000-000000000000}"/>
          </ac:spMkLst>
        </pc:spChg>
        <pc:spChg chg="mod">
          <ac:chgData name="Nicholas Pellegrino" userId="b49ed45e-6294-4b4c-abca-28eb42d90bed" providerId="ADAL" clId="{F35EE805-FA09-4E34-A401-5BE7CC2C86A8}" dt="2023-09-27T00:02:33.903" v="620" actId="208"/>
          <ac:spMkLst>
            <pc:docMk/>
            <pc:sldMk cId="0" sldId="256"/>
            <ac:spMk id="119" creationId="{00000000-0000-0000-0000-000000000000}"/>
          </ac:spMkLst>
        </pc:spChg>
        <pc:spChg chg="del mod">
          <ac:chgData name="Nicholas Pellegrino" userId="b49ed45e-6294-4b4c-abca-28eb42d90bed" providerId="ADAL" clId="{F35EE805-FA09-4E34-A401-5BE7CC2C86A8}" dt="2023-09-27T00:02:54.563" v="622" actId="478"/>
          <ac:spMkLst>
            <pc:docMk/>
            <pc:sldMk cId="0" sldId="256"/>
            <ac:spMk id="121" creationId="{00000000-0000-0000-0000-000000000000}"/>
          </ac:spMkLst>
        </pc:spChg>
        <pc:spChg chg="mod">
          <ac:chgData name="Nicholas Pellegrino" userId="b49ed45e-6294-4b4c-abca-28eb42d90bed" providerId="ADAL" clId="{F35EE805-FA09-4E34-A401-5BE7CC2C86A8}" dt="2023-09-27T00:02:24.772" v="619" actId="207"/>
          <ac:spMkLst>
            <pc:docMk/>
            <pc:sldMk cId="0" sldId="256"/>
            <ac:spMk id="122" creationId="{00000000-0000-0000-0000-000000000000}"/>
          </ac:spMkLst>
        </pc:spChg>
        <pc:spChg chg="mod">
          <ac:chgData name="Nicholas Pellegrino" userId="b49ed45e-6294-4b4c-abca-28eb42d90bed" providerId="ADAL" clId="{F35EE805-FA09-4E34-A401-5BE7CC2C86A8}" dt="2023-09-27T00:02:11.397" v="618" actId="208"/>
          <ac:spMkLst>
            <pc:docMk/>
            <pc:sldMk cId="0" sldId="256"/>
            <ac:spMk id="123" creationId="{00000000-0000-0000-0000-000000000000}"/>
          </ac:spMkLst>
        </pc:spChg>
        <pc:spChg chg="mod">
          <ac:chgData name="Nicholas Pellegrino" userId="b49ed45e-6294-4b4c-abca-28eb42d90bed" providerId="ADAL" clId="{F35EE805-FA09-4E34-A401-5BE7CC2C86A8}" dt="2023-09-27T00:03:30.312" v="626" actId="208"/>
          <ac:spMkLst>
            <pc:docMk/>
            <pc:sldMk cId="0" sldId="256"/>
            <ac:spMk id="124" creationId="{00000000-0000-0000-0000-000000000000}"/>
          </ac:spMkLst>
        </pc:spChg>
        <pc:spChg chg="mod">
          <ac:chgData name="Nicholas Pellegrino" userId="b49ed45e-6294-4b4c-abca-28eb42d90bed" providerId="ADAL" clId="{F35EE805-FA09-4E34-A401-5BE7CC2C86A8}" dt="2023-09-27T00:01:43.273" v="608" actId="207"/>
          <ac:spMkLst>
            <pc:docMk/>
            <pc:sldMk cId="0" sldId="256"/>
            <ac:spMk id="147" creationId="{00000000-0000-0000-0000-000000000000}"/>
          </ac:spMkLst>
        </pc:spChg>
        <pc:spChg chg="mod">
          <ac:chgData name="Nicholas Pellegrino" userId="b49ed45e-6294-4b4c-abca-28eb42d90bed" providerId="ADAL" clId="{F35EE805-FA09-4E34-A401-5BE7CC2C86A8}" dt="2023-09-27T00:03:52.634" v="629" actId="207"/>
          <ac:spMkLst>
            <pc:docMk/>
            <pc:sldMk cId="0" sldId="256"/>
            <ac:spMk id="148" creationId="{00000000-0000-0000-0000-000000000000}"/>
          </ac:spMkLst>
        </pc:spChg>
        <pc:spChg chg="mod">
          <ac:chgData name="Nicholas Pellegrino" userId="b49ed45e-6294-4b4c-abca-28eb42d90bed" providerId="ADAL" clId="{F35EE805-FA09-4E34-A401-5BE7CC2C86A8}" dt="2023-09-27T00:03:05.122" v="623" actId="207"/>
          <ac:spMkLst>
            <pc:docMk/>
            <pc:sldMk cId="0" sldId="256"/>
            <ac:spMk id="151" creationId="{00000000-0000-0000-0000-000000000000}"/>
          </ac:spMkLst>
        </pc:spChg>
        <pc:spChg chg="mod">
          <ac:chgData name="Nicholas Pellegrino" userId="b49ed45e-6294-4b4c-abca-28eb42d90bed" providerId="ADAL" clId="{F35EE805-FA09-4E34-A401-5BE7CC2C86A8}" dt="2023-09-27T00:03:07.913" v="624" actId="207"/>
          <ac:spMkLst>
            <pc:docMk/>
            <pc:sldMk cId="0" sldId="256"/>
            <ac:spMk id="154" creationId="{00000000-0000-0000-0000-000000000000}"/>
          </ac:spMkLst>
        </pc:spChg>
        <pc:spChg chg="mod">
          <ac:chgData name="Nicholas Pellegrino" userId="b49ed45e-6294-4b4c-abca-28eb42d90bed" providerId="ADAL" clId="{F35EE805-FA09-4E34-A401-5BE7CC2C86A8}" dt="2023-09-26T22:46:48.588" v="503"/>
          <ac:spMkLst>
            <pc:docMk/>
            <pc:sldMk cId="0" sldId="256"/>
            <ac:spMk id="160" creationId="{00000000-0000-0000-0000-000000000000}"/>
          </ac:spMkLst>
        </pc:spChg>
        <pc:spChg chg="mod">
          <ac:chgData name="Nicholas Pellegrino" userId="b49ed45e-6294-4b4c-abca-28eb42d90bed" providerId="ADAL" clId="{F35EE805-FA09-4E34-A401-5BE7CC2C86A8}" dt="2023-09-27T00:04:00.332" v="630" actId="207"/>
          <ac:spMkLst>
            <pc:docMk/>
            <pc:sldMk cId="0" sldId="256"/>
            <ac:spMk id="510" creationId="{9789F442-91D5-2B8D-F6F6-F9AA53FD6660}"/>
          </ac:spMkLst>
        </pc:spChg>
        <pc:spChg chg="mod">
          <ac:chgData name="Nicholas Pellegrino" userId="b49ed45e-6294-4b4c-abca-28eb42d90bed" providerId="ADAL" clId="{F35EE805-FA09-4E34-A401-5BE7CC2C86A8}" dt="2023-09-27T00:03:45.962" v="628" actId="207"/>
          <ac:spMkLst>
            <pc:docMk/>
            <pc:sldMk cId="0" sldId="256"/>
            <ac:spMk id="536" creationId="{CD9B6840-F01E-1B82-2779-75804048AA66}"/>
          </ac:spMkLst>
        </pc:spChg>
        <pc:spChg chg="mod">
          <ac:chgData name="Nicholas Pellegrino" userId="b49ed45e-6294-4b4c-abca-28eb42d90bed" providerId="ADAL" clId="{F35EE805-FA09-4E34-A401-5BE7CC2C86A8}" dt="2023-09-26T22:44:36.608" v="486" actId="255"/>
          <ac:spMkLst>
            <pc:docMk/>
            <pc:sldMk cId="0" sldId="256"/>
            <ac:spMk id="539" creationId="{BB3AA14E-CFBC-DB87-8463-7FAABD464445}"/>
          </ac:spMkLst>
        </pc:spChg>
        <pc:grpChg chg="mod">
          <ac:chgData name="Nicholas Pellegrino" userId="b49ed45e-6294-4b4c-abca-28eb42d90bed" providerId="ADAL" clId="{F35EE805-FA09-4E34-A401-5BE7CC2C86A8}" dt="2023-09-27T00:01:50.623" v="611" actId="1076"/>
          <ac:grpSpMkLst>
            <pc:docMk/>
            <pc:sldMk cId="0" sldId="256"/>
            <ac:grpSpMk id="2" creationId="{4720C361-B672-A3BC-A29B-D07B5879C990}"/>
          </ac:grpSpMkLst>
        </pc:grpChg>
        <pc:grpChg chg="mod">
          <ac:chgData name="Nicholas Pellegrino" userId="b49ed45e-6294-4b4c-abca-28eb42d90bed" providerId="ADAL" clId="{F35EE805-FA09-4E34-A401-5BE7CC2C86A8}" dt="2023-09-27T00:01:41.162" v="607" actId="207"/>
          <ac:grpSpMkLst>
            <pc:docMk/>
            <pc:sldMk cId="0" sldId="256"/>
            <ac:grpSpMk id="3" creationId="{E64C57A0-8EB7-E6BD-8BAD-D82CD6EC1D47}"/>
          </ac:grpSpMkLst>
        </pc:grpChg>
        <pc:grpChg chg="mod">
          <ac:chgData name="Nicholas Pellegrino" userId="b49ed45e-6294-4b4c-abca-28eb42d90bed" providerId="ADAL" clId="{F35EE805-FA09-4E34-A401-5BE7CC2C86A8}" dt="2023-09-26T22:29:41.719" v="267" actId="1076"/>
          <ac:grpSpMkLst>
            <pc:docMk/>
            <pc:sldMk cId="0" sldId="256"/>
            <ac:grpSpMk id="10" creationId="{6E12DA81-986B-D7FF-99EA-A8BEA59D2DA4}"/>
          </ac:grpSpMkLst>
        </pc:grpChg>
        <pc:grpChg chg="mod">
          <ac:chgData name="Nicholas Pellegrino" userId="b49ed45e-6294-4b4c-abca-28eb42d90bed" providerId="ADAL" clId="{F35EE805-FA09-4E34-A401-5BE7CC2C86A8}" dt="2023-09-27T00:01:23.923" v="604" actId="207"/>
          <ac:grpSpMkLst>
            <pc:docMk/>
            <pc:sldMk cId="0" sldId="256"/>
            <ac:grpSpMk id="91" creationId="{00000000-0000-0000-0000-000000000000}"/>
          </ac:grpSpMkLst>
        </pc:grpChg>
        <pc:grpChg chg="del">
          <ac:chgData name="Nicholas Pellegrino" userId="b49ed45e-6294-4b4c-abca-28eb42d90bed" providerId="ADAL" clId="{F35EE805-FA09-4E34-A401-5BE7CC2C86A8}" dt="2023-09-27T00:02:54.563" v="622" actId="478"/>
          <ac:grpSpMkLst>
            <pc:docMk/>
            <pc:sldMk cId="0" sldId="256"/>
            <ac:grpSpMk id="120" creationId="{00000000-0000-0000-0000-000000000000}"/>
          </ac:grpSpMkLst>
        </pc:grpChg>
        <pc:grpChg chg="mod">
          <ac:chgData name="Nicholas Pellegrino" userId="b49ed45e-6294-4b4c-abca-28eb42d90bed" providerId="ADAL" clId="{F35EE805-FA09-4E34-A401-5BE7CC2C86A8}" dt="2023-09-26T22:26:51.659" v="63" actId="1076"/>
          <ac:grpSpMkLst>
            <pc:docMk/>
            <pc:sldMk cId="0" sldId="256"/>
            <ac:grpSpMk id="152" creationId="{00000000-0000-0000-0000-000000000000}"/>
          </ac:grpSpMkLst>
        </pc:grpChg>
        <pc:picChg chg="del">
          <ac:chgData name="Nicholas Pellegrino" userId="b49ed45e-6294-4b4c-abca-28eb42d90bed" providerId="ADAL" clId="{F35EE805-FA09-4E34-A401-5BE7CC2C86A8}" dt="2023-09-26T22:42:27.172" v="466" actId="478"/>
          <ac:picMkLst>
            <pc:docMk/>
            <pc:sldMk cId="0" sldId="256"/>
            <ac:picMk id="511" creationId="{83BAF31F-7BA4-CA5A-9282-2CA3CE18562B}"/>
          </ac:picMkLst>
        </pc:picChg>
        <pc:picChg chg="del">
          <ac:chgData name="Nicholas Pellegrino" userId="b49ed45e-6294-4b4c-abca-28eb42d90bed" providerId="ADAL" clId="{F35EE805-FA09-4E34-A401-5BE7CC2C86A8}" dt="2023-09-26T22:42:22.963" v="464" actId="478"/>
          <ac:picMkLst>
            <pc:docMk/>
            <pc:sldMk cId="0" sldId="256"/>
            <ac:picMk id="535" creationId="{A5050539-27BE-E7EB-5166-54118A73C608}"/>
          </ac:picMkLst>
        </pc:picChg>
        <pc:picChg chg="del">
          <ac:chgData name="Nicholas Pellegrino" userId="b49ed45e-6294-4b4c-abca-28eb42d90bed" providerId="ADAL" clId="{F35EE805-FA09-4E34-A401-5BE7CC2C86A8}" dt="2023-09-26T22:42:23.349" v="465" actId="478"/>
          <ac:picMkLst>
            <pc:docMk/>
            <pc:sldMk cId="0" sldId="256"/>
            <ac:picMk id="538" creationId="{3028E545-2A8A-907F-1CD6-B4EBBB9F0BEC}"/>
          </ac:picMkLst>
        </pc:picChg>
      </pc:sldChg>
      <pc:sldMasterChg chg="addSp delSp modSp mod setBg delSldLayout modSldLayout">
        <pc:chgData name="Nicholas Pellegrino" userId="b49ed45e-6294-4b4c-abca-28eb42d90bed" providerId="ADAL" clId="{F35EE805-FA09-4E34-A401-5BE7CC2C86A8}" dt="2023-09-26T23:52:18.720" v="598"/>
        <pc:sldMasterMkLst>
          <pc:docMk/>
          <pc:sldMasterMk cId="0" sldId="2147483648"/>
        </pc:sldMasterMkLst>
        <pc:spChg chg="add del mod">
          <ac:chgData name="Nicholas Pellegrino" userId="b49ed45e-6294-4b4c-abca-28eb42d90bed" providerId="ADAL" clId="{F35EE805-FA09-4E34-A401-5BE7CC2C86A8}" dt="2023-09-26T22:22:18.379" v="25" actId="478"/>
          <ac:spMkLst>
            <pc:docMk/>
            <pc:sldMasterMk cId="0" sldId="2147483648"/>
            <ac:spMk id="2" creationId="{AA9A52F6-6D6C-0598-6C16-F7F91B42C70F}"/>
          </ac:spMkLst>
        </pc:spChg>
        <pc:spChg chg="del">
          <ac:chgData name="Nicholas Pellegrino" userId="b49ed45e-6294-4b4c-abca-28eb42d90bed" providerId="ADAL" clId="{F35EE805-FA09-4E34-A401-5BE7CC2C86A8}" dt="2023-09-26T22:21:09.998" v="5" actId="478"/>
          <ac:spMkLst>
            <pc:docMk/>
            <pc:sldMasterMk cId="0" sldId="2147483648"/>
            <ac:spMk id="6" creationId="{00000000-0000-0000-0000-000000000000}"/>
          </ac:spMkLst>
        </pc:spChg>
        <pc:spChg chg="del">
          <ac:chgData name="Nicholas Pellegrino" userId="b49ed45e-6294-4b4c-abca-28eb42d90bed" providerId="ADAL" clId="{F35EE805-FA09-4E34-A401-5BE7CC2C86A8}" dt="2023-09-26T22:21:10.519" v="6" actId="478"/>
          <ac:spMkLst>
            <pc:docMk/>
            <pc:sldMasterMk cId="0" sldId="2147483648"/>
            <ac:spMk id="7" creationId="{00000000-0000-0000-0000-000000000000}"/>
          </ac:spMkLst>
        </pc:spChg>
        <pc:spChg chg="del">
          <ac:chgData name="Nicholas Pellegrino" userId="b49ed45e-6294-4b4c-abca-28eb42d90bed" providerId="ADAL" clId="{F35EE805-FA09-4E34-A401-5BE7CC2C86A8}" dt="2023-09-26T22:21:11.611" v="7" actId="478"/>
          <ac:spMkLst>
            <pc:docMk/>
            <pc:sldMasterMk cId="0" sldId="2147483648"/>
            <ac:spMk id="8" creationId="{00000000-0000-0000-0000-000000000000}"/>
          </ac:spMkLst>
        </pc:spChg>
        <pc:spChg chg="del">
          <ac:chgData name="Nicholas Pellegrino" userId="b49ed45e-6294-4b4c-abca-28eb42d90bed" providerId="ADAL" clId="{F35EE805-FA09-4E34-A401-5BE7CC2C86A8}" dt="2023-09-26T22:21:12.779" v="8" actId="478"/>
          <ac:spMkLst>
            <pc:docMk/>
            <pc:sldMasterMk cId="0" sldId="2147483648"/>
            <ac:spMk id="9" creationId="{00000000-0000-0000-0000-000000000000}"/>
          </ac:spMkLst>
        </pc:spChg>
        <pc:spChg chg="del">
          <ac:chgData name="Nicholas Pellegrino" userId="b49ed45e-6294-4b4c-abca-28eb42d90bed" providerId="ADAL" clId="{F35EE805-FA09-4E34-A401-5BE7CC2C86A8}" dt="2023-09-26T22:21:13.899" v="9" actId="478"/>
          <ac:spMkLst>
            <pc:docMk/>
            <pc:sldMasterMk cId="0" sldId="2147483648"/>
            <ac:spMk id="10" creationId="{00000000-0000-0000-0000-000000000000}"/>
          </ac:spMkLst>
        </pc:spChg>
        <pc:sldLayoutChg chg="delSp mod">
          <pc:chgData name="Nicholas Pellegrino" userId="b49ed45e-6294-4b4c-abca-28eb42d90bed" providerId="ADAL" clId="{F35EE805-FA09-4E34-A401-5BE7CC2C86A8}" dt="2023-09-26T22:21:07.529" v="4" actId="478"/>
          <pc:sldLayoutMkLst>
            <pc:docMk/>
            <pc:sldMasterMk cId="0" sldId="2147483648"/>
            <pc:sldLayoutMk cId="0" sldId="2147483649"/>
          </pc:sldLayoutMkLst>
          <pc:spChg chg="del">
            <ac:chgData name="Nicholas Pellegrino" userId="b49ed45e-6294-4b4c-abca-28eb42d90bed" providerId="ADAL" clId="{F35EE805-FA09-4E34-A401-5BE7CC2C86A8}" dt="2023-09-26T22:21:02.019" v="0" actId="478"/>
            <ac:spMkLst>
              <pc:docMk/>
              <pc:sldMasterMk cId="0" sldId="2147483648"/>
              <pc:sldLayoutMk cId="0" sldId="2147483649"/>
              <ac:spMk id="12" creationId="{00000000-0000-0000-0000-000000000000}"/>
            </ac:spMkLst>
          </pc:spChg>
          <pc:spChg chg="del">
            <ac:chgData name="Nicholas Pellegrino" userId="b49ed45e-6294-4b4c-abca-28eb42d90bed" providerId="ADAL" clId="{F35EE805-FA09-4E34-A401-5BE7CC2C86A8}" dt="2023-09-26T22:21:04.189" v="1" actId="478"/>
            <ac:spMkLst>
              <pc:docMk/>
              <pc:sldMasterMk cId="0" sldId="2147483648"/>
              <pc:sldLayoutMk cId="0" sldId="2147483649"/>
              <ac:spMk id="13" creationId="{00000000-0000-0000-0000-000000000000}"/>
            </ac:spMkLst>
          </pc:spChg>
          <pc:spChg chg="del">
            <ac:chgData name="Nicholas Pellegrino" userId="b49ed45e-6294-4b4c-abca-28eb42d90bed" providerId="ADAL" clId="{F35EE805-FA09-4E34-A401-5BE7CC2C86A8}" dt="2023-09-26T22:21:05.309" v="2" actId="478"/>
            <ac:spMkLst>
              <pc:docMk/>
              <pc:sldMasterMk cId="0" sldId="2147483648"/>
              <pc:sldLayoutMk cId="0" sldId="2147483649"/>
              <ac:spMk id="14" creationId="{00000000-0000-0000-0000-000000000000}"/>
            </ac:spMkLst>
          </pc:spChg>
          <pc:spChg chg="del">
            <ac:chgData name="Nicholas Pellegrino" userId="b49ed45e-6294-4b4c-abca-28eb42d90bed" providerId="ADAL" clId="{F35EE805-FA09-4E34-A401-5BE7CC2C86A8}" dt="2023-09-26T22:21:06.309" v="3" actId="478"/>
            <ac:spMkLst>
              <pc:docMk/>
              <pc:sldMasterMk cId="0" sldId="2147483648"/>
              <pc:sldLayoutMk cId="0" sldId="2147483649"/>
              <ac:spMk id="15" creationId="{00000000-0000-0000-0000-000000000000}"/>
            </ac:spMkLst>
          </pc:spChg>
          <pc:spChg chg="del">
            <ac:chgData name="Nicholas Pellegrino" userId="b49ed45e-6294-4b4c-abca-28eb42d90bed" providerId="ADAL" clId="{F35EE805-FA09-4E34-A401-5BE7CC2C86A8}" dt="2023-09-26T22:21:07.529" v="4" actId="478"/>
            <ac:spMkLst>
              <pc:docMk/>
              <pc:sldMasterMk cId="0" sldId="2147483648"/>
              <pc:sldLayoutMk cId="0" sldId="2147483649"/>
              <ac:spMk id="16" creationId="{00000000-0000-0000-0000-000000000000}"/>
            </ac:spMkLst>
          </pc:spChg>
        </pc:sldLayoutChg>
        <pc:sldLayoutChg chg="del">
          <pc:chgData name="Nicholas Pellegrino" userId="b49ed45e-6294-4b4c-abca-28eb42d90bed" providerId="ADAL" clId="{F35EE805-FA09-4E34-A401-5BE7CC2C86A8}" dt="2023-09-26T22:21:17.819" v="10" actId="2696"/>
          <pc:sldLayoutMkLst>
            <pc:docMk/>
            <pc:sldMasterMk cId="0" sldId="2147483648"/>
            <pc:sldLayoutMk cId="0" sldId="2147483650"/>
          </pc:sldLayoutMkLst>
        </pc:sldLayoutChg>
        <pc:sldLayoutChg chg="del">
          <pc:chgData name="Nicholas Pellegrino" userId="b49ed45e-6294-4b4c-abca-28eb42d90bed" providerId="ADAL" clId="{F35EE805-FA09-4E34-A401-5BE7CC2C86A8}" dt="2023-09-26T22:21:17.829" v="11" actId="2696"/>
          <pc:sldLayoutMkLst>
            <pc:docMk/>
            <pc:sldMasterMk cId="0" sldId="2147483648"/>
            <pc:sldLayoutMk cId="0" sldId="2147483651"/>
          </pc:sldLayoutMkLst>
        </pc:sldLayoutChg>
        <pc:sldLayoutChg chg="del">
          <pc:chgData name="Nicholas Pellegrino" userId="b49ed45e-6294-4b4c-abca-28eb42d90bed" providerId="ADAL" clId="{F35EE805-FA09-4E34-A401-5BE7CC2C86A8}" dt="2023-09-26T22:21:17.839" v="12" actId="2696"/>
          <pc:sldLayoutMkLst>
            <pc:docMk/>
            <pc:sldMasterMk cId="0" sldId="2147483648"/>
            <pc:sldLayoutMk cId="0" sldId="2147483652"/>
          </pc:sldLayoutMkLst>
        </pc:sldLayoutChg>
        <pc:sldLayoutChg chg="del">
          <pc:chgData name="Nicholas Pellegrino" userId="b49ed45e-6294-4b4c-abca-28eb42d90bed" providerId="ADAL" clId="{F35EE805-FA09-4E34-A401-5BE7CC2C86A8}" dt="2023-09-26T22:21:17.849" v="13" actId="2696"/>
          <pc:sldLayoutMkLst>
            <pc:docMk/>
            <pc:sldMasterMk cId="0" sldId="2147483648"/>
            <pc:sldLayoutMk cId="0" sldId="2147483653"/>
          </pc:sldLayoutMkLst>
        </pc:sldLayoutChg>
        <pc:sldLayoutChg chg="del">
          <pc:chgData name="Nicholas Pellegrino" userId="b49ed45e-6294-4b4c-abca-28eb42d90bed" providerId="ADAL" clId="{F35EE805-FA09-4E34-A401-5BE7CC2C86A8}" dt="2023-09-26T22:21:17.854" v="14" actId="2696"/>
          <pc:sldLayoutMkLst>
            <pc:docMk/>
            <pc:sldMasterMk cId="0" sldId="2147483648"/>
            <pc:sldLayoutMk cId="0" sldId="2147483654"/>
          </pc:sldLayoutMkLst>
        </pc:sldLayoutChg>
        <pc:sldLayoutChg chg="del">
          <pc:chgData name="Nicholas Pellegrino" userId="b49ed45e-6294-4b4c-abca-28eb42d90bed" providerId="ADAL" clId="{F35EE805-FA09-4E34-A401-5BE7CC2C86A8}" dt="2023-09-26T22:21:17.868" v="15" actId="2696"/>
          <pc:sldLayoutMkLst>
            <pc:docMk/>
            <pc:sldMasterMk cId="0" sldId="2147483648"/>
            <pc:sldLayoutMk cId="0" sldId="2147483656"/>
          </pc:sldLayoutMkLst>
        </pc:sldLayoutChg>
        <pc:sldLayoutChg chg="del">
          <pc:chgData name="Nicholas Pellegrino" userId="b49ed45e-6294-4b4c-abca-28eb42d90bed" providerId="ADAL" clId="{F35EE805-FA09-4E34-A401-5BE7CC2C86A8}" dt="2023-09-26T22:21:17.873" v="16" actId="2696"/>
          <pc:sldLayoutMkLst>
            <pc:docMk/>
            <pc:sldMasterMk cId="0" sldId="2147483648"/>
            <pc:sldLayoutMk cId="0" sldId="2147483657"/>
          </pc:sldLayoutMkLst>
        </pc:sldLayoutChg>
        <pc:sldLayoutChg chg="del">
          <pc:chgData name="Nicholas Pellegrino" userId="b49ed45e-6294-4b4c-abca-28eb42d90bed" providerId="ADAL" clId="{F35EE805-FA09-4E34-A401-5BE7CC2C86A8}" dt="2023-09-26T22:21:17.884" v="17" actId="2696"/>
          <pc:sldLayoutMkLst>
            <pc:docMk/>
            <pc:sldMasterMk cId="0" sldId="2147483648"/>
            <pc:sldLayoutMk cId="0" sldId="2147483658"/>
          </pc:sldLayoutMkLst>
        </pc:sldLayoutChg>
        <pc:sldLayoutChg chg="del">
          <pc:chgData name="Nicholas Pellegrino" userId="b49ed45e-6294-4b4c-abca-28eb42d90bed" providerId="ADAL" clId="{F35EE805-FA09-4E34-A401-5BE7CC2C86A8}" dt="2023-09-26T22:21:17.894" v="18" actId="2696"/>
          <pc:sldLayoutMkLst>
            <pc:docMk/>
            <pc:sldMasterMk cId="0" sldId="2147483648"/>
            <pc:sldLayoutMk cId="0" sldId="2147483659"/>
          </pc:sldLayoutMkLst>
        </pc:sldLayoutChg>
      </pc:sldMasterChg>
    </pc:docChg>
  </pc:docChgLst>
  <pc:docChgLst>
    <pc:chgData name="Paul Fieguth" userId="S::pfieguth@uwaterloo.ca::f58e2f7c-f3a7-4e01-bc5d-77e990023454" providerId="AD" clId="Web-{3A0B9FD7-57C0-41B3-FD9D-026B92D7BAD0}"/>
    <pc:docChg chg="modSld">
      <pc:chgData name="Paul Fieguth" userId="S::pfieguth@uwaterloo.ca::f58e2f7c-f3a7-4e01-bc5d-77e990023454" providerId="AD" clId="Web-{3A0B9FD7-57C0-41B3-FD9D-026B92D7BAD0}" dt="2022-12-02T14:03:51.016" v="2" actId="14100"/>
      <pc:docMkLst>
        <pc:docMk/>
      </pc:docMkLst>
      <pc:sldChg chg="modSp">
        <pc:chgData name="Paul Fieguth" userId="S::pfieguth@uwaterloo.ca::f58e2f7c-f3a7-4e01-bc5d-77e990023454" providerId="AD" clId="Web-{3A0B9FD7-57C0-41B3-FD9D-026B92D7BAD0}" dt="2022-12-02T14:03:51.016" v="2" actId="14100"/>
        <pc:sldMkLst>
          <pc:docMk/>
          <pc:sldMk cId="0" sldId="256"/>
        </pc:sldMkLst>
        <pc:spChg chg="mod">
          <ac:chgData name="Paul Fieguth" userId="S::pfieguth@uwaterloo.ca::f58e2f7c-f3a7-4e01-bc5d-77e990023454" providerId="AD" clId="Web-{3A0B9FD7-57C0-41B3-FD9D-026B92D7BAD0}" dt="2022-12-02T14:03:51.016" v="2" actId="14100"/>
          <ac:spMkLst>
            <pc:docMk/>
            <pc:sldMk cId="0" sldId="256"/>
            <ac:spMk id="84" creationId="{00000000-0000-0000-0000-000000000000}"/>
          </ac:spMkLst>
        </pc:spChg>
      </pc:sldChg>
    </pc:docChg>
  </pc:docChgLst>
  <pc:docChgLst>
    <pc:chgData name="Nicholas Pellegrino" userId="b49ed45e-6294-4b4c-abca-28eb42d90bed" providerId="ADAL" clId="{0E8CDBAF-084A-4394-BCF5-80CD23376F6A}"/>
    <pc:docChg chg="undo custSel modSld modNotesMaster">
      <pc:chgData name="Nicholas Pellegrino" userId="b49ed45e-6294-4b4c-abca-28eb42d90bed" providerId="ADAL" clId="{0E8CDBAF-084A-4394-BCF5-80CD23376F6A}" dt="2023-11-27T22:23:13.717" v="203" actId="1076"/>
      <pc:docMkLst>
        <pc:docMk/>
      </pc:docMkLst>
      <pc:sldChg chg="addSp delSp modSp mod modNotes modNotesTx">
        <pc:chgData name="Nicholas Pellegrino" userId="b49ed45e-6294-4b4c-abca-28eb42d90bed" providerId="ADAL" clId="{0E8CDBAF-084A-4394-BCF5-80CD23376F6A}" dt="2023-11-27T22:23:13.717" v="203" actId="1076"/>
        <pc:sldMkLst>
          <pc:docMk/>
          <pc:sldMk cId="0" sldId="256"/>
        </pc:sldMkLst>
        <pc:spChg chg="mod">
          <ac:chgData name="Nicholas Pellegrino" userId="b49ed45e-6294-4b4c-abca-28eb42d90bed" providerId="ADAL" clId="{0E8CDBAF-084A-4394-BCF5-80CD23376F6A}" dt="2023-11-27T22:17:09.189" v="144" actId="255"/>
          <ac:spMkLst>
            <pc:docMk/>
            <pc:sldMk cId="0" sldId="256"/>
            <ac:spMk id="5" creationId="{370DE077-3B7F-C484-3CF7-1F9712FDFBDF}"/>
          </ac:spMkLst>
        </pc:spChg>
        <pc:spChg chg="mod">
          <ac:chgData name="Nicholas Pellegrino" userId="b49ed45e-6294-4b4c-abca-28eb42d90bed" providerId="ADAL" clId="{0E8CDBAF-084A-4394-BCF5-80CD23376F6A}" dt="2023-11-27T22:05:58.642" v="1"/>
          <ac:spMkLst>
            <pc:docMk/>
            <pc:sldMk cId="0" sldId="256"/>
            <ac:spMk id="7" creationId="{0276694A-D614-8D69-9600-8F323DFB4C73}"/>
          </ac:spMkLst>
        </pc:spChg>
        <pc:spChg chg="mod">
          <ac:chgData name="Nicholas Pellegrino" userId="b49ed45e-6294-4b4c-abca-28eb42d90bed" providerId="ADAL" clId="{0E8CDBAF-084A-4394-BCF5-80CD23376F6A}" dt="2023-11-27T22:20:17.718" v="165" actId="255"/>
          <ac:spMkLst>
            <pc:docMk/>
            <pc:sldMk cId="0" sldId="256"/>
            <ac:spMk id="12" creationId="{E9E5EDE1-CE10-65B3-1CA2-15CA05EAA5F4}"/>
          </ac:spMkLst>
        </pc:spChg>
        <pc:spChg chg="mod">
          <ac:chgData name="Nicholas Pellegrino" userId="b49ed45e-6294-4b4c-abca-28eb42d90bed" providerId="ADAL" clId="{0E8CDBAF-084A-4394-BCF5-80CD23376F6A}" dt="2023-11-27T22:11:17.107" v="66" actId="14100"/>
          <ac:spMkLst>
            <pc:docMk/>
            <pc:sldMk cId="0" sldId="256"/>
            <ac:spMk id="14" creationId="{CC3EB6CF-A6F5-B03D-C0D4-3C930BD1B560}"/>
          </ac:spMkLst>
        </pc:spChg>
        <pc:spChg chg="mod">
          <ac:chgData name="Nicholas Pellegrino" userId="b49ed45e-6294-4b4c-abca-28eb42d90bed" providerId="ADAL" clId="{0E8CDBAF-084A-4394-BCF5-80CD23376F6A}" dt="2023-11-27T22:10:28.647" v="62"/>
          <ac:spMkLst>
            <pc:docMk/>
            <pc:sldMk cId="0" sldId="256"/>
            <ac:spMk id="15" creationId="{97740387-D997-D5AC-E720-EC02EAB5E1FD}"/>
          </ac:spMkLst>
        </pc:spChg>
        <pc:spChg chg="add del mod">
          <ac:chgData name="Nicholas Pellegrino" userId="b49ed45e-6294-4b4c-abca-28eb42d90bed" providerId="ADAL" clId="{0E8CDBAF-084A-4394-BCF5-80CD23376F6A}" dt="2023-11-27T22:11:26.190" v="69" actId="478"/>
          <ac:spMkLst>
            <pc:docMk/>
            <pc:sldMk cId="0" sldId="256"/>
            <ac:spMk id="16" creationId="{0F64CD0A-9196-3D37-A901-B35C0E12F676}"/>
          </ac:spMkLst>
        </pc:spChg>
        <pc:spChg chg="add del mod">
          <ac:chgData name="Nicholas Pellegrino" userId="b49ed45e-6294-4b4c-abca-28eb42d90bed" providerId="ADAL" clId="{0E8CDBAF-084A-4394-BCF5-80CD23376F6A}" dt="2023-11-27T22:11:26.190" v="69" actId="478"/>
          <ac:spMkLst>
            <pc:docMk/>
            <pc:sldMk cId="0" sldId="256"/>
            <ac:spMk id="17" creationId="{6DD6B4D8-EF2A-5B69-0BEF-F563C1A4B925}"/>
          </ac:spMkLst>
        </pc:spChg>
        <pc:spChg chg="mod">
          <ac:chgData name="Nicholas Pellegrino" userId="b49ed45e-6294-4b4c-abca-28eb42d90bed" providerId="ADAL" clId="{0E8CDBAF-084A-4394-BCF5-80CD23376F6A}" dt="2023-11-27T22:11:31.407" v="70"/>
          <ac:spMkLst>
            <pc:docMk/>
            <pc:sldMk cId="0" sldId="256"/>
            <ac:spMk id="19" creationId="{0016FA57-9C20-06DF-0AFF-4A9879EF2E5B}"/>
          </ac:spMkLst>
        </pc:spChg>
        <pc:spChg chg="mod">
          <ac:chgData name="Nicholas Pellegrino" userId="b49ed45e-6294-4b4c-abca-28eb42d90bed" providerId="ADAL" clId="{0E8CDBAF-084A-4394-BCF5-80CD23376F6A}" dt="2023-11-27T22:22:14.578" v="185" actId="1035"/>
          <ac:spMkLst>
            <pc:docMk/>
            <pc:sldMk cId="0" sldId="256"/>
            <ac:spMk id="20" creationId="{A2AC32EA-3E0A-E97A-AB93-6CD5BC00AF45}"/>
          </ac:spMkLst>
        </pc:spChg>
        <pc:spChg chg="add del mod">
          <ac:chgData name="Nicholas Pellegrino" userId="b49ed45e-6294-4b4c-abca-28eb42d90bed" providerId="ADAL" clId="{0E8CDBAF-084A-4394-BCF5-80CD23376F6A}" dt="2023-11-27T22:19:15.077" v="156" actId="478"/>
          <ac:spMkLst>
            <pc:docMk/>
            <pc:sldMk cId="0" sldId="256"/>
            <ac:spMk id="21" creationId="{78D3C58C-D94B-A95D-DC63-069B568A8BFC}"/>
          </ac:spMkLst>
        </pc:spChg>
        <pc:spChg chg="add del mod">
          <ac:chgData name="Nicholas Pellegrino" userId="b49ed45e-6294-4b4c-abca-28eb42d90bed" providerId="ADAL" clId="{0E8CDBAF-084A-4394-BCF5-80CD23376F6A}" dt="2023-11-27T22:19:16.538" v="157" actId="478"/>
          <ac:spMkLst>
            <pc:docMk/>
            <pc:sldMk cId="0" sldId="256"/>
            <ac:spMk id="22" creationId="{4943BE0A-4C85-6685-7EAA-4E9F8086D500}"/>
          </ac:spMkLst>
        </pc:spChg>
        <pc:spChg chg="add mod">
          <ac:chgData name="Nicholas Pellegrino" userId="b49ed45e-6294-4b4c-abca-28eb42d90bed" providerId="ADAL" clId="{0E8CDBAF-084A-4394-BCF5-80CD23376F6A}" dt="2023-11-27T22:17:33.767" v="147" actId="255"/>
          <ac:spMkLst>
            <pc:docMk/>
            <pc:sldMk cId="0" sldId="256"/>
            <ac:spMk id="23" creationId="{BF5F49E1-3496-CD9F-8CF4-465CAF558EBB}"/>
          </ac:spMkLst>
        </pc:spChg>
        <pc:spChg chg="add mod">
          <ac:chgData name="Nicholas Pellegrino" userId="b49ed45e-6294-4b4c-abca-28eb42d90bed" providerId="ADAL" clId="{0E8CDBAF-084A-4394-BCF5-80CD23376F6A}" dt="2023-11-27T22:23:13.717" v="203" actId="1076"/>
          <ac:spMkLst>
            <pc:docMk/>
            <pc:sldMk cId="0" sldId="256"/>
            <ac:spMk id="29" creationId="{93C24900-D513-B8D6-A561-525D76DA90D6}"/>
          </ac:spMkLst>
        </pc:spChg>
        <pc:spChg chg="mod">
          <ac:chgData name="Nicholas Pellegrino" userId="b49ed45e-6294-4b4c-abca-28eb42d90bed" providerId="ADAL" clId="{0E8CDBAF-084A-4394-BCF5-80CD23376F6A}" dt="2023-11-27T22:22:28.257" v="186"/>
          <ac:spMkLst>
            <pc:docMk/>
            <pc:sldMk cId="0" sldId="256"/>
            <ac:spMk id="34" creationId="{35198F3C-7017-7653-6352-804A03220296}"/>
          </ac:spMkLst>
        </pc:spChg>
        <pc:spChg chg="mod">
          <ac:chgData name="Nicholas Pellegrino" userId="b49ed45e-6294-4b4c-abca-28eb42d90bed" providerId="ADAL" clId="{0E8CDBAF-084A-4394-BCF5-80CD23376F6A}" dt="2023-11-27T22:22:28.257" v="186"/>
          <ac:spMkLst>
            <pc:docMk/>
            <pc:sldMk cId="0" sldId="256"/>
            <ac:spMk id="36" creationId="{70D7AC1C-D463-FB19-F5B6-9F5873461D2F}"/>
          </ac:spMkLst>
        </pc:spChg>
        <pc:spChg chg="add del mod">
          <ac:chgData name="Nicholas Pellegrino" userId="b49ed45e-6294-4b4c-abca-28eb42d90bed" providerId="ADAL" clId="{0E8CDBAF-084A-4394-BCF5-80CD23376F6A}" dt="2023-11-27T22:22:32.018" v="189"/>
          <ac:spMkLst>
            <pc:docMk/>
            <pc:sldMk cId="0" sldId="256"/>
            <ac:spMk id="37" creationId="{4392A676-2901-9BF4-827C-6B6988D7A34C}"/>
          </ac:spMkLst>
        </pc:spChg>
        <pc:spChg chg="mod">
          <ac:chgData name="Nicholas Pellegrino" userId="b49ed45e-6294-4b4c-abca-28eb42d90bed" providerId="ADAL" clId="{0E8CDBAF-084A-4394-BCF5-80CD23376F6A}" dt="2023-11-27T22:22:35.287" v="190"/>
          <ac:spMkLst>
            <pc:docMk/>
            <pc:sldMk cId="0" sldId="256"/>
            <ac:spMk id="42" creationId="{882A020A-2216-7FE1-C6BF-F9AB77DDD115}"/>
          </ac:spMkLst>
        </pc:spChg>
        <pc:spChg chg="mod">
          <ac:chgData name="Nicholas Pellegrino" userId="b49ed45e-6294-4b4c-abca-28eb42d90bed" providerId="ADAL" clId="{0E8CDBAF-084A-4394-BCF5-80CD23376F6A}" dt="2023-11-27T22:22:35.287" v="190"/>
          <ac:spMkLst>
            <pc:docMk/>
            <pc:sldMk cId="0" sldId="256"/>
            <ac:spMk id="44" creationId="{981BABB9-C73A-1CFD-DF36-E793291DCE6B}"/>
          </ac:spMkLst>
        </pc:spChg>
        <pc:spChg chg="add mod">
          <ac:chgData name="Nicholas Pellegrino" userId="b49ed45e-6294-4b4c-abca-28eb42d90bed" providerId="ADAL" clId="{0E8CDBAF-084A-4394-BCF5-80CD23376F6A}" dt="2023-11-27T22:22:50.677" v="194" actId="164"/>
          <ac:spMkLst>
            <pc:docMk/>
            <pc:sldMk cId="0" sldId="256"/>
            <ac:spMk id="45" creationId="{79E19C05-102C-DEA4-E58E-B88E4D4BE2EF}"/>
          </ac:spMkLst>
        </pc:spChg>
        <pc:spChg chg="add mod">
          <ac:chgData name="Nicholas Pellegrino" userId="b49ed45e-6294-4b4c-abca-28eb42d90bed" providerId="ADAL" clId="{0E8CDBAF-084A-4394-BCF5-80CD23376F6A}" dt="2023-11-27T22:22:50.677" v="194" actId="164"/>
          <ac:spMkLst>
            <pc:docMk/>
            <pc:sldMk cId="0" sldId="256"/>
            <ac:spMk id="46" creationId="{3F4A26CC-5D83-7373-7965-DBA5DD48078B}"/>
          </ac:spMkLst>
        </pc:spChg>
        <pc:spChg chg="add mod">
          <ac:chgData name="Nicholas Pellegrino" userId="b49ed45e-6294-4b4c-abca-28eb42d90bed" providerId="ADAL" clId="{0E8CDBAF-084A-4394-BCF5-80CD23376F6A}" dt="2023-11-27T22:23:06.137" v="201" actId="20577"/>
          <ac:spMkLst>
            <pc:docMk/>
            <pc:sldMk cId="0" sldId="256"/>
            <ac:spMk id="47" creationId="{B998FF9B-9D7B-8830-66DB-257C544C0EE0}"/>
          </ac:spMkLst>
        </pc:spChg>
        <pc:spChg chg="del mod topLvl">
          <ac:chgData name="Nicholas Pellegrino" userId="b49ed45e-6294-4b4c-abca-28eb42d90bed" providerId="ADAL" clId="{0E8CDBAF-084A-4394-BCF5-80CD23376F6A}" dt="2023-11-27T22:10:09.007" v="53" actId="478"/>
          <ac:spMkLst>
            <pc:docMk/>
            <pc:sldMk cId="0" sldId="256"/>
            <ac:spMk id="85" creationId="{00000000-0000-0000-0000-000000000000}"/>
          </ac:spMkLst>
        </pc:spChg>
        <pc:spChg chg="del mod topLvl">
          <ac:chgData name="Nicholas Pellegrino" userId="b49ed45e-6294-4b4c-abca-28eb42d90bed" providerId="ADAL" clId="{0E8CDBAF-084A-4394-BCF5-80CD23376F6A}" dt="2023-11-27T22:10:10.750" v="54" actId="478"/>
          <ac:spMkLst>
            <pc:docMk/>
            <pc:sldMk cId="0" sldId="256"/>
            <ac:spMk id="86" creationId="{00000000-0000-0000-0000-000000000000}"/>
          </ac:spMkLst>
        </pc:spChg>
        <pc:spChg chg="mod">
          <ac:chgData name="Nicholas Pellegrino" userId="b49ed45e-6294-4b4c-abca-28eb42d90bed" providerId="ADAL" clId="{0E8CDBAF-084A-4394-BCF5-80CD23376F6A}" dt="2023-11-27T22:11:13.247" v="65" actId="14100"/>
          <ac:spMkLst>
            <pc:docMk/>
            <pc:sldMk cId="0" sldId="256"/>
            <ac:spMk id="88" creationId="{00000000-0000-0000-0000-000000000000}"/>
          </ac:spMkLst>
        </pc:spChg>
        <pc:spChg chg="mod">
          <ac:chgData name="Nicholas Pellegrino" userId="b49ed45e-6294-4b4c-abca-28eb42d90bed" providerId="ADAL" clId="{0E8CDBAF-084A-4394-BCF5-80CD23376F6A}" dt="2023-11-27T22:18:34.367" v="153" actId="255"/>
          <ac:spMkLst>
            <pc:docMk/>
            <pc:sldMk cId="0" sldId="256"/>
            <ac:spMk id="89" creationId="{00000000-0000-0000-0000-000000000000}"/>
          </ac:spMkLst>
        </pc:spChg>
        <pc:spChg chg="mod">
          <ac:chgData name="Nicholas Pellegrino" userId="b49ed45e-6294-4b4c-abca-28eb42d90bed" providerId="ADAL" clId="{0E8CDBAF-084A-4394-BCF5-80CD23376F6A}" dt="2023-11-27T22:09:50.957" v="52" actId="14100"/>
          <ac:spMkLst>
            <pc:docMk/>
            <pc:sldMk cId="0" sldId="256"/>
            <ac:spMk id="90" creationId="{00000000-0000-0000-0000-000000000000}"/>
          </ac:spMkLst>
        </pc:spChg>
        <pc:spChg chg="mod">
          <ac:chgData name="Nicholas Pellegrino" userId="b49ed45e-6294-4b4c-abca-28eb42d90bed" providerId="ADAL" clId="{0E8CDBAF-084A-4394-BCF5-80CD23376F6A}" dt="2023-11-27T22:05:58.642" v="1"/>
          <ac:spMkLst>
            <pc:docMk/>
            <pc:sldMk cId="0" sldId="256"/>
            <ac:spMk id="92" creationId="{00000000-0000-0000-0000-000000000000}"/>
          </ac:spMkLst>
        </pc:spChg>
        <pc:spChg chg="mod">
          <ac:chgData name="Nicholas Pellegrino" userId="b49ed45e-6294-4b4c-abca-28eb42d90bed" providerId="ADAL" clId="{0E8CDBAF-084A-4394-BCF5-80CD23376F6A}" dt="2023-11-27T22:17:22.667" v="145" actId="255"/>
          <ac:spMkLst>
            <pc:docMk/>
            <pc:sldMk cId="0" sldId="256"/>
            <ac:spMk id="93" creationId="{00000000-0000-0000-0000-000000000000}"/>
          </ac:spMkLst>
        </pc:spChg>
        <pc:spChg chg="mod">
          <ac:chgData name="Nicholas Pellegrino" userId="b49ed45e-6294-4b4c-abca-28eb42d90bed" providerId="ADAL" clId="{0E8CDBAF-084A-4394-BCF5-80CD23376F6A}" dt="2023-11-27T22:17:01.627" v="143" actId="255"/>
          <ac:spMkLst>
            <pc:docMk/>
            <pc:sldMk cId="0" sldId="256"/>
            <ac:spMk id="94" creationId="{00000000-0000-0000-0000-000000000000}"/>
          </ac:spMkLst>
        </pc:spChg>
        <pc:spChg chg="mod">
          <ac:chgData name="Nicholas Pellegrino" userId="b49ed45e-6294-4b4c-abca-28eb42d90bed" providerId="ADAL" clId="{0E8CDBAF-084A-4394-BCF5-80CD23376F6A}" dt="2023-11-27T22:09:11.187" v="46" actId="1076"/>
          <ac:spMkLst>
            <pc:docMk/>
            <pc:sldMk cId="0" sldId="256"/>
            <ac:spMk id="95" creationId="{00000000-0000-0000-0000-000000000000}"/>
          </ac:spMkLst>
        </pc:spChg>
        <pc:spChg chg="mod">
          <ac:chgData name="Nicholas Pellegrino" userId="b49ed45e-6294-4b4c-abca-28eb42d90bed" providerId="ADAL" clId="{0E8CDBAF-084A-4394-BCF5-80CD23376F6A}" dt="2023-11-27T22:16:01.647" v="142"/>
          <ac:spMkLst>
            <pc:docMk/>
            <pc:sldMk cId="0" sldId="256"/>
            <ac:spMk id="96" creationId="{00000000-0000-0000-0000-000000000000}"/>
          </ac:spMkLst>
        </pc:spChg>
        <pc:spChg chg="mod">
          <ac:chgData name="Nicholas Pellegrino" userId="b49ed45e-6294-4b4c-abca-28eb42d90bed" providerId="ADAL" clId="{0E8CDBAF-084A-4394-BCF5-80CD23376F6A}" dt="2023-11-27T22:05:58.642" v="1"/>
          <ac:spMkLst>
            <pc:docMk/>
            <pc:sldMk cId="0" sldId="256"/>
            <ac:spMk id="97" creationId="{00000000-0000-0000-0000-000000000000}"/>
          </ac:spMkLst>
        </pc:spChg>
        <pc:spChg chg="mod topLvl">
          <ac:chgData name="Nicholas Pellegrino" userId="b49ed45e-6294-4b4c-abca-28eb42d90bed" providerId="ADAL" clId="{0E8CDBAF-084A-4394-BCF5-80CD23376F6A}" dt="2023-11-27T22:13:38.037" v="133" actId="164"/>
          <ac:spMkLst>
            <pc:docMk/>
            <pc:sldMk cId="0" sldId="256"/>
            <ac:spMk id="119" creationId="{00000000-0000-0000-0000-000000000000}"/>
          </ac:spMkLst>
        </pc:spChg>
        <pc:spChg chg="del mod">
          <ac:chgData name="Nicholas Pellegrino" userId="b49ed45e-6294-4b4c-abca-28eb42d90bed" providerId="ADAL" clId="{0E8CDBAF-084A-4394-BCF5-80CD23376F6A}" dt="2023-11-27T22:13:00.272" v="123" actId="478"/>
          <ac:spMkLst>
            <pc:docMk/>
            <pc:sldMk cId="0" sldId="256"/>
            <ac:spMk id="122" creationId="{00000000-0000-0000-0000-000000000000}"/>
          </ac:spMkLst>
        </pc:spChg>
        <pc:spChg chg="mod topLvl">
          <ac:chgData name="Nicholas Pellegrino" userId="b49ed45e-6294-4b4c-abca-28eb42d90bed" providerId="ADAL" clId="{0E8CDBAF-084A-4394-BCF5-80CD23376F6A}" dt="2023-11-27T22:18:06.157" v="151" actId="255"/>
          <ac:spMkLst>
            <pc:docMk/>
            <pc:sldMk cId="0" sldId="256"/>
            <ac:spMk id="123" creationId="{00000000-0000-0000-0000-000000000000}"/>
          </ac:spMkLst>
        </pc:spChg>
        <pc:spChg chg="mod">
          <ac:chgData name="Nicholas Pellegrino" userId="b49ed45e-6294-4b4c-abca-28eb42d90bed" providerId="ADAL" clId="{0E8CDBAF-084A-4394-BCF5-80CD23376F6A}" dt="2023-11-27T22:19:27.628" v="158" actId="255"/>
          <ac:spMkLst>
            <pc:docMk/>
            <pc:sldMk cId="0" sldId="256"/>
            <ac:spMk id="124" creationId="{00000000-0000-0000-0000-000000000000}"/>
          </ac:spMkLst>
        </pc:spChg>
        <pc:spChg chg="mod">
          <ac:chgData name="Nicholas Pellegrino" userId="b49ed45e-6294-4b4c-abca-28eb42d90bed" providerId="ADAL" clId="{0E8CDBAF-084A-4394-BCF5-80CD23376F6A}" dt="2023-11-27T22:17:29.157" v="146" actId="255"/>
          <ac:spMkLst>
            <pc:docMk/>
            <pc:sldMk cId="0" sldId="256"/>
            <ac:spMk id="147" creationId="{00000000-0000-0000-0000-000000000000}"/>
          </ac:spMkLst>
        </pc:spChg>
        <pc:spChg chg="mod">
          <ac:chgData name="Nicholas Pellegrino" userId="b49ed45e-6294-4b4c-abca-28eb42d90bed" providerId="ADAL" clId="{0E8CDBAF-084A-4394-BCF5-80CD23376F6A}" dt="2023-11-27T22:19:11.142" v="155" actId="20577"/>
          <ac:spMkLst>
            <pc:docMk/>
            <pc:sldMk cId="0" sldId="256"/>
            <ac:spMk id="148" creationId="{00000000-0000-0000-0000-000000000000}"/>
          </ac:spMkLst>
        </pc:spChg>
        <pc:spChg chg="mod">
          <ac:chgData name="Nicholas Pellegrino" userId="b49ed45e-6294-4b4c-abca-28eb42d90bed" providerId="ADAL" clId="{0E8CDBAF-084A-4394-BCF5-80CD23376F6A}" dt="2023-11-27T22:19:56.167" v="161" actId="122"/>
          <ac:spMkLst>
            <pc:docMk/>
            <pc:sldMk cId="0" sldId="256"/>
            <ac:spMk id="151" creationId="{00000000-0000-0000-0000-000000000000}"/>
          </ac:spMkLst>
        </pc:spChg>
        <pc:spChg chg="mod">
          <ac:chgData name="Nicholas Pellegrino" userId="b49ed45e-6294-4b4c-abca-28eb42d90bed" providerId="ADAL" clId="{0E8CDBAF-084A-4394-BCF5-80CD23376F6A}" dt="2023-11-27T22:20:10.438" v="164" actId="255"/>
          <ac:spMkLst>
            <pc:docMk/>
            <pc:sldMk cId="0" sldId="256"/>
            <ac:spMk id="154" creationId="{00000000-0000-0000-0000-000000000000}"/>
          </ac:spMkLst>
        </pc:spChg>
        <pc:spChg chg="mod">
          <ac:chgData name="Nicholas Pellegrino" userId="b49ed45e-6294-4b4c-abca-28eb42d90bed" providerId="ADAL" clId="{0E8CDBAF-084A-4394-BCF5-80CD23376F6A}" dt="2023-11-27T22:18:21.967" v="152" actId="255"/>
          <ac:spMkLst>
            <pc:docMk/>
            <pc:sldMk cId="0" sldId="256"/>
            <ac:spMk id="160" creationId="{00000000-0000-0000-0000-000000000000}"/>
          </ac:spMkLst>
        </pc:spChg>
        <pc:spChg chg="del mod">
          <ac:chgData name="Nicholas Pellegrino" userId="b49ed45e-6294-4b4c-abca-28eb42d90bed" providerId="ADAL" clId="{0E8CDBAF-084A-4394-BCF5-80CD23376F6A}" dt="2023-11-27T22:10:14.337" v="57" actId="478"/>
          <ac:spMkLst>
            <pc:docMk/>
            <pc:sldMk cId="0" sldId="256"/>
            <ac:spMk id="510" creationId="{9789F442-91D5-2B8D-F6F6-F9AA53FD6660}"/>
          </ac:spMkLst>
        </pc:spChg>
        <pc:spChg chg="mod">
          <ac:chgData name="Nicholas Pellegrino" userId="b49ed45e-6294-4b4c-abca-28eb42d90bed" providerId="ADAL" clId="{0E8CDBAF-084A-4394-BCF5-80CD23376F6A}" dt="2023-11-27T22:17:56.187" v="149" actId="255"/>
          <ac:spMkLst>
            <pc:docMk/>
            <pc:sldMk cId="0" sldId="256"/>
            <ac:spMk id="536" creationId="{CD9B6840-F01E-1B82-2779-75804048AA66}"/>
          </ac:spMkLst>
        </pc:spChg>
        <pc:spChg chg="del mod">
          <ac:chgData name="Nicholas Pellegrino" userId="b49ed45e-6294-4b4c-abca-28eb42d90bed" providerId="ADAL" clId="{0E8CDBAF-084A-4394-BCF5-80CD23376F6A}" dt="2023-11-27T22:10:13.047" v="56" actId="478"/>
          <ac:spMkLst>
            <pc:docMk/>
            <pc:sldMk cId="0" sldId="256"/>
            <ac:spMk id="539" creationId="{BB3AA14E-CFBC-DB87-8463-7FAABD464445}"/>
          </ac:spMkLst>
        </pc:spChg>
        <pc:grpChg chg="del mod">
          <ac:chgData name="Nicholas Pellegrino" userId="b49ed45e-6294-4b4c-abca-28eb42d90bed" providerId="ADAL" clId="{0E8CDBAF-084A-4394-BCF5-80CD23376F6A}" dt="2023-11-27T22:10:09.007" v="53" actId="478"/>
          <ac:grpSpMkLst>
            <pc:docMk/>
            <pc:sldMk cId="0" sldId="256"/>
            <ac:grpSpMk id="2" creationId="{4720C361-B672-A3BC-A29B-D07B5879C990}"/>
          </ac:grpSpMkLst>
        </pc:grpChg>
        <pc:grpChg chg="mod">
          <ac:chgData name="Nicholas Pellegrino" userId="b49ed45e-6294-4b4c-abca-28eb42d90bed" providerId="ADAL" clId="{0E8CDBAF-084A-4394-BCF5-80CD23376F6A}" dt="2023-11-27T22:11:51.968" v="73" actId="14100"/>
          <ac:grpSpMkLst>
            <pc:docMk/>
            <pc:sldMk cId="0" sldId="256"/>
            <ac:grpSpMk id="3" creationId="{E64C57A0-8EB7-E6BD-8BAD-D82CD6EC1D47}"/>
          </ac:grpSpMkLst>
        </pc:grpChg>
        <pc:grpChg chg="mod">
          <ac:chgData name="Nicholas Pellegrino" userId="b49ed45e-6294-4b4c-abca-28eb42d90bed" providerId="ADAL" clId="{0E8CDBAF-084A-4394-BCF5-80CD23376F6A}" dt="2023-11-27T22:09:24.917" v="47" actId="1076"/>
          <ac:grpSpMkLst>
            <pc:docMk/>
            <pc:sldMk cId="0" sldId="256"/>
            <ac:grpSpMk id="9" creationId="{764D947E-828F-A669-5E9B-FE215F95739E}"/>
          </ac:grpSpMkLst>
        </pc:grpChg>
        <pc:grpChg chg="mod">
          <ac:chgData name="Nicholas Pellegrino" userId="b49ed45e-6294-4b4c-abca-28eb42d90bed" providerId="ADAL" clId="{0E8CDBAF-084A-4394-BCF5-80CD23376F6A}" dt="2023-11-27T22:13:38.037" v="133" actId="164"/>
          <ac:grpSpMkLst>
            <pc:docMk/>
            <pc:sldMk cId="0" sldId="256"/>
            <ac:grpSpMk id="10" creationId="{6E12DA81-986B-D7FF-99EA-A8BEA59D2DA4}"/>
          </ac:grpSpMkLst>
        </pc:grpChg>
        <pc:grpChg chg="add del mod">
          <ac:chgData name="Nicholas Pellegrino" userId="b49ed45e-6294-4b4c-abca-28eb42d90bed" providerId="ADAL" clId="{0E8CDBAF-084A-4394-BCF5-80CD23376F6A}" dt="2023-11-27T22:11:22.622" v="68" actId="478"/>
          <ac:grpSpMkLst>
            <pc:docMk/>
            <pc:sldMk cId="0" sldId="256"/>
            <ac:grpSpMk id="13" creationId="{C0F1698E-79DB-48DF-1ACB-406854A56815}"/>
          </ac:grpSpMkLst>
        </pc:grpChg>
        <pc:grpChg chg="add mod">
          <ac:chgData name="Nicholas Pellegrino" userId="b49ed45e-6294-4b4c-abca-28eb42d90bed" providerId="ADAL" clId="{0E8CDBAF-084A-4394-BCF5-80CD23376F6A}" dt="2023-11-27T22:11:44.278" v="72" actId="1076"/>
          <ac:grpSpMkLst>
            <pc:docMk/>
            <pc:sldMk cId="0" sldId="256"/>
            <ac:grpSpMk id="18" creationId="{599CB3C7-8BDD-8979-34F9-4BA6A4E0EA7F}"/>
          </ac:grpSpMkLst>
        </pc:grpChg>
        <pc:grpChg chg="add mod">
          <ac:chgData name="Nicholas Pellegrino" userId="b49ed45e-6294-4b4c-abca-28eb42d90bed" providerId="ADAL" clId="{0E8CDBAF-084A-4394-BCF5-80CD23376F6A}" dt="2023-11-27T22:13:30.297" v="130" actId="164"/>
          <ac:grpSpMkLst>
            <pc:docMk/>
            <pc:sldMk cId="0" sldId="256"/>
            <ac:grpSpMk id="24" creationId="{627D62F3-BEA8-A12E-53FB-4E213F218A41}"/>
          </ac:grpSpMkLst>
        </pc:grpChg>
        <pc:grpChg chg="add mod">
          <ac:chgData name="Nicholas Pellegrino" userId="b49ed45e-6294-4b4c-abca-28eb42d90bed" providerId="ADAL" clId="{0E8CDBAF-084A-4394-BCF5-80CD23376F6A}" dt="2023-11-27T22:13:34.887" v="132" actId="164"/>
          <ac:grpSpMkLst>
            <pc:docMk/>
            <pc:sldMk cId="0" sldId="256"/>
            <ac:grpSpMk id="25" creationId="{E2BCE690-24E2-54E7-1988-03B142737349}"/>
          </ac:grpSpMkLst>
        </pc:grpChg>
        <pc:grpChg chg="add mod">
          <ac:chgData name="Nicholas Pellegrino" userId="b49ed45e-6294-4b4c-abca-28eb42d90bed" providerId="ADAL" clId="{0E8CDBAF-084A-4394-BCF5-80CD23376F6A}" dt="2023-11-27T22:13:38.037" v="133" actId="164"/>
          <ac:grpSpMkLst>
            <pc:docMk/>
            <pc:sldMk cId="0" sldId="256"/>
            <ac:grpSpMk id="26" creationId="{0B6756E9-6E0E-9A5B-3568-FA2F062D8E5E}"/>
          </ac:grpSpMkLst>
        </pc:grpChg>
        <pc:grpChg chg="add del mod">
          <ac:chgData name="Nicholas Pellegrino" userId="b49ed45e-6294-4b4c-abca-28eb42d90bed" providerId="ADAL" clId="{0E8CDBAF-084A-4394-BCF5-80CD23376F6A}" dt="2023-11-27T22:22:32.018" v="189"/>
          <ac:grpSpMkLst>
            <pc:docMk/>
            <pc:sldMk cId="0" sldId="256"/>
            <ac:grpSpMk id="32" creationId="{26B3A81E-23F2-5BBB-F537-F5EB71418D34}"/>
          </ac:grpSpMkLst>
        </pc:grpChg>
        <pc:grpChg chg="mod">
          <ac:chgData name="Nicholas Pellegrino" userId="b49ed45e-6294-4b4c-abca-28eb42d90bed" providerId="ADAL" clId="{0E8CDBAF-084A-4394-BCF5-80CD23376F6A}" dt="2023-11-27T22:22:28.257" v="186"/>
          <ac:grpSpMkLst>
            <pc:docMk/>
            <pc:sldMk cId="0" sldId="256"/>
            <ac:grpSpMk id="33" creationId="{43EF8B53-2EDB-34C3-9DB5-B0837AFE140B}"/>
          </ac:grpSpMkLst>
        </pc:grpChg>
        <pc:grpChg chg="add mod">
          <ac:chgData name="Nicholas Pellegrino" userId="b49ed45e-6294-4b4c-abca-28eb42d90bed" providerId="ADAL" clId="{0E8CDBAF-084A-4394-BCF5-80CD23376F6A}" dt="2023-11-27T22:22:50.677" v="194" actId="164"/>
          <ac:grpSpMkLst>
            <pc:docMk/>
            <pc:sldMk cId="0" sldId="256"/>
            <ac:grpSpMk id="40" creationId="{2E4F4167-A951-DA02-2F57-4572277381C1}"/>
          </ac:grpSpMkLst>
        </pc:grpChg>
        <pc:grpChg chg="mod">
          <ac:chgData name="Nicholas Pellegrino" userId="b49ed45e-6294-4b4c-abca-28eb42d90bed" providerId="ADAL" clId="{0E8CDBAF-084A-4394-BCF5-80CD23376F6A}" dt="2023-11-27T22:22:35.287" v="190"/>
          <ac:grpSpMkLst>
            <pc:docMk/>
            <pc:sldMk cId="0" sldId="256"/>
            <ac:grpSpMk id="41" creationId="{EA5A7E3A-B5F0-E9B4-A1B2-8FBA5463BFD1}"/>
          </ac:grpSpMkLst>
        </pc:grpChg>
        <pc:grpChg chg="add mod">
          <ac:chgData name="Nicholas Pellegrino" userId="b49ed45e-6294-4b4c-abca-28eb42d90bed" providerId="ADAL" clId="{0E8CDBAF-084A-4394-BCF5-80CD23376F6A}" dt="2023-11-27T22:22:57.197" v="197" actId="1076"/>
          <ac:grpSpMkLst>
            <pc:docMk/>
            <pc:sldMk cId="0" sldId="256"/>
            <ac:grpSpMk id="48" creationId="{9FA0FAF8-1BF3-9606-D304-A24748EA9A0C}"/>
          </ac:grpSpMkLst>
        </pc:grpChg>
        <pc:grpChg chg="mod">
          <ac:chgData name="Nicholas Pellegrino" userId="b49ed45e-6294-4b4c-abca-28eb42d90bed" providerId="ADAL" clId="{0E8CDBAF-084A-4394-BCF5-80CD23376F6A}" dt="2023-11-27T22:09:11.187" v="46" actId="1076"/>
          <ac:grpSpMkLst>
            <pc:docMk/>
            <pc:sldMk cId="0" sldId="256"/>
            <ac:grpSpMk id="91" creationId="{00000000-0000-0000-0000-000000000000}"/>
          </ac:grpSpMkLst>
        </pc:grpChg>
        <pc:grpChg chg="del mod">
          <ac:chgData name="Nicholas Pellegrino" userId="b49ed45e-6294-4b4c-abca-28eb42d90bed" providerId="ADAL" clId="{0E8CDBAF-084A-4394-BCF5-80CD23376F6A}" dt="2023-11-27T22:13:03.847" v="124" actId="165"/>
          <ac:grpSpMkLst>
            <pc:docMk/>
            <pc:sldMk cId="0" sldId="256"/>
            <ac:grpSpMk id="118" creationId="{00000000-0000-0000-0000-000000000000}"/>
          </ac:grpSpMkLst>
        </pc:grpChg>
        <pc:grpChg chg="mod">
          <ac:chgData name="Nicholas Pellegrino" userId="b49ed45e-6294-4b4c-abca-28eb42d90bed" providerId="ADAL" clId="{0E8CDBAF-084A-4394-BCF5-80CD23376F6A}" dt="2023-11-27T22:09:11.187" v="46" actId="1076"/>
          <ac:grpSpMkLst>
            <pc:docMk/>
            <pc:sldMk cId="0" sldId="256"/>
            <ac:grpSpMk id="149" creationId="{00000000-0000-0000-0000-000000000000}"/>
          </ac:grpSpMkLst>
        </pc:grpChg>
        <pc:grpChg chg="mod">
          <ac:chgData name="Nicholas Pellegrino" userId="b49ed45e-6294-4b4c-abca-28eb42d90bed" providerId="ADAL" clId="{0E8CDBAF-084A-4394-BCF5-80CD23376F6A}" dt="2023-11-27T22:09:11.187" v="46" actId="1076"/>
          <ac:grpSpMkLst>
            <pc:docMk/>
            <pc:sldMk cId="0" sldId="256"/>
            <ac:grpSpMk id="152" creationId="{00000000-0000-0000-0000-000000000000}"/>
          </ac:grpSpMkLst>
        </pc:grpChg>
        <pc:picChg chg="add del mod">
          <ac:chgData name="Nicholas Pellegrino" userId="b49ed45e-6294-4b4c-abca-28eb42d90bed" providerId="ADAL" clId="{0E8CDBAF-084A-4394-BCF5-80CD23376F6A}" dt="2023-11-27T22:06:51.177" v="6" actId="21"/>
          <ac:picMkLst>
            <pc:docMk/>
            <pc:sldMk cId="0" sldId="256"/>
            <ac:picMk id="6" creationId="{3EABA4F6-323F-67AD-5AE4-0E28FF7D458A}"/>
          </ac:picMkLst>
        </pc:picChg>
        <pc:picChg chg="add mod">
          <ac:chgData name="Nicholas Pellegrino" userId="b49ed45e-6294-4b4c-abca-28eb42d90bed" providerId="ADAL" clId="{0E8CDBAF-084A-4394-BCF5-80CD23376F6A}" dt="2023-11-27T22:08:27.167" v="25" actId="34135"/>
          <ac:picMkLst>
            <pc:docMk/>
            <pc:sldMk cId="0" sldId="256"/>
            <ac:picMk id="8" creationId="{773122C4-9C3C-2328-59D0-B7486CC58977}"/>
          </ac:picMkLst>
        </pc:picChg>
        <pc:picChg chg="add mod">
          <ac:chgData name="Nicholas Pellegrino" userId="b49ed45e-6294-4b4c-abca-28eb42d90bed" providerId="ADAL" clId="{0E8CDBAF-084A-4394-BCF5-80CD23376F6A}" dt="2023-11-27T22:20:59.069" v="169" actId="1076"/>
          <ac:picMkLst>
            <pc:docMk/>
            <pc:sldMk cId="0" sldId="256"/>
            <ac:picMk id="27" creationId="{D75E8919-9C75-C688-F03C-87DAEDFCB7D7}"/>
          </ac:picMkLst>
        </pc:picChg>
        <pc:picChg chg="add mod">
          <ac:chgData name="Nicholas Pellegrino" userId="b49ed45e-6294-4b4c-abca-28eb42d90bed" providerId="ADAL" clId="{0E8CDBAF-084A-4394-BCF5-80CD23376F6A}" dt="2023-11-27T22:21:10.372" v="173" actId="1076"/>
          <ac:picMkLst>
            <pc:docMk/>
            <pc:sldMk cId="0" sldId="256"/>
            <ac:picMk id="28" creationId="{1B34B20D-AE7C-2B7B-9551-265459CE57F1}"/>
          </ac:picMkLst>
        </pc:picChg>
        <pc:picChg chg="add del mod">
          <ac:chgData name="Nicholas Pellegrino" userId="b49ed45e-6294-4b4c-abca-28eb42d90bed" providerId="ADAL" clId="{0E8CDBAF-084A-4394-BCF5-80CD23376F6A}" dt="2023-11-27T22:22:32.018" v="189"/>
          <ac:picMkLst>
            <pc:docMk/>
            <pc:sldMk cId="0" sldId="256"/>
            <ac:picMk id="30" creationId="{09F600D8-14BD-CB3C-92CE-3A26FEA80067}"/>
          </ac:picMkLst>
        </pc:picChg>
        <pc:picChg chg="add del mod">
          <ac:chgData name="Nicholas Pellegrino" userId="b49ed45e-6294-4b4c-abca-28eb42d90bed" providerId="ADAL" clId="{0E8CDBAF-084A-4394-BCF5-80CD23376F6A}" dt="2023-11-27T22:22:32.018" v="189"/>
          <ac:picMkLst>
            <pc:docMk/>
            <pc:sldMk cId="0" sldId="256"/>
            <ac:picMk id="31" creationId="{0EE60805-4452-6D2E-0AEB-36D596CF5005}"/>
          </ac:picMkLst>
        </pc:picChg>
        <pc:picChg chg="mod">
          <ac:chgData name="Nicholas Pellegrino" userId="b49ed45e-6294-4b4c-abca-28eb42d90bed" providerId="ADAL" clId="{0E8CDBAF-084A-4394-BCF5-80CD23376F6A}" dt="2023-11-27T22:22:28.257" v="186"/>
          <ac:picMkLst>
            <pc:docMk/>
            <pc:sldMk cId="0" sldId="256"/>
            <ac:picMk id="35" creationId="{5A71F593-743C-C34A-2658-64FAEFD410C6}"/>
          </ac:picMkLst>
        </pc:picChg>
        <pc:picChg chg="add mod">
          <ac:chgData name="Nicholas Pellegrino" userId="b49ed45e-6294-4b4c-abca-28eb42d90bed" providerId="ADAL" clId="{0E8CDBAF-084A-4394-BCF5-80CD23376F6A}" dt="2023-11-27T22:22:50.677" v="194" actId="164"/>
          <ac:picMkLst>
            <pc:docMk/>
            <pc:sldMk cId="0" sldId="256"/>
            <ac:picMk id="38" creationId="{DACA4E57-968D-AC87-FE77-C04455DA28BA}"/>
          </ac:picMkLst>
        </pc:picChg>
        <pc:picChg chg="add mod">
          <ac:chgData name="Nicholas Pellegrino" userId="b49ed45e-6294-4b4c-abca-28eb42d90bed" providerId="ADAL" clId="{0E8CDBAF-084A-4394-BCF5-80CD23376F6A}" dt="2023-11-27T22:22:50.677" v="194" actId="164"/>
          <ac:picMkLst>
            <pc:docMk/>
            <pc:sldMk cId="0" sldId="256"/>
            <ac:picMk id="39" creationId="{13533CD0-1E7A-8BC6-27FE-B0477F521EE6}"/>
          </ac:picMkLst>
        </pc:picChg>
        <pc:picChg chg="mod">
          <ac:chgData name="Nicholas Pellegrino" userId="b49ed45e-6294-4b4c-abca-28eb42d90bed" providerId="ADAL" clId="{0E8CDBAF-084A-4394-BCF5-80CD23376F6A}" dt="2023-11-27T22:22:35.287" v="190"/>
          <ac:picMkLst>
            <pc:docMk/>
            <pc:sldMk cId="0" sldId="256"/>
            <ac:picMk id="43" creationId="{1DF806CD-79A8-D48C-B2D9-8567206858CA}"/>
          </ac:picMkLst>
        </pc:picChg>
        <pc:picChg chg="mod">
          <ac:chgData name="Nicholas Pellegrino" userId="b49ed45e-6294-4b4c-abca-28eb42d90bed" providerId="ADAL" clId="{0E8CDBAF-084A-4394-BCF5-80CD23376F6A}" dt="2023-11-27T22:08:57.307" v="44" actId="34135"/>
          <ac:picMkLst>
            <pc:docMk/>
            <pc:sldMk cId="0" sldId="256"/>
            <ac:picMk id="158" creationId="{00000000-0000-0000-0000-000000000000}"/>
          </ac:picMkLst>
        </pc:picChg>
        <pc:picChg chg="del mod">
          <ac:chgData name="Nicholas Pellegrino" userId="b49ed45e-6294-4b4c-abca-28eb42d90bed" providerId="ADAL" clId="{0E8CDBAF-084A-4394-BCF5-80CD23376F6A}" dt="2023-11-27T22:07:07.437" v="9" actId="21"/>
          <ac:picMkLst>
            <pc:docMk/>
            <pc:sldMk cId="0" sldId="256"/>
            <ac:picMk id="159" creationId="{00000000-0000-0000-0000-000000000000}"/>
          </ac:picMkLst>
        </pc:picChg>
        <pc:cxnChg chg="mod">
          <ac:chgData name="Nicholas Pellegrino" userId="b49ed45e-6294-4b4c-abca-28eb42d90bed" providerId="ADAL" clId="{0E8CDBAF-084A-4394-BCF5-80CD23376F6A}" dt="2023-11-27T22:05:58.642" v="1"/>
          <ac:cxnSpMkLst>
            <pc:docMk/>
            <pc:sldMk cId="0" sldId="256"/>
            <ac:cxnSpMk id="11" creationId="{F21602D4-114B-D9C0-E59C-9B620A4E44D2}"/>
          </ac:cxnSpMkLst>
        </pc:cxnChg>
        <pc:cxnChg chg="mod">
          <ac:chgData name="Nicholas Pellegrino" userId="b49ed45e-6294-4b4c-abca-28eb42d90bed" providerId="ADAL" clId="{0E8CDBAF-084A-4394-BCF5-80CD23376F6A}" dt="2023-11-27T22:05:58.642" v="1"/>
          <ac:cxnSpMkLst>
            <pc:docMk/>
            <pc:sldMk cId="0" sldId="256"/>
            <ac:cxnSpMk id="150" creationId="{00000000-0000-0000-0000-000000000000}"/>
          </ac:cxnSpMkLst>
        </pc:cxnChg>
        <pc:cxnChg chg="mod">
          <ac:chgData name="Nicholas Pellegrino" userId="b49ed45e-6294-4b4c-abca-28eb42d90bed" providerId="ADAL" clId="{0E8CDBAF-084A-4394-BCF5-80CD23376F6A}" dt="2023-11-27T22:05:58.642" v="1"/>
          <ac:cxnSpMkLst>
            <pc:docMk/>
            <pc:sldMk cId="0" sldId="256"/>
            <ac:cxnSpMk id="153" creationId="{00000000-0000-0000-0000-000000000000}"/>
          </ac:cxnSpMkLst>
        </pc:cxnChg>
      </pc:sldChg>
    </pc:docChg>
  </pc:docChgLst>
  <pc:docChgLst>
    <pc:chgData name="Nicholas Pellegrino" userId="b49ed45e-6294-4b4c-abca-28eb42d90bed" providerId="ADAL" clId="{E1B7E7BE-E282-4DE4-A188-CC218865718A}"/>
    <pc:docChg chg="undo redo custSel addSld delSld modSld">
      <pc:chgData name="Nicholas Pellegrino" userId="b49ed45e-6294-4b4c-abca-28eb42d90bed" providerId="ADAL" clId="{E1B7E7BE-E282-4DE4-A188-CC218865718A}" dt="2022-12-02T21:28:00.444" v="4988" actId="14100"/>
      <pc:docMkLst>
        <pc:docMk/>
      </pc:docMkLst>
      <pc:sldChg chg="addSp delSp modSp mod">
        <pc:chgData name="Nicholas Pellegrino" userId="b49ed45e-6294-4b4c-abca-28eb42d90bed" providerId="ADAL" clId="{E1B7E7BE-E282-4DE4-A188-CC218865718A}" dt="2022-12-02T21:28:00.444" v="4988" actId="14100"/>
        <pc:sldMkLst>
          <pc:docMk/>
          <pc:sldMk cId="0" sldId="256"/>
        </pc:sldMkLst>
        <pc:spChg chg="add mod">
          <ac:chgData name="Nicholas Pellegrino" userId="b49ed45e-6294-4b4c-abca-28eb42d90bed" providerId="ADAL" clId="{E1B7E7BE-E282-4DE4-A188-CC218865718A}" dt="2022-12-02T05:45:51.381" v="2252" actId="1076"/>
          <ac:spMkLst>
            <pc:docMk/>
            <pc:sldMk cId="0" sldId="256"/>
            <ac:spMk id="5" creationId="{370DE077-3B7F-C484-3CF7-1F9712FDFBDF}"/>
          </ac:spMkLst>
        </pc:spChg>
        <pc:spChg chg="add del mod">
          <ac:chgData name="Nicholas Pellegrino" userId="b49ed45e-6294-4b4c-abca-28eb42d90bed" providerId="ADAL" clId="{E1B7E7BE-E282-4DE4-A188-CC218865718A}" dt="2022-12-02T05:56:35.526" v="2345" actId="478"/>
          <ac:spMkLst>
            <pc:docMk/>
            <pc:sldMk cId="0" sldId="256"/>
            <ac:spMk id="6" creationId="{4D2DA681-319A-E01A-2D05-635FCB9A4F1E}"/>
          </ac:spMkLst>
        </pc:spChg>
        <pc:spChg chg="add mod">
          <ac:chgData name="Nicholas Pellegrino" userId="b49ed45e-6294-4b4c-abca-28eb42d90bed" providerId="ADAL" clId="{E1B7E7BE-E282-4DE4-A188-CC218865718A}" dt="2022-12-02T21:13:43.911" v="4831" actId="20577"/>
          <ac:spMkLst>
            <pc:docMk/>
            <pc:sldMk cId="0" sldId="256"/>
            <ac:spMk id="7" creationId="{0276694A-D614-8D69-9600-8F323DFB4C73}"/>
          </ac:spMkLst>
        </pc:spChg>
        <pc:spChg chg="add del">
          <ac:chgData name="Nicholas Pellegrino" userId="b49ed45e-6294-4b4c-abca-28eb42d90bed" providerId="ADAL" clId="{E1B7E7BE-E282-4DE4-A188-CC218865718A}" dt="2022-12-02T20:50:01.382" v="4610" actId="478"/>
          <ac:spMkLst>
            <pc:docMk/>
            <pc:sldMk cId="0" sldId="256"/>
            <ac:spMk id="8" creationId="{545B5D86-7FB0-3051-F961-D84749FD78DE}"/>
          </ac:spMkLst>
        </pc:spChg>
        <pc:spChg chg="mod">
          <ac:chgData name="Nicholas Pellegrino" userId="b49ed45e-6294-4b4c-abca-28eb42d90bed" providerId="ADAL" clId="{E1B7E7BE-E282-4DE4-A188-CC218865718A}" dt="2022-11-29T18:59:04.065" v="229" actId="478"/>
          <ac:spMkLst>
            <pc:docMk/>
            <pc:sldMk cId="0" sldId="256"/>
            <ac:spMk id="10" creationId="{28D697FE-42CC-8D41-39B2-4650358F7E11}"/>
          </ac:spMkLst>
        </pc:spChg>
        <pc:spChg chg="mod">
          <ac:chgData name="Nicholas Pellegrino" userId="b49ed45e-6294-4b4c-abca-28eb42d90bed" providerId="ADAL" clId="{E1B7E7BE-E282-4DE4-A188-CC218865718A}" dt="2022-12-02T20:53:14.066" v="4636" actId="14100"/>
          <ac:spMkLst>
            <pc:docMk/>
            <pc:sldMk cId="0" sldId="256"/>
            <ac:spMk id="12" creationId="{E9E5EDE1-CE10-65B3-1CA2-15CA05EAA5F4}"/>
          </ac:spMkLst>
        </pc:spChg>
        <pc:spChg chg="add del mod">
          <ac:chgData name="Nicholas Pellegrino" userId="b49ed45e-6294-4b4c-abca-28eb42d90bed" providerId="ADAL" clId="{E1B7E7BE-E282-4DE4-A188-CC218865718A}" dt="2022-12-02T21:25:25.509" v="4987" actId="478"/>
          <ac:spMkLst>
            <pc:docMk/>
            <pc:sldMk cId="0" sldId="256"/>
            <ac:spMk id="13" creationId="{5EA743B3-2019-97E1-1F3C-1A3927F83457}"/>
          </ac:spMkLst>
        </pc:spChg>
        <pc:spChg chg="mod">
          <ac:chgData name="Nicholas Pellegrino" userId="b49ed45e-6294-4b4c-abca-28eb42d90bed" providerId="ADAL" clId="{E1B7E7BE-E282-4DE4-A188-CC218865718A}" dt="2022-11-29T18:59:04.065" v="229" actId="478"/>
          <ac:spMkLst>
            <pc:docMk/>
            <pc:sldMk cId="0" sldId="256"/>
            <ac:spMk id="13" creationId="{AE668EFB-CF6F-F31D-7BB1-9CE32F588894}"/>
          </ac:spMkLst>
        </pc:spChg>
        <pc:spChg chg="mod">
          <ac:chgData name="Nicholas Pellegrino" userId="b49ed45e-6294-4b4c-abca-28eb42d90bed" providerId="ADAL" clId="{E1B7E7BE-E282-4DE4-A188-CC218865718A}" dt="2022-11-29T18:59:04.065" v="229" actId="478"/>
          <ac:spMkLst>
            <pc:docMk/>
            <pc:sldMk cId="0" sldId="256"/>
            <ac:spMk id="14" creationId="{E80DCDE6-023B-45EF-1AA0-5888D6159CA0}"/>
          </ac:spMkLst>
        </pc:spChg>
        <pc:spChg chg="mod">
          <ac:chgData name="Nicholas Pellegrino" userId="b49ed45e-6294-4b4c-abca-28eb42d90bed" providerId="ADAL" clId="{E1B7E7BE-E282-4DE4-A188-CC218865718A}" dt="2022-11-29T18:59:04.065" v="229" actId="478"/>
          <ac:spMkLst>
            <pc:docMk/>
            <pc:sldMk cId="0" sldId="256"/>
            <ac:spMk id="15" creationId="{47192D4C-B088-BFEE-85EE-D144A851C9DC}"/>
          </ac:spMkLst>
        </pc:spChg>
        <pc:spChg chg="mod">
          <ac:chgData name="Nicholas Pellegrino" userId="b49ed45e-6294-4b4c-abca-28eb42d90bed" providerId="ADAL" clId="{E1B7E7BE-E282-4DE4-A188-CC218865718A}" dt="2022-11-29T18:59:04.065" v="229" actId="478"/>
          <ac:spMkLst>
            <pc:docMk/>
            <pc:sldMk cId="0" sldId="256"/>
            <ac:spMk id="16" creationId="{94799243-F0CE-C255-E83A-DF88C5EACC93}"/>
          </ac:spMkLst>
        </pc:spChg>
        <pc:spChg chg="mod">
          <ac:chgData name="Nicholas Pellegrino" userId="b49ed45e-6294-4b4c-abca-28eb42d90bed" providerId="ADAL" clId="{E1B7E7BE-E282-4DE4-A188-CC218865718A}" dt="2022-11-29T18:59:04.065" v="229" actId="478"/>
          <ac:spMkLst>
            <pc:docMk/>
            <pc:sldMk cId="0" sldId="256"/>
            <ac:spMk id="17" creationId="{F14CAECA-A4F3-6D97-6972-67166695C0C2}"/>
          </ac:spMkLst>
        </pc:spChg>
        <pc:spChg chg="mod">
          <ac:chgData name="Nicholas Pellegrino" userId="b49ed45e-6294-4b4c-abca-28eb42d90bed" providerId="ADAL" clId="{E1B7E7BE-E282-4DE4-A188-CC218865718A}" dt="2022-11-29T18:59:04.065" v="229" actId="478"/>
          <ac:spMkLst>
            <pc:docMk/>
            <pc:sldMk cId="0" sldId="256"/>
            <ac:spMk id="18" creationId="{4AAE2CF8-0BBE-9915-F61A-DA8C887DE1B6}"/>
          </ac:spMkLst>
        </pc:spChg>
        <pc:spChg chg="mod">
          <ac:chgData name="Nicholas Pellegrino" userId="b49ed45e-6294-4b4c-abca-28eb42d90bed" providerId="ADAL" clId="{E1B7E7BE-E282-4DE4-A188-CC218865718A}" dt="2022-11-29T18:59:04.065" v="229" actId="478"/>
          <ac:spMkLst>
            <pc:docMk/>
            <pc:sldMk cId="0" sldId="256"/>
            <ac:spMk id="19" creationId="{AB07DC07-0A31-15C6-9171-0D6A51280C21}"/>
          </ac:spMkLst>
        </pc:spChg>
        <pc:spChg chg="mod">
          <ac:chgData name="Nicholas Pellegrino" userId="b49ed45e-6294-4b4c-abca-28eb42d90bed" providerId="ADAL" clId="{E1B7E7BE-E282-4DE4-A188-CC218865718A}" dt="2022-11-29T18:59:04.065" v="229" actId="478"/>
          <ac:spMkLst>
            <pc:docMk/>
            <pc:sldMk cId="0" sldId="256"/>
            <ac:spMk id="20" creationId="{F3068729-147E-2361-780B-CED7E49ED2F9}"/>
          </ac:spMkLst>
        </pc:spChg>
        <pc:spChg chg="mod">
          <ac:chgData name="Nicholas Pellegrino" userId="b49ed45e-6294-4b4c-abca-28eb42d90bed" providerId="ADAL" clId="{E1B7E7BE-E282-4DE4-A188-CC218865718A}" dt="2022-11-29T18:59:04.065" v="229" actId="478"/>
          <ac:spMkLst>
            <pc:docMk/>
            <pc:sldMk cId="0" sldId="256"/>
            <ac:spMk id="21" creationId="{FB572867-77DC-13EF-F1AB-69B48D7B0095}"/>
          </ac:spMkLst>
        </pc:spChg>
        <pc:spChg chg="mod">
          <ac:chgData name="Nicholas Pellegrino" userId="b49ed45e-6294-4b4c-abca-28eb42d90bed" providerId="ADAL" clId="{E1B7E7BE-E282-4DE4-A188-CC218865718A}" dt="2022-11-29T18:59:04.065" v="229" actId="478"/>
          <ac:spMkLst>
            <pc:docMk/>
            <pc:sldMk cId="0" sldId="256"/>
            <ac:spMk id="22" creationId="{09C894D4-96E5-C9E3-F20B-737AE822588C}"/>
          </ac:spMkLst>
        </pc:spChg>
        <pc:spChg chg="mod">
          <ac:chgData name="Nicholas Pellegrino" userId="b49ed45e-6294-4b4c-abca-28eb42d90bed" providerId="ADAL" clId="{E1B7E7BE-E282-4DE4-A188-CC218865718A}" dt="2022-11-29T18:59:04.065" v="229" actId="478"/>
          <ac:spMkLst>
            <pc:docMk/>
            <pc:sldMk cId="0" sldId="256"/>
            <ac:spMk id="23" creationId="{6C1D1F88-8B90-C685-9D4F-BD695E287540}"/>
          </ac:spMkLst>
        </pc:spChg>
        <pc:spChg chg="mod">
          <ac:chgData name="Nicholas Pellegrino" userId="b49ed45e-6294-4b4c-abca-28eb42d90bed" providerId="ADAL" clId="{E1B7E7BE-E282-4DE4-A188-CC218865718A}" dt="2022-11-29T18:59:04.065" v="229" actId="478"/>
          <ac:spMkLst>
            <pc:docMk/>
            <pc:sldMk cId="0" sldId="256"/>
            <ac:spMk id="24" creationId="{7AD3F594-9911-A7CA-27B4-C252D6C53449}"/>
          </ac:spMkLst>
        </pc:spChg>
        <pc:spChg chg="mod">
          <ac:chgData name="Nicholas Pellegrino" userId="b49ed45e-6294-4b4c-abca-28eb42d90bed" providerId="ADAL" clId="{E1B7E7BE-E282-4DE4-A188-CC218865718A}" dt="2022-11-29T18:59:04.065" v="229" actId="478"/>
          <ac:spMkLst>
            <pc:docMk/>
            <pc:sldMk cId="0" sldId="256"/>
            <ac:spMk id="25" creationId="{7259351F-DB16-DD41-896B-A46DDC641D46}"/>
          </ac:spMkLst>
        </pc:spChg>
        <pc:spChg chg="mod">
          <ac:chgData name="Nicholas Pellegrino" userId="b49ed45e-6294-4b4c-abca-28eb42d90bed" providerId="ADAL" clId="{E1B7E7BE-E282-4DE4-A188-CC218865718A}" dt="2022-11-29T18:59:04.065" v="229" actId="478"/>
          <ac:spMkLst>
            <pc:docMk/>
            <pc:sldMk cId="0" sldId="256"/>
            <ac:spMk id="26" creationId="{BBD4C8D9-34E2-9767-FE32-1A655C63A192}"/>
          </ac:spMkLst>
        </pc:spChg>
        <pc:spChg chg="mod">
          <ac:chgData name="Nicholas Pellegrino" userId="b49ed45e-6294-4b4c-abca-28eb42d90bed" providerId="ADAL" clId="{E1B7E7BE-E282-4DE4-A188-CC218865718A}" dt="2022-11-29T18:59:04.065" v="229" actId="478"/>
          <ac:spMkLst>
            <pc:docMk/>
            <pc:sldMk cId="0" sldId="256"/>
            <ac:spMk id="27" creationId="{719596EE-1F76-562C-695A-35365629DCCA}"/>
          </ac:spMkLst>
        </pc:spChg>
        <pc:spChg chg="mod">
          <ac:chgData name="Nicholas Pellegrino" userId="b49ed45e-6294-4b4c-abca-28eb42d90bed" providerId="ADAL" clId="{E1B7E7BE-E282-4DE4-A188-CC218865718A}" dt="2022-11-29T18:59:04.065" v="229" actId="478"/>
          <ac:spMkLst>
            <pc:docMk/>
            <pc:sldMk cId="0" sldId="256"/>
            <ac:spMk id="28" creationId="{1B68F42B-296C-EFA5-B941-A6413B6D5A00}"/>
          </ac:spMkLst>
        </pc:spChg>
        <pc:spChg chg="mod">
          <ac:chgData name="Nicholas Pellegrino" userId="b49ed45e-6294-4b4c-abca-28eb42d90bed" providerId="ADAL" clId="{E1B7E7BE-E282-4DE4-A188-CC218865718A}" dt="2022-11-29T18:59:04.065" v="229" actId="478"/>
          <ac:spMkLst>
            <pc:docMk/>
            <pc:sldMk cId="0" sldId="256"/>
            <ac:spMk id="29" creationId="{092E1EF7-7411-9044-95D6-E5AB299B4E24}"/>
          </ac:spMkLst>
        </pc:spChg>
        <pc:spChg chg="mod">
          <ac:chgData name="Nicholas Pellegrino" userId="b49ed45e-6294-4b4c-abca-28eb42d90bed" providerId="ADAL" clId="{E1B7E7BE-E282-4DE4-A188-CC218865718A}" dt="2022-11-29T18:59:04.065" v="229" actId="478"/>
          <ac:spMkLst>
            <pc:docMk/>
            <pc:sldMk cId="0" sldId="256"/>
            <ac:spMk id="30" creationId="{E682E8AB-A255-66C4-A405-CA66D056DBF7}"/>
          </ac:spMkLst>
        </pc:spChg>
        <pc:spChg chg="mod">
          <ac:chgData name="Nicholas Pellegrino" userId="b49ed45e-6294-4b4c-abca-28eb42d90bed" providerId="ADAL" clId="{E1B7E7BE-E282-4DE4-A188-CC218865718A}" dt="2022-11-29T18:59:04.065" v="229" actId="478"/>
          <ac:spMkLst>
            <pc:docMk/>
            <pc:sldMk cId="0" sldId="256"/>
            <ac:spMk id="31" creationId="{2B04EBBF-D332-C5EE-8572-A7A8B0C73B11}"/>
          </ac:spMkLst>
        </pc:spChg>
        <pc:spChg chg="mod">
          <ac:chgData name="Nicholas Pellegrino" userId="b49ed45e-6294-4b4c-abca-28eb42d90bed" providerId="ADAL" clId="{E1B7E7BE-E282-4DE4-A188-CC218865718A}" dt="2022-11-29T18:59:04.065" v="229" actId="478"/>
          <ac:spMkLst>
            <pc:docMk/>
            <pc:sldMk cId="0" sldId="256"/>
            <ac:spMk id="32" creationId="{F1993329-A207-C4CF-8E3D-3AEF82E30D24}"/>
          </ac:spMkLst>
        </pc:spChg>
        <pc:spChg chg="mod">
          <ac:chgData name="Nicholas Pellegrino" userId="b49ed45e-6294-4b4c-abca-28eb42d90bed" providerId="ADAL" clId="{E1B7E7BE-E282-4DE4-A188-CC218865718A}" dt="2022-11-29T18:59:04.065" v="229" actId="478"/>
          <ac:spMkLst>
            <pc:docMk/>
            <pc:sldMk cId="0" sldId="256"/>
            <ac:spMk id="33" creationId="{25D87056-CC83-09E7-04E5-5A593D32B58F}"/>
          </ac:spMkLst>
        </pc:spChg>
        <pc:spChg chg="mod">
          <ac:chgData name="Nicholas Pellegrino" userId="b49ed45e-6294-4b4c-abca-28eb42d90bed" providerId="ADAL" clId="{E1B7E7BE-E282-4DE4-A188-CC218865718A}" dt="2022-11-29T18:59:04.065" v="229" actId="478"/>
          <ac:spMkLst>
            <pc:docMk/>
            <pc:sldMk cId="0" sldId="256"/>
            <ac:spMk id="34" creationId="{763FBAC4-29EC-71F5-8650-E38CC74A9B8E}"/>
          </ac:spMkLst>
        </pc:spChg>
        <pc:spChg chg="mod">
          <ac:chgData name="Nicholas Pellegrino" userId="b49ed45e-6294-4b4c-abca-28eb42d90bed" providerId="ADAL" clId="{E1B7E7BE-E282-4DE4-A188-CC218865718A}" dt="2022-11-29T18:59:04.065" v="229" actId="478"/>
          <ac:spMkLst>
            <pc:docMk/>
            <pc:sldMk cId="0" sldId="256"/>
            <ac:spMk id="35" creationId="{D64797AF-2FF9-848E-41B7-0B0825E0F937}"/>
          </ac:spMkLst>
        </pc:spChg>
        <pc:spChg chg="mod">
          <ac:chgData name="Nicholas Pellegrino" userId="b49ed45e-6294-4b4c-abca-28eb42d90bed" providerId="ADAL" clId="{E1B7E7BE-E282-4DE4-A188-CC218865718A}" dt="2022-11-29T18:59:04.065" v="229" actId="478"/>
          <ac:spMkLst>
            <pc:docMk/>
            <pc:sldMk cId="0" sldId="256"/>
            <ac:spMk id="36" creationId="{2A151378-5AE9-76B6-6456-6F8EE60892B5}"/>
          </ac:spMkLst>
        </pc:spChg>
        <pc:spChg chg="mod">
          <ac:chgData name="Nicholas Pellegrino" userId="b49ed45e-6294-4b4c-abca-28eb42d90bed" providerId="ADAL" clId="{E1B7E7BE-E282-4DE4-A188-CC218865718A}" dt="2022-11-29T18:59:04.065" v="229" actId="478"/>
          <ac:spMkLst>
            <pc:docMk/>
            <pc:sldMk cId="0" sldId="256"/>
            <ac:spMk id="37" creationId="{93BEC29F-8F62-A991-1AB7-6C1EAAFD2415}"/>
          </ac:spMkLst>
        </pc:spChg>
        <pc:spChg chg="mod">
          <ac:chgData name="Nicholas Pellegrino" userId="b49ed45e-6294-4b4c-abca-28eb42d90bed" providerId="ADAL" clId="{E1B7E7BE-E282-4DE4-A188-CC218865718A}" dt="2022-11-29T18:59:04.065" v="229" actId="478"/>
          <ac:spMkLst>
            <pc:docMk/>
            <pc:sldMk cId="0" sldId="256"/>
            <ac:spMk id="38" creationId="{FEFBA661-846E-1EEC-40E4-90C1F9B51435}"/>
          </ac:spMkLst>
        </pc:spChg>
        <pc:spChg chg="mod">
          <ac:chgData name="Nicholas Pellegrino" userId="b49ed45e-6294-4b4c-abca-28eb42d90bed" providerId="ADAL" clId="{E1B7E7BE-E282-4DE4-A188-CC218865718A}" dt="2022-11-29T18:59:04.065" v="229" actId="478"/>
          <ac:spMkLst>
            <pc:docMk/>
            <pc:sldMk cId="0" sldId="256"/>
            <ac:spMk id="39" creationId="{7F8CDA82-A63A-3C02-358D-3090924BCE00}"/>
          </ac:spMkLst>
        </pc:spChg>
        <pc:spChg chg="mod">
          <ac:chgData name="Nicholas Pellegrino" userId="b49ed45e-6294-4b4c-abca-28eb42d90bed" providerId="ADAL" clId="{E1B7E7BE-E282-4DE4-A188-CC218865718A}" dt="2022-11-29T18:59:04.065" v="229" actId="478"/>
          <ac:spMkLst>
            <pc:docMk/>
            <pc:sldMk cId="0" sldId="256"/>
            <ac:spMk id="40" creationId="{9CC823AC-A0C0-A87B-A4D7-E5914B5B5606}"/>
          </ac:spMkLst>
        </pc:spChg>
        <pc:spChg chg="mod">
          <ac:chgData name="Nicholas Pellegrino" userId="b49ed45e-6294-4b4c-abca-28eb42d90bed" providerId="ADAL" clId="{E1B7E7BE-E282-4DE4-A188-CC218865718A}" dt="2022-11-29T18:59:04.065" v="229" actId="478"/>
          <ac:spMkLst>
            <pc:docMk/>
            <pc:sldMk cId="0" sldId="256"/>
            <ac:spMk id="41" creationId="{BF4D8012-8B08-E977-F1BC-D57988D2D02B}"/>
          </ac:spMkLst>
        </pc:spChg>
        <pc:spChg chg="mod">
          <ac:chgData name="Nicholas Pellegrino" userId="b49ed45e-6294-4b4c-abca-28eb42d90bed" providerId="ADAL" clId="{E1B7E7BE-E282-4DE4-A188-CC218865718A}" dt="2022-11-29T18:59:04.065" v="229" actId="478"/>
          <ac:spMkLst>
            <pc:docMk/>
            <pc:sldMk cId="0" sldId="256"/>
            <ac:spMk id="42" creationId="{232182BC-A836-7270-17CA-5B42E333262A}"/>
          </ac:spMkLst>
        </pc:spChg>
        <pc:spChg chg="mod">
          <ac:chgData name="Nicholas Pellegrino" userId="b49ed45e-6294-4b4c-abca-28eb42d90bed" providerId="ADAL" clId="{E1B7E7BE-E282-4DE4-A188-CC218865718A}" dt="2022-11-29T18:59:04.065" v="229" actId="478"/>
          <ac:spMkLst>
            <pc:docMk/>
            <pc:sldMk cId="0" sldId="256"/>
            <ac:spMk id="43" creationId="{22CE2D6E-408B-798D-F1AF-6DE6181A363C}"/>
          </ac:spMkLst>
        </pc:spChg>
        <pc:spChg chg="mod">
          <ac:chgData name="Nicholas Pellegrino" userId="b49ed45e-6294-4b4c-abca-28eb42d90bed" providerId="ADAL" clId="{E1B7E7BE-E282-4DE4-A188-CC218865718A}" dt="2022-11-29T18:59:04.065" v="229" actId="478"/>
          <ac:spMkLst>
            <pc:docMk/>
            <pc:sldMk cId="0" sldId="256"/>
            <ac:spMk id="44" creationId="{C573D2C7-3BE0-4195-65DC-FC40D740A44B}"/>
          </ac:spMkLst>
        </pc:spChg>
        <pc:spChg chg="mod">
          <ac:chgData name="Nicholas Pellegrino" userId="b49ed45e-6294-4b4c-abca-28eb42d90bed" providerId="ADAL" clId="{E1B7E7BE-E282-4DE4-A188-CC218865718A}" dt="2022-11-29T18:59:04.065" v="229" actId="478"/>
          <ac:spMkLst>
            <pc:docMk/>
            <pc:sldMk cId="0" sldId="256"/>
            <ac:spMk id="45" creationId="{B422AB30-FD2C-DC6E-E255-94AA088137D5}"/>
          </ac:spMkLst>
        </pc:spChg>
        <pc:spChg chg="mod">
          <ac:chgData name="Nicholas Pellegrino" userId="b49ed45e-6294-4b4c-abca-28eb42d90bed" providerId="ADAL" clId="{E1B7E7BE-E282-4DE4-A188-CC218865718A}" dt="2022-11-29T18:59:04.065" v="229" actId="478"/>
          <ac:spMkLst>
            <pc:docMk/>
            <pc:sldMk cId="0" sldId="256"/>
            <ac:spMk id="46" creationId="{6314CE2E-77FD-38C8-FA6A-947E5A53DCF6}"/>
          </ac:spMkLst>
        </pc:spChg>
        <pc:spChg chg="mod">
          <ac:chgData name="Nicholas Pellegrino" userId="b49ed45e-6294-4b4c-abca-28eb42d90bed" providerId="ADAL" clId="{E1B7E7BE-E282-4DE4-A188-CC218865718A}" dt="2022-11-29T18:59:04.065" v="229" actId="478"/>
          <ac:spMkLst>
            <pc:docMk/>
            <pc:sldMk cId="0" sldId="256"/>
            <ac:spMk id="47" creationId="{613C9050-D7BD-2890-DEFA-0701096765DB}"/>
          </ac:spMkLst>
        </pc:spChg>
        <pc:spChg chg="mod">
          <ac:chgData name="Nicholas Pellegrino" userId="b49ed45e-6294-4b4c-abca-28eb42d90bed" providerId="ADAL" clId="{E1B7E7BE-E282-4DE4-A188-CC218865718A}" dt="2022-11-29T18:59:04.065" v="229" actId="478"/>
          <ac:spMkLst>
            <pc:docMk/>
            <pc:sldMk cId="0" sldId="256"/>
            <ac:spMk id="48" creationId="{4796B544-324B-AB60-545A-EAE831B82039}"/>
          </ac:spMkLst>
        </pc:spChg>
        <pc:spChg chg="mod">
          <ac:chgData name="Nicholas Pellegrino" userId="b49ed45e-6294-4b4c-abca-28eb42d90bed" providerId="ADAL" clId="{E1B7E7BE-E282-4DE4-A188-CC218865718A}" dt="2022-11-29T18:59:04.065" v="229" actId="478"/>
          <ac:spMkLst>
            <pc:docMk/>
            <pc:sldMk cId="0" sldId="256"/>
            <ac:spMk id="49" creationId="{22035258-ADF3-238A-2C38-0760706E71E0}"/>
          </ac:spMkLst>
        </pc:spChg>
        <pc:spChg chg="mod">
          <ac:chgData name="Nicholas Pellegrino" userId="b49ed45e-6294-4b4c-abca-28eb42d90bed" providerId="ADAL" clId="{E1B7E7BE-E282-4DE4-A188-CC218865718A}" dt="2022-11-29T18:59:04.065" v="229" actId="478"/>
          <ac:spMkLst>
            <pc:docMk/>
            <pc:sldMk cId="0" sldId="256"/>
            <ac:spMk id="50" creationId="{65C181DD-6BEF-9D2D-383D-DFE9AFD7C11D}"/>
          </ac:spMkLst>
        </pc:spChg>
        <pc:spChg chg="mod">
          <ac:chgData name="Nicholas Pellegrino" userId="b49ed45e-6294-4b4c-abca-28eb42d90bed" providerId="ADAL" clId="{E1B7E7BE-E282-4DE4-A188-CC218865718A}" dt="2022-11-29T18:59:04.065" v="229" actId="478"/>
          <ac:spMkLst>
            <pc:docMk/>
            <pc:sldMk cId="0" sldId="256"/>
            <ac:spMk id="51" creationId="{15FECB60-19D9-C805-095A-0FD8621DD0C4}"/>
          </ac:spMkLst>
        </pc:spChg>
        <pc:spChg chg="mod">
          <ac:chgData name="Nicholas Pellegrino" userId="b49ed45e-6294-4b4c-abca-28eb42d90bed" providerId="ADAL" clId="{E1B7E7BE-E282-4DE4-A188-CC218865718A}" dt="2022-11-29T18:59:04.065" v="229" actId="478"/>
          <ac:spMkLst>
            <pc:docMk/>
            <pc:sldMk cId="0" sldId="256"/>
            <ac:spMk id="52" creationId="{61E9EE1B-1692-49D4-B2AC-1D77C7332059}"/>
          </ac:spMkLst>
        </pc:spChg>
        <pc:spChg chg="mod">
          <ac:chgData name="Nicholas Pellegrino" userId="b49ed45e-6294-4b4c-abca-28eb42d90bed" providerId="ADAL" clId="{E1B7E7BE-E282-4DE4-A188-CC218865718A}" dt="2022-11-29T18:59:04.065" v="229" actId="478"/>
          <ac:spMkLst>
            <pc:docMk/>
            <pc:sldMk cId="0" sldId="256"/>
            <ac:spMk id="53" creationId="{9C2AEB06-1D99-EA4E-2854-5D712F17CC87}"/>
          </ac:spMkLst>
        </pc:spChg>
        <pc:spChg chg="mod">
          <ac:chgData name="Nicholas Pellegrino" userId="b49ed45e-6294-4b4c-abca-28eb42d90bed" providerId="ADAL" clId="{E1B7E7BE-E282-4DE4-A188-CC218865718A}" dt="2022-11-29T18:59:04.065" v="229" actId="478"/>
          <ac:spMkLst>
            <pc:docMk/>
            <pc:sldMk cId="0" sldId="256"/>
            <ac:spMk id="54" creationId="{542F9338-087D-E7F4-24AC-840B6B077B11}"/>
          </ac:spMkLst>
        </pc:spChg>
        <pc:spChg chg="mod">
          <ac:chgData name="Nicholas Pellegrino" userId="b49ed45e-6294-4b4c-abca-28eb42d90bed" providerId="ADAL" clId="{E1B7E7BE-E282-4DE4-A188-CC218865718A}" dt="2022-11-29T18:59:04.065" v="229" actId="478"/>
          <ac:spMkLst>
            <pc:docMk/>
            <pc:sldMk cId="0" sldId="256"/>
            <ac:spMk id="55" creationId="{EEED5099-E804-3E40-A71B-F6BAC60A1D26}"/>
          </ac:spMkLst>
        </pc:spChg>
        <pc:spChg chg="mod">
          <ac:chgData name="Nicholas Pellegrino" userId="b49ed45e-6294-4b4c-abca-28eb42d90bed" providerId="ADAL" clId="{E1B7E7BE-E282-4DE4-A188-CC218865718A}" dt="2022-11-29T18:59:04.065" v="229" actId="478"/>
          <ac:spMkLst>
            <pc:docMk/>
            <pc:sldMk cId="0" sldId="256"/>
            <ac:spMk id="56" creationId="{D0704BCD-AB2E-61EE-B53E-770A5E7A0722}"/>
          </ac:spMkLst>
        </pc:spChg>
        <pc:spChg chg="mod">
          <ac:chgData name="Nicholas Pellegrino" userId="b49ed45e-6294-4b4c-abca-28eb42d90bed" providerId="ADAL" clId="{E1B7E7BE-E282-4DE4-A188-CC218865718A}" dt="2022-11-29T18:59:04.065" v="229" actId="478"/>
          <ac:spMkLst>
            <pc:docMk/>
            <pc:sldMk cId="0" sldId="256"/>
            <ac:spMk id="57" creationId="{52C3539E-DA3E-684A-F75D-A902D37000EE}"/>
          </ac:spMkLst>
        </pc:spChg>
        <pc:spChg chg="mod">
          <ac:chgData name="Nicholas Pellegrino" userId="b49ed45e-6294-4b4c-abca-28eb42d90bed" providerId="ADAL" clId="{E1B7E7BE-E282-4DE4-A188-CC218865718A}" dt="2022-11-29T18:59:04.065" v="229" actId="478"/>
          <ac:spMkLst>
            <pc:docMk/>
            <pc:sldMk cId="0" sldId="256"/>
            <ac:spMk id="58" creationId="{5FA58BBD-1C77-76A1-E34F-971783C08F16}"/>
          </ac:spMkLst>
        </pc:spChg>
        <pc:spChg chg="mod">
          <ac:chgData name="Nicholas Pellegrino" userId="b49ed45e-6294-4b4c-abca-28eb42d90bed" providerId="ADAL" clId="{E1B7E7BE-E282-4DE4-A188-CC218865718A}" dt="2022-11-29T18:59:04.065" v="229" actId="478"/>
          <ac:spMkLst>
            <pc:docMk/>
            <pc:sldMk cId="0" sldId="256"/>
            <ac:spMk id="59" creationId="{782AC80B-3DDC-E314-D20D-F2BC0AEEB0E3}"/>
          </ac:spMkLst>
        </pc:spChg>
        <pc:spChg chg="mod">
          <ac:chgData name="Nicholas Pellegrino" userId="b49ed45e-6294-4b4c-abca-28eb42d90bed" providerId="ADAL" clId="{E1B7E7BE-E282-4DE4-A188-CC218865718A}" dt="2022-11-29T18:59:04.065" v="229" actId="478"/>
          <ac:spMkLst>
            <pc:docMk/>
            <pc:sldMk cId="0" sldId="256"/>
            <ac:spMk id="60" creationId="{27700112-215F-1CFC-58EC-D87916A79117}"/>
          </ac:spMkLst>
        </pc:spChg>
        <pc:spChg chg="mod">
          <ac:chgData name="Nicholas Pellegrino" userId="b49ed45e-6294-4b4c-abca-28eb42d90bed" providerId="ADAL" clId="{E1B7E7BE-E282-4DE4-A188-CC218865718A}" dt="2022-11-29T18:59:04.065" v="229" actId="478"/>
          <ac:spMkLst>
            <pc:docMk/>
            <pc:sldMk cId="0" sldId="256"/>
            <ac:spMk id="61" creationId="{1E5AE38D-7D8B-1B00-22C3-41FA7E074326}"/>
          </ac:spMkLst>
        </pc:spChg>
        <pc:spChg chg="mod">
          <ac:chgData name="Nicholas Pellegrino" userId="b49ed45e-6294-4b4c-abca-28eb42d90bed" providerId="ADAL" clId="{E1B7E7BE-E282-4DE4-A188-CC218865718A}" dt="2022-11-29T18:59:04.065" v="229" actId="478"/>
          <ac:spMkLst>
            <pc:docMk/>
            <pc:sldMk cId="0" sldId="256"/>
            <ac:spMk id="62" creationId="{9F82052C-1407-6FA8-DBD1-5417C93749E0}"/>
          </ac:spMkLst>
        </pc:spChg>
        <pc:spChg chg="mod">
          <ac:chgData name="Nicholas Pellegrino" userId="b49ed45e-6294-4b4c-abca-28eb42d90bed" providerId="ADAL" clId="{E1B7E7BE-E282-4DE4-A188-CC218865718A}" dt="2022-11-29T18:59:04.065" v="229" actId="478"/>
          <ac:spMkLst>
            <pc:docMk/>
            <pc:sldMk cId="0" sldId="256"/>
            <ac:spMk id="63" creationId="{5084451E-9150-A1C1-89E2-87433E10C23B}"/>
          </ac:spMkLst>
        </pc:spChg>
        <pc:spChg chg="mod">
          <ac:chgData name="Nicholas Pellegrino" userId="b49ed45e-6294-4b4c-abca-28eb42d90bed" providerId="ADAL" clId="{E1B7E7BE-E282-4DE4-A188-CC218865718A}" dt="2022-11-29T18:59:04.065" v="229" actId="478"/>
          <ac:spMkLst>
            <pc:docMk/>
            <pc:sldMk cId="0" sldId="256"/>
            <ac:spMk id="64" creationId="{BF7045FD-885D-DD02-E273-F3C84C2CB668}"/>
          </ac:spMkLst>
        </pc:spChg>
        <pc:spChg chg="mod">
          <ac:chgData name="Nicholas Pellegrino" userId="b49ed45e-6294-4b4c-abca-28eb42d90bed" providerId="ADAL" clId="{E1B7E7BE-E282-4DE4-A188-CC218865718A}" dt="2022-11-29T18:59:04.065" v="229" actId="478"/>
          <ac:spMkLst>
            <pc:docMk/>
            <pc:sldMk cId="0" sldId="256"/>
            <ac:spMk id="65" creationId="{E4C4B1B1-01B4-F2CB-B427-A71B06154B6E}"/>
          </ac:spMkLst>
        </pc:spChg>
        <pc:spChg chg="mod">
          <ac:chgData name="Nicholas Pellegrino" userId="b49ed45e-6294-4b4c-abca-28eb42d90bed" providerId="ADAL" clId="{E1B7E7BE-E282-4DE4-A188-CC218865718A}" dt="2022-11-29T18:59:04.065" v="229" actId="478"/>
          <ac:spMkLst>
            <pc:docMk/>
            <pc:sldMk cId="0" sldId="256"/>
            <ac:spMk id="66" creationId="{92CE5460-3EDD-60FB-C029-8FA8F03FE162}"/>
          </ac:spMkLst>
        </pc:spChg>
        <pc:spChg chg="mod">
          <ac:chgData name="Nicholas Pellegrino" userId="b49ed45e-6294-4b4c-abca-28eb42d90bed" providerId="ADAL" clId="{E1B7E7BE-E282-4DE4-A188-CC218865718A}" dt="2022-11-29T18:59:04.065" v="229" actId="478"/>
          <ac:spMkLst>
            <pc:docMk/>
            <pc:sldMk cId="0" sldId="256"/>
            <ac:spMk id="67" creationId="{64010BAD-9376-B32A-7CD4-6D207BCDC2CB}"/>
          </ac:spMkLst>
        </pc:spChg>
        <pc:spChg chg="mod">
          <ac:chgData name="Nicholas Pellegrino" userId="b49ed45e-6294-4b4c-abca-28eb42d90bed" providerId="ADAL" clId="{E1B7E7BE-E282-4DE4-A188-CC218865718A}" dt="2022-11-29T18:59:04.065" v="229" actId="478"/>
          <ac:spMkLst>
            <pc:docMk/>
            <pc:sldMk cId="0" sldId="256"/>
            <ac:spMk id="68" creationId="{A99BAC53-8E3A-29C4-7EDF-3917C29F4BD7}"/>
          </ac:spMkLst>
        </pc:spChg>
        <pc:spChg chg="mod">
          <ac:chgData name="Nicholas Pellegrino" userId="b49ed45e-6294-4b4c-abca-28eb42d90bed" providerId="ADAL" clId="{E1B7E7BE-E282-4DE4-A188-CC218865718A}" dt="2022-11-29T18:59:04.065" v="229" actId="478"/>
          <ac:spMkLst>
            <pc:docMk/>
            <pc:sldMk cId="0" sldId="256"/>
            <ac:spMk id="69" creationId="{631E5AB3-2006-9866-8102-7FD251F9FC12}"/>
          </ac:spMkLst>
        </pc:spChg>
        <pc:spChg chg="mod">
          <ac:chgData name="Nicholas Pellegrino" userId="b49ed45e-6294-4b4c-abca-28eb42d90bed" providerId="ADAL" clId="{E1B7E7BE-E282-4DE4-A188-CC218865718A}" dt="2022-11-29T18:59:04.065" v="229" actId="478"/>
          <ac:spMkLst>
            <pc:docMk/>
            <pc:sldMk cId="0" sldId="256"/>
            <ac:spMk id="70" creationId="{0898F7D5-AD94-5F3A-8985-9B33DFA56114}"/>
          </ac:spMkLst>
        </pc:spChg>
        <pc:spChg chg="mod">
          <ac:chgData name="Nicholas Pellegrino" userId="b49ed45e-6294-4b4c-abca-28eb42d90bed" providerId="ADAL" clId="{E1B7E7BE-E282-4DE4-A188-CC218865718A}" dt="2022-11-29T18:59:04.065" v="229" actId="478"/>
          <ac:spMkLst>
            <pc:docMk/>
            <pc:sldMk cId="0" sldId="256"/>
            <ac:spMk id="71" creationId="{166BDD7C-83BE-C2FF-112F-6C521DD3F5F7}"/>
          </ac:spMkLst>
        </pc:spChg>
        <pc:spChg chg="mod">
          <ac:chgData name="Nicholas Pellegrino" userId="b49ed45e-6294-4b4c-abca-28eb42d90bed" providerId="ADAL" clId="{E1B7E7BE-E282-4DE4-A188-CC218865718A}" dt="2022-11-29T18:59:04.065" v="229" actId="478"/>
          <ac:spMkLst>
            <pc:docMk/>
            <pc:sldMk cId="0" sldId="256"/>
            <ac:spMk id="72" creationId="{0DA1678A-208E-4CD4-30FC-B763B5A5BBFE}"/>
          </ac:spMkLst>
        </pc:spChg>
        <pc:spChg chg="mod">
          <ac:chgData name="Nicholas Pellegrino" userId="b49ed45e-6294-4b4c-abca-28eb42d90bed" providerId="ADAL" clId="{E1B7E7BE-E282-4DE4-A188-CC218865718A}" dt="2022-11-29T18:59:04.065" v="229" actId="478"/>
          <ac:spMkLst>
            <pc:docMk/>
            <pc:sldMk cId="0" sldId="256"/>
            <ac:spMk id="73" creationId="{6B808989-D507-FBD9-6EA6-3EDFE562C7E0}"/>
          </ac:spMkLst>
        </pc:spChg>
        <pc:spChg chg="mod">
          <ac:chgData name="Nicholas Pellegrino" userId="b49ed45e-6294-4b4c-abca-28eb42d90bed" providerId="ADAL" clId="{E1B7E7BE-E282-4DE4-A188-CC218865718A}" dt="2022-11-29T18:59:04.065" v="229" actId="478"/>
          <ac:spMkLst>
            <pc:docMk/>
            <pc:sldMk cId="0" sldId="256"/>
            <ac:spMk id="74" creationId="{DCE72290-EC3D-7788-F691-28B3E4123E67}"/>
          </ac:spMkLst>
        </pc:spChg>
        <pc:spChg chg="mod">
          <ac:chgData name="Nicholas Pellegrino" userId="b49ed45e-6294-4b4c-abca-28eb42d90bed" providerId="ADAL" clId="{E1B7E7BE-E282-4DE4-A188-CC218865718A}" dt="2022-11-29T18:59:04.065" v="229" actId="478"/>
          <ac:spMkLst>
            <pc:docMk/>
            <pc:sldMk cId="0" sldId="256"/>
            <ac:spMk id="75" creationId="{645B0B40-1A41-14B3-E79A-C3C2B284EAE9}"/>
          </ac:spMkLst>
        </pc:spChg>
        <pc:spChg chg="mod">
          <ac:chgData name="Nicholas Pellegrino" userId="b49ed45e-6294-4b4c-abca-28eb42d90bed" providerId="ADAL" clId="{E1B7E7BE-E282-4DE4-A188-CC218865718A}" dt="2022-11-29T18:59:04.065" v="229" actId="478"/>
          <ac:spMkLst>
            <pc:docMk/>
            <pc:sldMk cId="0" sldId="256"/>
            <ac:spMk id="76" creationId="{188B0817-C023-8DB1-A3FA-28980DDE743C}"/>
          </ac:spMkLst>
        </pc:spChg>
        <pc:spChg chg="mod">
          <ac:chgData name="Nicholas Pellegrino" userId="b49ed45e-6294-4b4c-abca-28eb42d90bed" providerId="ADAL" clId="{E1B7E7BE-E282-4DE4-A188-CC218865718A}" dt="2022-11-29T18:59:04.065" v="229" actId="478"/>
          <ac:spMkLst>
            <pc:docMk/>
            <pc:sldMk cId="0" sldId="256"/>
            <ac:spMk id="77" creationId="{8FD2915F-FD87-8101-927E-1464712D6FBD}"/>
          </ac:spMkLst>
        </pc:spChg>
        <pc:spChg chg="del mod">
          <ac:chgData name="Nicholas Pellegrino" userId="b49ed45e-6294-4b4c-abca-28eb42d90bed" providerId="ADAL" clId="{E1B7E7BE-E282-4DE4-A188-CC218865718A}" dt="2022-11-29T18:59:04.065" v="229" actId="478"/>
          <ac:spMkLst>
            <pc:docMk/>
            <pc:sldMk cId="0" sldId="256"/>
            <ac:spMk id="78" creationId="{8F8AF9E1-8F16-91FE-EC25-7627F069F9DB}"/>
          </ac:spMkLst>
        </pc:spChg>
        <pc:spChg chg="mod">
          <ac:chgData name="Nicholas Pellegrino" userId="b49ed45e-6294-4b4c-abca-28eb42d90bed" providerId="ADAL" clId="{E1B7E7BE-E282-4DE4-A188-CC218865718A}" dt="2022-11-29T18:59:04.065" v="229" actId="478"/>
          <ac:spMkLst>
            <pc:docMk/>
            <pc:sldMk cId="0" sldId="256"/>
            <ac:spMk id="79" creationId="{3540B800-98A9-C6B4-A9A9-B5058B2EC20D}"/>
          </ac:spMkLst>
        </pc:spChg>
        <pc:spChg chg="del mod">
          <ac:chgData name="Nicholas Pellegrino" userId="b49ed45e-6294-4b4c-abca-28eb42d90bed" providerId="ADAL" clId="{E1B7E7BE-E282-4DE4-A188-CC218865718A}" dt="2022-11-29T18:59:01.772" v="228" actId="478"/>
          <ac:spMkLst>
            <pc:docMk/>
            <pc:sldMk cId="0" sldId="256"/>
            <ac:spMk id="80" creationId="{B653249F-6381-6FFB-3D0D-C79A718637F2}"/>
          </ac:spMkLst>
        </pc:spChg>
        <pc:spChg chg="mod">
          <ac:chgData name="Nicholas Pellegrino" userId="b49ed45e-6294-4b4c-abca-28eb42d90bed" providerId="ADAL" clId="{E1B7E7BE-E282-4DE4-A188-CC218865718A}" dt="2022-11-29T18:59:18.143" v="231" actId="207"/>
          <ac:spMkLst>
            <pc:docMk/>
            <pc:sldMk cId="0" sldId="256"/>
            <ac:spMk id="81" creationId="{639A0B06-CB7C-29A2-04D0-AD0834A7B9EA}"/>
          </ac:spMkLst>
        </pc:spChg>
        <pc:spChg chg="mod">
          <ac:chgData name="Nicholas Pellegrino" userId="b49ed45e-6294-4b4c-abca-28eb42d90bed" providerId="ADAL" clId="{E1B7E7BE-E282-4DE4-A188-CC218865718A}" dt="2022-11-29T18:59:04.065" v="229" actId="478"/>
          <ac:spMkLst>
            <pc:docMk/>
            <pc:sldMk cId="0" sldId="256"/>
            <ac:spMk id="82" creationId="{5CDEB2A8-E9F9-2E01-C5D6-BAED3307A6F3}"/>
          </ac:spMkLst>
        </pc:spChg>
        <pc:spChg chg="mod">
          <ac:chgData name="Nicholas Pellegrino" userId="b49ed45e-6294-4b4c-abca-28eb42d90bed" providerId="ADAL" clId="{E1B7E7BE-E282-4DE4-A188-CC218865718A}" dt="2022-11-29T18:59:04.065" v="229" actId="478"/>
          <ac:spMkLst>
            <pc:docMk/>
            <pc:sldMk cId="0" sldId="256"/>
            <ac:spMk id="83" creationId="{4E06A1C8-522F-C656-4A2D-D599777D54C0}"/>
          </ac:spMkLst>
        </pc:spChg>
        <pc:spChg chg="mod">
          <ac:chgData name="Nicholas Pellegrino" userId="b49ed45e-6294-4b4c-abca-28eb42d90bed" providerId="ADAL" clId="{E1B7E7BE-E282-4DE4-A188-CC218865718A}" dt="2022-11-29T18:58:54.961" v="227" actId="338"/>
          <ac:spMkLst>
            <pc:docMk/>
            <pc:sldMk cId="0" sldId="256"/>
            <ac:spMk id="84" creationId="{00000000-0000-0000-0000-000000000000}"/>
          </ac:spMkLst>
        </pc:spChg>
        <pc:spChg chg="mod ord">
          <ac:chgData name="Nicholas Pellegrino" userId="b49ed45e-6294-4b4c-abca-28eb42d90bed" providerId="ADAL" clId="{E1B7E7BE-E282-4DE4-A188-CC218865718A}" dt="2022-11-29T18:58:54.961" v="227" actId="338"/>
          <ac:spMkLst>
            <pc:docMk/>
            <pc:sldMk cId="0" sldId="256"/>
            <ac:spMk id="85" creationId="{00000000-0000-0000-0000-000000000000}"/>
          </ac:spMkLst>
        </pc:spChg>
        <pc:spChg chg="mod">
          <ac:chgData name="Nicholas Pellegrino" userId="b49ed45e-6294-4b4c-abca-28eb42d90bed" providerId="ADAL" clId="{E1B7E7BE-E282-4DE4-A188-CC218865718A}" dt="2022-12-02T06:08:16.577" v="2505" actId="20577"/>
          <ac:spMkLst>
            <pc:docMk/>
            <pc:sldMk cId="0" sldId="256"/>
            <ac:spMk id="86" creationId="{00000000-0000-0000-0000-000000000000}"/>
          </ac:spMkLst>
        </pc:spChg>
        <pc:spChg chg="del mod">
          <ac:chgData name="Nicholas Pellegrino" userId="b49ed45e-6294-4b4c-abca-28eb42d90bed" providerId="ADAL" clId="{E1B7E7BE-E282-4DE4-A188-CC218865718A}" dt="2022-11-29T19:04:11.241" v="252" actId="478"/>
          <ac:spMkLst>
            <pc:docMk/>
            <pc:sldMk cId="0" sldId="256"/>
            <ac:spMk id="87" creationId="{00000000-0000-0000-0000-000000000000}"/>
          </ac:spMkLst>
        </pc:spChg>
        <pc:spChg chg="add del mod">
          <ac:chgData name="Nicholas Pellegrino" userId="b49ed45e-6294-4b4c-abca-28eb42d90bed" providerId="ADAL" clId="{E1B7E7BE-E282-4DE4-A188-CC218865718A}" dt="2022-11-29T18:58:54.961" v="227" actId="338"/>
          <ac:spMkLst>
            <pc:docMk/>
            <pc:sldMk cId="0" sldId="256"/>
            <ac:spMk id="88" creationId="{00000000-0000-0000-0000-000000000000}"/>
          </ac:spMkLst>
        </pc:spChg>
        <pc:spChg chg="mod">
          <ac:chgData name="Nicholas Pellegrino" userId="b49ed45e-6294-4b4c-abca-28eb42d90bed" providerId="ADAL" clId="{E1B7E7BE-E282-4DE4-A188-CC218865718A}" dt="2022-11-29T19:27:17.040" v="1050" actId="20577"/>
          <ac:spMkLst>
            <pc:docMk/>
            <pc:sldMk cId="0" sldId="256"/>
            <ac:spMk id="89" creationId="{00000000-0000-0000-0000-000000000000}"/>
          </ac:spMkLst>
        </pc:spChg>
        <pc:spChg chg="mod">
          <ac:chgData name="Nicholas Pellegrino" userId="b49ed45e-6294-4b4c-abca-28eb42d90bed" providerId="ADAL" clId="{E1B7E7BE-E282-4DE4-A188-CC218865718A}" dt="2022-12-02T05:30:51.857" v="1337" actId="1076"/>
          <ac:spMkLst>
            <pc:docMk/>
            <pc:sldMk cId="0" sldId="256"/>
            <ac:spMk id="90"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92"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93" creationId="{00000000-0000-0000-0000-000000000000}"/>
          </ac:spMkLst>
        </pc:spChg>
        <pc:spChg chg="mod">
          <ac:chgData name="Nicholas Pellegrino" userId="b49ed45e-6294-4b4c-abca-28eb42d90bed" providerId="ADAL" clId="{E1B7E7BE-E282-4DE4-A188-CC218865718A}" dt="2022-12-02T21:24:40.799" v="4986" actId="1035"/>
          <ac:spMkLst>
            <pc:docMk/>
            <pc:sldMk cId="0" sldId="256"/>
            <ac:spMk id="94"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95" creationId="{00000000-0000-0000-0000-000000000000}"/>
          </ac:spMkLst>
        </pc:spChg>
        <pc:spChg chg="mod">
          <ac:chgData name="Nicholas Pellegrino" userId="b49ed45e-6294-4b4c-abca-28eb42d90bed" providerId="ADAL" clId="{E1B7E7BE-E282-4DE4-A188-CC218865718A}" dt="2022-12-02T21:22:58.760" v="4975" actId="20577"/>
          <ac:spMkLst>
            <pc:docMk/>
            <pc:sldMk cId="0" sldId="256"/>
            <ac:spMk id="96" creationId="{00000000-0000-0000-0000-000000000000}"/>
          </ac:spMkLst>
        </pc:spChg>
        <pc:spChg chg="mod">
          <ac:chgData name="Nicholas Pellegrino" userId="b49ed45e-6294-4b4c-abca-28eb42d90bed" providerId="ADAL" clId="{E1B7E7BE-E282-4DE4-A188-CC218865718A}" dt="2022-12-02T20:56:53.245" v="4648" actId="692"/>
          <ac:spMkLst>
            <pc:docMk/>
            <pc:sldMk cId="0" sldId="256"/>
            <ac:spMk id="97" creationId="{00000000-0000-0000-0000-000000000000}"/>
          </ac:spMkLst>
        </pc:spChg>
        <pc:spChg chg="del mod">
          <ac:chgData name="Nicholas Pellegrino" userId="b49ed45e-6294-4b4c-abca-28eb42d90bed" providerId="ADAL" clId="{E1B7E7BE-E282-4DE4-A188-CC218865718A}" dt="2022-11-29T19:21:34.301" v="649" actId="478"/>
          <ac:spMkLst>
            <pc:docMk/>
            <pc:sldMk cId="0" sldId="256"/>
            <ac:spMk id="101" creationId="{00000000-0000-0000-0000-000000000000}"/>
          </ac:spMkLst>
        </pc:spChg>
        <pc:spChg chg="del">
          <ac:chgData name="Nicholas Pellegrino" userId="b49ed45e-6294-4b4c-abca-28eb42d90bed" providerId="ADAL" clId="{E1B7E7BE-E282-4DE4-A188-CC218865718A}" dt="2022-11-29T18:44:36.122" v="171" actId="478"/>
          <ac:spMkLst>
            <pc:docMk/>
            <pc:sldMk cId="0" sldId="256"/>
            <ac:spMk id="102" creationId="{00000000-0000-0000-0000-000000000000}"/>
          </ac:spMkLst>
        </pc:spChg>
        <pc:spChg chg="del">
          <ac:chgData name="Nicholas Pellegrino" userId="b49ed45e-6294-4b4c-abca-28eb42d90bed" providerId="ADAL" clId="{E1B7E7BE-E282-4DE4-A188-CC218865718A}" dt="2022-11-29T18:44:23.746" v="160" actId="478"/>
          <ac:spMkLst>
            <pc:docMk/>
            <pc:sldMk cId="0" sldId="256"/>
            <ac:spMk id="108" creationId="{00000000-0000-0000-0000-000000000000}"/>
          </ac:spMkLst>
        </pc:spChg>
        <pc:spChg chg="del">
          <ac:chgData name="Nicholas Pellegrino" userId="b49ed45e-6294-4b4c-abca-28eb42d90bed" providerId="ADAL" clId="{E1B7E7BE-E282-4DE4-A188-CC218865718A}" dt="2022-11-29T18:44:26.399" v="162" actId="478"/>
          <ac:spMkLst>
            <pc:docMk/>
            <pc:sldMk cId="0" sldId="256"/>
            <ac:spMk id="109" creationId="{00000000-0000-0000-0000-000000000000}"/>
          </ac:spMkLst>
        </pc:spChg>
        <pc:spChg chg="del mod">
          <ac:chgData name="Nicholas Pellegrino" userId="b49ed45e-6294-4b4c-abca-28eb42d90bed" providerId="ADAL" clId="{E1B7E7BE-E282-4DE4-A188-CC218865718A}" dt="2022-11-29T18:44:30.337" v="165" actId="478"/>
          <ac:spMkLst>
            <pc:docMk/>
            <pc:sldMk cId="0" sldId="256"/>
            <ac:spMk id="114" creationId="{00000000-0000-0000-0000-000000000000}"/>
          </ac:spMkLst>
        </pc:spChg>
        <pc:spChg chg="del">
          <ac:chgData name="Nicholas Pellegrino" userId="b49ed45e-6294-4b4c-abca-28eb42d90bed" providerId="ADAL" clId="{E1B7E7BE-E282-4DE4-A188-CC218865718A}" dt="2022-11-29T18:44:41.043" v="173" actId="478"/>
          <ac:spMkLst>
            <pc:docMk/>
            <pc:sldMk cId="0" sldId="256"/>
            <ac:spMk id="115" creationId="{00000000-0000-0000-0000-000000000000}"/>
          </ac:spMkLst>
        </pc:spChg>
        <pc:spChg chg="del">
          <ac:chgData name="Nicholas Pellegrino" userId="b49ed45e-6294-4b4c-abca-28eb42d90bed" providerId="ADAL" clId="{E1B7E7BE-E282-4DE4-A188-CC218865718A}" dt="2022-11-29T18:44:39.503" v="172" actId="478"/>
          <ac:spMkLst>
            <pc:docMk/>
            <pc:sldMk cId="0" sldId="256"/>
            <ac:spMk id="116" creationId="{00000000-0000-0000-0000-000000000000}"/>
          </ac:spMkLst>
        </pc:spChg>
        <pc:spChg chg="del">
          <ac:chgData name="Nicholas Pellegrino" userId="b49ed45e-6294-4b4c-abca-28eb42d90bed" providerId="ADAL" clId="{E1B7E7BE-E282-4DE4-A188-CC218865718A}" dt="2022-11-29T18:44:42.492" v="174" actId="478"/>
          <ac:spMkLst>
            <pc:docMk/>
            <pc:sldMk cId="0" sldId="256"/>
            <ac:spMk id="117"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119"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121"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122" creationId="{00000000-0000-0000-0000-000000000000}"/>
          </ac:spMkLst>
        </pc:spChg>
        <pc:spChg chg="mod">
          <ac:chgData name="Nicholas Pellegrino" userId="b49ed45e-6294-4b4c-abca-28eb42d90bed" providerId="ADAL" clId="{E1B7E7BE-E282-4DE4-A188-CC218865718A}" dt="2022-12-02T21:28:00.444" v="4988" actId="14100"/>
          <ac:spMkLst>
            <pc:docMk/>
            <pc:sldMk cId="0" sldId="256"/>
            <ac:spMk id="123" creationId="{00000000-0000-0000-0000-000000000000}"/>
          </ac:spMkLst>
        </pc:spChg>
        <pc:spChg chg="mod topLvl">
          <ac:chgData name="Nicholas Pellegrino" userId="b49ed45e-6294-4b4c-abca-28eb42d90bed" providerId="ADAL" clId="{E1B7E7BE-E282-4DE4-A188-CC218865718A}" dt="2022-12-02T21:24:21.509" v="4984" actId="1035"/>
          <ac:spMkLst>
            <pc:docMk/>
            <pc:sldMk cId="0" sldId="256"/>
            <ac:spMk id="124" creationId="{00000000-0000-0000-0000-000000000000}"/>
          </ac:spMkLst>
        </pc:spChg>
        <pc:spChg chg="del">
          <ac:chgData name="Nicholas Pellegrino" userId="b49ed45e-6294-4b4c-abca-28eb42d90bed" providerId="ADAL" clId="{E1B7E7BE-E282-4DE4-A188-CC218865718A}" dt="2022-11-29T18:45:18.900" v="180" actId="478"/>
          <ac:spMkLst>
            <pc:docMk/>
            <pc:sldMk cId="0" sldId="256"/>
            <ac:spMk id="125" creationId="{00000000-0000-0000-0000-000000000000}"/>
          </ac:spMkLst>
        </pc:spChg>
        <pc:spChg chg="del">
          <ac:chgData name="Nicholas Pellegrino" userId="b49ed45e-6294-4b4c-abca-28eb42d90bed" providerId="ADAL" clId="{E1B7E7BE-E282-4DE4-A188-CC218865718A}" dt="2022-11-29T18:45:39.123" v="197" actId="478"/>
          <ac:spMkLst>
            <pc:docMk/>
            <pc:sldMk cId="0" sldId="256"/>
            <ac:spMk id="126" creationId="{00000000-0000-0000-0000-000000000000}"/>
          </ac:spMkLst>
        </pc:spChg>
        <pc:spChg chg="del">
          <ac:chgData name="Nicholas Pellegrino" userId="b49ed45e-6294-4b4c-abca-28eb42d90bed" providerId="ADAL" clId="{E1B7E7BE-E282-4DE4-A188-CC218865718A}" dt="2022-11-29T18:45:43.435" v="200" actId="478"/>
          <ac:spMkLst>
            <pc:docMk/>
            <pc:sldMk cId="0" sldId="256"/>
            <ac:spMk id="127" creationId="{00000000-0000-0000-0000-000000000000}"/>
          </ac:spMkLst>
        </pc:spChg>
        <pc:spChg chg="del">
          <ac:chgData name="Nicholas Pellegrino" userId="b49ed45e-6294-4b4c-abca-28eb42d90bed" providerId="ADAL" clId="{E1B7E7BE-E282-4DE4-A188-CC218865718A}" dt="2022-11-29T18:45:28.923" v="190" actId="478"/>
          <ac:spMkLst>
            <pc:docMk/>
            <pc:sldMk cId="0" sldId="256"/>
            <ac:spMk id="131" creationId="{00000000-0000-0000-0000-000000000000}"/>
          </ac:spMkLst>
        </pc:spChg>
        <pc:spChg chg="del">
          <ac:chgData name="Nicholas Pellegrino" userId="b49ed45e-6294-4b4c-abca-28eb42d90bed" providerId="ADAL" clId="{E1B7E7BE-E282-4DE4-A188-CC218865718A}" dt="2022-11-29T18:45:35.196" v="193" actId="478"/>
          <ac:spMkLst>
            <pc:docMk/>
            <pc:sldMk cId="0" sldId="256"/>
            <ac:spMk id="132" creationId="{00000000-0000-0000-0000-000000000000}"/>
          </ac:spMkLst>
        </pc:spChg>
        <pc:spChg chg="del">
          <ac:chgData name="Nicholas Pellegrino" userId="b49ed45e-6294-4b4c-abca-28eb42d90bed" providerId="ADAL" clId="{E1B7E7BE-E282-4DE4-A188-CC218865718A}" dt="2022-11-29T18:45:30.734" v="191" actId="478"/>
          <ac:spMkLst>
            <pc:docMk/>
            <pc:sldMk cId="0" sldId="256"/>
            <ac:spMk id="134" creationId="{00000000-0000-0000-0000-000000000000}"/>
          </ac:spMkLst>
        </pc:spChg>
        <pc:spChg chg="del">
          <ac:chgData name="Nicholas Pellegrino" userId="b49ed45e-6294-4b4c-abca-28eb42d90bed" providerId="ADAL" clId="{E1B7E7BE-E282-4DE4-A188-CC218865718A}" dt="2022-11-29T18:45:15.860" v="177" actId="478"/>
          <ac:spMkLst>
            <pc:docMk/>
            <pc:sldMk cId="0" sldId="256"/>
            <ac:spMk id="136" creationId="{00000000-0000-0000-0000-000000000000}"/>
          </ac:spMkLst>
        </pc:spChg>
        <pc:spChg chg="del">
          <ac:chgData name="Nicholas Pellegrino" userId="b49ed45e-6294-4b4c-abca-28eb42d90bed" providerId="ADAL" clId="{E1B7E7BE-E282-4DE4-A188-CC218865718A}" dt="2022-11-29T18:45:16.926" v="178" actId="478"/>
          <ac:spMkLst>
            <pc:docMk/>
            <pc:sldMk cId="0" sldId="256"/>
            <ac:spMk id="139" creationId="{00000000-0000-0000-0000-000000000000}"/>
          </ac:spMkLst>
        </pc:spChg>
        <pc:spChg chg="del">
          <ac:chgData name="Nicholas Pellegrino" userId="b49ed45e-6294-4b4c-abca-28eb42d90bed" providerId="ADAL" clId="{E1B7E7BE-E282-4DE4-A188-CC218865718A}" dt="2022-11-29T18:45:17.641" v="179" actId="478"/>
          <ac:spMkLst>
            <pc:docMk/>
            <pc:sldMk cId="0" sldId="256"/>
            <ac:spMk id="140" creationId="{00000000-0000-0000-0000-000000000000}"/>
          </ac:spMkLst>
        </pc:spChg>
        <pc:spChg chg="del">
          <ac:chgData name="Nicholas Pellegrino" userId="b49ed45e-6294-4b4c-abca-28eb42d90bed" providerId="ADAL" clId="{E1B7E7BE-E282-4DE4-A188-CC218865718A}" dt="2022-11-29T18:45:23.588" v="186" actId="478"/>
          <ac:spMkLst>
            <pc:docMk/>
            <pc:sldMk cId="0" sldId="256"/>
            <ac:spMk id="142" creationId="{00000000-0000-0000-0000-000000000000}"/>
          </ac:spMkLst>
        </pc:spChg>
        <pc:spChg chg="del">
          <ac:chgData name="Nicholas Pellegrino" userId="b49ed45e-6294-4b4c-abca-28eb42d90bed" providerId="ADAL" clId="{E1B7E7BE-E282-4DE4-A188-CC218865718A}" dt="2022-11-29T18:45:22.948" v="185" actId="478"/>
          <ac:spMkLst>
            <pc:docMk/>
            <pc:sldMk cId="0" sldId="256"/>
            <ac:spMk id="143" creationId="{00000000-0000-0000-0000-000000000000}"/>
          </ac:spMkLst>
        </pc:spChg>
        <pc:spChg chg="mod">
          <ac:chgData name="Nicholas Pellegrino" userId="b49ed45e-6294-4b4c-abca-28eb42d90bed" providerId="ADAL" clId="{E1B7E7BE-E282-4DE4-A188-CC218865718A}" dt="2022-12-02T06:29:27.573" v="3422" actId="20577"/>
          <ac:spMkLst>
            <pc:docMk/>
            <pc:sldMk cId="0" sldId="256"/>
            <ac:spMk id="147" creationId="{00000000-0000-0000-0000-000000000000}"/>
          </ac:spMkLst>
        </pc:spChg>
        <pc:spChg chg="mod">
          <ac:chgData name="Nicholas Pellegrino" userId="b49ed45e-6294-4b4c-abca-28eb42d90bed" providerId="ADAL" clId="{E1B7E7BE-E282-4DE4-A188-CC218865718A}" dt="2022-12-02T06:26:41.405" v="3375" actId="1076"/>
          <ac:spMkLst>
            <pc:docMk/>
            <pc:sldMk cId="0" sldId="256"/>
            <ac:spMk id="148"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151"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154" creationId="{00000000-0000-0000-0000-000000000000}"/>
          </ac:spMkLst>
        </pc:spChg>
        <pc:spChg chg="del mod">
          <ac:chgData name="Nicholas Pellegrino" userId="b49ed45e-6294-4b4c-abca-28eb42d90bed" providerId="ADAL" clId="{E1B7E7BE-E282-4DE4-A188-CC218865718A}" dt="2022-12-02T20:53:04.390" v="4618" actId="478"/>
          <ac:spMkLst>
            <pc:docMk/>
            <pc:sldMk cId="0" sldId="256"/>
            <ac:spMk id="157" creationId="{00000000-0000-0000-0000-000000000000}"/>
          </ac:spMkLst>
        </pc:spChg>
        <pc:spChg chg="mod">
          <ac:chgData name="Nicholas Pellegrino" userId="b49ed45e-6294-4b4c-abca-28eb42d90bed" providerId="ADAL" clId="{E1B7E7BE-E282-4DE4-A188-CC218865718A}" dt="2022-11-29T18:58:54.961" v="227" actId="338"/>
          <ac:spMkLst>
            <pc:docMk/>
            <pc:sldMk cId="0" sldId="256"/>
            <ac:spMk id="160" creationId="{00000000-0000-0000-0000-000000000000}"/>
          </ac:spMkLst>
        </pc:spChg>
        <pc:spChg chg="mod">
          <ac:chgData name="Nicholas Pellegrino" userId="b49ed45e-6294-4b4c-abca-28eb42d90bed" providerId="ADAL" clId="{E1B7E7BE-E282-4DE4-A188-CC218865718A}" dt="2022-11-29T18:59:04.065" v="229" actId="478"/>
          <ac:spMkLst>
            <pc:docMk/>
            <pc:sldMk cId="0" sldId="256"/>
            <ac:spMk id="161" creationId="{4411CCF0-B3D5-AC3C-B527-08F8EB891DAF}"/>
          </ac:spMkLst>
        </pc:spChg>
        <pc:spChg chg="mod">
          <ac:chgData name="Nicholas Pellegrino" userId="b49ed45e-6294-4b4c-abca-28eb42d90bed" providerId="ADAL" clId="{E1B7E7BE-E282-4DE4-A188-CC218865718A}" dt="2022-11-29T18:59:04.065" v="229" actId="478"/>
          <ac:spMkLst>
            <pc:docMk/>
            <pc:sldMk cId="0" sldId="256"/>
            <ac:spMk id="162" creationId="{2BF8277A-E5B5-D224-A652-D4D7D0776BF8}"/>
          </ac:spMkLst>
        </pc:spChg>
        <pc:spChg chg="mod">
          <ac:chgData name="Nicholas Pellegrino" userId="b49ed45e-6294-4b4c-abca-28eb42d90bed" providerId="ADAL" clId="{E1B7E7BE-E282-4DE4-A188-CC218865718A}" dt="2022-11-29T18:59:04.065" v="229" actId="478"/>
          <ac:spMkLst>
            <pc:docMk/>
            <pc:sldMk cId="0" sldId="256"/>
            <ac:spMk id="163" creationId="{43D3CB05-EDBB-2712-27DB-0B2F7E72AC14}"/>
          </ac:spMkLst>
        </pc:spChg>
        <pc:spChg chg="mod">
          <ac:chgData name="Nicholas Pellegrino" userId="b49ed45e-6294-4b4c-abca-28eb42d90bed" providerId="ADAL" clId="{E1B7E7BE-E282-4DE4-A188-CC218865718A}" dt="2022-11-29T18:59:04.065" v="229" actId="478"/>
          <ac:spMkLst>
            <pc:docMk/>
            <pc:sldMk cId="0" sldId="256"/>
            <ac:spMk id="164" creationId="{EE8731E6-706F-D623-7EB6-4108422B693E}"/>
          </ac:spMkLst>
        </pc:spChg>
        <pc:spChg chg="mod">
          <ac:chgData name="Nicholas Pellegrino" userId="b49ed45e-6294-4b4c-abca-28eb42d90bed" providerId="ADAL" clId="{E1B7E7BE-E282-4DE4-A188-CC218865718A}" dt="2022-11-29T18:59:04.065" v="229" actId="478"/>
          <ac:spMkLst>
            <pc:docMk/>
            <pc:sldMk cId="0" sldId="256"/>
            <ac:spMk id="165" creationId="{2ED271B0-40EF-6B21-1829-BA15EC5A9A2D}"/>
          </ac:spMkLst>
        </pc:spChg>
        <pc:spChg chg="mod">
          <ac:chgData name="Nicholas Pellegrino" userId="b49ed45e-6294-4b4c-abca-28eb42d90bed" providerId="ADAL" clId="{E1B7E7BE-E282-4DE4-A188-CC218865718A}" dt="2022-11-29T18:59:04.065" v="229" actId="478"/>
          <ac:spMkLst>
            <pc:docMk/>
            <pc:sldMk cId="0" sldId="256"/>
            <ac:spMk id="166" creationId="{77A83FF6-813B-36CD-EC04-E907DA48ECF3}"/>
          </ac:spMkLst>
        </pc:spChg>
        <pc:spChg chg="mod">
          <ac:chgData name="Nicholas Pellegrino" userId="b49ed45e-6294-4b4c-abca-28eb42d90bed" providerId="ADAL" clId="{E1B7E7BE-E282-4DE4-A188-CC218865718A}" dt="2022-11-29T18:59:04.065" v="229" actId="478"/>
          <ac:spMkLst>
            <pc:docMk/>
            <pc:sldMk cId="0" sldId="256"/>
            <ac:spMk id="167" creationId="{1B906029-CC62-0D93-E79B-6F570CDA6F67}"/>
          </ac:spMkLst>
        </pc:spChg>
        <pc:spChg chg="mod">
          <ac:chgData name="Nicholas Pellegrino" userId="b49ed45e-6294-4b4c-abca-28eb42d90bed" providerId="ADAL" clId="{E1B7E7BE-E282-4DE4-A188-CC218865718A}" dt="2022-11-29T18:59:04.065" v="229" actId="478"/>
          <ac:spMkLst>
            <pc:docMk/>
            <pc:sldMk cId="0" sldId="256"/>
            <ac:spMk id="168" creationId="{0E3090F9-82EF-6A88-5866-B4BC2C95693C}"/>
          </ac:spMkLst>
        </pc:spChg>
        <pc:spChg chg="mod">
          <ac:chgData name="Nicholas Pellegrino" userId="b49ed45e-6294-4b4c-abca-28eb42d90bed" providerId="ADAL" clId="{E1B7E7BE-E282-4DE4-A188-CC218865718A}" dt="2022-11-29T18:59:04.065" v="229" actId="478"/>
          <ac:spMkLst>
            <pc:docMk/>
            <pc:sldMk cId="0" sldId="256"/>
            <ac:spMk id="169" creationId="{2861A563-79A9-E54F-EBFB-5CA4F26CED60}"/>
          </ac:spMkLst>
        </pc:spChg>
        <pc:spChg chg="mod">
          <ac:chgData name="Nicholas Pellegrino" userId="b49ed45e-6294-4b4c-abca-28eb42d90bed" providerId="ADAL" clId="{E1B7E7BE-E282-4DE4-A188-CC218865718A}" dt="2022-11-29T18:59:04.065" v="229" actId="478"/>
          <ac:spMkLst>
            <pc:docMk/>
            <pc:sldMk cId="0" sldId="256"/>
            <ac:spMk id="170" creationId="{95633BFC-E37B-967D-B3FF-1430E39390DC}"/>
          </ac:spMkLst>
        </pc:spChg>
        <pc:spChg chg="mod">
          <ac:chgData name="Nicholas Pellegrino" userId="b49ed45e-6294-4b4c-abca-28eb42d90bed" providerId="ADAL" clId="{E1B7E7BE-E282-4DE4-A188-CC218865718A}" dt="2022-11-29T18:59:04.065" v="229" actId="478"/>
          <ac:spMkLst>
            <pc:docMk/>
            <pc:sldMk cId="0" sldId="256"/>
            <ac:spMk id="171" creationId="{39F448E8-BA3A-98D7-5F7D-7F799BB31C47}"/>
          </ac:spMkLst>
        </pc:spChg>
        <pc:spChg chg="mod">
          <ac:chgData name="Nicholas Pellegrino" userId="b49ed45e-6294-4b4c-abca-28eb42d90bed" providerId="ADAL" clId="{E1B7E7BE-E282-4DE4-A188-CC218865718A}" dt="2022-11-29T18:59:04.065" v="229" actId="478"/>
          <ac:spMkLst>
            <pc:docMk/>
            <pc:sldMk cId="0" sldId="256"/>
            <ac:spMk id="172" creationId="{69AC229D-4649-54AA-2432-D0CC9004AB8C}"/>
          </ac:spMkLst>
        </pc:spChg>
        <pc:spChg chg="mod">
          <ac:chgData name="Nicholas Pellegrino" userId="b49ed45e-6294-4b4c-abca-28eb42d90bed" providerId="ADAL" clId="{E1B7E7BE-E282-4DE4-A188-CC218865718A}" dt="2022-11-29T18:59:04.065" v="229" actId="478"/>
          <ac:spMkLst>
            <pc:docMk/>
            <pc:sldMk cId="0" sldId="256"/>
            <ac:spMk id="173" creationId="{3CD720D5-430E-5B9F-8133-265B1E682290}"/>
          </ac:spMkLst>
        </pc:spChg>
        <pc:spChg chg="mod">
          <ac:chgData name="Nicholas Pellegrino" userId="b49ed45e-6294-4b4c-abca-28eb42d90bed" providerId="ADAL" clId="{E1B7E7BE-E282-4DE4-A188-CC218865718A}" dt="2022-11-29T18:59:04.065" v="229" actId="478"/>
          <ac:spMkLst>
            <pc:docMk/>
            <pc:sldMk cId="0" sldId="256"/>
            <ac:spMk id="174" creationId="{892A2325-4F6F-9D09-148C-4A75EBFA97DA}"/>
          </ac:spMkLst>
        </pc:spChg>
        <pc:spChg chg="mod">
          <ac:chgData name="Nicholas Pellegrino" userId="b49ed45e-6294-4b4c-abca-28eb42d90bed" providerId="ADAL" clId="{E1B7E7BE-E282-4DE4-A188-CC218865718A}" dt="2022-11-29T18:59:04.065" v="229" actId="478"/>
          <ac:spMkLst>
            <pc:docMk/>
            <pc:sldMk cId="0" sldId="256"/>
            <ac:spMk id="175" creationId="{7D6E4077-2E9C-9392-F448-A606999ACA6E}"/>
          </ac:spMkLst>
        </pc:spChg>
        <pc:spChg chg="mod">
          <ac:chgData name="Nicholas Pellegrino" userId="b49ed45e-6294-4b4c-abca-28eb42d90bed" providerId="ADAL" clId="{E1B7E7BE-E282-4DE4-A188-CC218865718A}" dt="2022-11-29T18:59:04.065" v="229" actId="478"/>
          <ac:spMkLst>
            <pc:docMk/>
            <pc:sldMk cId="0" sldId="256"/>
            <ac:spMk id="176" creationId="{1D070581-92BE-BAFD-E345-269C3F0AE0E1}"/>
          </ac:spMkLst>
        </pc:spChg>
        <pc:spChg chg="mod">
          <ac:chgData name="Nicholas Pellegrino" userId="b49ed45e-6294-4b4c-abca-28eb42d90bed" providerId="ADAL" clId="{E1B7E7BE-E282-4DE4-A188-CC218865718A}" dt="2022-11-29T18:59:04.065" v="229" actId="478"/>
          <ac:spMkLst>
            <pc:docMk/>
            <pc:sldMk cId="0" sldId="256"/>
            <ac:spMk id="177" creationId="{EB9B52E8-BB1B-9F88-C9E1-C223503DF9A4}"/>
          </ac:spMkLst>
        </pc:spChg>
        <pc:spChg chg="mod">
          <ac:chgData name="Nicholas Pellegrino" userId="b49ed45e-6294-4b4c-abca-28eb42d90bed" providerId="ADAL" clId="{E1B7E7BE-E282-4DE4-A188-CC218865718A}" dt="2022-11-29T18:59:04.065" v="229" actId="478"/>
          <ac:spMkLst>
            <pc:docMk/>
            <pc:sldMk cId="0" sldId="256"/>
            <ac:spMk id="178" creationId="{41FEE8C2-13BB-0F11-974C-5FF2E73DDACA}"/>
          </ac:spMkLst>
        </pc:spChg>
        <pc:spChg chg="mod">
          <ac:chgData name="Nicholas Pellegrino" userId="b49ed45e-6294-4b4c-abca-28eb42d90bed" providerId="ADAL" clId="{E1B7E7BE-E282-4DE4-A188-CC218865718A}" dt="2022-11-29T18:59:04.065" v="229" actId="478"/>
          <ac:spMkLst>
            <pc:docMk/>
            <pc:sldMk cId="0" sldId="256"/>
            <ac:spMk id="179" creationId="{6BA4084C-AFBC-54EA-3F05-B958709C5D71}"/>
          </ac:spMkLst>
        </pc:spChg>
        <pc:spChg chg="mod">
          <ac:chgData name="Nicholas Pellegrino" userId="b49ed45e-6294-4b4c-abca-28eb42d90bed" providerId="ADAL" clId="{E1B7E7BE-E282-4DE4-A188-CC218865718A}" dt="2022-11-29T18:59:04.065" v="229" actId="478"/>
          <ac:spMkLst>
            <pc:docMk/>
            <pc:sldMk cId="0" sldId="256"/>
            <ac:spMk id="180" creationId="{A67D10AE-D1DA-7F6F-697A-13E85CC568FA}"/>
          </ac:spMkLst>
        </pc:spChg>
        <pc:spChg chg="mod">
          <ac:chgData name="Nicholas Pellegrino" userId="b49ed45e-6294-4b4c-abca-28eb42d90bed" providerId="ADAL" clId="{E1B7E7BE-E282-4DE4-A188-CC218865718A}" dt="2022-11-29T18:59:04.065" v="229" actId="478"/>
          <ac:spMkLst>
            <pc:docMk/>
            <pc:sldMk cId="0" sldId="256"/>
            <ac:spMk id="181" creationId="{D1B59929-0B21-C2DF-1023-4EF1B90F8467}"/>
          </ac:spMkLst>
        </pc:spChg>
        <pc:spChg chg="mod">
          <ac:chgData name="Nicholas Pellegrino" userId="b49ed45e-6294-4b4c-abca-28eb42d90bed" providerId="ADAL" clId="{E1B7E7BE-E282-4DE4-A188-CC218865718A}" dt="2022-11-29T18:59:04.065" v="229" actId="478"/>
          <ac:spMkLst>
            <pc:docMk/>
            <pc:sldMk cId="0" sldId="256"/>
            <ac:spMk id="182" creationId="{42A0D2E8-311E-16AE-F57B-241D9DD398B0}"/>
          </ac:spMkLst>
        </pc:spChg>
        <pc:spChg chg="mod">
          <ac:chgData name="Nicholas Pellegrino" userId="b49ed45e-6294-4b4c-abca-28eb42d90bed" providerId="ADAL" clId="{E1B7E7BE-E282-4DE4-A188-CC218865718A}" dt="2022-11-29T18:59:04.065" v="229" actId="478"/>
          <ac:spMkLst>
            <pc:docMk/>
            <pc:sldMk cId="0" sldId="256"/>
            <ac:spMk id="183" creationId="{36FCA5B0-E42B-B8D9-6993-6A766368FD6D}"/>
          </ac:spMkLst>
        </pc:spChg>
        <pc:spChg chg="mod">
          <ac:chgData name="Nicholas Pellegrino" userId="b49ed45e-6294-4b4c-abca-28eb42d90bed" providerId="ADAL" clId="{E1B7E7BE-E282-4DE4-A188-CC218865718A}" dt="2022-11-29T18:59:04.065" v="229" actId="478"/>
          <ac:spMkLst>
            <pc:docMk/>
            <pc:sldMk cId="0" sldId="256"/>
            <ac:spMk id="184" creationId="{1B1810AF-B711-FA1A-7079-69BABC3860A5}"/>
          </ac:spMkLst>
        </pc:spChg>
        <pc:spChg chg="mod">
          <ac:chgData name="Nicholas Pellegrino" userId="b49ed45e-6294-4b4c-abca-28eb42d90bed" providerId="ADAL" clId="{E1B7E7BE-E282-4DE4-A188-CC218865718A}" dt="2022-11-29T18:59:04.065" v="229" actId="478"/>
          <ac:spMkLst>
            <pc:docMk/>
            <pc:sldMk cId="0" sldId="256"/>
            <ac:spMk id="185" creationId="{C9DF0262-6EDC-E9E0-9E77-D1E09DE48B3B}"/>
          </ac:spMkLst>
        </pc:spChg>
        <pc:spChg chg="mod">
          <ac:chgData name="Nicholas Pellegrino" userId="b49ed45e-6294-4b4c-abca-28eb42d90bed" providerId="ADAL" clId="{E1B7E7BE-E282-4DE4-A188-CC218865718A}" dt="2022-11-29T18:59:04.065" v="229" actId="478"/>
          <ac:spMkLst>
            <pc:docMk/>
            <pc:sldMk cId="0" sldId="256"/>
            <ac:spMk id="186" creationId="{6FD3DF64-7106-46B4-F590-B88B7B63432F}"/>
          </ac:spMkLst>
        </pc:spChg>
        <pc:spChg chg="mod">
          <ac:chgData name="Nicholas Pellegrino" userId="b49ed45e-6294-4b4c-abca-28eb42d90bed" providerId="ADAL" clId="{E1B7E7BE-E282-4DE4-A188-CC218865718A}" dt="2022-11-29T18:59:04.065" v="229" actId="478"/>
          <ac:spMkLst>
            <pc:docMk/>
            <pc:sldMk cId="0" sldId="256"/>
            <ac:spMk id="187" creationId="{6B432F17-A0E6-85B2-0CBE-3F00EE852AB0}"/>
          </ac:spMkLst>
        </pc:spChg>
        <pc:spChg chg="mod">
          <ac:chgData name="Nicholas Pellegrino" userId="b49ed45e-6294-4b4c-abca-28eb42d90bed" providerId="ADAL" clId="{E1B7E7BE-E282-4DE4-A188-CC218865718A}" dt="2022-11-29T18:59:04.065" v="229" actId="478"/>
          <ac:spMkLst>
            <pc:docMk/>
            <pc:sldMk cId="0" sldId="256"/>
            <ac:spMk id="188" creationId="{4DA8A47B-7289-4785-D4AD-C6234ADCCD5D}"/>
          </ac:spMkLst>
        </pc:spChg>
        <pc:spChg chg="mod">
          <ac:chgData name="Nicholas Pellegrino" userId="b49ed45e-6294-4b4c-abca-28eb42d90bed" providerId="ADAL" clId="{E1B7E7BE-E282-4DE4-A188-CC218865718A}" dt="2022-11-29T18:59:04.065" v="229" actId="478"/>
          <ac:spMkLst>
            <pc:docMk/>
            <pc:sldMk cId="0" sldId="256"/>
            <ac:spMk id="189" creationId="{044C4FB8-AE1A-5C93-4342-18C3B7662930}"/>
          </ac:spMkLst>
        </pc:spChg>
        <pc:spChg chg="mod">
          <ac:chgData name="Nicholas Pellegrino" userId="b49ed45e-6294-4b4c-abca-28eb42d90bed" providerId="ADAL" clId="{E1B7E7BE-E282-4DE4-A188-CC218865718A}" dt="2022-11-29T18:59:04.065" v="229" actId="478"/>
          <ac:spMkLst>
            <pc:docMk/>
            <pc:sldMk cId="0" sldId="256"/>
            <ac:spMk id="190" creationId="{E2B64E93-C6CB-045D-9A34-3EFF6DA5C823}"/>
          </ac:spMkLst>
        </pc:spChg>
        <pc:spChg chg="mod">
          <ac:chgData name="Nicholas Pellegrino" userId="b49ed45e-6294-4b4c-abca-28eb42d90bed" providerId="ADAL" clId="{E1B7E7BE-E282-4DE4-A188-CC218865718A}" dt="2022-11-29T18:59:04.065" v="229" actId="478"/>
          <ac:spMkLst>
            <pc:docMk/>
            <pc:sldMk cId="0" sldId="256"/>
            <ac:spMk id="191" creationId="{0C87431B-AA5A-D5A0-4613-C00C5C8A5A17}"/>
          </ac:spMkLst>
        </pc:spChg>
        <pc:spChg chg="mod">
          <ac:chgData name="Nicholas Pellegrino" userId="b49ed45e-6294-4b4c-abca-28eb42d90bed" providerId="ADAL" clId="{E1B7E7BE-E282-4DE4-A188-CC218865718A}" dt="2022-11-29T18:59:04.065" v="229" actId="478"/>
          <ac:spMkLst>
            <pc:docMk/>
            <pc:sldMk cId="0" sldId="256"/>
            <ac:spMk id="192" creationId="{5B301EC5-F61B-5E7A-E53B-FE3CD696C666}"/>
          </ac:spMkLst>
        </pc:spChg>
        <pc:spChg chg="mod">
          <ac:chgData name="Nicholas Pellegrino" userId="b49ed45e-6294-4b4c-abca-28eb42d90bed" providerId="ADAL" clId="{E1B7E7BE-E282-4DE4-A188-CC218865718A}" dt="2022-11-29T18:59:04.065" v="229" actId="478"/>
          <ac:spMkLst>
            <pc:docMk/>
            <pc:sldMk cId="0" sldId="256"/>
            <ac:spMk id="193" creationId="{564345D5-6720-4689-A314-253CD63893DE}"/>
          </ac:spMkLst>
        </pc:spChg>
        <pc:spChg chg="mod">
          <ac:chgData name="Nicholas Pellegrino" userId="b49ed45e-6294-4b4c-abca-28eb42d90bed" providerId="ADAL" clId="{E1B7E7BE-E282-4DE4-A188-CC218865718A}" dt="2022-11-29T18:59:04.065" v="229" actId="478"/>
          <ac:spMkLst>
            <pc:docMk/>
            <pc:sldMk cId="0" sldId="256"/>
            <ac:spMk id="194" creationId="{2FEEBC32-5840-A9D4-84EC-8B9914637B48}"/>
          </ac:spMkLst>
        </pc:spChg>
        <pc:spChg chg="mod">
          <ac:chgData name="Nicholas Pellegrino" userId="b49ed45e-6294-4b4c-abca-28eb42d90bed" providerId="ADAL" clId="{E1B7E7BE-E282-4DE4-A188-CC218865718A}" dt="2022-11-29T18:59:04.065" v="229" actId="478"/>
          <ac:spMkLst>
            <pc:docMk/>
            <pc:sldMk cId="0" sldId="256"/>
            <ac:spMk id="195" creationId="{DBE4EF5A-663B-90A0-B0ED-8019F3BF00E0}"/>
          </ac:spMkLst>
        </pc:spChg>
        <pc:spChg chg="mod">
          <ac:chgData name="Nicholas Pellegrino" userId="b49ed45e-6294-4b4c-abca-28eb42d90bed" providerId="ADAL" clId="{E1B7E7BE-E282-4DE4-A188-CC218865718A}" dt="2022-11-29T18:59:04.065" v="229" actId="478"/>
          <ac:spMkLst>
            <pc:docMk/>
            <pc:sldMk cId="0" sldId="256"/>
            <ac:spMk id="196" creationId="{08726ACE-E664-12FC-C6CF-3073A0088154}"/>
          </ac:spMkLst>
        </pc:spChg>
        <pc:spChg chg="mod">
          <ac:chgData name="Nicholas Pellegrino" userId="b49ed45e-6294-4b4c-abca-28eb42d90bed" providerId="ADAL" clId="{E1B7E7BE-E282-4DE4-A188-CC218865718A}" dt="2022-11-29T18:59:04.065" v="229" actId="478"/>
          <ac:spMkLst>
            <pc:docMk/>
            <pc:sldMk cId="0" sldId="256"/>
            <ac:spMk id="197" creationId="{FF3F14DB-1D7B-94C2-FB5D-D4F4FCB51479}"/>
          </ac:spMkLst>
        </pc:spChg>
        <pc:spChg chg="mod">
          <ac:chgData name="Nicholas Pellegrino" userId="b49ed45e-6294-4b4c-abca-28eb42d90bed" providerId="ADAL" clId="{E1B7E7BE-E282-4DE4-A188-CC218865718A}" dt="2022-11-29T18:59:04.065" v="229" actId="478"/>
          <ac:spMkLst>
            <pc:docMk/>
            <pc:sldMk cId="0" sldId="256"/>
            <ac:spMk id="198" creationId="{B7082570-AA19-7F91-6849-683B3444B59A}"/>
          </ac:spMkLst>
        </pc:spChg>
        <pc:spChg chg="mod">
          <ac:chgData name="Nicholas Pellegrino" userId="b49ed45e-6294-4b4c-abca-28eb42d90bed" providerId="ADAL" clId="{E1B7E7BE-E282-4DE4-A188-CC218865718A}" dt="2022-11-29T18:59:04.065" v="229" actId="478"/>
          <ac:spMkLst>
            <pc:docMk/>
            <pc:sldMk cId="0" sldId="256"/>
            <ac:spMk id="199" creationId="{D089858D-3038-928B-7E7F-858211016591}"/>
          </ac:spMkLst>
        </pc:spChg>
        <pc:spChg chg="mod">
          <ac:chgData name="Nicholas Pellegrino" userId="b49ed45e-6294-4b4c-abca-28eb42d90bed" providerId="ADAL" clId="{E1B7E7BE-E282-4DE4-A188-CC218865718A}" dt="2022-11-29T18:59:04.065" v="229" actId="478"/>
          <ac:spMkLst>
            <pc:docMk/>
            <pc:sldMk cId="0" sldId="256"/>
            <ac:spMk id="200" creationId="{E59303A7-A081-B50C-6969-0C4AC90C099A}"/>
          </ac:spMkLst>
        </pc:spChg>
        <pc:spChg chg="mod">
          <ac:chgData name="Nicholas Pellegrino" userId="b49ed45e-6294-4b4c-abca-28eb42d90bed" providerId="ADAL" clId="{E1B7E7BE-E282-4DE4-A188-CC218865718A}" dt="2022-11-29T18:59:04.065" v="229" actId="478"/>
          <ac:spMkLst>
            <pc:docMk/>
            <pc:sldMk cId="0" sldId="256"/>
            <ac:spMk id="201" creationId="{0DB4D0E6-4FCB-DE8C-7C66-86BA24A1B982}"/>
          </ac:spMkLst>
        </pc:spChg>
        <pc:spChg chg="mod">
          <ac:chgData name="Nicholas Pellegrino" userId="b49ed45e-6294-4b4c-abca-28eb42d90bed" providerId="ADAL" clId="{E1B7E7BE-E282-4DE4-A188-CC218865718A}" dt="2022-11-29T18:59:04.065" v="229" actId="478"/>
          <ac:spMkLst>
            <pc:docMk/>
            <pc:sldMk cId="0" sldId="256"/>
            <ac:spMk id="202" creationId="{80BB79AC-4856-2322-78B9-8D7CF019815A}"/>
          </ac:spMkLst>
        </pc:spChg>
        <pc:spChg chg="mod">
          <ac:chgData name="Nicholas Pellegrino" userId="b49ed45e-6294-4b4c-abca-28eb42d90bed" providerId="ADAL" clId="{E1B7E7BE-E282-4DE4-A188-CC218865718A}" dt="2022-11-29T18:59:04.065" v="229" actId="478"/>
          <ac:spMkLst>
            <pc:docMk/>
            <pc:sldMk cId="0" sldId="256"/>
            <ac:spMk id="203" creationId="{65E0D6C7-9037-FC74-69C2-2A45AB9923F7}"/>
          </ac:spMkLst>
        </pc:spChg>
        <pc:spChg chg="mod">
          <ac:chgData name="Nicholas Pellegrino" userId="b49ed45e-6294-4b4c-abca-28eb42d90bed" providerId="ADAL" clId="{E1B7E7BE-E282-4DE4-A188-CC218865718A}" dt="2022-11-29T18:59:04.065" v="229" actId="478"/>
          <ac:spMkLst>
            <pc:docMk/>
            <pc:sldMk cId="0" sldId="256"/>
            <ac:spMk id="204" creationId="{6D92FE72-AA30-474D-1CBE-9F4A22CA25E1}"/>
          </ac:spMkLst>
        </pc:spChg>
        <pc:spChg chg="mod">
          <ac:chgData name="Nicholas Pellegrino" userId="b49ed45e-6294-4b4c-abca-28eb42d90bed" providerId="ADAL" clId="{E1B7E7BE-E282-4DE4-A188-CC218865718A}" dt="2022-11-29T18:59:04.065" v="229" actId="478"/>
          <ac:spMkLst>
            <pc:docMk/>
            <pc:sldMk cId="0" sldId="256"/>
            <ac:spMk id="205" creationId="{D8C44D13-3A0D-0A39-97D5-FDC0BEAD06FA}"/>
          </ac:spMkLst>
        </pc:spChg>
        <pc:spChg chg="mod">
          <ac:chgData name="Nicholas Pellegrino" userId="b49ed45e-6294-4b4c-abca-28eb42d90bed" providerId="ADAL" clId="{E1B7E7BE-E282-4DE4-A188-CC218865718A}" dt="2022-11-29T18:59:04.065" v="229" actId="478"/>
          <ac:spMkLst>
            <pc:docMk/>
            <pc:sldMk cId="0" sldId="256"/>
            <ac:spMk id="206" creationId="{4F6DE5C3-65B3-3E9B-5BF6-40BF4FA02C8D}"/>
          </ac:spMkLst>
        </pc:spChg>
        <pc:spChg chg="mod">
          <ac:chgData name="Nicholas Pellegrino" userId="b49ed45e-6294-4b4c-abca-28eb42d90bed" providerId="ADAL" clId="{E1B7E7BE-E282-4DE4-A188-CC218865718A}" dt="2022-11-29T18:59:04.065" v="229" actId="478"/>
          <ac:spMkLst>
            <pc:docMk/>
            <pc:sldMk cId="0" sldId="256"/>
            <ac:spMk id="207" creationId="{20CA1B37-C2A5-8F47-F75D-8FADC873FA6A}"/>
          </ac:spMkLst>
        </pc:spChg>
        <pc:spChg chg="mod">
          <ac:chgData name="Nicholas Pellegrino" userId="b49ed45e-6294-4b4c-abca-28eb42d90bed" providerId="ADAL" clId="{E1B7E7BE-E282-4DE4-A188-CC218865718A}" dt="2022-11-29T18:59:04.065" v="229" actId="478"/>
          <ac:spMkLst>
            <pc:docMk/>
            <pc:sldMk cId="0" sldId="256"/>
            <ac:spMk id="208" creationId="{FFFCB014-F158-996B-2898-673EAED261E4}"/>
          </ac:spMkLst>
        </pc:spChg>
        <pc:spChg chg="mod">
          <ac:chgData name="Nicholas Pellegrino" userId="b49ed45e-6294-4b4c-abca-28eb42d90bed" providerId="ADAL" clId="{E1B7E7BE-E282-4DE4-A188-CC218865718A}" dt="2022-11-29T18:59:04.065" v="229" actId="478"/>
          <ac:spMkLst>
            <pc:docMk/>
            <pc:sldMk cId="0" sldId="256"/>
            <ac:spMk id="209" creationId="{6D2A457E-3E4C-AA47-C530-5E987FED70A9}"/>
          </ac:spMkLst>
        </pc:spChg>
        <pc:spChg chg="mod">
          <ac:chgData name="Nicholas Pellegrino" userId="b49ed45e-6294-4b4c-abca-28eb42d90bed" providerId="ADAL" clId="{E1B7E7BE-E282-4DE4-A188-CC218865718A}" dt="2022-11-29T18:59:04.065" v="229" actId="478"/>
          <ac:spMkLst>
            <pc:docMk/>
            <pc:sldMk cId="0" sldId="256"/>
            <ac:spMk id="210" creationId="{37057134-C19D-8D85-9924-FBC2380FD270}"/>
          </ac:spMkLst>
        </pc:spChg>
        <pc:spChg chg="mod">
          <ac:chgData name="Nicholas Pellegrino" userId="b49ed45e-6294-4b4c-abca-28eb42d90bed" providerId="ADAL" clId="{E1B7E7BE-E282-4DE4-A188-CC218865718A}" dt="2022-11-29T18:59:04.065" v="229" actId="478"/>
          <ac:spMkLst>
            <pc:docMk/>
            <pc:sldMk cId="0" sldId="256"/>
            <ac:spMk id="211" creationId="{DE4B03B6-C49D-55B4-D169-CC6E88150279}"/>
          </ac:spMkLst>
        </pc:spChg>
        <pc:spChg chg="mod">
          <ac:chgData name="Nicholas Pellegrino" userId="b49ed45e-6294-4b4c-abca-28eb42d90bed" providerId="ADAL" clId="{E1B7E7BE-E282-4DE4-A188-CC218865718A}" dt="2022-11-29T18:59:04.065" v="229" actId="478"/>
          <ac:spMkLst>
            <pc:docMk/>
            <pc:sldMk cId="0" sldId="256"/>
            <ac:spMk id="212" creationId="{7A080341-A22A-6F35-9594-1FF3C00582E3}"/>
          </ac:spMkLst>
        </pc:spChg>
        <pc:spChg chg="mod">
          <ac:chgData name="Nicholas Pellegrino" userId="b49ed45e-6294-4b4c-abca-28eb42d90bed" providerId="ADAL" clId="{E1B7E7BE-E282-4DE4-A188-CC218865718A}" dt="2022-11-29T18:59:04.065" v="229" actId="478"/>
          <ac:spMkLst>
            <pc:docMk/>
            <pc:sldMk cId="0" sldId="256"/>
            <ac:spMk id="213" creationId="{02D0FA02-7225-A1B8-BAFA-884CE67EDADF}"/>
          </ac:spMkLst>
        </pc:spChg>
        <pc:spChg chg="mod">
          <ac:chgData name="Nicholas Pellegrino" userId="b49ed45e-6294-4b4c-abca-28eb42d90bed" providerId="ADAL" clId="{E1B7E7BE-E282-4DE4-A188-CC218865718A}" dt="2022-11-29T18:59:04.065" v="229" actId="478"/>
          <ac:spMkLst>
            <pc:docMk/>
            <pc:sldMk cId="0" sldId="256"/>
            <ac:spMk id="214" creationId="{4B097A0F-5F71-ED77-B67B-1A70B209AC21}"/>
          </ac:spMkLst>
        </pc:spChg>
        <pc:spChg chg="mod">
          <ac:chgData name="Nicholas Pellegrino" userId="b49ed45e-6294-4b4c-abca-28eb42d90bed" providerId="ADAL" clId="{E1B7E7BE-E282-4DE4-A188-CC218865718A}" dt="2022-11-29T18:59:04.065" v="229" actId="478"/>
          <ac:spMkLst>
            <pc:docMk/>
            <pc:sldMk cId="0" sldId="256"/>
            <ac:spMk id="215" creationId="{6A8C9960-5E26-11A9-9655-7427222D2BEF}"/>
          </ac:spMkLst>
        </pc:spChg>
        <pc:spChg chg="mod">
          <ac:chgData name="Nicholas Pellegrino" userId="b49ed45e-6294-4b4c-abca-28eb42d90bed" providerId="ADAL" clId="{E1B7E7BE-E282-4DE4-A188-CC218865718A}" dt="2022-11-29T18:59:04.065" v="229" actId="478"/>
          <ac:spMkLst>
            <pc:docMk/>
            <pc:sldMk cId="0" sldId="256"/>
            <ac:spMk id="216" creationId="{ACF07E94-3272-F260-42A5-6F3F645AEB2A}"/>
          </ac:spMkLst>
        </pc:spChg>
        <pc:spChg chg="mod">
          <ac:chgData name="Nicholas Pellegrino" userId="b49ed45e-6294-4b4c-abca-28eb42d90bed" providerId="ADAL" clId="{E1B7E7BE-E282-4DE4-A188-CC218865718A}" dt="2022-11-29T18:59:04.065" v="229" actId="478"/>
          <ac:spMkLst>
            <pc:docMk/>
            <pc:sldMk cId="0" sldId="256"/>
            <ac:spMk id="217" creationId="{8A11A96D-8DF1-7728-7425-15A98479EDE1}"/>
          </ac:spMkLst>
        </pc:spChg>
        <pc:spChg chg="mod">
          <ac:chgData name="Nicholas Pellegrino" userId="b49ed45e-6294-4b4c-abca-28eb42d90bed" providerId="ADAL" clId="{E1B7E7BE-E282-4DE4-A188-CC218865718A}" dt="2022-11-29T18:59:04.065" v="229" actId="478"/>
          <ac:spMkLst>
            <pc:docMk/>
            <pc:sldMk cId="0" sldId="256"/>
            <ac:spMk id="218" creationId="{8E024329-0E8E-82FA-F48A-D7608448E155}"/>
          </ac:spMkLst>
        </pc:spChg>
        <pc:spChg chg="mod">
          <ac:chgData name="Nicholas Pellegrino" userId="b49ed45e-6294-4b4c-abca-28eb42d90bed" providerId="ADAL" clId="{E1B7E7BE-E282-4DE4-A188-CC218865718A}" dt="2022-11-29T18:59:04.065" v="229" actId="478"/>
          <ac:spMkLst>
            <pc:docMk/>
            <pc:sldMk cId="0" sldId="256"/>
            <ac:spMk id="219" creationId="{BA403505-3D1F-FC48-D982-02CED5FC4654}"/>
          </ac:spMkLst>
        </pc:spChg>
        <pc:spChg chg="mod">
          <ac:chgData name="Nicholas Pellegrino" userId="b49ed45e-6294-4b4c-abca-28eb42d90bed" providerId="ADAL" clId="{E1B7E7BE-E282-4DE4-A188-CC218865718A}" dt="2022-11-29T18:59:04.065" v="229" actId="478"/>
          <ac:spMkLst>
            <pc:docMk/>
            <pc:sldMk cId="0" sldId="256"/>
            <ac:spMk id="220" creationId="{94C7C4E2-2019-653B-B085-3E33FF19875B}"/>
          </ac:spMkLst>
        </pc:spChg>
        <pc:spChg chg="mod">
          <ac:chgData name="Nicholas Pellegrino" userId="b49ed45e-6294-4b4c-abca-28eb42d90bed" providerId="ADAL" clId="{E1B7E7BE-E282-4DE4-A188-CC218865718A}" dt="2022-11-29T18:59:04.065" v="229" actId="478"/>
          <ac:spMkLst>
            <pc:docMk/>
            <pc:sldMk cId="0" sldId="256"/>
            <ac:spMk id="221" creationId="{0AFC825E-316A-63D3-E39B-64951933D378}"/>
          </ac:spMkLst>
        </pc:spChg>
        <pc:spChg chg="mod">
          <ac:chgData name="Nicholas Pellegrino" userId="b49ed45e-6294-4b4c-abca-28eb42d90bed" providerId="ADAL" clId="{E1B7E7BE-E282-4DE4-A188-CC218865718A}" dt="2022-11-29T18:59:04.065" v="229" actId="478"/>
          <ac:spMkLst>
            <pc:docMk/>
            <pc:sldMk cId="0" sldId="256"/>
            <ac:spMk id="222" creationId="{4D89E2E4-AC6D-DC46-F20E-5381D565440A}"/>
          </ac:spMkLst>
        </pc:spChg>
        <pc:spChg chg="mod">
          <ac:chgData name="Nicholas Pellegrino" userId="b49ed45e-6294-4b4c-abca-28eb42d90bed" providerId="ADAL" clId="{E1B7E7BE-E282-4DE4-A188-CC218865718A}" dt="2022-11-29T18:59:04.065" v="229" actId="478"/>
          <ac:spMkLst>
            <pc:docMk/>
            <pc:sldMk cId="0" sldId="256"/>
            <ac:spMk id="223" creationId="{3FE4D3D0-CD5A-38B8-82C9-9C3C198C1F7A}"/>
          </ac:spMkLst>
        </pc:spChg>
        <pc:spChg chg="mod">
          <ac:chgData name="Nicholas Pellegrino" userId="b49ed45e-6294-4b4c-abca-28eb42d90bed" providerId="ADAL" clId="{E1B7E7BE-E282-4DE4-A188-CC218865718A}" dt="2022-11-29T18:59:04.065" v="229" actId="478"/>
          <ac:spMkLst>
            <pc:docMk/>
            <pc:sldMk cId="0" sldId="256"/>
            <ac:spMk id="224" creationId="{FBD125A6-18D1-EA8A-47BC-40A672494BD9}"/>
          </ac:spMkLst>
        </pc:spChg>
        <pc:spChg chg="mod">
          <ac:chgData name="Nicholas Pellegrino" userId="b49ed45e-6294-4b4c-abca-28eb42d90bed" providerId="ADAL" clId="{E1B7E7BE-E282-4DE4-A188-CC218865718A}" dt="2022-11-29T18:59:04.065" v="229" actId="478"/>
          <ac:spMkLst>
            <pc:docMk/>
            <pc:sldMk cId="0" sldId="256"/>
            <ac:spMk id="225" creationId="{75D46011-136F-A3D4-330D-260B182F34A9}"/>
          </ac:spMkLst>
        </pc:spChg>
        <pc:spChg chg="mod">
          <ac:chgData name="Nicholas Pellegrino" userId="b49ed45e-6294-4b4c-abca-28eb42d90bed" providerId="ADAL" clId="{E1B7E7BE-E282-4DE4-A188-CC218865718A}" dt="2022-11-29T18:59:04.065" v="229" actId="478"/>
          <ac:spMkLst>
            <pc:docMk/>
            <pc:sldMk cId="0" sldId="256"/>
            <ac:spMk id="226" creationId="{B2EB4436-A441-7284-D1F8-316A5225F835}"/>
          </ac:spMkLst>
        </pc:spChg>
        <pc:spChg chg="mod">
          <ac:chgData name="Nicholas Pellegrino" userId="b49ed45e-6294-4b4c-abca-28eb42d90bed" providerId="ADAL" clId="{E1B7E7BE-E282-4DE4-A188-CC218865718A}" dt="2022-11-29T18:59:04.065" v="229" actId="478"/>
          <ac:spMkLst>
            <pc:docMk/>
            <pc:sldMk cId="0" sldId="256"/>
            <ac:spMk id="227" creationId="{32F6DD33-A62E-4E78-DD79-7490EF3CC0C2}"/>
          </ac:spMkLst>
        </pc:spChg>
        <pc:spChg chg="mod">
          <ac:chgData name="Nicholas Pellegrino" userId="b49ed45e-6294-4b4c-abca-28eb42d90bed" providerId="ADAL" clId="{E1B7E7BE-E282-4DE4-A188-CC218865718A}" dt="2022-11-29T18:59:04.065" v="229" actId="478"/>
          <ac:spMkLst>
            <pc:docMk/>
            <pc:sldMk cId="0" sldId="256"/>
            <ac:spMk id="228" creationId="{C7D2DCBD-1847-FB8E-2565-E4B1A3876D50}"/>
          </ac:spMkLst>
        </pc:spChg>
        <pc:spChg chg="mod">
          <ac:chgData name="Nicholas Pellegrino" userId="b49ed45e-6294-4b4c-abca-28eb42d90bed" providerId="ADAL" clId="{E1B7E7BE-E282-4DE4-A188-CC218865718A}" dt="2022-11-29T18:59:04.065" v="229" actId="478"/>
          <ac:spMkLst>
            <pc:docMk/>
            <pc:sldMk cId="0" sldId="256"/>
            <ac:spMk id="229" creationId="{15DA424A-9662-C037-0363-914CF10B2593}"/>
          </ac:spMkLst>
        </pc:spChg>
        <pc:spChg chg="mod">
          <ac:chgData name="Nicholas Pellegrino" userId="b49ed45e-6294-4b4c-abca-28eb42d90bed" providerId="ADAL" clId="{E1B7E7BE-E282-4DE4-A188-CC218865718A}" dt="2022-11-29T18:59:04.065" v="229" actId="478"/>
          <ac:spMkLst>
            <pc:docMk/>
            <pc:sldMk cId="0" sldId="256"/>
            <ac:spMk id="230" creationId="{9F933C5F-257D-904C-2FF8-D7EE1E3CC6D5}"/>
          </ac:spMkLst>
        </pc:spChg>
        <pc:spChg chg="mod">
          <ac:chgData name="Nicholas Pellegrino" userId="b49ed45e-6294-4b4c-abca-28eb42d90bed" providerId="ADAL" clId="{E1B7E7BE-E282-4DE4-A188-CC218865718A}" dt="2022-11-29T18:59:04.065" v="229" actId="478"/>
          <ac:spMkLst>
            <pc:docMk/>
            <pc:sldMk cId="0" sldId="256"/>
            <ac:spMk id="231" creationId="{F5B4877B-8D4E-A35B-F6AE-A8EA1BED7CF5}"/>
          </ac:spMkLst>
        </pc:spChg>
        <pc:spChg chg="mod">
          <ac:chgData name="Nicholas Pellegrino" userId="b49ed45e-6294-4b4c-abca-28eb42d90bed" providerId="ADAL" clId="{E1B7E7BE-E282-4DE4-A188-CC218865718A}" dt="2022-11-29T18:59:04.065" v="229" actId="478"/>
          <ac:spMkLst>
            <pc:docMk/>
            <pc:sldMk cId="0" sldId="256"/>
            <ac:spMk id="232" creationId="{8F7B574E-A445-3067-62B5-B69FA2FC0F31}"/>
          </ac:spMkLst>
        </pc:spChg>
        <pc:spChg chg="mod">
          <ac:chgData name="Nicholas Pellegrino" userId="b49ed45e-6294-4b4c-abca-28eb42d90bed" providerId="ADAL" clId="{E1B7E7BE-E282-4DE4-A188-CC218865718A}" dt="2022-11-29T18:59:04.065" v="229" actId="478"/>
          <ac:spMkLst>
            <pc:docMk/>
            <pc:sldMk cId="0" sldId="256"/>
            <ac:spMk id="233" creationId="{8D570481-ACCD-9C94-6A8A-9A219ACE8F90}"/>
          </ac:spMkLst>
        </pc:spChg>
        <pc:spChg chg="mod">
          <ac:chgData name="Nicholas Pellegrino" userId="b49ed45e-6294-4b4c-abca-28eb42d90bed" providerId="ADAL" clId="{E1B7E7BE-E282-4DE4-A188-CC218865718A}" dt="2022-11-29T18:59:04.065" v="229" actId="478"/>
          <ac:spMkLst>
            <pc:docMk/>
            <pc:sldMk cId="0" sldId="256"/>
            <ac:spMk id="234" creationId="{9E7667E5-1557-EB88-6590-F793C5AC5877}"/>
          </ac:spMkLst>
        </pc:spChg>
        <pc:spChg chg="mod">
          <ac:chgData name="Nicholas Pellegrino" userId="b49ed45e-6294-4b4c-abca-28eb42d90bed" providerId="ADAL" clId="{E1B7E7BE-E282-4DE4-A188-CC218865718A}" dt="2022-11-29T18:59:04.065" v="229" actId="478"/>
          <ac:spMkLst>
            <pc:docMk/>
            <pc:sldMk cId="0" sldId="256"/>
            <ac:spMk id="235" creationId="{7B6EAABF-FCDD-568B-0615-8F15FBDA4CB0}"/>
          </ac:spMkLst>
        </pc:spChg>
        <pc:spChg chg="mod">
          <ac:chgData name="Nicholas Pellegrino" userId="b49ed45e-6294-4b4c-abca-28eb42d90bed" providerId="ADAL" clId="{E1B7E7BE-E282-4DE4-A188-CC218865718A}" dt="2022-11-29T18:59:04.065" v="229" actId="478"/>
          <ac:spMkLst>
            <pc:docMk/>
            <pc:sldMk cId="0" sldId="256"/>
            <ac:spMk id="236" creationId="{68C1384E-92AE-658F-A8A1-F3BD0C074438}"/>
          </ac:spMkLst>
        </pc:spChg>
        <pc:spChg chg="mod">
          <ac:chgData name="Nicholas Pellegrino" userId="b49ed45e-6294-4b4c-abca-28eb42d90bed" providerId="ADAL" clId="{E1B7E7BE-E282-4DE4-A188-CC218865718A}" dt="2022-11-29T18:59:04.065" v="229" actId="478"/>
          <ac:spMkLst>
            <pc:docMk/>
            <pc:sldMk cId="0" sldId="256"/>
            <ac:spMk id="237" creationId="{6FB1564A-E0BD-40E8-5D2B-C7919ED64311}"/>
          </ac:spMkLst>
        </pc:spChg>
        <pc:spChg chg="mod">
          <ac:chgData name="Nicholas Pellegrino" userId="b49ed45e-6294-4b4c-abca-28eb42d90bed" providerId="ADAL" clId="{E1B7E7BE-E282-4DE4-A188-CC218865718A}" dt="2022-11-29T18:59:04.065" v="229" actId="478"/>
          <ac:spMkLst>
            <pc:docMk/>
            <pc:sldMk cId="0" sldId="256"/>
            <ac:spMk id="238" creationId="{C2E41448-A2F1-DC9E-A254-919E92C19428}"/>
          </ac:spMkLst>
        </pc:spChg>
        <pc:spChg chg="mod">
          <ac:chgData name="Nicholas Pellegrino" userId="b49ed45e-6294-4b4c-abca-28eb42d90bed" providerId="ADAL" clId="{E1B7E7BE-E282-4DE4-A188-CC218865718A}" dt="2022-11-29T18:59:04.065" v="229" actId="478"/>
          <ac:spMkLst>
            <pc:docMk/>
            <pc:sldMk cId="0" sldId="256"/>
            <ac:spMk id="239" creationId="{29EA4126-06BE-DC72-7798-82AF582B6010}"/>
          </ac:spMkLst>
        </pc:spChg>
        <pc:spChg chg="mod">
          <ac:chgData name="Nicholas Pellegrino" userId="b49ed45e-6294-4b4c-abca-28eb42d90bed" providerId="ADAL" clId="{E1B7E7BE-E282-4DE4-A188-CC218865718A}" dt="2022-11-29T18:59:04.065" v="229" actId="478"/>
          <ac:spMkLst>
            <pc:docMk/>
            <pc:sldMk cId="0" sldId="256"/>
            <ac:spMk id="240" creationId="{8C2D966F-23AD-8A30-5EA2-839987332B9D}"/>
          </ac:spMkLst>
        </pc:spChg>
        <pc:spChg chg="mod">
          <ac:chgData name="Nicholas Pellegrino" userId="b49ed45e-6294-4b4c-abca-28eb42d90bed" providerId="ADAL" clId="{E1B7E7BE-E282-4DE4-A188-CC218865718A}" dt="2022-11-29T18:59:04.065" v="229" actId="478"/>
          <ac:spMkLst>
            <pc:docMk/>
            <pc:sldMk cId="0" sldId="256"/>
            <ac:spMk id="241" creationId="{2C04FFEA-4F2A-D1A5-F412-345649E1DF91}"/>
          </ac:spMkLst>
        </pc:spChg>
        <pc:spChg chg="mod">
          <ac:chgData name="Nicholas Pellegrino" userId="b49ed45e-6294-4b4c-abca-28eb42d90bed" providerId="ADAL" clId="{E1B7E7BE-E282-4DE4-A188-CC218865718A}" dt="2022-11-29T18:59:04.065" v="229" actId="478"/>
          <ac:spMkLst>
            <pc:docMk/>
            <pc:sldMk cId="0" sldId="256"/>
            <ac:spMk id="242" creationId="{CDFFB2D8-C78C-6487-D8C4-1E62DBFE652C}"/>
          </ac:spMkLst>
        </pc:spChg>
        <pc:spChg chg="mod">
          <ac:chgData name="Nicholas Pellegrino" userId="b49ed45e-6294-4b4c-abca-28eb42d90bed" providerId="ADAL" clId="{E1B7E7BE-E282-4DE4-A188-CC218865718A}" dt="2022-11-29T18:59:04.065" v="229" actId="478"/>
          <ac:spMkLst>
            <pc:docMk/>
            <pc:sldMk cId="0" sldId="256"/>
            <ac:spMk id="243" creationId="{73135241-0F96-AF92-CCF6-EC8F199C3C92}"/>
          </ac:spMkLst>
        </pc:spChg>
        <pc:spChg chg="mod">
          <ac:chgData name="Nicholas Pellegrino" userId="b49ed45e-6294-4b4c-abca-28eb42d90bed" providerId="ADAL" clId="{E1B7E7BE-E282-4DE4-A188-CC218865718A}" dt="2022-11-29T18:59:04.065" v="229" actId="478"/>
          <ac:spMkLst>
            <pc:docMk/>
            <pc:sldMk cId="0" sldId="256"/>
            <ac:spMk id="244" creationId="{A1D72565-B978-D312-8CFE-ADEBC3A5834E}"/>
          </ac:spMkLst>
        </pc:spChg>
        <pc:spChg chg="mod">
          <ac:chgData name="Nicholas Pellegrino" userId="b49ed45e-6294-4b4c-abca-28eb42d90bed" providerId="ADAL" clId="{E1B7E7BE-E282-4DE4-A188-CC218865718A}" dt="2022-11-29T18:59:04.065" v="229" actId="478"/>
          <ac:spMkLst>
            <pc:docMk/>
            <pc:sldMk cId="0" sldId="256"/>
            <ac:spMk id="245" creationId="{FD7CDD32-74F9-6C08-2759-18BC489395E7}"/>
          </ac:spMkLst>
        </pc:spChg>
        <pc:spChg chg="mod">
          <ac:chgData name="Nicholas Pellegrino" userId="b49ed45e-6294-4b4c-abca-28eb42d90bed" providerId="ADAL" clId="{E1B7E7BE-E282-4DE4-A188-CC218865718A}" dt="2022-11-29T18:59:04.065" v="229" actId="478"/>
          <ac:spMkLst>
            <pc:docMk/>
            <pc:sldMk cId="0" sldId="256"/>
            <ac:spMk id="246" creationId="{4BA028F8-26D7-1699-91EA-2DFB28677A2C}"/>
          </ac:spMkLst>
        </pc:spChg>
        <pc:spChg chg="mod">
          <ac:chgData name="Nicholas Pellegrino" userId="b49ed45e-6294-4b4c-abca-28eb42d90bed" providerId="ADAL" clId="{E1B7E7BE-E282-4DE4-A188-CC218865718A}" dt="2022-11-29T18:59:04.065" v="229" actId="478"/>
          <ac:spMkLst>
            <pc:docMk/>
            <pc:sldMk cId="0" sldId="256"/>
            <ac:spMk id="247" creationId="{B918B761-3A14-3FDD-67E8-1B11B74B7A34}"/>
          </ac:spMkLst>
        </pc:spChg>
        <pc:spChg chg="mod">
          <ac:chgData name="Nicholas Pellegrino" userId="b49ed45e-6294-4b4c-abca-28eb42d90bed" providerId="ADAL" clId="{E1B7E7BE-E282-4DE4-A188-CC218865718A}" dt="2022-11-29T18:59:04.065" v="229" actId="478"/>
          <ac:spMkLst>
            <pc:docMk/>
            <pc:sldMk cId="0" sldId="256"/>
            <ac:spMk id="248" creationId="{819F49A7-F0B7-2CBD-0C86-979E0C96CAB1}"/>
          </ac:spMkLst>
        </pc:spChg>
        <pc:spChg chg="mod">
          <ac:chgData name="Nicholas Pellegrino" userId="b49ed45e-6294-4b4c-abca-28eb42d90bed" providerId="ADAL" clId="{E1B7E7BE-E282-4DE4-A188-CC218865718A}" dt="2022-11-29T18:59:04.065" v="229" actId="478"/>
          <ac:spMkLst>
            <pc:docMk/>
            <pc:sldMk cId="0" sldId="256"/>
            <ac:spMk id="249" creationId="{BAEB9E41-1D74-E516-DD41-43DC909F3901}"/>
          </ac:spMkLst>
        </pc:spChg>
        <pc:spChg chg="mod">
          <ac:chgData name="Nicholas Pellegrino" userId="b49ed45e-6294-4b4c-abca-28eb42d90bed" providerId="ADAL" clId="{E1B7E7BE-E282-4DE4-A188-CC218865718A}" dt="2022-11-29T18:59:04.065" v="229" actId="478"/>
          <ac:spMkLst>
            <pc:docMk/>
            <pc:sldMk cId="0" sldId="256"/>
            <ac:spMk id="250" creationId="{6BD3B850-921D-0ABC-6CD1-F1FDB43CF2FF}"/>
          </ac:spMkLst>
        </pc:spChg>
        <pc:spChg chg="mod">
          <ac:chgData name="Nicholas Pellegrino" userId="b49ed45e-6294-4b4c-abca-28eb42d90bed" providerId="ADAL" clId="{E1B7E7BE-E282-4DE4-A188-CC218865718A}" dt="2022-11-29T18:59:04.065" v="229" actId="478"/>
          <ac:spMkLst>
            <pc:docMk/>
            <pc:sldMk cId="0" sldId="256"/>
            <ac:spMk id="251" creationId="{32FEA76A-3229-0F44-3A0D-163ADF551EC7}"/>
          </ac:spMkLst>
        </pc:spChg>
        <pc:spChg chg="mod">
          <ac:chgData name="Nicholas Pellegrino" userId="b49ed45e-6294-4b4c-abca-28eb42d90bed" providerId="ADAL" clId="{E1B7E7BE-E282-4DE4-A188-CC218865718A}" dt="2022-11-29T18:59:04.065" v="229" actId="478"/>
          <ac:spMkLst>
            <pc:docMk/>
            <pc:sldMk cId="0" sldId="256"/>
            <ac:spMk id="252" creationId="{5FD85142-4214-480E-9A69-5F547494047A}"/>
          </ac:spMkLst>
        </pc:spChg>
        <pc:spChg chg="mod">
          <ac:chgData name="Nicholas Pellegrino" userId="b49ed45e-6294-4b4c-abca-28eb42d90bed" providerId="ADAL" clId="{E1B7E7BE-E282-4DE4-A188-CC218865718A}" dt="2022-11-29T18:59:04.065" v="229" actId="478"/>
          <ac:spMkLst>
            <pc:docMk/>
            <pc:sldMk cId="0" sldId="256"/>
            <ac:spMk id="253" creationId="{B40BFBC1-2297-06C6-03DC-E3685D6922EC}"/>
          </ac:spMkLst>
        </pc:spChg>
        <pc:spChg chg="mod">
          <ac:chgData name="Nicholas Pellegrino" userId="b49ed45e-6294-4b4c-abca-28eb42d90bed" providerId="ADAL" clId="{E1B7E7BE-E282-4DE4-A188-CC218865718A}" dt="2022-11-29T18:59:04.065" v="229" actId="478"/>
          <ac:spMkLst>
            <pc:docMk/>
            <pc:sldMk cId="0" sldId="256"/>
            <ac:spMk id="254" creationId="{190DC80C-3D44-C3D2-DE09-697B1A6E5844}"/>
          </ac:spMkLst>
        </pc:spChg>
        <pc:spChg chg="mod">
          <ac:chgData name="Nicholas Pellegrino" userId="b49ed45e-6294-4b4c-abca-28eb42d90bed" providerId="ADAL" clId="{E1B7E7BE-E282-4DE4-A188-CC218865718A}" dt="2022-11-29T18:59:04.065" v="229" actId="478"/>
          <ac:spMkLst>
            <pc:docMk/>
            <pc:sldMk cId="0" sldId="256"/>
            <ac:spMk id="255" creationId="{A0C845E4-A553-78FE-C026-976875CA5A46}"/>
          </ac:spMkLst>
        </pc:spChg>
        <pc:spChg chg="mod">
          <ac:chgData name="Nicholas Pellegrino" userId="b49ed45e-6294-4b4c-abca-28eb42d90bed" providerId="ADAL" clId="{E1B7E7BE-E282-4DE4-A188-CC218865718A}" dt="2022-11-29T18:59:04.065" v="229" actId="478"/>
          <ac:spMkLst>
            <pc:docMk/>
            <pc:sldMk cId="0" sldId="256"/>
            <ac:spMk id="256" creationId="{1EA1823A-3FC5-10FA-ED98-850FA6DF2902}"/>
          </ac:spMkLst>
        </pc:spChg>
        <pc:spChg chg="mod">
          <ac:chgData name="Nicholas Pellegrino" userId="b49ed45e-6294-4b4c-abca-28eb42d90bed" providerId="ADAL" clId="{E1B7E7BE-E282-4DE4-A188-CC218865718A}" dt="2022-11-29T18:59:04.065" v="229" actId="478"/>
          <ac:spMkLst>
            <pc:docMk/>
            <pc:sldMk cId="0" sldId="256"/>
            <ac:spMk id="257" creationId="{DD939AF4-C0BA-6BE8-1831-FFA7E8076A49}"/>
          </ac:spMkLst>
        </pc:spChg>
        <pc:spChg chg="mod">
          <ac:chgData name="Nicholas Pellegrino" userId="b49ed45e-6294-4b4c-abca-28eb42d90bed" providerId="ADAL" clId="{E1B7E7BE-E282-4DE4-A188-CC218865718A}" dt="2022-11-29T18:59:04.065" v="229" actId="478"/>
          <ac:spMkLst>
            <pc:docMk/>
            <pc:sldMk cId="0" sldId="256"/>
            <ac:spMk id="258" creationId="{5CBEA8BB-80C7-5CAE-DE1B-F6AC7E565AEC}"/>
          </ac:spMkLst>
        </pc:spChg>
        <pc:spChg chg="mod">
          <ac:chgData name="Nicholas Pellegrino" userId="b49ed45e-6294-4b4c-abca-28eb42d90bed" providerId="ADAL" clId="{E1B7E7BE-E282-4DE4-A188-CC218865718A}" dt="2022-11-29T18:59:04.065" v="229" actId="478"/>
          <ac:spMkLst>
            <pc:docMk/>
            <pc:sldMk cId="0" sldId="256"/>
            <ac:spMk id="259" creationId="{3B2756F6-3303-41C6-A9CB-4E1433C4F1E2}"/>
          </ac:spMkLst>
        </pc:spChg>
        <pc:spChg chg="mod">
          <ac:chgData name="Nicholas Pellegrino" userId="b49ed45e-6294-4b4c-abca-28eb42d90bed" providerId="ADAL" clId="{E1B7E7BE-E282-4DE4-A188-CC218865718A}" dt="2022-11-29T18:59:04.065" v="229" actId="478"/>
          <ac:spMkLst>
            <pc:docMk/>
            <pc:sldMk cId="0" sldId="256"/>
            <ac:spMk id="260" creationId="{FC2A6850-673D-F911-DD0C-78026E865548}"/>
          </ac:spMkLst>
        </pc:spChg>
        <pc:spChg chg="mod">
          <ac:chgData name="Nicholas Pellegrino" userId="b49ed45e-6294-4b4c-abca-28eb42d90bed" providerId="ADAL" clId="{E1B7E7BE-E282-4DE4-A188-CC218865718A}" dt="2022-11-29T18:59:04.065" v="229" actId="478"/>
          <ac:spMkLst>
            <pc:docMk/>
            <pc:sldMk cId="0" sldId="256"/>
            <ac:spMk id="261" creationId="{F9677F93-8E1F-6C48-D71F-C1A62FD6C443}"/>
          </ac:spMkLst>
        </pc:spChg>
        <pc:spChg chg="mod">
          <ac:chgData name="Nicholas Pellegrino" userId="b49ed45e-6294-4b4c-abca-28eb42d90bed" providerId="ADAL" clId="{E1B7E7BE-E282-4DE4-A188-CC218865718A}" dt="2022-11-29T18:59:04.065" v="229" actId="478"/>
          <ac:spMkLst>
            <pc:docMk/>
            <pc:sldMk cId="0" sldId="256"/>
            <ac:spMk id="262" creationId="{4F58BFA6-B84B-3A3C-7007-A05FC86A40A0}"/>
          </ac:spMkLst>
        </pc:spChg>
        <pc:spChg chg="mod">
          <ac:chgData name="Nicholas Pellegrino" userId="b49ed45e-6294-4b4c-abca-28eb42d90bed" providerId="ADAL" clId="{E1B7E7BE-E282-4DE4-A188-CC218865718A}" dt="2022-11-29T18:59:04.065" v="229" actId="478"/>
          <ac:spMkLst>
            <pc:docMk/>
            <pc:sldMk cId="0" sldId="256"/>
            <ac:spMk id="263" creationId="{7EBB6F1F-878B-8191-C71C-27F0CFD3A14B}"/>
          </ac:spMkLst>
        </pc:spChg>
        <pc:spChg chg="mod">
          <ac:chgData name="Nicholas Pellegrino" userId="b49ed45e-6294-4b4c-abca-28eb42d90bed" providerId="ADAL" clId="{E1B7E7BE-E282-4DE4-A188-CC218865718A}" dt="2022-11-29T18:59:04.065" v="229" actId="478"/>
          <ac:spMkLst>
            <pc:docMk/>
            <pc:sldMk cId="0" sldId="256"/>
            <ac:spMk id="264" creationId="{0A101111-E449-EBF0-E6F1-21F36976B7C8}"/>
          </ac:spMkLst>
        </pc:spChg>
        <pc:spChg chg="mod">
          <ac:chgData name="Nicholas Pellegrino" userId="b49ed45e-6294-4b4c-abca-28eb42d90bed" providerId="ADAL" clId="{E1B7E7BE-E282-4DE4-A188-CC218865718A}" dt="2022-11-29T18:59:04.065" v="229" actId="478"/>
          <ac:spMkLst>
            <pc:docMk/>
            <pc:sldMk cId="0" sldId="256"/>
            <ac:spMk id="265" creationId="{9140CA67-70D2-3B87-D51D-3E26AF53EAD1}"/>
          </ac:spMkLst>
        </pc:spChg>
        <pc:spChg chg="mod">
          <ac:chgData name="Nicholas Pellegrino" userId="b49ed45e-6294-4b4c-abca-28eb42d90bed" providerId="ADAL" clId="{E1B7E7BE-E282-4DE4-A188-CC218865718A}" dt="2022-11-29T18:59:04.065" v="229" actId="478"/>
          <ac:spMkLst>
            <pc:docMk/>
            <pc:sldMk cId="0" sldId="256"/>
            <ac:spMk id="266" creationId="{E3CB3D07-324F-FF23-1592-ADF42AA4EA9B}"/>
          </ac:spMkLst>
        </pc:spChg>
        <pc:spChg chg="mod">
          <ac:chgData name="Nicholas Pellegrino" userId="b49ed45e-6294-4b4c-abca-28eb42d90bed" providerId="ADAL" clId="{E1B7E7BE-E282-4DE4-A188-CC218865718A}" dt="2022-11-29T18:59:04.065" v="229" actId="478"/>
          <ac:spMkLst>
            <pc:docMk/>
            <pc:sldMk cId="0" sldId="256"/>
            <ac:spMk id="267" creationId="{D1214E2A-8C0D-73C8-B48A-3658EA970E00}"/>
          </ac:spMkLst>
        </pc:spChg>
        <pc:spChg chg="mod">
          <ac:chgData name="Nicholas Pellegrino" userId="b49ed45e-6294-4b4c-abca-28eb42d90bed" providerId="ADAL" clId="{E1B7E7BE-E282-4DE4-A188-CC218865718A}" dt="2022-11-29T18:59:04.065" v="229" actId="478"/>
          <ac:spMkLst>
            <pc:docMk/>
            <pc:sldMk cId="0" sldId="256"/>
            <ac:spMk id="268" creationId="{5C37119E-C032-631D-919C-8E0110B07F73}"/>
          </ac:spMkLst>
        </pc:spChg>
        <pc:spChg chg="mod">
          <ac:chgData name="Nicholas Pellegrino" userId="b49ed45e-6294-4b4c-abca-28eb42d90bed" providerId="ADAL" clId="{E1B7E7BE-E282-4DE4-A188-CC218865718A}" dt="2022-11-29T18:59:04.065" v="229" actId="478"/>
          <ac:spMkLst>
            <pc:docMk/>
            <pc:sldMk cId="0" sldId="256"/>
            <ac:spMk id="269" creationId="{3CBCDBAC-1F89-A86F-C9CC-DE7DEF9317D5}"/>
          </ac:spMkLst>
        </pc:spChg>
        <pc:spChg chg="mod">
          <ac:chgData name="Nicholas Pellegrino" userId="b49ed45e-6294-4b4c-abca-28eb42d90bed" providerId="ADAL" clId="{E1B7E7BE-E282-4DE4-A188-CC218865718A}" dt="2022-11-29T18:59:04.065" v="229" actId="478"/>
          <ac:spMkLst>
            <pc:docMk/>
            <pc:sldMk cId="0" sldId="256"/>
            <ac:spMk id="270" creationId="{29B4EE5D-CA8D-A609-27F9-876BD97F64CB}"/>
          </ac:spMkLst>
        </pc:spChg>
        <pc:spChg chg="mod">
          <ac:chgData name="Nicholas Pellegrino" userId="b49ed45e-6294-4b4c-abca-28eb42d90bed" providerId="ADAL" clId="{E1B7E7BE-E282-4DE4-A188-CC218865718A}" dt="2022-11-29T18:59:04.065" v="229" actId="478"/>
          <ac:spMkLst>
            <pc:docMk/>
            <pc:sldMk cId="0" sldId="256"/>
            <ac:spMk id="271" creationId="{29D4F64C-BF44-A9CB-E8EE-903602BA702B}"/>
          </ac:spMkLst>
        </pc:spChg>
        <pc:spChg chg="mod">
          <ac:chgData name="Nicholas Pellegrino" userId="b49ed45e-6294-4b4c-abca-28eb42d90bed" providerId="ADAL" clId="{E1B7E7BE-E282-4DE4-A188-CC218865718A}" dt="2022-11-29T18:59:04.065" v="229" actId="478"/>
          <ac:spMkLst>
            <pc:docMk/>
            <pc:sldMk cId="0" sldId="256"/>
            <ac:spMk id="272" creationId="{96694888-C4BF-C5E9-8E36-173C57DAC51F}"/>
          </ac:spMkLst>
        </pc:spChg>
        <pc:spChg chg="mod">
          <ac:chgData name="Nicholas Pellegrino" userId="b49ed45e-6294-4b4c-abca-28eb42d90bed" providerId="ADAL" clId="{E1B7E7BE-E282-4DE4-A188-CC218865718A}" dt="2022-11-29T18:59:04.065" v="229" actId="478"/>
          <ac:spMkLst>
            <pc:docMk/>
            <pc:sldMk cId="0" sldId="256"/>
            <ac:spMk id="273" creationId="{6889CB2C-E026-729B-88AF-EDF35F2759D7}"/>
          </ac:spMkLst>
        </pc:spChg>
        <pc:spChg chg="mod">
          <ac:chgData name="Nicholas Pellegrino" userId="b49ed45e-6294-4b4c-abca-28eb42d90bed" providerId="ADAL" clId="{E1B7E7BE-E282-4DE4-A188-CC218865718A}" dt="2022-11-29T18:59:04.065" v="229" actId="478"/>
          <ac:spMkLst>
            <pc:docMk/>
            <pc:sldMk cId="0" sldId="256"/>
            <ac:spMk id="274" creationId="{2295BAB2-DD23-1131-7777-9D69F936A8CF}"/>
          </ac:spMkLst>
        </pc:spChg>
        <pc:spChg chg="mod">
          <ac:chgData name="Nicholas Pellegrino" userId="b49ed45e-6294-4b4c-abca-28eb42d90bed" providerId="ADAL" clId="{E1B7E7BE-E282-4DE4-A188-CC218865718A}" dt="2022-11-29T18:59:04.065" v="229" actId="478"/>
          <ac:spMkLst>
            <pc:docMk/>
            <pc:sldMk cId="0" sldId="256"/>
            <ac:spMk id="275" creationId="{33B2C161-47EA-516A-60AF-62C0BC08B71D}"/>
          </ac:spMkLst>
        </pc:spChg>
        <pc:spChg chg="mod">
          <ac:chgData name="Nicholas Pellegrino" userId="b49ed45e-6294-4b4c-abca-28eb42d90bed" providerId="ADAL" clId="{E1B7E7BE-E282-4DE4-A188-CC218865718A}" dt="2022-11-29T18:59:04.065" v="229" actId="478"/>
          <ac:spMkLst>
            <pc:docMk/>
            <pc:sldMk cId="0" sldId="256"/>
            <ac:spMk id="276" creationId="{17782B04-238E-43C4-3F07-15A33AF69DC8}"/>
          </ac:spMkLst>
        </pc:spChg>
        <pc:spChg chg="mod">
          <ac:chgData name="Nicholas Pellegrino" userId="b49ed45e-6294-4b4c-abca-28eb42d90bed" providerId="ADAL" clId="{E1B7E7BE-E282-4DE4-A188-CC218865718A}" dt="2022-11-29T18:59:04.065" v="229" actId="478"/>
          <ac:spMkLst>
            <pc:docMk/>
            <pc:sldMk cId="0" sldId="256"/>
            <ac:spMk id="277" creationId="{52F934C5-5190-B32A-C7F8-5D4070D6434C}"/>
          </ac:spMkLst>
        </pc:spChg>
        <pc:spChg chg="mod">
          <ac:chgData name="Nicholas Pellegrino" userId="b49ed45e-6294-4b4c-abca-28eb42d90bed" providerId="ADAL" clId="{E1B7E7BE-E282-4DE4-A188-CC218865718A}" dt="2022-11-29T18:59:04.065" v="229" actId="478"/>
          <ac:spMkLst>
            <pc:docMk/>
            <pc:sldMk cId="0" sldId="256"/>
            <ac:spMk id="278" creationId="{7710C7BD-0059-DEF1-38C4-98BB0C02ACFD}"/>
          </ac:spMkLst>
        </pc:spChg>
        <pc:spChg chg="mod">
          <ac:chgData name="Nicholas Pellegrino" userId="b49ed45e-6294-4b4c-abca-28eb42d90bed" providerId="ADAL" clId="{E1B7E7BE-E282-4DE4-A188-CC218865718A}" dt="2022-11-29T18:59:04.065" v="229" actId="478"/>
          <ac:spMkLst>
            <pc:docMk/>
            <pc:sldMk cId="0" sldId="256"/>
            <ac:spMk id="279" creationId="{6582C354-BC49-44CE-96CE-7D61A4E7DACB}"/>
          </ac:spMkLst>
        </pc:spChg>
        <pc:spChg chg="mod">
          <ac:chgData name="Nicholas Pellegrino" userId="b49ed45e-6294-4b4c-abca-28eb42d90bed" providerId="ADAL" clId="{E1B7E7BE-E282-4DE4-A188-CC218865718A}" dt="2022-11-29T18:59:04.065" v="229" actId="478"/>
          <ac:spMkLst>
            <pc:docMk/>
            <pc:sldMk cId="0" sldId="256"/>
            <ac:spMk id="280" creationId="{ADCB84E8-C3C9-79FC-4633-637D82CBB588}"/>
          </ac:spMkLst>
        </pc:spChg>
        <pc:spChg chg="mod">
          <ac:chgData name="Nicholas Pellegrino" userId="b49ed45e-6294-4b4c-abca-28eb42d90bed" providerId="ADAL" clId="{E1B7E7BE-E282-4DE4-A188-CC218865718A}" dt="2022-11-29T18:59:04.065" v="229" actId="478"/>
          <ac:spMkLst>
            <pc:docMk/>
            <pc:sldMk cId="0" sldId="256"/>
            <ac:spMk id="281" creationId="{559DB97C-30B6-87CC-2018-DAF07C93A0DA}"/>
          </ac:spMkLst>
        </pc:spChg>
        <pc:spChg chg="mod">
          <ac:chgData name="Nicholas Pellegrino" userId="b49ed45e-6294-4b4c-abca-28eb42d90bed" providerId="ADAL" clId="{E1B7E7BE-E282-4DE4-A188-CC218865718A}" dt="2022-11-29T18:59:04.065" v="229" actId="478"/>
          <ac:spMkLst>
            <pc:docMk/>
            <pc:sldMk cId="0" sldId="256"/>
            <ac:spMk id="282" creationId="{B0BC4B4A-0F53-FC4C-F9C2-313CBAD071AE}"/>
          </ac:spMkLst>
        </pc:spChg>
        <pc:spChg chg="mod">
          <ac:chgData name="Nicholas Pellegrino" userId="b49ed45e-6294-4b4c-abca-28eb42d90bed" providerId="ADAL" clId="{E1B7E7BE-E282-4DE4-A188-CC218865718A}" dt="2022-11-29T18:59:04.065" v="229" actId="478"/>
          <ac:spMkLst>
            <pc:docMk/>
            <pc:sldMk cId="0" sldId="256"/>
            <ac:spMk id="283" creationId="{754167E4-53FC-10BE-4401-4539A834D276}"/>
          </ac:spMkLst>
        </pc:spChg>
        <pc:spChg chg="mod">
          <ac:chgData name="Nicholas Pellegrino" userId="b49ed45e-6294-4b4c-abca-28eb42d90bed" providerId="ADAL" clId="{E1B7E7BE-E282-4DE4-A188-CC218865718A}" dt="2022-11-29T18:59:04.065" v="229" actId="478"/>
          <ac:spMkLst>
            <pc:docMk/>
            <pc:sldMk cId="0" sldId="256"/>
            <ac:spMk id="284" creationId="{4F7BC972-9F25-5334-09DF-1DA105CAF11D}"/>
          </ac:spMkLst>
        </pc:spChg>
        <pc:spChg chg="mod">
          <ac:chgData name="Nicholas Pellegrino" userId="b49ed45e-6294-4b4c-abca-28eb42d90bed" providerId="ADAL" clId="{E1B7E7BE-E282-4DE4-A188-CC218865718A}" dt="2022-11-29T18:59:04.065" v="229" actId="478"/>
          <ac:spMkLst>
            <pc:docMk/>
            <pc:sldMk cId="0" sldId="256"/>
            <ac:spMk id="285" creationId="{EAC7ECF0-1BA6-5BF9-548F-661E4865576B}"/>
          </ac:spMkLst>
        </pc:spChg>
        <pc:spChg chg="mod">
          <ac:chgData name="Nicholas Pellegrino" userId="b49ed45e-6294-4b4c-abca-28eb42d90bed" providerId="ADAL" clId="{E1B7E7BE-E282-4DE4-A188-CC218865718A}" dt="2022-11-29T18:59:04.065" v="229" actId="478"/>
          <ac:spMkLst>
            <pc:docMk/>
            <pc:sldMk cId="0" sldId="256"/>
            <ac:spMk id="286" creationId="{52E9618E-D6A9-1CEA-8805-68F737AE4407}"/>
          </ac:spMkLst>
        </pc:spChg>
        <pc:spChg chg="mod">
          <ac:chgData name="Nicholas Pellegrino" userId="b49ed45e-6294-4b4c-abca-28eb42d90bed" providerId="ADAL" clId="{E1B7E7BE-E282-4DE4-A188-CC218865718A}" dt="2022-11-29T18:59:04.065" v="229" actId="478"/>
          <ac:spMkLst>
            <pc:docMk/>
            <pc:sldMk cId="0" sldId="256"/>
            <ac:spMk id="287" creationId="{6F6B080F-057D-F128-3FC8-138011B9AF94}"/>
          </ac:spMkLst>
        </pc:spChg>
        <pc:spChg chg="mod">
          <ac:chgData name="Nicholas Pellegrino" userId="b49ed45e-6294-4b4c-abca-28eb42d90bed" providerId="ADAL" clId="{E1B7E7BE-E282-4DE4-A188-CC218865718A}" dt="2022-11-29T18:59:04.065" v="229" actId="478"/>
          <ac:spMkLst>
            <pc:docMk/>
            <pc:sldMk cId="0" sldId="256"/>
            <ac:spMk id="288" creationId="{03870AA3-6CCF-53EC-E0CC-BCF90085F777}"/>
          </ac:spMkLst>
        </pc:spChg>
        <pc:spChg chg="mod">
          <ac:chgData name="Nicholas Pellegrino" userId="b49ed45e-6294-4b4c-abca-28eb42d90bed" providerId="ADAL" clId="{E1B7E7BE-E282-4DE4-A188-CC218865718A}" dt="2022-11-29T18:59:04.065" v="229" actId="478"/>
          <ac:spMkLst>
            <pc:docMk/>
            <pc:sldMk cId="0" sldId="256"/>
            <ac:spMk id="289" creationId="{539714D5-B3EB-F0B8-C27D-90F104168C7C}"/>
          </ac:spMkLst>
        </pc:spChg>
        <pc:spChg chg="mod">
          <ac:chgData name="Nicholas Pellegrino" userId="b49ed45e-6294-4b4c-abca-28eb42d90bed" providerId="ADAL" clId="{E1B7E7BE-E282-4DE4-A188-CC218865718A}" dt="2022-11-29T18:59:04.065" v="229" actId="478"/>
          <ac:spMkLst>
            <pc:docMk/>
            <pc:sldMk cId="0" sldId="256"/>
            <ac:spMk id="290" creationId="{260A2F43-616C-8EE5-40B9-4B653531CC58}"/>
          </ac:spMkLst>
        </pc:spChg>
        <pc:spChg chg="mod">
          <ac:chgData name="Nicholas Pellegrino" userId="b49ed45e-6294-4b4c-abca-28eb42d90bed" providerId="ADAL" clId="{E1B7E7BE-E282-4DE4-A188-CC218865718A}" dt="2022-11-29T18:59:04.065" v="229" actId="478"/>
          <ac:spMkLst>
            <pc:docMk/>
            <pc:sldMk cId="0" sldId="256"/>
            <ac:spMk id="291" creationId="{97480F62-61D4-2CFE-8123-86EFB67F4923}"/>
          </ac:spMkLst>
        </pc:spChg>
        <pc:spChg chg="mod">
          <ac:chgData name="Nicholas Pellegrino" userId="b49ed45e-6294-4b4c-abca-28eb42d90bed" providerId="ADAL" clId="{E1B7E7BE-E282-4DE4-A188-CC218865718A}" dt="2022-11-29T18:59:04.065" v="229" actId="478"/>
          <ac:spMkLst>
            <pc:docMk/>
            <pc:sldMk cId="0" sldId="256"/>
            <ac:spMk id="292" creationId="{20D822C0-4A65-75C3-4D17-212403641CC1}"/>
          </ac:spMkLst>
        </pc:spChg>
        <pc:spChg chg="mod">
          <ac:chgData name="Nicholas Pellegrino" userId="b49ed45e-6294-4b4c-abca-28eb42d90bed" providerId="ADAL" clId="{E1B7E7BE-E282-4DE4-A188-CC218865718A}" dt="2022-11-29T18:59:04.065" v="229" actId="478"/>
          <ac:spMkLst>
            <pc:docMk/>
            <pc:sldMk cId="0" sldId="256"/>
            <ac:spMk id="293" creationId="{4ABAA8F8-3F8E-2D34-0354-E69CC95BD8A4}"/>
          </ac:spMkLst>
        </pc:spChg>
        <pc:spChg chg="mod">
          <ac:chgData name="Nicholas Pellegrino" userId="b49ed45e-6294-4b4c-abca-28eb42d90bed" providerId="ADAL" clId="{E1B7E7BE-E282-4DE4-A188-CC218865718A}" dt="2022-11-29T18:59:04.065" v="229" actId="478"/>
          <ac:spMkLst>
            <pc:docMk/>
            <pc:sldMk cId="0" sldId="256"/>
            <ac:spMk id="294" creationId="{4C577153-65AF-8E75-478D-0BE0534F0816}"/>
          </ac:spMkLst>
        </pc:spChg>
        <pc:spChg chg="mod">
          <ac:chgData name="Nicholas Pellegrino" userId="b49ed45e-6294-4b4c-abca-28eb42d90bed" providerId="ADAL" clId="{E1B7E7BE-E282-4DE4-A188-CC218865718A}" dt="2022-11-29T18:59:04.065" v="229" actId="478"/>
          <ac:spMkLst>
            <pc:docMk/>
            <pc:sldMk cId="0" sldId="256"/>
            <ac:spMk id="295" creationId="{35BC3F70-7100-D583-7B65-F47EADCE3305}"/>
          </ac:spMkLst>
        </pc:spChg>
        <pc:spChg chg="mod">
          <ac:chgData name="Nicholas Pellegrino" userId="b49ed45e-6294-4b4c-abca-28eb42d90bed" providerId="ADAL" clId="{E1B7E7BE-E282-4DE4-A188-CC218865718A}" dt="2022-11-29T18:59:04.065" v="229" actId="478"/>
          <ac:spMkLst>
            <pc:docMk/>
            <pc:sldMk cId="0" sldId="256"/>
            <ac:spMk id="296" creationId="{EF01B84C-FBC6-E8BF-EAD2-7287098E70DD}"/>
          </ac:spMkLst>
        </pc:spChg>
        <pc:spChg chg="mod">
          <ac:chgData name="Nicholas Pellegrino" userId="b49ed45e-6294-4b4c-abca-28eb42d90bed" providerId="ADAL" clId="{E1B7E7BE-E282-4DE4-A188-CC218865718A}" dt="2022-11-29T18:59:04.065" v="229" actId="478"/>
          <ac:spMkLst>
            <pc:docMk/>
            <pc:sldMk cId="0" sldId="256"/>
            <ac:spMk id="297" creationId="{27EBA06E-E267-204A-9BCA-CEBF9B73BE62}"/>
          </ac:spMkLst>
        </pc:spChg>
        <pc:spChg chg="mod">
          <ac:chgData name="Nicholas Pellegrino" userId="b49ed45e-6294-4b4c-abca-28eb42d90bed" providerId="ADAL" clId="{E1B7E7BE-E282-4DE4-A188-CC218865718A}" dt="2022-11-29T18:59:04.065" v="229" actId="478"/>
          <ac:spMkLst>
            <pc:docMk/>
            <pc:sldMk cId="0" sldId="256"/>
            <ac:spMk id="298" creationId="{CA4F92B8-2A78-5263-4A56-7414F6A4008D}"/>
          </ac:spMkLst>
        </pc:spChg>
        <pc:spChg chg="mod">
          <ac:chgData name="Nicholas Pellegrino" userId="b49ed45e-6294-4b4c-abca-28eb42d90bed" providerId="ADAL" clId="{E1B7E7BE-E282-4DE4-A188-CC218865718A}" dt="2022-11-29T18:59:04.065" v="229" actId="478"/>
          <ac:spMkLst>
            <pc:docMk/>
            <pc:sldMk cId="0" sldId="256"/>
            <ac:spMk id="299" creationId="{0E93BF24-15CC-89E4-9550-A1BE176C02D6}"/>
          </ac:spMkLst>
        </pc:spChg>
        <pc:spChg chg="mod">
          <ac:chgData name="Nicholas Pellegrino" userId="b49ed45e-6294-4b4c-abca-28eb42d90bed" providerId="ADAL" clId="{E1B7E7BE-E282-4DE4-A188-CC218865718A}" dt="2022-11-29T18:59:04.065" v="229" actId="478"/>
          <ac:spMkLst>
            <pc:docMk/>
            <pc:sldMk cId="0" sldId="256"/>
            <ac:spMk id="300" creationId="{C692C9D1-6277-C08B-C21F-5E2CD877DB5A}"/>
          </ac:spMkLst>
        </pc:spChg>
        <pc:spChg chg="mod">
          <ac:chgData name="Nicholas Pellegrino" userId="b49ed45e-6294-4b4c-abca-28eb42d90bed" providerId="ADAL" clId="{E1B7E7BE-E282-4DE4-A188-CC218865718A}" dt="2022-11-29T18:59:04.065" v="229" actId="478"/>
          <ac:spMkLst>
            <pc:docMk/>
            <pc:sldMk cId="0" sldId="256"/>
            <ac:spMk id="301" creationId="{6C5F7F4B-96D7-68BD-27E9-42EFEBFD99BD}"/>
          </ac:spMkLst>
        </pc:spChg>
        <pc:spChg chg="mod">
          <ac:chgData name="Nicholas Pellegrino" userId="b49ed45e-6294-4b4c-abca-28eb42d90bed" providerId="ADAL" clId="{E1B7E7BE-E282-4DE4-A188-CC218865718A}" dt="2022-11-29T18:59:04.065" v="229" actId="478"/>
          <ac:spMkLst>
            <pc:docMk/>
            <pc:sldMk cId="0" sldId="256"/>
            <ac:spMk id="302" creationId="{133942EE-DE8C-4FF6-DEDA-73D981A1ED7B}"/>
          </ac:spMkLst>
        </pc:spChg>
        <pc:spChg chg="mod">
          <ac:chgData name="Nicholas Pellegrino" userId="b49ed45e-6294-4b4c-abca-28eb42d90bed" providerId="ADAL" clId="{E1B7E7BE-E282-4DE4-A188-CC218865718A}" dt="2022-11-29T18:59:04.065" v="229" actId="478"/>
          <ac:spMkLst>
            <pc:docMk/>
            <pc:sldMk cId="0" sldId="256"/>
            <ac:spMk id="303" creationId="{C60D1CC3-8394-63D3-7C8C-3FD0B94CF09B}"/>
          </ac:spMkLst>
        </pc:spChg>
        <pc:spChg chg="mod">
          <ac:chgData name="Nicholas Pellegrino" userId="b49ed45e-6294-4b4c-abca-28eb42d90bed" providerId="ADAL" clId="{E1B7E7BE-E282-4DE4-A188-CC218865718A}" dt="2022-11-29T18:59:04.065" v="229" actId="478"/>
          <ac:spMkLst>
            <pc:docMk/>
            <pc:sldMk cId="0" sldId="256"/>
            <ac:spMk id="304" creationId="{16414E61-322A-5303-D71A-0C88BC7EC00E}"/>
          </ac:spMkLst>
        </pc:spChg>
        <pc:spChg chg="mod">
          <ac:chgData name="Nicholas Pellegrino" userId="b49ed45e-6294-4b4c-abca-28eb42d90bed" providerId="ADAL" clId="{E1B7E7BE-E282-4DE4-A188-CC218865718A}" dt="2022-11-29T18:59:04.065" v="229" actId="478"/>
          <ac:spMkLst>
            <pc:docMk/>
            <pc:sldMk cId="0" sldId="256"/>
            <ac:spMk id="305" creationId="{0F201CBF-37DC-F927-0C5B-E62AFD8DCFEC}"/>
          </ac:spMkLst>
        </pc:spChg>
        <pc:spChg chg="mod">
          <ac:chgData name="Nicholas Pellegrino" userId="b49ed45e-6294-4b4c-abca-28eb42d90bed" providerId="ADAL" clId="{E1B7E7BE-E282-4DE4-A188-CC218865718A}" dt="2022-11-29T18:59:04.065" v="229" actId="478"/>
          <ac:spMkLst>
            <pc:docMk/>
            <pc:sldMk cId="0" sldId="256"/>
            <ac:spMk id="306" creationId="{D012CEEB-058E-AF71-C6B8-AF0F6C7255A5}"/>
          </ac:spMkLst>
        </pc:spChg>
        <pc:spChg chg="mod">
          <ac:chgData name="Nicholas Pellegrino" userId="b49ed45e-6294-4b4c-abca-28eb42d90bed" providerId="ADAL" clId="{E1B7E7BE-E282-4DE4-A188-CC218865718A}" dt="2022-11-29T18:59:04.065" v="229" actId="478"/>
          <ac:spMkLst>
            <pc:docMk/>
            <pc:sldMk cId="0" sldId="256"/>
            <ac:spMk id="307" creationId="{4402EF54-22C6-5E65-2432-70451858D2E5}"/>
          </ac:spMkLst>
        </pc:spChg>
        <pc:spChg chg="mod">
          <ac:chgData name="Nicholas Pellegrino" userId="b49ed45e-6294-4b4c-abca-28eb42d90bed" providerId="ADAL" clId="{E1B7E7BE-E282-4DE4-A188-CC218865718A}" dt="2022-11-29T18:59:04.065" v="229" actId="478"/>
          <ac:spMkLst>
            <pc:docMk/>
            <pc:sldMk cId="0" sldId="256"/>
            <ac:spMk id="308" creationId="{002E2B57-76CF-A6B7-1AD1-D19D424CB99E}"/>
          </ac:spMkLst>
        </pc:spChg>
        <pc:spChg chg="mod">
          <ac:chgData name="Nicholas Pellegrino" userId="b49ed45e-6294-4b4c-abca-28eb42d90bed" providerId="ADAL" clId="{E1B7E7BE-E282-4DE4-A188-CC218865718A}" dt="2022-11-29T18:59:04.065" v="229" actId="478"/>
          <ac:spMkLst>
            <pc:docMk/>
            <pc:sldMk cId="0" sldId="256"/>
            <ac:spMk id="309" creationId="{946D9C36-1665-D54A-77A9-685516B38ADB}"/>
          </ac:spMkLst>
        </pc:spChg>
        <pc:spChg chg="mod">
          <ac:chgData name="Nicholas Pellegrino" userId="b49ed45e-6294-4b4c-abca-28eb42d90bed" providerId="ADAL" clId="{E1B7E7BE-E282-4DE4-A188-CC218865718A}" dt="2022-11-29T18:59:04.065" v="229" actId="478"/>
          <ac:spMkLst>
            <pc:docMk/>
            <pc:sldMk cId="0" sldId="256"/>
            <ac:spMk id="310" creationId="{96BB21FF-7072-0790-AFC3-27FF436023F7}"/>
          </ac:spMkLst>
        </pc:spChg>
        <pc:spChg chg="mod">
          <ac:chgData name="Nicholas Pellegrino" userId="b49ed45e-6294-4b4c-abca-28eb42d90bed" providerId="ADAL" clId="{E1B7E7BE-E282-4DE4-A188-CC218865718A}" dt="2022-11-29T18:59:04.065" v="229" actId="478"/>
          <ac:spMkLst>
            <pc:docMk/>
            <pc:sldMk cId="0" sldId="256"/>
            <ac:spMk id="311" creationId="{6AB95802-C5C4-EA85-67DF-51DD7EF12291}"/>
          </ac:spMkLst>
        </pc:spChg>
        <pc:spChg chg="mod">
          <ac:chgData name="Nicholas Pellegrino" userId="b49ed45e-6294-4b4c-abca-28eb42d90bed" providerId="ADAL" clId="{E1B7E7BE-E282-4DE4-A188-CC218865718A}" dt="2022-11-29T18:59:04.065" v="229" actId="478"/>
          <ac:spMkLst>
            <pc:docMk/>
            <pc:sldMk cId="0" sldId="256"/>
            <ac:spMk id="312" creationId="{B6A81F5D-A641-BA6A-510A-F7CDB5158C0F}"/>
          </ac:spMkLst>
        </pc:spChg>
        <pc:spChg chg="mod">
          <ac:chgData name="Nicholas Pellegrino" userId="b49ed45e-6294-4b4c-abca-28eb42d90bed" providerId="ADAL" clId="{E1B7E7BE-E282-4DE4-A188-CC218865718A}" dt="2022-11-29T18:59:04.065" v="229" actId="478"/>
          <ac:spMkLst>
            <pc:docMk/>
            <pc:sldMk cId="0" sldId="256"/>
            <ac:spMk id="313" creationId="{CA1CBE5D-58A1-FD18-FF1F-C9ACBA375256}"/>
          </ac:spMkLst>
        </pc:spChg>
        <pc:spChg chg="mod">
          <ac:chgData name="Nicholas Pellegrino" userId="b49ed45e-6294-4b4c-abca-28eb42d90bed" providerId="ADAL" clId="{E1B7E7BE-E282-4DE4-A188-CC218865718A}" dt="2022-11-29T18:59:04.065" v="229" actId="478"/>
          <ac:spMkLst>
            <pc:docMk/>
            <pc:sldMk cId="0" sldId="256"/>
            <ac:spMk id="314" creationId="{DDCE3234-25D2-43AE-70E3-4C661103EC8C}"/>
          </ac:spMkLst>
        </pc:spChg>
        <pc:spChg chg="mod">
          <ac:chgData name="Nicholas Pellegrino" userId="b49ed45e-6294-4b4c-abca-28eb42d90bed" providerId="ADAL" clId="{E1B7E7BE-E282-4DE4-A188-CC218865718A}" dt="2022-11-29T18:59:04.065" v="229" actId="478"/>
          <ac:spMkLst>
            <pc:docMk/>
            <pc:sldMk cId="0" sldId="256"/>
            <ac:spMk id="315" creationId="{A2D260EB-2999-76EA-259F-C27E61F0CE4C}"/>
          </ac:spMkLst>
        </pc:spChg>
        <pc:spChg chg="mod">
          <ac:chgData name="Nicholas Pellegrino" userId="b49ed45e-6294-4b4c-abca-28eb42d90bed" providerId="ADAL" clId="{E1B7E7BE-E282-4DE4-A188-CC218865718A}" dt="2022-11-29T18:59:04.065" v="229" actId="478"/>
          <ac:spMkLst>
            <pc:docMk/>
            <pc:sldMk cId="0" sldId="256"/>
            <ac:spMk id="316" creationId="{B4939492-1DE0-96D5-C361-D011D8D1BB29}"/>
          </ac:spMkLst>
        </pc:spChg>
        <pc:spChg chg="mod">
          <ac:chgData name="Nicholas Pellegrino" userId="b49ed45e-6294-4b4c-abca-28eb42d90bed" providerId="ADAL" clId="{E1B7E7BE-E282-4DE4-A188-CC218865718A}" dt="2022-11-29T18:59:04.065" v="229" actId="478"/>
          <ac:spMkLst>
            <pc:docMk/>
            <pc:sldMk cId="0" sldId="256"/>
            <ac:spMk id="317" creationId="{7A1030C1-EABB-C838-8EE0-E06EDA214898}"/>
          </ac:spMkLst>
        </pc:spChg>
        <pc:spChg chg="mod">
          <ac:chgData name="Nicholas Pellegrino" userId="b49ed45e-6294-4b4c-abca-28eb42d90bed" providerId="ADAL" clId="{E1B7E7BE-E282-4DE4-A188-CC218865718A}" dt="2022-11-29T18:59:04.065" v="229" actId="478"/>
          <ac:spMkLst>
            <pc:docMk/>
            <pc:sldMk cId="0" sldId="256"/>
            <ac:spMk id="318" creationId="{E344BEF2-1BC6-1CBF-9BF1-BA8630D2D6D4}"/>
          </ac:spMkLst>
        </pc:spChg>
        <pc:spChg chg="mod">
          <ac:chgData name="Nicholas Pellegrino" userId="b49ed45e-6294-4b4c-abca-28eb42d90bed" providerId="ADAL" clId="{E1B7E7BE-E282-4DE4-A188-CC218865718A}" dt="2022-11-29T18:59:04.065" v="229" actId="478"/>
          <ac:spMkLst>
            <pc:docMk/>
            <pc:sldMk cId="0" sldId="256"/>
            <ac:spMk id="319" creationId="{CF71D1A5-AF2C-B3A2-EBB9-071B7747F203}"/>
          </ac:spMkLst>
        </pc:spChg>
        <pc:spChg chg="mod">
          <ac:chgData name="Nicholas Pellegrino" userId="b49ed45e-6294-4b4c-abca-28eb42d90bed" providerId="ADAL" clId="{E1B7E7BE-E282-4DE4-A188-CC218865718A}" dt="2022-11-29T18:59:04.065" v="229" actId="478"/>
          <ac:spMkLst>
            <pc:docMk/>
            <pc:sldMk cId="0" sldId="256"/>
            <ac:spMk id="320" creationId="{8EB4E20A-A4FD-5F6E-94D7-ECC5A206C9C3}"/>
          </ac:spMkLst>
        </pc:spChg>
        <pc:spChg chg="mod">
          <ac:chgData name="Nicholas Pellegrino" userId="b49ed45e-6294-4b4c-abca-28eb42d90bed" providerId="ADAL" clId="{E1B7E7BE-E282-4DE4-A188-CC218865718A}" dt="2022-11-29T18:59:04.065" v="229" actId="478"/>
          <ac:spMkLst>
            <pc:docMk/>
            <pc:sldMk cId="0" sldId="256"/>
            <ac:spMk id="321" creationId="{A5059025-D70F-E772-4F06-15CD67363033}"/>
          </ac:spMkLst>
        </pc:spChg>
        <pc:spChg chg="mod">
          <ac:chgData name="Nicholas Pellegrino" userId="b49ed45e-6294-4b4c-abca-28eb42d90bed" providerId="ADAL" clId="{E1B7E7BE-E282-4DE4-A188-CC218865718A}" dt="2022-11-29T18:59:04.065" v="229" actId="478"/>
          <ac:spMkLst>
            <pc:docMk/>
            <pc:sldMk cId="0" sldId="256"/>
            <ac:spMk id="322" creationId="{F884DD6F-973B-D48F-6A5B-3EFC25C3AE84}"/>
          </ac:spMkLst>
        </pc:spChg>
        <pc:spChg chg="mod">
          <ac:chgData name="Nicholas Pellegrino" userId="b49ed45e-6294-4b4c-abca-28eb42d90bed" providerId="ADAL" clId="{E1B7E7BE-E282-4DE4-A188-CC218865718A}" dt="2022-11-29T18:59:04.065" v="229" actId="478"/>
          <ac:spMkLst>
            <pc:docMk/>
            <pc:sldMk cId="0" sldId="256"/>
            <ac:spMk id="323" creationId="{95BDD57A-9E8A-A1B7-E2ED-1A6302165EDB}"/>
          </ac:spMkLst>
        </pc:spChg>
        <pc:spChg chg="mod">
          <ac:chgData name="Nicholas Pellegrino" userId="b49ed45e-6294-4b4c-abca-28eb42d90bed" providerId="ADAL" clId="{E1B7E7BE-E282-4DE4-A188-CC218865718A}" dt="2022-11-29T18:59:04.065" v="229" actId="478"/>
          <ac:spMkLst>
            <pc:docMk/>
            <pc:sldMk cId="0" sldId="256"/>
            <ac:spMk id="324" creationId="{0F590F67-5270-1E2B-4625-2B068FDE0BB9}"/>
          </ac:spMkLst>
        </pc:spChg>
        <pc:spChg chg="mod">
          <ac:chgData name="Nicholas Pellegrino" userId="b49ed45e-6294-4b4c-abca-28eb42d90bed" providerId="ADAL" clId="{E1B7E7BE-E282-4DE4-A188-CC218865718A}" dt="2022-11-29T18:59:04.065" v="229" actId="478"/>
          <ac:spMkLst>
            <pc:docMk/>
            <pc:sldMk cId="0" sldId="256"/>
            <ac:spMk id="325" creationId="{45DB5A02-70D1-74B5-C0C4-1AA5D1CB0472}"/>
          </ac:spMkLst>
        </pc:spChg>
        <pc:spChg chg="mod">
          <ac:chgData name="Nicholas Pellegrino" userId="b49ed45e-6294-4b4c-abca-28eb42d90bed" providerId="ADAL" clId="{E1B7E7BE-E282-4DE4-A188-CC218865718A}" dt="2022-11-29T18:59:04.065" v="229" actId="478"/>
          <ac:spMkLst>
            <pc:docMk/>
            <pc:sldMk cId="0" sldId="256"/>
            <ac:spMk id="326" creationId="{F3A4D88C-C2B4-2285-EBAE-AD717EB7AA2F}"/>
          </ac:spMkLst>
        </pc:spChg>
        <pc:spChg chg="mod">
          <ac:chgData name="Nicholas Pellegrino" userId="b49ed45e-6294-4b4c-abca-28eb42d90bed" providerId="ADAL" clId="{E1B7E7BE-E282-4DE4-A188-CC218865718A}" dt="2022-11-29T18:59:04.065" v="229" actId="478"/>
          <ac:spMkLst>
            <pc:docMk/>
            <pc:sldMk cId="0" sldId="256"/>
            <ac:spMk id="327" creationId="{378AF3B9-858E-C913-B175-5E505250BDA2}"/>
          </ac:spMkLst>
        </pc:spChg>
        <pc:spChg chg="mod">
          <ac:chgData name="Nicholas Pellegrino" userId="b49ed45e-6294-4b4c-abca-28eb42d90bed" providerId="ADAL" clId="{E1B7E7BE-E282-4DE4-A188-CC218865718A}" dt="2022-11-29T18:59:04.065" v="229" actId="478"/>
          <ac:spMkLst>
            <pc:docMk/>
            <pc:sldMk cId="0" sldId="256"/>
            <ac:spMk id="328" creationId="{E6F2F75C-DA01-BA2F-3F04-81C7E5BA6728}"/>
          </ac:spMkLst>
        </pc:spChg>
        <pc:spChg chg="mod">
          <ac:chgData name="Nicholas Pellegrino" userId="b49ed45e-6294-4b4c-abca-28eb42d90bed" providerId="ADAL" clId="{E1B7E7BE-E282-4DE4-A188-CC218865718A}" dt="2022-11-29T18:59:04.065" v="229" actId="478"/>
          <ac:spMkLst>
            <pc:docMk/>
            <pc:sldMk cId="0" sldId="256"/>
            <ac:spMk id="329" creationId="{6BD27403-9895-16F8-A132-A259BB4F536C}"/>
          </ac:spMkLst>
        </pc:spChg>
        <pc:spChg chg="mod">
          <ac:chgData name="Nicholas Pellegrino" userId="b49ed45e-6294-4b4c-abca-28eb42d90bed" providerId="ADAL" clId="{E1B7E7BE-E282-4DE4-A188-CC218865718A}" dt="2022-11-29T18:59:04.065" v="229" actId="478"/>
          <ac:spMkLst>
            <pc:docMk/>
            <pc:sldMk cId="0" sldId="256"/>
            <ac:spMk id="330" creationId="{B6C953AF-7C91-1351-200A-6A9DDB6CEC1F}"/>
          </ac:spMkLst>
        </pc:spChg>
        <pc:spChg chg="mod">
          <ac:chgData name="Nicholas Pellegrino" userId="b49ed45e-6294-4b4c-abca-28eb42d90bed" providerId="ADAL" clId="{E1B7E7BE-E282-4DE4-A188-CC218865718A}" dt="2022-11-29T18:59:04.065" v="229" actId="478"/>
          <ac:spMkLst>
            <pc:docMk/>
            <pc:sldMk cId="0" sldId="256"/>
            <ac:spMk id="331" creationId="{E5C739EA-46E0-B393-F388-51639074A543}"/>
          </ac:spMkLst>
        </pc:spChg>
        <pc:spChg chg="mod">
          <ac:chgData name="Nicholas Pellegrino" userId="b49ed45e-6294-4b4c-abca-28eb42d90bed" providerId="ADAL" clId="{E1B7E7BE-E282-4DE4-A188-CC218865718A}" dt="2022-11-29T18:59:04.065" v="229" actId="478"/>
          <ac:spMkLst>
            <pc:docMk/>
            <pc:sldMk cId="0" sldId="256"/>
            <ac:spMk id="332" creationId="{7B12D55F-787B-9F2A-B0F3-F91259B25FF6}"/>
          </ac:spMkLst>
        </pc:spChg>
        <pc:spChg chg="mod">
          <ac:chgData name="Nicholas Pellegrino" userId="b49ed45e-6294-4b4c-abca-28eb42d90bed" providerId="ADAL" clId="{E1B7E7BE-E282-4DE4-A188-CC218865718A}" dt="2022-11-29T18:59:04.065" v="229" actId="478"/>
          <ac:spMkLst>
            <pc:docMk/>
            <pc:sldMk cId="0" sldId="256"/>
            <ac:spMk id="333" creationId="{BD0FA965-A949-5EDE-6BE7-196C1CED5324}"/>
          </ac:spMkLst>
        </pc:spChg>
        <pc:spChg chg="mod">
          <ac:chgData name="Nicholas Pellegrino" userId="b49ed45e-6294-4b4c-abca-28eb42d90bed" providerId="ADAL" clId="{E1B7E7BE-E282-4DE4-A188-CC218865718A}" dt="2022-11-29T18:59:04.065" v="229" actId="478"/>
          <ac:spMkLst>
            <pc:docMk/>
            <pc:sldMk cId="0" sldId="256"/>
            <ac:spMk id="334" creationId="{F2C0D0FB-F7FE-E394-543E-F1BCF3368C44}"/>
          </ac:spMkLst>
        </pc:spChg>
        <pc:spChg chg="mod">
          <ac:chgData name="Nicholas Pellegrino" userId="b49ed45e-6294-4b4c-abca-28eb42d90bed" providerId="ADAL" clId="{E1B7E7BE-E282-4DE4-A188-CC218865718A}" dt="2022-11-29T18:59:04.065" v="229" actId="478"/>
          <ac:spMkLst>
            <pc:docMk/>
            <pc:sldMk cId="0" sldId="256"/>
            <ac:spMk id="335" creationId="{D184FEAB-B6C7-65AD-5D30-66933482AADE}"/>
          </ac:spMkLst>
        </pc:spChg>
        <pc:spChg chg="mod">
          <ac:chgData name="Nicholas Pellegrino" userId="b49ed45e-6294-4b4c-abca-28eb42d90bed" providerId="ADAL" clId="{E1B7E7BE-E282-4DE4-A188-CC218865718A}" dt="2022-11-29T18:59:04.065" v="229" actId="478"/>
          <ac:spMkLst>
            <pc:docMk/>
            <pc:sldMk cId="0" sldId="256"/>
            <ac:spMk id="336" creationId="{159CFD9F-30DE-DC87-3741-41950143896D}"/>
          </ac:spMkLst>
        </pc:spChg>
        <pc:spChg chg="mod">
          <ac:chgData name="Nicholas Pellegrino" userId="b49ed45e-6294-4b4c-abca-28eb42d90bed" providerId="ADAL" clId="{E1B7E7BE-E282-4DE4-A188-CC218865718A}" dt="2022-11-29T18:59:04.065" v="229" actId="478"/>
          <ac:spMkLst>
            <pc:docMk/>
            <pc:sldMk cId="0" sldId="256"/>
            <ac:spMk id="337" creationId="{DF0B2211-A5B4-3861-4B94-D7FB3265BD4B}"/>
          </ac:spMkLst>
        </pc:spChg>
        <pc:spChg chg="mod">
          <ac:chgData name="Nicholas Pellegrino" userId="b49ed45e-6294-4b4c-abca-28eb42d90bed" providerId="ADAL" clId="{E1B7E7BE-E282-4DE4-A188-CC218865718A}" dt="2022-11-29T18:59:04.065" v="229" actId="478"/>
          <ac:spMkLst>
            <pc:docMk/>
            <pc:sldMk cId="0" sldId="256"/>
            <ac:spMk id="338" creationId="{B89B2C3A-2D34-5794-3033-7CD4A62EC63B}"/>
          </ac:spMkLst>
        </pc:spChg>
        <pc:spChg chg="mod">
          <ac:chgData name="Nicholas Pellegrino" userId="b49ed45e-6294-4b4c-abca-28eb42d90bed" providerId="ADAL" clId="{E1B7E7BE-E282-4DE4-A188-CC218865718A}" dt="2022-11-29T18:59:04.065" v="229" actId="478"/>
          <ac:spMkLst>
            <pc:docMk/>
            <pc:sldMk cId="0" sldId="256"/>
            <ac:spMk id="339" creationId="{50F09085-7D52-1852-6485-36AD27D02969}"/>
          </ac:spMkLst>
        </pc:spChg>
        <pc:spChg chg="mod">
          <ac:chgData name="Nicholas Pellegrino" userId="b49ed45e-6294-4b4c-abca-28eb42d90bed" providerId="ADAL" clId="{E1B7E7BE-E282-4DE4-A188-CC218865718A}" dt="2022-11-29T18:59:04.065" v="229" actId="478"/>
          <ac:spMkLst>
            <pc:docMk/>
            <pc:sldMk cId="0" sldId="256"/>
            <ac:spMk id="340" creationId="{8FCC2101-E7BB-9F63-5028-FE3C554B9501}"/>
          </ac:spMkLst>
        </pc:spChg>
        <pc:spChg chg="mod">
          <ac:chgData name="Nicholas Pellegrino" userId="b49ed45e-6294-4b4c-abca-28eb42d90bed" providerId="ADAL" clId="{E1B7E7BE-E282-4DE4-A188-CC218865718A}" dt="2022-11-29T18:59:04.065" v="229" actId="478"/>
          <ac:spMkLst>
            <pc:docMk/>
            <pc:sldMk cId="0" sldId="256"/>
            <ac:spMk id="341" creationId="{01B214D0-0D55-E005-509A-FC14F94F58B6}"/>
          </ac:spMkLst>
        </pc:spChg>
        <pc:spChg chg="mod">
          <ac:chgData name="Nicholas Pellegrino" userId="b49ed45e-6294-4b4c-abca-28eb42d90bed" providerId="ADAL" clId="{E1B7E7BE-E282-4DE4-A188-CC218865718A}" dt="2022-11-29T18:59:04.065" v="229" actId="478"/>
          <ac:spMkLst>
            <pc:docMk/>
            <pc:sldMk cId="0" sldId="256"/>
            <ac:spMk id="342" creationId="{BE6EEE1E-A957-CAC2-EB77-6411CDE0CAF3}"/>
          </ac:spMkLst>
        </pc:spChg>
        <pc:spChg chg="mod">
          <ac:chgData name="Nicholas Pellegrino" userId="b49ed45e-6294-4b4c-abca-28eb42d90bed" providerId="ADAL" clId="{E1B7E7BE-E282-4DE4-A188-CC218865718A}" dt="2022-11-29T18:59:04.065" v="229" actId="478"/>
          <ac:spMkLst>
            <pc:docMk/>
            <pc:sldMk cId="0" sldId="256"/>
            <ac:spMk id="343" creationId="{E7209EF3-EFB3-5213-0BC6-CF1FEC9299A4}"/>
          </ac:spMkLst>
        </pc:spChg>
        <pc:spChg chg="mod">
          <ac:chgData name="Nicholas Pellegrino" userId="b49ed45e-6294-4b4c-abca-28eb42d90bed" providerId="ADAL" clId="{E1B7E7BE-E282-4DE4-A188-CC218865718A}" dt="2022-11-29T18:59:04.065" v="229" actId="478"/>
          <ac:spMkLst>
            <pc:docMk/>
            <pc:sldMk cId="0" sldId="256"/>
            <ac:spMk id="344" creationId="{FFF9E343-56D2-D1E9-76B1-754B164CB64A}"/>
          </ac:spMkLst>
        </pc:spChg>
        <pc:spChg chg="mod">
          <ac:chgData name="Nicholas Pellegrino" userId="b49ed45e-6294-4b4c-abca-28eb42d90bed" providerId="ADAL" clId="{E1B7E7BE-E282-4DE4-A188-CC218865718A}" dt="2022-11-29T18:59:04.065" v="229" actId="478"/>
          <ac:spMkLst>
            <pc:docMk/>
            <pc:sldMk cId="0" sldId="256"/>
            <ac:spMk id="345" creationId="{A294CA56-AB95-1A42-4AE4-E2E424FBBF32}"/>
          </ac:spMkLst>
        </pc:spChg>
        <pc:spChg chg="mod">
          <ac:chgData name="Nicholas Pellegrino" userId="b49ed45e-6294-4b4c-abca-28eb42d90bed" providerId="ADAL" clId="{E1B7E7BE-E282-4DE4-A188-CC218865718A}" dt="2022-11-29T18:59:04.065" v="229" actId="478"/>
          <ac:spMkLst>
            <pc:docMk/>
            <pc:sldMk cId="0" sldId="256"/>
            <ac:spMk id="346" creationId="{FA770E1F-A177-D920-609B-3562015B1209}"/>
          </ac:spMkLst>
        </pc:spChg>
        <pc:spChg chg="mod">
          <ac:chgData name="Nicholas Pellegrino" userId="b49ed45e-6294-4b4c-abca-28eb42d90bed" providerId="ADAL" clId="{E1B7E7BE-E282-4DE4-A188-CC218865718A}" dt="2022-11-29T18:59:04.065" v="229" actId="478"/>
          <ac:spMkLst>
            <pc:docMk/>
            <pc:sldMk cId="0" sldId="256"/>
            <ac:spMk id="347" creationId="{0FC5A75E-22FE-F2D4-DE28-308D92DA6414}"/>
          </ac:spMkLst>
        </pc:spChg>
        <pc:spChg chg="mod">
          <ac:chgData name="Nicholas Pellegrino" userId="b49ed45e-6294-4b4c-abca-28eb42d90bed" providerId="ADAL" clId="{E1B7E7BE-E282-4DE4-A188-CC218865718A}" dt="2022-11-29T18:59:04.065" v="229" actId="478"/>
          <ac:spMkLst>
            <pc:docMk/>
            <pc:sldMk cId="0" sldId="256"/>
            <ac:spMk id="348" creationId="{B4729603-27D0-D49A-D813-580A19D26304}"/>
          </ac:spMkLst>
        </pc:spChg>
        <pc:spChg chg="mod">
          <ac:chgData name="Nicholas Pellegrino" userId="b49ed45e-6294-4b4c-abca-28eb42d90bed" providerId="ADAL" clId="{E1B7E7BE-E282-4DE4-A188-CC218865718A}" dt="2022-11-29T18:59:04.065" v="229" actId="478"/>
          <ac:spMkLst>
            <pc:docMk/>
            <pc:sldMk cId="0" sldId="256"/>
            <ac:spMk id="349" creationId="{713E9668-64DF-8241-39B1-9C620BE043C6}"/>
          </ac:spMkLst>
        </pc:spChg>
        <pc:spChg chg="mod">
          <ac:chgData name="Nicholas Pellegrino" userId="b49ed45e-6294-4b4c-abca-28eb42d90bed" providerId="ADAL" clId="{E1B7E7BE-E282-4DE4-A188-CC218865718A}" dt="2022-11-29T18:59:04.065" v="229" actId="478"/>
          <ac:spMkLst>
            <pc:docMk/>
            <pc:sldMk cId="0" sldId="256"/>
            <ac:spMk id="350" creationId="{5AC0662E-8CD2-6CA5-E18E-CC0CD7270B5D}"/>
          </ac:spMkLst>
        </pc:spChg>
        <pc:spChg chg="mod">
          <ac:chgData name="Nicholas Pellegrino" userId="b49ed45e-6294-4b4c-abca-28eb42d90bed" providerId="ADAL" clId="{E1B7E7BE-E282-4DE4-A188-CC218865718A}" dt="2022-11-29T18:59:04.065" v="229" actId="478"/>
          <ac:spMkLst>
            <pc:docMk/>
            <pc:sldMk cId="0" sldId="256"/>
            <ac:spMk id="351" creationId="{84D98A8C-1B70-F605-4790-B0047783C10F}"/>
          </ac:spMkLst>
        </pc:spChg>
        <pc:spChg chg="mod">
          <ac:chgData name="Nicholas Pellegrino" userId="b49ed45e-6294-4b4c-abca-28eb42d90bed" providerId="ADAL" clId="{E1B7E7BE-E282-4DE4-A188-CC218865718A}" dt="2022-11-29T18:59:04.065" v="229" actId="478"/>
          <ac:spMkLst>
            <pc:docMk/>
            <pc:sldMk cId="0" sldId="256"/>
            <ac:spMk id="352" creationId="{67163759-6D14-AA34-8ABE-8493FFE66972}"/>
          </ac:spMkLst>
        </pc:spChg>
        <pc:spChg chg="mod">
          <ac:chgData name="Nicholas Pellegrino" userId="b49ed45e-6294-4b4c-abca-28eb42d90bed" providerId="ADAL" clId="{E1B7E7BE-E282-4DE4-A188-CC218865718A}" dt="2022-11-29T18:59:04.065" v="229" actId="478"/>
          <ac:spMkLst>
            <pc:docMk/>
            <pc:sldMk cId="0" sldId="256"/>
            <ac:spMk id="353" creationId="{01744AA9-9E5F-B123-C89E-4A9627E90031}"/>
          </ac:spMkLst>
        </pc:spChg>
        <pc:spChg chg="mod">
          <ac:chgData name="Nicholas Pellegrino" userId="b49ed45e-6294-4b4c-abca-28eb42d90bed" providerId="ADAL" clId="{E1B7E7BE-E282-4DE4-A188-CC218865718A}" dt="2022-11-29T18:59:04.065" v="229" actId="478"/>
          <ac:spMkLst>
            <pc:docMk/>
            <pc:sldMk cId="0" sldId="256"/>
            <ac:spMk id="354" creationId="{9EE9E476-76CD-362F-02B4-8BB1480E8125}"/>
          </ac:spMkLst>
        </pc:spChg>
        <pc:spChg chg="mod">
          <ac:chgData name="Nicholas Pellegrino" userId="b49ed45e-6294-4b4c-abca-28eb42d90bed" providerId="ADAL" clId="{E1B7E7BE-E282-4DE4-A188-CC218865718A}" dt="2022-11-29T18:59:04.065" v="229" actId="478"/>
          <ac:spMkLst>
            <pc:docMk/>
            <pc:sldMk cId="0" sldId="256"/>
            <ac:spMk id="355" creationId="{326831F8-4E6A-7070-7B1F-ED1E0060846A}"/>
          </ac:spMkLst>
        </pc:spChg>
        <pc:spChg chg="mod">
          <ac:chgData name="Nicholas Pellegrino" userId="b49ed45e-6294-4b4c-abca-28eb42d90bed" providerId="ADAL" clId="{E1B7E7BE-E282-4DE4-A188-CC218865718A}" dt="2022-11-29T18:59:04.065" v="229" actId="478"/>
          <ac:spMkLst>
            <pc:docMk/>
            <pc:sldMk cId="0" sldId="256"/>
            <ac:spMk id="356" creationId="{581A7BAF-94A8-ABB8-901F-B0520F9698FA}"/>
          </ac:spMkLst>
        </pc:spChg>
        <pc:spChg chg="mod">
          <ac:chgData name="Nicholas Pellegrino" userId="b49ed45e-6294-4b4c-abca-28eb42d90bed" providerId="ADAL" clId="{E1B7E7BE-E282-4DE4-A188-CC218865718A}" dt="2022-11-29T18:59:04.065" v="229" actId="478"/>
          <ac:spMkLst>
            <pc:docMk/>
            <pc:sldMk cId="0" sldId="256"/>
            <ac:spMk id="357" creationId="{6D18C5DF-F340-5073-4CD1-A673B39BEC69}"/>
          </ac:spMkLst>
        </pc:spChg>
        <pc:spChg chg="mod">
          <ac:chgData name="Nicholas Pellegrino" userId="b49ed45e-6294-4b4c-abca-28eb42d90bed" providerId="ADAL" clId="{E1B7E7BE-E282-4DE4-A188-CC218865718A}" dt="2022-11-29T18:59:04.065" v="229" actId="478"/>
          <ac:spMkLst>
            <pc:docMk/>
            <pc:sldMk cId="0" sldId="256"/>
            <ac:spMk id="358" creationId="{72F83431-6F41-93B6-46B8-5343A12CAB39}"/>
          </ac:spMkLst>
        </pc:spChg>
        <pc:spChg chg="mod">
          <ac:chgData name="Nicholas Pellegrino" userId="b49ed45e-6294-4b4c-abca-28eb42d90bed" providerId="ADAL" clId="{E1B7E7BE-E282-4DE4-A188-CC218865718A}" dt="2022-11-29T18:59:04.065" v="229" actId="478"/>
          <ac:spMkLst>
            <pc:docMk/>
            <pc:sldMk cId="0" sldId="256"/>
            <ac:spMk id="359" creationId="{86312463-42E5-829A-01A7-19398D621DC5}"/>
          </ac:spMkLst>
        </pc:spChg>
        <pc:spChg chg="mod">
          <ac:chgData name="Nicholas Pellegrino" userId="b49ed45e-6294-4b4c-abca-28eb42d90bed" providerId="ADAL" clId="{E1B7E7BE-E282-4DE4-A188-CC218865718A}" dt="2022-11-29T18:59:04.065" v="229" actId="478"/>
          <ac:spMkLst>
            <pc:docMk/>
            <pc:sldMk cId="0" sldId="256"/>
            <ac:spMk id="360" creationId="{4B20ACA8-A982-E892-308E-8E31ACEADDAA}"/>
          </ac:spMkLst>
        </pc:spChg>
        <pc:spChg chg="mod">
          <ac:chgData name="Nicholas Pellegrino" userId="b49ed45e-6294-4b4c-abca-28eb42d90bed" providerId="ADAL" clId="{E1B7E7BE-E282-4DE4-A188-CC218865718A}" dt="2022-11-29T18:59:04.065" v="229" actId="478"/>
          <ac:spMkLst>
            <pc:docMk/>
            <pc:sldMk cId="0" sldId="256"/>
            <ac:spMk id="361" creationId="{22F9A4BB-CF6A-781C-2315-38C8A925E62C}"/>
          </ac:spMkLst>
        </pc:spChg>
        <pc:spChg chg="mod">
          <ac:chgData name="Nicholas Pellegrino" userId="b49ed45e-6294-4b4c-abca-28eb42d90bed" providerId="ADAL" clId="{E1B7E7BE-E282-4DE4-A188-CC218865718A}" dt="2022-11-29T18:59:04.065" v="229" actId="478"/>
          <ac:spMkLst>
            <pc:docMk/>
            <pc:sldMk cId="0" sldId="256"/>
            <ac:spMk id="362" creationId="{C98737BD-918A-D51A-09E9-317D3E763AA9}"/>
          </ac:spMkLst>
        </pc:spChg>
        <pc:spChg chg="mod">
          <ac:chgData name="Nicholas Pellegrino" userId="b49ed45e-6294-4b4c-abca-28eb42d90bed" providerId="ADAL" clId="{E1B7E7BE-E282-4DE4-A188-CC218865718A}" dt="2022-11-29T18:59:04.065" v="229" actId="478"/>
          <ac:spMkLst>
            <pc:docMk/>
            <pc:sldMk cId="0" sldId="256"/>
            <ac:spMk id="363" creationId="{64EA6ED8-74F0-ED7C-E62B-A445317A389C}"/>
          </ac:spMkLst>
        </pc:spChg>
        <pc:spChg chg="mod">
          <ac:chgData name="Nicholas Pellegrino" userId="b49ed45e-6294-4b4c-abca-28eb42d90bed" providerId="ADAL" clId="{E1B7E7BE-E282-4DE4-A188-CC218865718A}" dt="2022-11-29T18:59:04.065" v="229" actId="478"/>
          <ac:spMkLst>
            <pc:docMk/>
            <pc:sldMk cId="0" sldId="256"/>
            <ac:spMk id="364" creationId="{5A76CFEC-4248-B6B2-6A0E-25C5E6D4F4AA}"/>
          </ac:spMkLst>
        </pc:spChg>
        <pc:spChg chg="mod">
          <ac:chgData name="Nicholas Pellegrino" userId="b49ed45e-6294-4b4c-abca-28eb42d90bed" providerId="ADAL" clId="{E1B7E7BE-E282-4DE4-A188-CC218865718A}" dt="2022-11-29T18:59:04.065" v="229" actId="478"/>
          <ac:spMkLst>
            <pc:docMk/>
            <pc:sldMk cId="0" sldId="256"/>
            <ac:spMk id="365" creationId="{2708A678-2B1A-7576-ED2D-C3B597B23810}"/>
          </ac:spMkLst>
        </pc:spChg>
        <pc:spChg chg="mod">
          <ac:chgData name="Nicholas Pellegrino" userId="b49ed45e-6294-4b4c-abca-28eb42d90bed" providerId="ADAL" clId="{E1B7E7BE-E282-4DE4-A188-CC218865718A}" dt="2022-11-29T18:59:04.065" v="229" actId="478"/>
          <ac:spMkLst>
            <pc:docMk/>
            <pc:sldMk cId="0" sldId="256"/>
            <ac:spMk id="366" creationId="{68D3D26D-FE41-1A9F-DF72-C2C08AF4F310}"/>
          </ac:spMkLst>
        </pc:spChg>
        <pc:spChg chg="mod">
          <ac:chgData name="Nicholas Pellegrino" userId="b49ed45e-6294-4b4c-abca-28eb42d90bed" providerId="ADAL" clId="{E1B7E7BE-E282-4DE4-A188-CC218865718A}" dt="2022-11-29T18:59:04.065" v="229" actId="478"/>
          <ac:spMkLst>
            <pc:docMk/>
            <pc:sldMk cId="0" sldId="256"/>
            <ac:spMk id="367" creationId="{7B3E2646-7621-E8FF-F340-FB54038FA07C}"/>
          </ac:spMkLst>
        </pc:spChg>
        <pc:spChg chg="mod">
          <ac:chgData name="Nicholas Pellegrino" userId="b49ed45e-6294-4b4c-abca-28eb42d90bed" providerId="ADAL" clId="{E1B7E7BE-E282-4DE4-A188-CC218865718A}" dt="2022-11-29T18:59:04.065" v="229" actId="478"/>
          <ac:spMkLst>
            <pc:docMk/>
            <pc:sldMk cId="0" sldId="256"/>
            <ac:spMk id="368" creationId="{66C44503-A8F2-563A-5336-842AAAE26286}"/>
          </ac:spMkLst>
        </pc:spChg>
        <pc:spChg chg="mod">
          <ac:chgData name="Nicholas Pellegrino" userId="b49ed45e-6294-4b4c-abca-28eb42d90bed" providerId="ADAL" clId="{E1B7E7BE-E282-4DE4-A188-CC218865718A}" dt="2022-11-29T18:59:04.065" v="229" actId="478"/>
          <ac:spMkLst>
            <pc:docMk/>
            <pc:sldMk cId="0" sldId="256"/>
            <ac:spMk id="369" creationId="{5B870320-0E84-E38B-FB50-77B44FC14424}"/>
          </ac:spMkLst>
        </pc:spChg>
        <pc:spChg chg="mod">
          <ac:chgData name="Nicholas Pellegrino" userId="b49ed45e-6294-4b4c-abca-28eb42d90bed" providerId="ADAL" clId="{E1B7E7BE-E282-4DE4-A188-CC218865718A}" dt="2022-11-29T18:59:04.065" v="229" actId="478"/>
          <ac:spMkLst>
            <pc:docMk/>
            <pc:sldMk cId="0" sldId="256"/>
            <ac:spMk id="370" creationId="{3E7A6848-FB40-6364-FA9C-2FD3016A3499}"/>
          </ac:spMkLst>
        </pc:spChg>
        <pc:spChg chg="mod">
          <ac:chgData name="Nicholas Pellegrino" userId="b49ed45e-6294-4b4c-abca-28eb42d90bed" providerId="ADAL" clId="{E1B7E7BE-E282-4DE4-A188-CC218865718A}" dt="2022-11-29T18:59:04.065" v="229" actId="478"/>
          <ac:spMkLst>
            <pc:docMk/>
            <pc:sldMk cId="0" sldId="256"/>
            <ac:spMk id="371" creationId="{4CE3DAD5-AE6B-9E2D-F25B-817B730075D3}"/>
          </ac:spMkLst>
        </pc:spChg>
        <pc:spChg chg="mod">
          <ac:chgData name="Nicholas Pellegrino" userId="b49ed45e-6294-4b4c-abca-28eb42d90bed" providerId="ADAL" clId="{E1B7E7BE-E282-4DE4-A188-CC218865718A}" dt="2022-11-29T18:59:04.065" v="229" actId="478"/>
          <ac:spMkLst>
            <pc:docMk/>
            <pc:sldMk cId="0" sldId="256"/>
            <ac:spMk id="372" creationId="{50DBEA12-4D6E-00BA-D255-7779440F4AE1}"/>
          </ac:spMkLst>
        </pc:spChg>
        <pc:spChg chg="mod">
          <ac:chgData name="Nicholas Pellegrino" userId="b49ed45e-6294-4b4c-abca-28eb42d90bed" providerId="ADAL" clId="{E1B7E7BE-E282-4DE4-A188-CC218865718A}" dt="2022-11-29T18:59:04.065" v="229" actId="478"/>
          <ac:spMkLst>
            <pc:docMk/>
            <pc:sldMk cId="0" sldId="256"/>
            <ac:spMk id="373" creationId="{592CCA8C-A9F5-06BF-9538-E37ED6DA579A}"/>
          </ac:spMkLst>
        </pc:spChg>
        <pc:spChg chg="mod">
          <ac:chgData name="Nicholas Pellegrino" userId="b49ed45e-6294-4b4c-abca-28eb42d90bed" providerId="ADAL" clId="{E1B7E7BE-E282-4DE4-A188-CC218865718A}" dt="2022-11-29T18:59:04.065" v="229" actId="478"/>
          <ac:spMkLst>
            <pc:docMk/>
            <pc:sldMk cId="0" sldId="256"/>
            <ac:spMk id="374" creationId="{BB0CAD57-F0F4-297D-3227-951C9B715631}"/>
          </ac:spMkLst>
        </pc:spChg>
        <pc:spChg chg="mod">
          <ac:chgData name="Nicholas Pellegrino" userId="b49ed45e-6294-4b4c-abca-28eb42d90bed" providerId="ADAL" clId="{E1B7E7BE-E282-4DE4-A188-CC218865718A}" dt="2022-11-29T18:59:04.065" v="229" actId="478"/>
          <ac:spMkLst>
            <pc:docMk/>
            <pc:sldMk cId="0" sldId="256"/>
            <ac:spMk id="375" creationId="{8337BCEE-6D5C-5E0D-DCCB-95813AFAD858}"/>
          </ac:spMkLst>
        </pc:spChg>
        <pc:spChg chg="mod">
          <ac:chgData name="Nicholas Pellegrino" userId="b49ed45e-6294-4b4c-abca-28eb42d90bed" providerId="ADAL" clId="{E1B7E7BE-E282-4DE4-A188-CC218865718A}" dt="2022-11-29T18:59:04.065" v="229" actId="478"/>
          <ac:spMkLst>
            <pc:docMk/>
            <pc:sldMk cId="0" sldId="256"/>
            <ac:spMk id="376" creationId="{DDFB1200-0A8B-4F55-7A0C-5669A3129A1B}"/>
          </ac:spMkLst>
        </pc:spChg>
        <pc:spChg chg="mod">
          <ac:chgData name="Nicholas Pellegrino" userId="b49ed45e-6294-4b4c-abca-28eb42d90bed" providerId="ADAL" clId="{E1B7E7BE-E282-4DE4-A188-CC218865718A}" dt="2022-11-29T18:59:04.065" v="229" actId="478"/>
          <ac:spMkLst>
            <pc:docMk/>
            <pc:sldMk cId="0" sldId="256"/>
            <ac:spMk id="377" creationId="{9F720861-03B0-C66E-A043-5E5B2F8DABA2}"/>
          </ac:spMkLst>
        </pc:spChg>
        <pc:spChg chg="mod">
          <ac:chgData name="Nicholas Pellegrino" userId="b49ed45e-6294-4b4c-abca-28eb42d90bed" providerId="ADAL" clId="{E1B7E7BE-E282-4DE4-A188-CC218865718A}" dt="2022-11-29T18:59:04.065" v="229" actId="478"/>
          <ac:spMkLst>
            <pc:docMk/>
            <pc:sldMk cId="0" sldId="256"/>
            <ac:spMk id="378" creationId="{788237B7-8F7E-EE51-2261-10CF52F82ACD}"/>
          </ac:spMkLst>
        </pc:spChg>
        <pc:spChg chg="mod">
          <ac:chgData name="Nicholas Pellegrino" userId="b49ed45e-6294-4b4c-abca-28eb42d90bed" providerId="ADAL" clId="{E1B7E7BE-E282-4DE4-A188-CC218865718A}" dt="2022-11-29T18:59:04.065" v="229" actId="478"/>
          <ac:spMkLst>
            <pc:docMk/>
            <pc:sldMk cId="0" sldId="256"/>
            <ac:spMk id="379" creationId="{086F0730-03BB-FBC3-955E-AF40F1993448}"/>
          </ac:spMkLst>
        </pc:spChg>
        <pc:spChg chg="mod">
          <ac:chgData name="Nicholas Pellegrino" userId="b49ed45e-6294-4b4c-abca-28eb42d90bed" providerId="ADAL" clId="{E1B7E7BE-E282-4DE4-A188-CC218865718A}" dt="2022-11-29T18:59:04.065" v="229" actId="478"/>
          <ac:spMkLst>
            <pc:docMk/>
            <pc:sldMk cId="0" sldId="256"/>
            <ac:spMk id="380" creationId="{168B3DBB-3213-EDF7-D6A4-4920E59C335E}"/>
          </ac:spMkLst>
        </pc:spChg>
        <pc:spChg chg="mod">
          <ac:chgData name="Nicholas Pellegrino" userId="b49ed45e-6294-4b4c-abca-28eb42d90bed" providerId="ADAL" clId="{E1B7E7BE-E282-4DE4-A188-CC218865718A}" dt="2022-11-29T18:59:04.065" v="229" actId="478"/>
          <ac:spMkLst>
            <pc:docMk/>
            <pc:sldMk cId="0" sldId="256"/>
            <ac:spMk id="381" creationId="{C27301B0-37E9-B675-6D97-7E8CB23EA01A}"/>
          </ac:spMkLst>
        </pc:spChg>
        <pc:spChg chg="mod">
          <ac:chgData name="Nicholas Pellegrino" userId="b49ed45e-6294-4b4c-abca-28eb42d90bed" providerId="ADAL" clId="{E1B7E7BE-E282-4DE4-A188-CC218865718A}" dt="2022-11-29T18:59:04.065" v="229" actId="478"/>
          <ac:spMkLst>
            <pc:docMk/>
            <pc:sldMk cId="0" sldId="256"/>
            <ac:spMk id="382" creationId="{43691A85-AC87-797D-225E-C0B796AC6DA0}"/>
          </ac:spMkLst>
        </pc:spChg>
        <pc:spChg chg="mod">
          <ac:chgData name="Nicholas Pellegrino" userId="b49ed45e-6294-4b4c-abca-28eb42d90bed" providerId="ADAL" clId="{E1B7E7BE-E282-4DE4-A188-CC218865718A}" dt="2022-11-29T18:59:04.065" v="229" actId="478"/>
          <ac:spMkLst>
            <pc:docMk/>
            <pc:sldMk cId="0" sldId="256"/>
            <ac:spMk id="383" creationId="{EB296040-BB50-84CC-CDD2-C7CB35DB5ACC}"/>
          </ac:spMkLst>
        </pc:spChg>
        <pc:spChg chg="mod">
          <ac:chgData name="Nicholas Pellegrino" userId="b49ed45e-6294-4b4c-abca-28eb42d90bed" providerId="ADAL" clId="{E1B7E7BE-E282-4DE4-A188-CC218865718A}" dt="2022-11-29T18:59:04.065" v="229" actId="478"/>
          <ac:spMkLst>
            <pc:docMk/>
            <pc:sldMk cId="0" sldId="256"/>
            <ac:spMk id="384" creationId="{39BD8F14-AEC9-F06A-209E-4A9B3F407703}"/>
          </ac:spMkLst>
        </pc:spChg>
        <pc:spChg chg="mod">
          <ac:chgData name="Nicholas Pellegrino" userId="b49ed45e-6294-4b4c-abca-28eb42d90bed" providerId="ADAL" clId="{E1B7E7BE-E282-4DE4-A188-CC218865718A}" dt="2022-11-29T18:59:04.065" v="229" actId="478"/>
          <ac:spMkLst>
            <pc:docMk/>
            <pc:sldMk cId="0" sldId="256"/>
            <ac:spMk id="385" creationId="{9B62B5B0-2E77-F6ED-41A9-25A4FAD5D043}"/>
          </ac:spMkLst>
        </pc:spChg>
        <pc:spChg chg="mod">
          <ac:chgData name="Nicholas Pellegrino" userId="b49ed45e-6294-4b4c-abca-28eb42d90bed" providerId="ADAL" clId="{E1B7E7BE-E282-4DE4-A188-CC218865718A}" dt="2022-11-29T18:59:04.065" v="229" actId="478"/>
          <ac:spMkLst>
            <pc:docMk/>
            <pc:sldMk cId="0" sldId="256"/>
            <ac:spMk id="386" creationId="{3359AA6A-1325-7720-59E7-7832B1F37DDF}"/>
          </ac:spMkLst>
        </pc:spChg>
        <pc:spChg chg="mod">
          <ac:chgData name="Nicholas Pellegrino" userId="b49ed45e-6294-4b4c-abca-28eb42d90bed" providerId="ADAL" clId="{E1B7E7BE-E282-4DE4-A188-CC218865718A}" dt="2022-11-29T18:59:04.065" v="229" actId="478"/>
          <ac:spMkLst>
            <pc:docMk/>
            <pc:sldMk cId="0" sldId="256"/>
            <ac:spMk id="387" creationId="{99CCDD9E-9D1B-2EA5-EF28-B1B9DA1D750E}"/>
          </ac:spMkLst>
        </pc:spChg>
        <pc:spChg chg="mod">
          <ac:chgData name="Nicholas Pellegrino" userId="b49ed45e-6294-4b4c-abca-28eb42d90bed" providerId="ADAL" clId="{E1B7E7BE-E282-4DE4-A188-CC218865718A}" dt="2022-11-29T18:59:04.065" v="229" actId="478"/>
          <ac:spMkLst>
            <pc:docMk/>
            <pc:sldMk cId="0" sldId="256"/>
            <ac:spMk id="388" creationId="{E4B4C660-66CA-9006-3ACB-C2BA0BFB9829}"/>
          </ac:spMkLst>
        </pc:spChg>
        <pc:spChg chg="mod">
          <ac:chgData name="Nicholas Pellegrino" userId="b49ed45e-6294-4b4c-abca-28eb42d90bed" providerId="ADAL" clId="{E1B7E7BE-E282-4DE4-A188-CC218865718A}" dt="2022-11-29T18:59:04.065" v="229" actId="478"/>
          <ac:spMkLst>
            <pc:docMk/>
            <pc:sldMk cId="0" sldId="256"/>
            <ac:spMk id="389" creationId="{2BB6A5ED-D543-BB75-7F24-2E649FAEC8D1}"/>
          </ac:spMkLst>
        </pc:spChg>
        <pc:spChg chg="mod">
          <ac:chgData name="Nicholas Pellegrino" userId="b49ed45e-6294-4b4c-abca-28eb42d90bed" providerId="ADAL" clId="{E1B7E7BE-E282-4DE4-A188-CC218865718A}" dt="2022-11-29T18:59:04.065" v="229" actId="478"/>
          <ac:spMkLst>
            <pc:docMk/>
            <pc:sldMk cId="0" sldId="256"/>
            <ac:spMk id="390" creationId="{C1359B94-325A-F2EE-C1F1-FA0B3F25B68E}"/>
          </ac:spMkLst>
        </pc:spChg>
        <pc:spChg chg="mod">
          <ac:chgData name="Nicholas Pellegrino" userId="b49ed45e-6294-4b4c-abca-28eb42d90bed" providerId="ADAL" clId="{E1B7E7BE-E282-4DE4-A188-CC218865718A}" dt="2022-11-29T18:59:04.065" v="229" actId="478"/>
          <ac:spMkLst>
            <pc:docMk/>
            <pc:sldMk cId="0" sldId="256"/>
            <ac:spMk id="391" creationId="{7486E80A-0490-CD74-A3A7-CFE20E927E10}"/>
          </ac:spMkLst>
        </pc:spChg>
        <pc:spChg chg="mod">
          <ac:chgData name="Nicholas Pellegrino" userId="b49ed45e-6294-4b4c-abca-28eb42d90bed" providerId="ADAL" clId="{E1B7E7BE-E282-4DE4-A188-CC218865718A}" dt="2022-11-29T18:59:04.065" v="229" actId="478"/>
          <ac:spMkLst>
            <pc:docMk/>
            <pc:sldMk cId="0" sldId="256"/>
            <ac:spMk id="392" creationId="{A7735385-8958-B9F3-FA6F-D864063D68F4}"/>
          </ac:spMkLst>
        </pc:spChg>
        <pc:spChg chg="mod">
          <ac:chgData name="Nicholas Pellegrino" userId="b49ed45e-6294-4b4c-abca-28eb42d90bed" providerId="ADAL" clId="{E1B7E7BE-E282-4DE4-A188-CC218865718A}" dt="2022-11-29T18:59:04.065" v="229" actId="478"/>
          <ac:spMkLst>
            <pc:docMk/>
            <pc:sldMk cId="0" sldId="256"/>
            <ac:spMk id="393" creationId="{ED220268-BC1E-7455-A5CF-EA28EE6ABDEE}"/>
          </ac:spMkLst>
        </pc:spChg>
        <pc:spChg chg="mod">
          <ac:chgData name="Nicholas Pellegrino" userId="b49ed45e-6294-4b4c-abca-28eb42d90bed" providerId="ADAL" clId="{E1B7E7BE-E282-4DE4-A188-CC218865718A}" dt="2022-11-29T18:59:04.065" v="229" actId="478"/>
          <ac:spMkLst>
            <pc:docMk/>
            <pc:sldMk cId="0" sldId="256"/>
            <ac:spMk id="394" creationId="{40C058AB-AADA-CF3C-1EA4-EA5669D009CE}"/>
          </ac:spMkLst>
        </pc:spChg>
        <pc:spChg chg="mod">
          <ac:chgData name="Nicholas Pellegrino" userId="b49ed45e-6294-4b4c-abca-28eb42d90bed" providerId="ADAL" clId="{E1B7E7BE-E282-4DE4-A188-CC218865718A}" dt="2022-11-29T18:59:04.065" v="229" actId="478"/>
          <ac:spMkLst>
            <pc:docMk/>
            <pc:sldMk cId="0" sldId="256"/>
            <ac:spMk id="395" creationId="{EE16F961-1857-94F4-4534-B5EA5CCC6DAE}"/>
          </ac:spMkLst>
        </pc:spChg>
        <pc:spChg chg="mod">
          <ac:chgData name="Nicholas Pellegrino" userId="b49ed45e-6294-4b4c-abca-28eb42d90bed" providerId="ADAL" clId="{E1B7E7BE-E282-4DE4-A188-CC218865718A}" dt="2022-11-29T18:59:04.065" v="229" actId="478"/>
          <ac:spMkLst>
            <pc:docMk/>
            <pc:sldMk cId="0" sldId="256"/>
            <ac:spMk id="396" creationId="{EB4E25C9-C8EA-1D54-2486-00D673C40C7F}"/>
          </ac:spMkLst>
        </pc:spChg>
        <pc:spChg chg="mod">
          <ac:chgData name="Nicholas Pellegrino" userId="b49ed45e-6294-4b4c-abca-28eb42d90bed" providerId="ADAL" clId="{E1B7E7BE-E282-4DE4-A188-CC218865718A}" dt="2022-11-29T18:59:04.065" v="229" actId="478"/>
          <ac:spMkLst>
            <pc:docMk/>
            <pc:sldMk cId="0" sldId="256"/>
            <ac:spMk id="397" creationId="{BF65930F-EF8E-3E18-12BD-B025C3313880}"/>
          </ac:spMkLst>
        </pc:spChg>
        <pc:spChg chg="mod">
          <ac:chgData name="Nicholas Pellegrino" userId="b49ed45e-6294-4b4c-abca-28eb42d90bed" providerId="ADAL" clId="{E1B7E7BE-E282-4DE4-A188-CC218865718A}" dt="2022-11-29T18:59:04.065" v="229" actId="478"/>
          <ac:spMkLst>
            <pc:docMk/>
            <pc:sldMk cId="0" sldId="256"/>
            <ac:spMk id="398" creationId="{AD8D4FB2-CC76-7322-AE69-07B7A8B77AA9}"/>
          </ac:spMkLst>
        </pc:spChg>
        <pc:spChg chg="mod">
          <ac:chgData name="Nicholas Pellegrino" userId="b49ed45e-6294-4b4c-abca-28eb42d90bed" providerId="ADAL" clId="{E1B7E7BE-E282-4DE4-A188-CC218865718A}" dt="2022-11-29T18:59:04.065" v="229" actId="478"/>
          <ac:spMkLst>
            <pc:docMk/>
            <pc:sldMk cId="0" sldId="256"/>
            <ac:spMk id="399" creationId="{C3974467-126C-06F2-E522-DA2F95326A3D}"/>
          </ac:spMkLst>
        </pc:spChg>
        <pc:spChg chg="mod">
          <ac:chgData name="Nicholas Pellegrino" userId="b49ed45e-6294-4b4c-abca-28eb42d90bed" providerId="ADAL" clId="{E1B7E7BE-E282-4DE4-A188-CC218865718A}" dt="2022-11-29T18:59:04.065" v="229" actId="478"/>
          <ac:spMkLst>
            <pc:docMk/>
            <pc:sldMk cId="0" sldId="256"/>
            <ac:spMk id="400" creationId="{F6838216-0599-99B1-95B9-1E31F00181FD}"/>
          </ac:spMkLst>
        </pc:spChg>
        <pc:spChg chg="mod">
          <ac:chgData name="Nicholas Pellegrino" userId="b49ed45e-6294-4b4c-abca-28eb42d90bed" providerId="ADAL" clId="{E1B7E7BE-E282-4DE4-A188-CC218865718A}" dt="2022-11-29T18:59:04.065" v="229" actId="478"/>
          <ac:spMkLst>
            <pc:docMk/>
            <pc:sldMk cId="0" sldId="256"/>
            <ac:spMk id="401" creationId="{0A799445-D0F3-E7B5-5AD2-0426424C959F}"/>
          </ac:spMkLst>
        </pc:spChg>
        <pc:spChg chg="mod">
          <ac:chgData name="Nicholas Pellegrino" userId="b49ed45e-6294-4b4c-abca-28eb42d90bed" providerId="ADAL" clId="{E1B7E7BE-E282-4DE4-A188-CC218865718A}" dt="2022-11-29T18:59:04.065" v="229" actId="478"/>
          <ac:spMkLst>
            <pc:docMk/>
            <pc:sldMk cId="0" sldId="256"/>
            <ac:spMk id="402" creationId="{058305CE-CF47-4DA7-9F8E-606C676AC22D}"/>
          </ac:spMkLst>
        </pc:spChg>
        <pc:spChg chg="mod">
          <ac:chgData name="Nicholas Pellegrino" userId="b49ed45e-6294-4b4c-abca-28eb42d90bed" providerId="ADAL" clId="{E1B7E7BE-E282-4DE4-A188-CC218865718A}" dt="2022-11-29T18:59:04.065" v="229" actId="478"/>
          <ac:spMkLst>
            <pc:docMk/>
            <pc:sldMk cId="0" sldId="256"/>
            <ac:spMk id="403" creationId="{BD27948E-022B-46DB-38CA-3336D735F67D}"/>
          </ac:spMkLst>
        </pc:spChg>
        <pc:spChg chg="mod">
          <ac:chgData name="Nicholas Pellegrino" userId="b49ed45e-6294-4b4c-abca-28eb42d90bed" providerId="ADAL" clId="{E1B7E7BE-E282-4DE4-A188-CC218865718A}" dt="2022-11-29T18:59:04.065" v="229" actId="478"/>
          <ac:spMkLst>
            <pc:docMk/>
            <pc:sldMk cId="0" sldId="256"/>
            <ac:spMk id="404" creationId="{250846B0-D985-265F-A69F-CFAFE7D793D8}"/>
          </ac:spMkLst>
        </pc:spChg>
        <pc:spChg chg="mod">
          <ac:chgData name="Nicholas Pellegrino" userId="b49ed45e-6294-4b4c-abca-28eb42d90bed" providerId="ADAL" clId="{E1B7E7BE-E282-4DE4-A188-CC218865718A}" dt="2022-11-29T18:59:04.065" v="229" actId="478"/>
          <ac:spMkLst>
            <pc:docMk/>
            <pc:sldMk cId="0" sldId="256"/>
            <ac:spMk id="405" creationId="{FFD487A3-87BB-BCA1-F972-2C18741B3808}"/>
          </ac:spMkLst>
        </pc:spChg>
        <pc:spChg chg="mod">
          <ac:chgData name="Nicholas Pellegrino" userId="b49ed45e-6294-4b4c-abca-28eb42d90bed" providerId="ADAL" clId="{E1B7E7BE-E282-4DE4-A188-CC218865718A}" dt="2022-11-29T18:59:04.065" v="229" actId="478"/>
          <ac:spMkLst>
            <pc:docMk/>
            <pc:sldMk cId="0" sldId="256"/>
            <ac:spMk id="406" creationId="{4E419B44-D7DC-7DF1-C804-1134CEB1957B}"/>
          </ac:spMkLst>
        </pc:spChg>
        <pc:spChg chg="mod">
          <ac:chgData name="Nicholas Pellegrino" userId="b49ed45e-6294-4b4c-abca-28eb42d90bed" providerId="ADAL" clId="{E1B7E7BE-E282-4DE4-A188-CC218865718A}" dt="2022-11-29T18:59:04.065" v="229" actId="478"/>
          <ac:spMkLst>
            <pc:docMk/>
            <pc:sldMk cId="0" sldId="256"/>
            <ac:spMk id="407" creationId="{25D2D6A2-BB8B-C59F-4C9B-3DDA39C0C966}"/>
          </ac:spMkLst>
        </pc:spChg>
        <pc:spChg chg="mod">
          <ac:chgData name="Nicholas Pellegrino" userId="b49ed45e-6294-4b4c-abca-28eb42d90bed" providerId="ADAL" clId="{E1B7E7BE-E282-4DE4-A188-CC218865718A}" dt="2022-11-29T18:59:04.065" v="229" actId="478"/>
          <ac:spMkLst>
            <pc:docMk/>
            <pc:sldMk cId="0" sldId="256"/>
            <ac:spMk id="408" creationId="{D13E53E4-6125-8045-DB73-31C0942AE272}"/>
          </ac:spMkLst>
        </pc:spChg>
        <pc:spChg chg="mod">
          <ac:chgData name="Nicholas Pellegrino" userId="b49ed45e-6294-4b4c-abca-28eb42d90bed" providerId="ADAL" clId="{E1B7E7BE-E282-4DE4-A188-CC218865718A}" dt="2022-11-29T18:59:04.065" v="229" actId="478"/>
          <ac:spMkLst>
            <pc:docMk/>
            <pc:sldMk cId="0" sldId="256"/>
            <ac:spMk id="409" creationId="{F01A35D2-2D8F-CE2F-B1FF-63C389A32C8F}"/>
          </ac:spMkLst>
        </pc:spChg>
        <pc:spChg chg="mod">
          <ac:chgData name="Nicholas Pellegrino" userId="b49ed45e-6294-4b4c-abca-28eb42d90bed" providerId="ADAL" clId="{E1B7E7BE-E282-4DE4-A188-CC218865718A}" dt="2022-11-29T18:59:04.065" v="229" actId="478"/>
          <ac:spMkLst>
            <pc:docMk/>
            <pc:sldMk cId="0" sldId="256"/>
            <ac:spMk id="410" creationId="{8B48324F-EB93-19F5-4E7B-79F047207268}"/>
          </ac:spMkLst>
        </pc:spChg>
        <pc:spChg chg="mod">
          <ac:chgData name="Nicholas Pellegrino" userId="b49ed45e-6294-4b4c-abca-28eb42d90bed" providerId="ADAL" clId="{E1B7E7BE-E282-4DE4-A188-CC218865718A}" dt="2022-11-29T18:59:04.065" v="229" actId="478"/>
          <ac:spMkLst>
            <pc:docMk/>
            <pc:sldMk cId="0" sldId="256"/>
            <ac:spMk id="411" creationId="{F1051EB3-878D-77F3-1D68-C5B6E732DFCA}"/>
          </ac:spMkLst>
        </pc:spChg>
        <pc:spChg chg="mod">
          <ac:chgData name="Nicholas Pellegrino" userId="b49ed45e-6294-4b4c-abca-28eb42d90bed" providerId="ADAL" clId="{E1B7E7BE-E282-4DE4-A188-CC218865718A}" dt="2022-11-29T18:59:04.065" v="229" actId="478"/>
          <ac:spMkLst>
            <pc:docMk/>
            <pc:sldMk cId="0" sldId="256"/>
            <ac:spMk id="412" creationId="{A1193FC7-B8BD-871B-6B3C-22FCAFAF7DBC}"/>
          </ac:spMkLst>
        </pc:spChg>
        <pc:spChg chg="mod">
          <ac:chgData name="Nicholas Pellegrino" userId="b49ed45e-6294-4b4c-abca-28eb42d90bed" providerId="ADAL" clId="{E1B7E7BE-E282-4DE4-A188-CC218865718A}" dt="2022-11-29T18:59:04.065" v="229" actId="478"/>
          <ac:spMkLst>
            <pc:docMk/>
            <pc:sldMk cId="0" sldId="256"/>
            <ac:spMk id="413" creationId="{A4750A75-E8B0-C671-9F91-9E228C8EF277}"/>
          </ac:spMkLst>
        </pc:spChg>
        <pc:spChg chg="mod">
          <ac:chgData name="Nicholas Pellegrino" userId="b49ed45e-6294-4b4c-abca-28eb42d90bed" providerId="ADAL" clId="{E1B7E7BE-E282-4DE4-A188-CC218865718A}" dt="2022-11-29T18:59:04.065" v="229" actId="478"/>
          <ac:spMkLst>
            <pc:docMk/>
            <pc:sldMk cId="0" sldId="256"/>
            <ac:spMk id="414" creationId="{3CFCD8AB-DB1E-5128-90EA-A9037EC3CA43}"/>
          </ac:spMkLst>
        </pc:spChg>
        <pc:spChg chg="mod">
          <ac:chgData name="Nicholas Pellegrino" userId="b49ed45e-6294-4b4c-abca-28eb42d90bed" providerId="ADAL" clId="{E1B7E7BE-E282-4DE4-A188-CC218865718A}" dt="2022-11-29T18:59:04.065" v="229" actId="478"/>
          <ac:spMkLst>
            <pc:docMk/>
            <pc:sldMk cId="0" sldId="256"/>
            <ac:spMk id="415" creationId="{33D5F22F-AB9E-863C-3778-DF35B98F1F52}"/>
          </ac:spMkLst>
        </pc:spChg>
        <pc:spChg chg="mod">
          <ac:chgData name="Nicholas Pellegrino" userId="b49ed45e-6294-4b4c-abca-28eb42d90bed" providerId="ADAL" clId="{E1B7E7BE-E282-4DE4-A188-CC218865718A}" dt="2022-11-29T18:59:04.065" v="229" actId="478"/>
          <ac:spMkLst>
            <pc:docMk/>
            <pc:sldMk cId="0" sldId="256"/>
            <ac:spMk id="416" creationId="{D244BFB4-25B8-DA63-25FE-10152E47F992}"/>
          </ac:spMkLst>
        </pc:spChg>
        <pc:spChg chg="mod">
          <ac:chgData name="Nicholas Pellegrino" userId="b49ed45e-6294-4b4c-abca-28eb42d90bed" providerId="ADAL" clId="{E1B7E7BE-E282-4DE4-A188-CC218865718A}" dt="2022-11-29T18:59:04.065" v="229" actId="478"/>
          <ac:spMkLst>
            <pc:docMk/>
            <pc:sldMk cId="0" sldId="256"/>
            <ac:spMk id="417" creationId="{DA5B75C5-0ADF-1E69-4DA7-F57E30C293B2}"/>
          </ac:spMkLst>
        </pc:spChg>
        <pc:spChg chg="mod">
          <ac:chgData name="Nicholas Pellegrino" userId="b49ed45e-6294-4b4c-abca-28eb42d90bed" providerId="ADAL" clId="{E1B7E7BE-E282-4DE4-A188-CC218865718A}" dt="2022-11-29T18:59:04.065" v="229" actId="478"/>
          <ac:spMkLst>
            <pc:docMk/>
            <pc:sldMk cId="0" sldId="256"/>
            <ac:spMk id="418" creationId="{D6144B3C-F4D2-6E6D-8451-138AF63E2BAB}"/>
          </ac:spMkLst>
        </pc:spChg>
        <pc:spChg chg="mod">
          <ac:chgData name="Nicholas Pellegrino" userId="b49ed45e-6294-4b4c-abca-28eb42d90bed" providerId="ADAL" clId="{E1B7E7BE-E282-4DE4-A188-CC218865718A}" dt="2022-11-29T18:59:04.065" v="229" actId="478"/>
          <ac:spMkLst>
            <pc:docMk/>
            <pc:sldMk cId="0" sldId="256"/>
            <ac:spMk id="419" creationId="{D015DAA2-3DF2-DC64-1681-F0725793B53D}"/>
          </ac:spMkLst>
        </pc:spChg>
        <pc:spChg chg="mod">
          <ac:chgData name="Nicholas Pellegrino" userId="b49ed45e-6294-4b4c-abca-28eb42d90bed" providerId="ADAL" clId="{E1B7E7BE-E282-4DE4-A188-CC218865718A}" dt="2022-11-29T18:59:04.065" v="229" actId="478"/>
          <ac:spMkLst>
            <pc:docMk/>
            <pc:sldMk cId="0" sldId="256"/>
            <ac:spMk id="420" creationId="{0A6BDAD4-B3F3-E71F-7D70-0B17966F4A4F}"/>
          </ac:spMkLst>
        </pc:spChg>
        <pc:spChg chg="mod">
          <ac:chgData name="Nicholas Pellegrino" userId="b49ed45e-6294-4b4c-abca-28eb42d90bed" providerId="ADAL" clId="{E1B7E7BE-E282-4DE4-A188-CC218865718A}" dt="2022-11-29T18:59:04.065" v="229" actId="478"/>
          <ac:spMkLst>
            <pc:docMk/>
            <pc:sldMk cId="0" sldId="256"/>
            <ac:spMk id="421" creationId="{DC357B8C-1143-272C-A129-B7BF23886DA5}"/>
          </ac:spMkLst>
        </pc:spChg>
        <pc:spChg chg="mod">
          <ac:chgData name="Nicholas Pellegrino" userId="b49ed45e-6294-4b4c-abca-28eb42d90bed" providerId="ADAL" clId="{E1B7E7BE-E282-4DE4-A188-CC218865718A}" dt="2022-11-29T18:59:04.065" v="229" actId="478"/>
          <ac:spMkLst>
            <pc:docMk/>
            <pc:sldMk cId="0" sldId="256"/>
            <ac:spMk id="422" creationId="{594C1741-8A0D-8D94-3E8B-F2C4E38F9D2A}"/>
          </ac:spMkLst>
        </pc:spChg>
        <pc:spChg chg="mod">
          <ac:chgData name="Nicholas Pellegrino" userId="b49ed45e-6294-4b4c-abca-28eb42d90bed" providerId="ADAL" clId="{E1B7E7BE-E282-4DE4-A188-CC218865718A}" dt="2022-11-29T18:59:04.065" v="229" actId="478"/>
          <ac:spMkLst>
            <pc:docMk/>
            <pc:sldMk cId="0" sldId="256"/>
            <ac:spMk id="423" creationId="{12E1152E-6F82-6D6A-0CDE-DD97B0A36BF5}"/>
          </ac:spMkLst>
        </pc:spChg>
        <pc:spChg chg="mod">
          <ac:chgData name="Nicholas Pellegrino" userId="b49ed45e-6294-4b4c-abca-28eb42d90bed" providerId="ADAL" clId="{E1B7E7BE-E282-4DE4-A188-CC218865718A}" dt="2022-11-29T18:59:04.065" v="229" actId="478"/>
          <ac:spMkLst>
            <pc:docMk/>
            <pc:sldMk cId="0" sldId="256"/>
            <ac:spMk id="424" creationId="{B9E23A12-DD9B-22B0-E6FC-0ADD3962C57C}"/>
          </ac:spMkLst>
        </pc:spChg>
        <pc:spChg chg="mod">
          <ac:chgData name="Nicholas Pellegrino" userId="b49ed45e-6294-4b4c-abca-28eb42d90bed" providerId="ADAL" clId="{E1B7E7BE-E282-4DE4-A188-CC218865718A}" dt="2022-11-29T18:59:04.065" v="229" actId="478"/>
          <ac:spMkLst>
            <pc:docMk/>
            <pc:sldMk cId="0" sldId="256"/>
            <ac:spMk id="425" creationId="{11140EE7-A7B6-095E-1688-634A2FA740D9}"/>
          </ac:spMkLst>
        </pc:spChg>
        <pc:spChg chg="mod">
          <ac:chgData name="Nicholas Pellegrino" userId="b49ed45e-6294-4b4c-abca-28eb42d90bed" providerId="ADAL" clId="{E1B7E7BE-E282-4DE4-A188-CC218865718A}" dt="2022-11-29T18:59:04.065" v="229" actId="478"/>
          <ac:spMkLst>
            <pc:docMk/>
            <pc:sldMk cId="0" sldId="256"/>
            <ac:spMk id="426" creationId="{07F1CCE2-A9FD-646A-401D-12848D06B40D}"/>
          </ac:spMkLst>
        </pc:spChg>
        <pc:spChg chg="mod">
          <ac:chgData name="Nicholas Pellegrino" userId="b49ed45e-6294-4b4c-abca-28eb42d90bed" providerId="ADAL" clId="{E1B7E7BE-E282-4DE4-A188-CC218865718A}" dt="2022-11-29T18:59:04.065" v="229" actId="478"/>
          <ac:spMkLst>
            <pc:docMk/>
            <pc:sldMk cId="0" sldId="256"/>
            <ac:spMk id="427" creationId="{B1289521-8571-8827-06C2-46532D3FCBCE}"/>
          </ac:spMkLst>
        </pc:spChg>
        <pc:spChg chg="mod">
          <ac:chgData name="Nicholas Pellegrino" userId="b49ed45e-6294-4b4c-abca-28eb42d90bed" providerId="ADAL" clId="{E1B7E7BE-E282-4DE4-A188-CC218865718A}" dt="2022-11-29T18:59:04.065" v="229" actId="478"/>
          <ac:spMkLst>
            <pc:docMk/>
            <pc:sldMk cId="0" sldId="256"/>
            <ac:spMk id="428" creationId="{E8036B56-B4E7-FAD8-A15A-F649E1C3C5BC}"/>
          </ac:spMkLst>
        </pc:spChg>
        <pc:spChg chg="mod">
          <ac:chgData name="Nicholas Pellegrino" userId="b49ed45e-6294-4b4c-abca-28eb42d90bed" providerId="ADAL" clId="{E1B7E7BE-E282-4DE4-A188-CC218865718A}" dt="2022-11-29T18:59:04.065" v="229" actId="478"/>
          <ac:spMkLst>
            <pc:docMk/>
            <pc:sldMk cId="0" sldId="256"/>
            <ac:spMk id="429" creationId="{870FE530-6735-8AB3-40DD-4D175E536BD1}"/>
          </ac:spMkLst>
        </pc:spChg>
        <pc:spChg chg="mod">
          <ac:chgData name="Nicholas Pellegrino" userId="b49ed45e-6294-4b4c-abca-28eb42d90bed" providerId="ADAL" clId="{E1B7E7BE-E282-4DE4-A188-CC218865718A}" dt="2022-11-29T18:59:04.065" v="229" actId="478"/>
          <ac:spMkLst>
            <pc:docMk/>
            <pc:sldMk cId="0" sldId="256"/>
            <ac:spMk id="430" creationId="{46DC5692-004E-5569-9C0C-50DA5FA3D5A5}"/>
          </ac:spMkLst>
        </pc:spChg>
        <pc:spChg chg="mod">
          <ac:chgData name="Nicholas Pellegrino" userId="b49ed45e-6294-4b4c-abca-28eb42d90bed" providerId="ADAL" clId="{E1B7E7BE-E282-4DE4-A188-CC218865718A}" dt="2022-11-29T18:59:04.065" v="229" actId="478"/>
          <ac:spMkLst>
            <pc:docMk/>
            <pc:sldMk cId="0" sldId="256"/>
            <ac:spMk id="431" creationId="{062C4658-D348-7748-8BD3-3C864E5F481C}"/>
          </ac:spMkLst>
        </pc:spChg>
        <pc:spChg chg="mod">
          <ac:chgData name="Nicholas Pellegrino" userId="b49ed45e-6294-4b4c-abca-28eb42d90bed" providerId="ADAL" clId="{E1B7E7BE-E282-4DE4-A188-CC218865718A}" dt="2022-11-29T18:59:04.065" v="229" actId="478"/>
          <ac:spMkLst>
            <pc:docMk/>
            <pc:sldMk cId="0" sldId="256"/>
            <ac:spMk id="432" creationId="{01762DC3-3EAD-1A05-456E-5A36E49EA8A7}"/>
          </ac:spMkLst>
        </pc:spChg>
        <pc:spChg chg="mod">
          <ac:chgData name="Nicholas Pellegrino" userId="b49ed45e-6294-4b4c-abca-28eb42d90bed" providerId="ADAL" clId="{E1B7E7BE-E282-4DE4-A188-CC218865718A}" dt="2022-11-29T18:59:04.065" v="229" actId="478"/>
          <ac:spMkLst>
            <pc:docMk/>
            <pc:sldMk cId="0" sldId="256"/>
            <ac:spMk id="433" creationId="{6C50BC8B-7FFC-D881-4261-D7D4F6632F86}"/>
          </ac:spMkLst>
        </pc:spChg>
        <pc:spChg chg="mod">
          <ac:chgData name="Nicholas Pellegrino" userId="b49ed45e-6294-4b4c-abca-28eb42d90bed" providerId="ADAL" clId="{E1B7E7BE-E282-4DE4-A188-CC218865718A}" dt="2022-11-29T18:59:04.065" v="229" actId="478"/>
          <ac:spMkLst>
            <pc:docMk/>
            <pc:sldMk cId="0" sldId="256"/>
            <ac:spMk id="434" creationId="{6D25D446-4AEE-35A5-F58C-A1D4C6F5F1CC}"/>
          </ac:spMkLst>
        </pc:spChg>
        <pc:spChg chg="mod">
          <ac:chgData name="Nicholas Pellegrino" userId="b49ed45e-6294-4b4c-abca-28eb42d90bed" providerId="ADAL" clId="{E1B7E7BE-E282-4DE4-A188-CC218865718A}" dt="2022-11-29T18:59:04.065" v="229" actId="478"/>
          <ac:spMkLst>
            <pc:docMk/>
            <pc:sldMk cId="0" sldId="256"/>
            <ac:spMk id="435" creationId="{1C8B661A-29DF-075C-CD12-7FA7FB735C8F}"/>
          </ac:spMkLst>
        </pc:spChg>
        <pc:spChg chg="mod">
          <ac:chgData name="Nicholas Pellegrino" userId="b49ed45e-6294-4b4c-abca-28eb42d90bed" providerId="ADAL" clId="{E1B7E7BE-E282-4DE4-A188-CC218865718A}" dt="2022-11-29T18:59:04.065" v="229" actId="478"/>
          <ac:spMkLst>
            <pc:docMk/>
            <pc:sldMk cId="0" sldId="256"/>
            <ac:spMk id="436" creationId="{49BABD60-F3D1-6888-13AD-A28A7EF50CFA}"/>
          </ac:spMkLst>
        </pc:spChg>
        <pc:spChg chg="mod">
          <ac:chgData name="Nicholas Pellegrino" userId="b49ed45e-6294-4b4c-abca-28eb42d90bed" providerId="ADAL" clId="{E1B7E7BE-E282-4DE4-A188-CC218865718A}" dt="2022-11-29T18:59:04.065" v="229" actId="478"/>
          <ac:spMkLst>
            <pc:docMk/>
            <pc:sldMk cId="0" sldId="256"/>
            <ac:spMk id="437" creationId="{0DDC5CD3-37D2-47B5-B1A1-E01AB821298F}"/>
          </ac:spMkLst>
        </pc:spChg>
        <pc:spChg chg="mod">
          <ac:chgData name="Nicholas Pellegrino" userId="b49ed45e-6294-4b4c-abca-28eb42d90bed" providerId="ADAL" clId="{E1B7E7BE-E282-4DE4-A188-CC218865718A}" dt="2022-11-29T18:59:04.065" v="229" actId="478"/>
          <ac:spMkLst>
            <pc:docMk/>
            <pc:sldMk cId="0" sldId="256"/>
            <ac:spMk id="438" creationId="{7407CB7A-E3AE-5C73-F70B-7EAAC3E57733}"/>
          </ac:spMkLst>
        </pc:spChg>
        <pc:spChg chg="mod">
          <ac:chgData name="Nicholas Pellegrino" userId="b49ed45e-6294-4b4c-abca-28eb42d90bed" providerId="ADAL" clId="{E1B7E7BE-E282-4DE4-A188-CC218865718A}" dt="2022-11-29T18:59:04.065" v="229" actId="478"/>
          <ac:spMkLst>
            <pc:docMk/>
            <pc:sldMk cId="0" sldId="256"/>
            <ac:spMk id="439" creationId="{0D80BDE9-A329-372C-D49E-200BF3DF83BB}"/>
          </ac:spMkLst>
        </pc:spChg>
        <pc:spChg chg="mod">
          <ac:chgData name="Nicholas Pellegrino" userId="b49ed45e-6294-4b4c-abca-28eb42d90bed" providerId="ADAL" clId="{E1B7E7BE-E282-4DE4-A188-CC218865718A}" dt="2022-11-29T18:59:04.065" v="229" actId="478"/>
          <ac:spMkLst>
            <pc:docMk/>
            <pc:sldMk cId="0" sldId="256"/>
            <ac:spMk id="440" creationId="{A4D4BCC7-25CC-E6B5-BC1D-7B5615C15F84}"/>
          </ac:spMkLst>
        </pc:spChg>
        <pc:spChg chg="mod">
          <ac:chgData name="Nicholas Pellegrino" userId="b49ed45e-6294-4b4c-abca-28eb42d90bed" providerId="ADAL" clId="{E1B7E7BE-E282-4DE4-A188-CC218865718A}" dt="2022-11-29T18:59:04.065" v="229" actId="478"/>
          <ac:spMkLst>
            <pc:docMk/>
            <pc:sldMk cId="0" sldId="256"/>
            <ac:spMk id="441" creationId="{79C6C1BC-089B-A66A-214A-26D406174D4A}"/>
          </ac:spMkLst>
        </pc:spChg>
        <pc:spChg chg="mod">
          <ac:chgData name="Nicholas Pellegrino" userId="b49ed45e-6294-4b4c-abca-28eb42d90bed" providerId="ADAL" clId="{E1B7E7BE-E282-4DE4-A188-CC218865718A}" dt="2022-11-29T18:59:04.065" v="229" actId="478"/>
          <ac:spMkLst>
            <pc:docMk/>
            <pc:sldMk cId="0" sldId="256"/>
            <ac:spMk id="442" creationId="{F1792976-27F7-BA2A-62BE-CBBFD5DE5C40}"/>
          </ac:spMkLst>
        </pc:spChg>
        <pc:spChg chg="mod">
          <ac:chgData name="Nicholas Pellegrino" userId="b49ed45e-6294-4b4c-abca-28eb42d90bed" providerId="ADAL" clId="{E1B7E7BE-E282-4DE4-A188-CC218865718A}" dt="2022-11-29T18:59:04.065" v="229" actId="478"/>
          <ac:spMkLst>
            <pc:docMk/>
            <pc:sldMk cId="0" sldId="256"/>
            <ac:spMk id="443" creationId="{AD21175A-EA6F-6C4E-E00B-14B4FDDD70BE}"/>
          </ac:spMkLst>
        </pc:spChg>
        <pc:spChg chg="mod">
          <ac:chgData name="Nicholas Pellegrino" userId="b49ed45e-6294-4b4c-abca-28eb42d90bed" providerId="ADAL" clId="{E1B7E7BE-E282-4DE4-A188-CC218865718A}" dt="2022-11-29T18:59:04.065" v="229" actId="478"/>
          <ac:spMkLst>
            <pc:docMk/>
            <pc:sldMk cId="0" sldId="256"/>
            <ac:spMk id="444" creationId="{EC1B1FEF-C2F5-4CC7-2C5D-89E52D99DD4C}"/>
          </ac:spMkLst>
        </pc:spChg>
        <pc:spChg chg="mod">
          <ac:chgData name="Nicholas Pellegrino" userId="b49ed45e-6294-4b4c-abca-28eb42d90bed" providerId="ADAL" clId="{E1B7E7BE-E282-4DE4-A188-CC218865718A}" dt="2022-11-29T18:59:04.065" v="229" actId="478"/>
          <ac:spMkLst>
            <pc:docMk/>
            <pc:sldMk cId="0" sldId="256"/>
            <ac:spMk id="445" creationId="{5A8EBFF1-4E5C-C2AD-2414-DC5B8E5CF8E1}"/>
          </ac:spMkLst>
        </pc:spChg>
        <pc:spChg chg="mod">
          <ac:chgData name="Nicholas Pellegrino" userId="b49ed45e-6294-4b4c-abca-28eb42d90bed" providerId="ADAL" clId="{E1B7E7BE-E282-4DE4-A188-CC218865718A}" dt="2022-11-29T18:59:04.065" v="229" actId="478"/>
          <ac:spMkLst>
            <pc:docMk/>
            <pc:sldMk cId="0" sldId="256"/>
            <ac:spMk id="446" creationId="{864AFB51-99BD-B8BD-688D-D6AE99F69DC4}"/>
          </ac:spMkLst>
        </pc:spChg>
        <pc:spChg chg="mod">
          <ac:chgData name="Nicholas Pellegrino" userId="b49ed45e-6294-4b4c-abca-28eb42d90bed" providerId="ADAL" clId="{E1B7E7BE-E282-4DE4-A188-CC218865718A}" dt="2022-11-29T18:59:04.065" v="229" actId="478"/>
          <ac:spMkLst>
            <pc:docMk/>
            <pc:sldMk cId="0" sldId="256"/>
            <ac:spMk id="447" creationId="{97C2E532-03E8-9D75-913E-28079F4E0A3C}"/>
          </ac:spMkLst>
        </pc:spChg>
        <pc:spChg chg="mod">
          <ac:chgData name="Nicholas Pellegrino" userId="b49ed45e-6294-4b4c-abca-28eb42d90bed" providerId="ADAL" clId="{E1B7E7BE-E282-4DE4-A188-CC218865718A}" dt="2022-11-29T18:59:04.065" v="229" actId="478"/>
          <ac:spMkLst>
            <pc:docMk/>
            <pc:sldMk cId="0" sldId="256"/>
            <ac:spMk id="448" creationId="{9CEFF66B-9A22-425B-169E-82CCED1AB585}"/>
          </ac:spMkLst>
        </pc:spChg>
        <pc:spChg chg="mod">
          <ac:chgData name="Nicholas Pellegrino" userId="b49ed45e-6294-4b4c-abca-28eb42d90bed" providerId="ADAL" clId="{E1B7E7BE-E282-4DE4-A188-CC218865718A}" dt="2022-11-29T18:59:04.065" v="229" actId="478"/>
          <ac:spMkLst>
            <pc:docMk/>
            <pc:sldMk cId="0" sldId="256"/>
            <ac:spMk id="449" creationId="{0C8294CE-030F-D2D1-701E-B639CCA2A5EB}"/>
          </ac:spMkLst>
        </pc:spChg>
        <pc:spChg chg="mod">
          <ac:chgData name="Nicholas Pellegrino" userId="b49ed45e-6294-4b4c-abca-28eb42d90bed" providerId="ADAL" clId="{E1B7E7BE-E282-4DE4-A188-CC218865718A}" dt="2022-11-29T18:59:04.065" v="229" actId="478"/>
          <ac:spMkLst>
            <pc:docMk/>
            <pc:sldMk cId="0" sldId="256"/>
            <ac:spMk id="450" creationId="{4CDEAE23-F332-BC51-2AB8-22D69B2A7B65}"/>
          </ac:spMkLst>
        </pc:spChg>
        <pc:spChg chg="mod">
          <ac:chgData name="Nicholas Pellegrino" userId="b49ed45e-6294-4b4c-abca-28eb42d90bed" providerId="ADAL" clId="{E1B7E7BE-E282-4DE4-A188-CC218865718A}" dt="2022-11-29T18:59:04.065" v="229" actId="478"/>
          <ac:spMkLst>
            <pc:docMk/>
            <pc:sldMk cId="0" sldId="256"/>
            <ac:spMk id="451" creationId="{FAA987BB-5909-8AD0-03B8-580D14BFFF86}"/>
          </ac:spMkLst>
        </pc:spChg>
        <pc:spChg chg="mod">
          <ac:chgData name="Nicholas Pellegrino" userId="b49ed45e-6294-4b4c-abca-28eb42d90bed" providerId="ADAL" clId="{E1B7E7BE-E282-4DE4-A188-CC218865718A}" dt="2022-11-29T18:59:04.065" v="229" actId="478"/>
          <ac:spMkLst>
            <pc:docMk/>
            <pc:sldMk cId="0" sldId="256"/>
            <ac:spMk id="452" creationId="{F4371AEA-76B0-B1AC-A019-6E186E1074EA}"/>
          </ac:spMkLst>
        </pc:spChg>
        <pc:spChg chg="mod">
          <ac:chgData name="Nicholas Pellegrino" userId="b49ed45e-6294-4b4c-abca-28eb42d90bed" providerId="ADAL" clId="{E1B7E7BE-E282-4DE4-A188-CC218865718A}" dt="2022-11-29T18:59:04.065" v="229" actId="478"/>
          <ac:spMkLst>
            <pc:docMk/>
            <pc:sldMk cId="0" sldId="256"/>
            <ac:spMk id="453" creationId="{8CC1282A-2019-6DEC-CD87-31EF82A5E87C}"/>
          </ac:spMkLst>
        </pc:spChg>
        <pc:spChg chg="mod">
          <ac:chgData name="Nicholas Pellegrino" userId="b49ed45e-6294-4b4c-abca-28eb42d90bed" providerId="ADAL" clId="{E1B7E7BE-E282-4DE4-A188-CC218865718A}" dt="2022-11-29T18:59:04.065" v="229" actId="478"/>
          <ac:spMkLst>
            <pc:docMk/>
            <pc:sldMk cId="0" sldId="256"/>
            <ac:spMk id="454" creationId="{595C3718-5928-E5FC-1B65-4F706647197C}"/>
          </ac:spMkLst>
        </pc:spChg>
        <pc:spChg chg="mod">
          <ac:chgData name="Nicholas Pellegrino" userId="b49ed45e-6294-4b4c-abca-28eb42d90bed" providerId="ADAL" clId="{E1B7E7BE-E282-4DE4-A188-CC218865718A}" dt="2022-11-29T18:59:04.065" v="229" actId="478"/>
          <ac:spMkLst>
            <pc:docMk/>
            <pc:sldMk cId="0" sldId="256"/>
            <ac:spMk id="455" creationId="{55C1553E-2090-A78C-52F7-32860A88FB81}"/>
          </ac:spMkLst>
        </pc:spChg>
        <pc:spChg chg="mod">
          <ac:chgData name="Nicholas Pellegrino" userId="b49ed45e-6294-4b4c-abca-28eb42d90bed" providerId="ADAL" clId="{E1B7E7BE-E282-4DE4-A188-CC218865718A}" dt="2022-11-29T18:59:04.065" v="229" actId="478"/>
          <ac:spMkLst>
            <pc:docMk/>
            <pc:sldMk cId="0" sldId="256"/>
            <ac:spMk id="456" creationId="{C6C75A62-378E-4BCD-4F74-718C29C303D1}"/>
          </ac:spMkLst>
        </pc:spChg>
        <pc:spChg chg="mod">
          <ac:chgData name="Nicholas Pellegrino" userId="b49ed45e-6294-4b4c-abca-28eb42d90bed" providerId="ADAL" clId="{E1B7E7BE-E282-4DE4-A188-CC218865718A}" dt="2022-11-29T18:59:04.065" v="229" actId="478"/>
          <ac:spMkLst>
            <pc:docMk/>
            <pc:sldMk cId="0" sldId="256"/>
            <ac:spMk id="457" creationId="{A7159AAB-4BF3-37CF-61A7-E9146B8D5B55}"/>
          </ac:spMkLst>
        </pc:spChg>
        <pc:spChg chg="mod">
          <ac:chgData name="Nicholas Pellegrino" userId="b49ed45e-6294-4b4c-abca-28eb42d90bed" providerId="ADAL" clId="{E1B7E7BE-E282-4DE4-A188-CC218865718A}" dt="2022-11-29T18:59:04.065" v="229" actId="478"/>
          <ac:spMkLst>
            <pc:docMk/>
            <pc:sldMk cId="0" sldId="256"/>
            <ac:spMk id="458" creationId="{B6407D27-CF52-A8A0-7D03-EB61354CF40B}"/>
          </ac:spMkLst>
        </pc:spChg>
        <pc:spChg chg="mod">
          <ac:chgData name="Nicholas Pellegrino" userId="b49ed45e-6294-4b4c-abca-28eb42d90bed" providerId="ADAL" clId="{E1B7E7BE-E282-4DE4-A188-CC218865718A}" dt="2022-11-29T18:59:04.065" v="229" actId="478"/>
          <ac:spMkLst>
            <pc:docMk/>
            <pc:sldMk cId="0" sldId="256"/>
            <ac:spMk id="459" creationId="{FC10C4B1-9D95-6809-07F8-B09F366938B9}"/>
          </ac:spMkLst>
        </pc:spChg>
        <pc:spChg chg="mod">
          <ac:chgData name="Nicholas Pellegrino" userId="b49ed45e-6294-4b4c-abca-28eb42d90bed" providerId="ADAL" clId="{E1B7E7BE-E282-4DE4-A188-CC218865718A}" dt="2022-11-29T18:59:04.065" v="229" actId="478"/>
          <ac:spMkLst>
            <pc:docMk/>
            <pc:sldMk cId="0" sldId="256"/>
            <ac:spMk id="460" creationId="{FB09EE30-32F6-83B4-9A48-B57413B290F6}"/>
          </ac:spMkLst>
        </pc:spChg>
        <pc:spChg chg="mod">
          <ac:chgData name="Nicholas Pellegrino" userId="b49ed45e-6294-4b4c-abca-28eb42d90bed" providerId="ADAL" clId="{E1B7E7BE-E282-4DE4-A188-CC218865718A}" dt="2022-11-29T18:59:04.065" v="229" actId="478"/>
          <ac:spMkLst>
            <pc:docMk/>
            <pc:sldMk cId="0" sldId="256"/>
            <ac:spMk id="461" creationId="{ED4CB6A4-DA0D-A4DC-4402-EBEB3ACB4A29}"/>
          </ac:spMkLst>
        </pc:spChg>
        <pc:spChg chg="mod">
          <ac:chgData name="Nicholas Pellegrino" userId="b49ed45e-6294-4b4c-abca-28eb42d90bed" providerId="ADAL" clId="{E1B7E7BE-E282-4DE4-A188-CC218865718A}" dt="2022-11-29T18:59:04.065" v="229" actId="478"/>
          <ac:spMkLst>
            <pc:docMk/>
            <pc:sldMk cId="0" sldId="256"/>
            <ac:spMk id="462" creationId="{4CB66F01-8103-55AF-1BED-2D8BAA2241D3}"/>
          </ac:spMkLst>
        </pc:spChg>
        <pc:spChg chg="mod">
          <ac:chgData name="Nicholas Pellegrino" userId="b49ed45e-6294-4b4c-abca-28eb42d90bed" providerId="ADAL" clId="{E1B7E7BE-E282-4DE4-A188-CC218865718A}" dt="2022-11-29T18:59:04.065" v="229" actId="478"/>
          <ac:spMkLst>
            <pc:docMk/>
            <pc:sldMk cId="0" sldId="256"/>
            <ac:spMk id="463" creationId="{071FF4FA-5E55-7277-BDC6-67FB440FA76D}"/>
          </ac:spMkLst>
        </pc:spChg>
        <pc:spChg chg="mod">
          <ac:chgData name="Nicholas Pellegrino" userId="b49ed45e-6294-4b4c-abca-28eb42d90bed" providerId="ADAL" clId="{E1B7E7BE-E282-4DE4-A188-CC218865718A}" dt="2022-11-29T18:59:04.065" v="229" actId="478"/>
          <ac:spMkLst>
            <pc:docMk/>
            <pc:sldMk cId="0" sldId="256"/>
            <ac:spMk id="464" creationId="{B7D9FE00-6918-F42A-1501-51619B763062}"/>
          </ac:spMkLst>
        </pc:spChg>
        <pc:spChg chg="mod">
          <ac:chgData name="Nicholas Pellegrino" userId="b49ed45e-6294-4b4c-abca-28eb42d90bed" providerId="ADAL" clId="{E1B7E7BE-E282-4DE4-A188-CC218865718A}" dt="2022-11-29T18:59:04.065" v="229" actId="478"/>
          <ac:spMkLst>
            <pc:docMk/>
            <pc:sldMk cId="0" sldId="256"/>
            <ac:spMk id="465" creationId="{94FC99D4-747C-F02E-B177-58EFD177564E}"/>
          </ac:spMkLst>
        </pc:spChg>
        <pc:spChg chg="mod">
          <ac:chgData name="Nicholas Pellegrino" userId="b49ed45e-6294-4b4c-abca-28eb42d90bed" providerId="ADAL" clId="{E1B7E7BE-E282-4DE4-A188-CC218865718A}" dt="2022-11-29T18:59:04.065" v="229" actId="478"/>
          <ac:spMkLst>
            <pc:docMk/>
            <pc:sldMk cId="0" sldId="256"/>
            <ac:spMk id="466" creationId="{FBE1AEE7-98C4-2C99-FBD9-70925E3551B4}"/>
          </ac:spMkLst>
        </pc:spChg>
        <pc:spChg chg="mod">
          <ac:chgData name="Nicholas Pellegrino" userId="b49ed45e-6294-4b4c-abca-28eb42d90bed" providerId="ADAL" clId="{E1B7E7BE-E282-4DE4-A188-CC218865718A}" dt="2022-11-29T18:59:04.065" v="229" actId="478"/>
          <ac:spMkLst>
            <pc:docMk/>
            <pc:sldMk cId="0" sldId="256"/>
            <ac:spMk id="467" creationId="{D79D2753-99C7-084A-13B1-57A49390B253}"/>
          </ac:spMkLst>
        </pc:spChg>
        <pc:spChg chg="mod">
          <ac:chgData name="Nicholas Pellegrino" userId="b49ed45e-6294-4b4c-abca-28eb42d90bed" providerId="ADAL" clId="{E1B7E7BE-E282-4DE4-A188-CC218865718A}" dt="2022-11-29T18:59:04.065" v="229" actId="478"/>
          <ac:spMkLst>
            <pc:docMk/>
            <pc:sldMk cId="0" sldId="256"/>
            <ac:spMk id="468" creationId="{5B3D2153-0817-F790-B7EB-1783AE9F6FAC}"/>
          </ac:spMkLst>
        </pc:spChg>
        <pc:spChg chg="mod">
          <ac:chgData name="Nicholas Pellegrino" userId="b49ed45e-6294-4b4c-abca-28eb42d90bed" providerId="ADAL" clId="{E1B7E7BE-E282-4DE4-A188-CC218865718A}" dt="2022-11-29T18:59:04.065" v="229" actId="478"/>
          <ac:spMkLst>
            <pc:docMk/>
            <pc:sldMk cId="0" sldId="256"/>
            <ac:spMk id="469" creationId="{15F47F19-B84F-09EB-F6FA-01881CF2BE02}"/>
          </ac:spMkLst>
        </pc:spChg>
        <pc:spChg chg="mod">
          <ac:chgData name="Nicholas Pellegrino" userId="b49ed45e-6294-4b4c-abca-28eb42d90bed" providerId="ADAL" clId="{E1B7E7BE-E282-4DE4-A188-CC218865718A}" dt="2022-11-29T18:59:04.065" v="229" actId="478"/>
          <ac:spMkLst>
            <pc:docMk/>
            <pc:sldMk cId="0" sldId="256"/>
            <ac:spMk id="470" creationId="{BDC49E6F-1BC9-E92D-3D3A-B28E377ABABB}"/>
          </ac:spMkLst>
        </pc:spChg>
        <pc:spChg chg="mod">
          <ac:chgData name="Nicholas Pellegrino" userId="b49ed45e-6294-4b4c-abca-28eb42d90bed" providerId="ADAL" clId="{E1B7E7BE-E282-4DE4-A188-CC218865718A}" dt="2022-11-29T18:59:04.065" v="229" actId="478"/>
          <ac:spMkLst>
            <pc:docMk/>
            <pc:sldMk cId="0" sldId="256"/>
            <ac:spMk id="471" creationId="{8376523A-5130-0D6D-1199-728529716E4A}"/>
          </ac:spMkLst>
        </pc:spChg>
        <pc:spChg chg="mod">
          <ac:chgData name="Nicholas Pellegrino" userId="b49ed45e-6294-4b4c-abca-28eb42d90bed" providerId="ADAL" clId="{E1B7E7BE-E282-4DE4-A188-CC218865718A}" dt="2022-11-29T18:59:04.065" v="229" actId="478"/>
          <ac:spMkLst>
            <pc:docMk/>
            <pc:sldMk cId="0" sldId="256"/>
            <ac:spMk id="472" creationId="{577A8171-882A-E5A7-FC6B-E174D5D0DE2E}"/>
          </ac:spMkLst>
        </pc:spChg>
        <pc:spChg chg="mod">
          <ac:chgData name="Nicholas Pellegrino" userId="b49ed45e-6294-4b4c-abca-28eb42d90bed" providerId="ADAL" clId="{E1B7E7BE-E282-4DE4-A188-CC218865718A}" dt="2022-11-29T18:59:04.065" v="229" actId="478"/>
          <ac:spMkLst>
            <pc:docMk/>
            <pc:sldMk cId="0" sldId="256"/>
            <ac:spMk id="473" creationId="{117C841D-29A7-CFC7-363C-DE86BD437317}"/>
          </ac:spMkLst>
        </pc:spChg>
        <pc:spChg chg="mod">
          <ac:chgData name="Nicholas Pellegrino" userId="b49ed45e-6294-4b4c-abca-28eb42d90bed" providerId="ADAL" clId="{E1B7E7BE-E282-4DE4-A188-CC218865718A}" dt="2022-11-29T18:59:04.065" v="229" actId="478"/>
          <ac:spMkLst>
            <pc:docMk/>
            <pc:sldMk cId="0" sldId="256"/>
            <ac:spMk id="474" creationId="{13AB6839-B212-CF10-13D8-78817F4C2CEA}"/>
          </ac:spMkLst>
        </pc:spChg>
        <pc:spChg chg="mod">
          <ac:chgData name="Nicholas Pellegrino" userId="b49ed45e-6294-4b4c-abca-28eb42d90bed" providerId="ADAL" clId="{E1B7E7BE-E282-4DE4-A188-CC218865718A}" dt="2022-11-29T18:59:04.065" v="229" actId="478"/>
          <ac:spMkLst>
            <pc:docMk/>
            <pc:sldMk cId="0" sldId="256"/>
            <ac:spMk id="475" creationId="{C7D38143-B243-84DC-79BF-08F91A384007}"/>
          </ac:spMkLst>
        </pc:spChg>
        <pc:spChg chg="mod">
          <ac:chgData name="Nicholas Pellegrino" userId="b49ed45e-6294-4b4c-abca-28eb42d90bed" providerId="ADAL" clId="{E1B7E7BE-E282-4DE4-A188-CC218865718A}" dt="2022-11-29T18:59:04.065" v="229" actId="478"/>
          <ac:spMkLst>
            <pc:docMk/>
            <pc:sldMk cId="0" sldId="256"/>
            <ac:spMk id="476" creationId="{ADEE15C9-A59D-A840-9D0F-537285FF7422}"/>
          </ac:spMkLst>
        </pc:spChg>
        <pc:spChg chg="mod">
          <ac:chgData name="Nicholas Pellegrino" userId="b49ed45e-6294-4b4c-abca-28eb42d90bed" providerId="ADAL" clId="{E1B7E7BE-E282-4DE4-A188-CC218865718A}" dt="2022-11-29T18:59:04.065" v="229" actId="478"/>
          <ac:spMkLst>
            <pc:docMk/>
            <pc:sldMk cId="0" sldId="256"/>
            <ac:spMk id="477" creationId="{0C0B31E3-31FC-7D41-B02F-5B87E6FC7CB3}"/>
          </ac:spMkLst>
        </pc:spChg>
        <pc:spChg chg="mod">
          <ac:chgData name="Nicholas Pellegrino" userId="b49ed45e-6294-4b4c-abca-28eb42d90bed" providerId="ADAL" clId="{E1B7E7BE-E282-4DE4-A188-CC218865718A}" dt="2022-11-29T18:59:04.065" v="229" actId="478"/>
          <ac:spMkLst>
            <pc:docMk/>
            <pc:sldMk cId="0" sldId="256"/>
            <ac:spMk id="478" creationId="{D44BEA78-2B67-7D7E-EA2F-C4FDE8ECDC40}"/>
          </ac:spMkLst>
        </pc:spChg>
        <pc:spChg chg="mod">
          <ac:chgData name="Nicholas Pellegrino" userId="b49ed45e-6294-4b4c-abca-28eb42d90bed" providerId="ADAL" clId="{E1B7E7BE-E282-4DE4-A188-CC218865718A}" dt="2022-11-29T18:59:04.065" v="229" actId="478"/>
          <ac:spMkLst>
            <pc:docMk/>
            <pc:sldMk cId="0" sldId="256"/>
            <ac:spMk id="479" creationId="{43692AF2-7AEF-B145-ACB3-73642689806E}"/>
          </ac:spMkLst>
        </pc:spChg>
        <pc:spChg chg="mod">
          <ac:chgData name="Nicholas Pellegrino" userId="b49ed45e-6294-4b4c-abca-28eb42d90bed" providerId="ADAL" clId="{E1B7E7BE-E282-4DE4-A188-CC218865718A}" dt="2022-11-29T18:59:04.065" v="229" actId="478"/>
          <ac:spMkLst>
            <pc:docMk/>
            <pc:sldMk cId="0" sldId="256"/>
            <ac:spMk id="480" creationId="{B4D152AC-B55E-3ED0-5455-602C9C6F48D0}"/>
          </ac:spMkLst>
        </pc:spChg>
        <pc:spChg chg="mod">
          <ac:chgData name="Nicholas Pellegrino" userId="b49ed45e-6294-4b4c-abca-28eb42d90bed" providerId="ADAL" clId="{E1B7E7BE-E282-4DE4-A188-CC218865718A}" dt="2022-11-29T18:59:04.065" v="229" actId="478"/>
          <ac:spMkLst>
            <pc:docMk/>
            <pc:sldMk cId="0" sldId="256"/>
            <ac:spMk id="481" creationId="{059C6DF1-E200-BD75-8FD9-6230E4679423}"/>
          </ac:spMkLst>
        </pc:spChg>
        <pc:spChg chg="mod">
          <ac:chgData name="Nicholas Pellegrino" userId="b49ed45e-6294-4b4c-abca-28eb42d90bed" providerId="ADAL" clId="{E1B7E7BE-E282-4DE4-A188-CC218865718A}" dt="2022-11-29T18:59:04.065" v="229" actId="478"/>
          <ac:spMkLst>
            <pc:docMk/>
            <pc:sldMk cId="0" sldId="256"/>
            <ac:spMk id="482" creationId="{135CE56A-9269-1B84-5544-647ABC3582B5}"/>
          </ac:spMkLst>
        </pc:spChg>
        <pc:spChg chg="mod">
          <ac:chgData name="Nicholas Pellegrino" userId="b49ed45e-6294-4b4c-abca-28eb42d90bed" providerId="ADAL" clId="{E1B7E7BE-E282-4DE4-A188-CC218865718A}" dt="2022-11-29T18:59:04.065" v="229" actId="478"/>
          <ac:spMkLst>
            <pc:docMk/>
            <pc:sldMk cId="0" sldId="256"/>
            <ac:spMk id="483" creationId="{DE85665E-C80D-F3F6-D219-88A7770D4FA1}"/>
          </ac:spMkLst>
        </pc:spChg>
        <pc:spChg chg="mod">
          <ac:chgData name="Nicholas Pellegrino" userId="b49ed45e-6294-4b4c-abca-28eb42d90bed" providerId="ADAL" clId="{E1B7E7BE-E282-4DE4-A188-CC218865718A}" dt="2022-11-29T18:59:04.065" v="229" actId="478"/>
          <ac:spMkLst>
            <pc:docMk/>
            <pc:sldMk cId="0" sldId="256"/>
            <ac:spMk id="484" creationId="{797C4F85-B5A0-13CF-997B-E915417356A2}"/>
          </ac:spMkLst>
        </pc:spChg>
        <pc:spChg chg="mod">
          <ac:chgData name="Nicholas Pellegrino" userId="b49ed45e-6294-4b4c-abca-28eb42d90bed" providerId="ADAL" clId="{E1B7E7BE-E282-4DE4-A188-CC218865718A}" dt="2022-11-29T18:59:04.065" v="229" actId="478"/>
          <ac:spMkLst>
            <pc:docMk/>
            <pc:sldMk cId="0" sldId="256"/>
            <ac:spMk id="485" creationId="{D84F89E4-FA86-7A8B-01F4-A873A447213B}"/>
          </ac:spMkLst>
        </pc:spChg>
        <pc:spChg chg="mod">
          <ac:chgData name="Nicholas Pellegrino" userId="b49ed45e-6294-4b4c-abca-28eb42d90bed" providerId="ADAL" clId="{E1B7E7BE-E282-4DE4-A188-CC218865718A}" dt="2022-11-29T18:59:04.065" v="229" actId="478"/>
          <ac:spMkLst>
            <pc:docMk/>
            <pc:sldMk cId="0" sldId="256"/>
            <ac:spMk id="486" creationId="{DBA0E55C-FC59-4D39-680B-80C8C60FB086}"/>
          </ac:spMkLst>
        </pc:spChg>
        <pc:spChg chg="mod">
          <ac:chgData name="Nicholas Pellegrino" userId="b49ed45e-6294-4b4c-abca-28eb42d90bed" providerId="ADAL" clId="{E1B7E7BE-E282-4DE4-A188-CC218865718A}" dt="2022-11-29T18:59:04.065" v="229" actId="478"/>
          <ac:spMkLst>
            <pc:docMk/>
            <pc:sldMk cId="0" sldId="256"/>
            <ac:spMk id="487" creationId="{81377995-2437-3CAE-654F-23F297B84863}"/>
          </ac:spMkLst>
        </pc:spChg>
        <pc:spChg chg="mod">
          <ac:chgData name="Nicholas Pellegrino" userId="b49ed45e-6294-4b4c-abca-28eb42d90bed" providerId="ADAL" clId="{E1B7E7BE-E282-4DE4-A188-CC218865718A}" dt="2022-11-29T18:59:04.065" v="229" actId="478"/>
          <ac:spMkLst>
            <pc:docMk/>
            <pc:sldMk cId="0" sldId="256"/>
            <ac:spMk id="488" creationId="{09B6A264-B064-C970-A3DD-8E4933F03789}"/>
          </ac:spMkLst>
        </pc:spChg>
        <pc:spChg chg="mod">
          <ac:chgData name="Nicholas Pellegrino" userId="b49ed45e-6294-4b4c-abca-28eb42d90bed" providerId="ADAL" clId="{E1B7E7BE-E282-4DE4-A188-CC218865718A}" dt="2022-11-29T18:59:04.065" v="229" actId="478"/>
          <ac:spMkLst>
            <pc:docMk/>
            <pc:sldMk cId="0" sldId="256"/>
            <ac:spMk id="489" creationId="{6D0C03A7-6DBD-EB65-8C68-E7469B886590}"/>
          </ac:spMkLst>
        </pc:spChg>
        <pc:spChg chg="mod">
          <ac:chgData name="Nicholas Pellegrino" userId="b49ed45e-6294-4b4c-abca-28eb42d90bed" providerId="ADAL" clId="{E1B7E7BE-E282-4DE4-A188-CC218865718A}" dt="2022-11-29T18:59:04.065" v="229" actId="478"/>
          <ac:spMkLst>
            <pc:docMk/>
            <pc:sldMk cId="0" sldId="256"/>
            <ac:spMk id="490" creationId="{32F5C81F-9BF5-E179-92ED-73C8A1ADD207}"/>
          </ac:spMkLst>
        </pc:spChg>
        <pc:spChg chg="mod">
          <ac:chgData name="Nicholas Pellegrino" userId="b49ed45e-6294-4b4c-abca-28eb42d90bed" providerId="ADAL" clId="{E1B7E7BE-E282-4DE4-A188-CC218865718A}" dt="2022-11-29T18:59:04.065" v="229" actId="478"/>
          <ac:spMkLst>
            <pc:docMk/>
            <pc:sldMk cId="0" sldId="256"/>
            <ac:spMk id="491" creationId="{EA0317C5-8C1B-09E7-5E91-305FA9EE020D}"/>
          </ac:spMkLst>
        </pc:spChg>
        <pc:spChg chg="mod">
          <ac:chgData name="Nicholas Pellegrino" userId="b49ed45e-6294-4b4c-abca-28eb42d90bed" providerId="ADAL" clId="{E1B7E7BE-E282-4DE4-A188-CC218865718A}" dt="2022-11-29T18:59:04.065" v="229" actId="478"/>
          <ac:spMkLst>
            <pc:docMk/>
            <pc:sldMk cId="0" sldId="256"/>
            <ac:spMk id="492" creationId="{561BAFF0-D045-A5B8-2731-B994AEA4BED3}"/>
          </ac:spMkLst>
        </pc:spChg>
        <pc:spChg chg="mod">
          <ac:chgData name="Nicholas Pellegrino" userId="b49ed45e-6294-4b4c-abca-28eb42d90bed" providerId="ADAL" clId="{E1B7E7BE-E282-4DE4-A188-CC218865718A}" dt="2022-11-29T18:59:04.065" v="229" actId="478"/>
          <ac:spMkLst>
            <pc:docMk/>
            <pc:sldMk cId="0" sldId="256"/>
            <ac:spMk id="493" creationId="{B1414E48-C367-2014-666E-CEA24FB1A31D}"/>
          </ac:spMkLst>
        </pc:spChg>
        <pc:spChg chg="mod">
          <ac:chgData name="Nicholas Pellegrino" userId="b49ed45e-6294-4b4c-abca-28eb42d90bed" providerId="ADAL" clId="{E1B7E7BE-E282-4DE4-A188-CC218865718A}" dt="2022-11-29T18:59:04.065" v="229" actId="478"/>
          <ac:spMkLst>
            <pc:docMk/>
            <pc:sldMk cId="0" sldId="256"/>
            <ac:spMk id="494" creationId="{880D44A0-3447-A143-1D18-FC52BC0F7D5F}"/>
          </ac:spMkLst>
        </pc:spChg>
        <pc:spChg chg="mod">
          <ac:chgData name="Nicholas Pellegrino" userId="b49ed45e-6294-4b4c-abca-28eb42d90bed" providerId="ADAL" clId="{E1B7E7BE-E282-4DE4-A188-CC218865718A}" dt="2022-11-29T18:59:04.065" v="229" actId="478"/>
          <ac:spMkLst>
            <pc:docMk/>
            <pc:sldMk cId="0" sldId="256"/>
            <ac:spMk id="495" creationId="{686E3364-86F0-0164-20CB-98BFBC2B99E7}"/>
          </ac:spMkLst>
        </pc:spChg>
        <pc:spChg chg="mod">
          <ac:chgData name="Nicholas Pellegrino" userId="b49ed45e-6294-4b4c-abca-28eb42d90bed" providerId="ADAL" clId="{E1B7E7BE-E282-4DE4-A188-CC218865718A}" dt="2022-11-29T18:59:04.065" v="229" actId="478"/>
          <ac:spMkLst>
            <pc:docMk/>
            <pc:sldMk cId="0" sldId="256"/>
            <ac:spMk id="496" creationId="{F48C1EFD-BA8F-A49A-1643-C63ECFE033A7}"/>
          </ac:spMkLst>
        </pc:spChg>
        <pc:spChg chg="mod">
          <ac:chgData name="Nicholas Pellegrino" userId="b49ed45e-6294-4b4c-abca-28eb42d90bed" providerId="ADAL" clId="{E1B7E7BE-E282-4DE4-A188-CC218865718A}" dt="2022-11-29T18:59:04.065" v="229" actId="478"/>
          <ac:spMkLst>
            <pc:docMk/>
            <pc:sldMk cId="0" sldId="256"/>
            <ac:spMk id="497" creationId="{5CD586D9-4801-8090-B732-E50CA2B5FA7E}"/>
          </ac:spMkLst>
        </pc:spChg>
        <pc:spChg chg="mod">
          <ac:chgData name="Nicholas Pellegrino" userId="b49ed45e-6294-4b4c-abca-28eb42d90bed" providerId="ADAL" clId="{E1B7E7BE-E282-4DE4-A188-CC218865718A}" dt="2022-11-29T18:59:04.065" v="229" actId="478"/>
          <ac:spMkLst>
            <pc:docMk/>
            <pc:sldMk cId="0" sldId="256"/>
            <ac:spMk id="498" creationId="{282571D6-0899-5FC6-EC34-DB24C04DFAEB}"/>
          </ac:spMkLst>
        </pc:spChg>
        <pc:spChg chg="mod">
          <ac:chgData name="Nicholas Pellegrino" userId="b49ed45e-6294-4b4c-abca-28eb42d90bed" providerId="ADAL" clId="{E1B7E7BE-E282-4DE4-A188-CC218865718A}" dt="2022-11-29T18:59:04.065" v="229" actId="478"/>
          <ac:spMkLst>
            <pc:docMk/>
            <pc:sldMk cId="0" sldId="256"/>
            <ac:spMk id="499" creationId="{77EC92F9-B9F7-ACFC-6560-0A38D7B249B9}"/>
          </ac:spMkLst>
        </pc:spChg>
        <pc:spChg chg="mod">
          <ac:chgData name="Nicholas Pellegrino" userId="b49ed45e-6294-4b4c-abca-28eb42d90bed" providerId="ADAL" clId="{E1B7E7BE-E282-4DE4-A188-CC218865718A}" dt="2022-11-29T18:59:04.065" v="229" actId="478"/>
          <ac:spMkLst>
            <pc:docMk/>
            <pc:sldMk cId="0" sldId="256"/>
            <ac:spMk id="500" creationId="{246AC7E1-393D-2A40-9783-261134E3096C}"/>
          </ac:spMkLst>
        </pc:spChg>
        <pc:spChg chg="mod">
          <ac:chgData name="Nicholas Pellegrino" userId="b49ed45e-6294-4b4c-abca-28eb42d90bed" providerId="ADAL" clId="{E1B7E7BE-E282-4DE4-A188-CC218865718A}" dt="2022-11-29T18:59:04.065" v="229" actId="478"/>
          <ac:spMkLst>
            <pc:docMk/>
            <pc:sldMk cId="0" sldId="256"/>
            <ac:spMk id="501" creationId="{06A4AE9C-C737-105C-843D-20D6DD948935}"/>
          </ac:spMkLst>
        </pc:spChg>
        <pc:spChg chg="mod">
          <ac:chgData name="Nicholas Pellegrino" userId="b49ed45e-6294-4b4c-abca-28eb42d90bed" providerId="ADAL" clId="{E1B7E7BE-E282-4DE4-A188-CC218865718A}" dt="2022-11-29T18:59:04.065" v="229" actId="478"/>
          <ac:spMkLst>
            <pc:docMk/>
            <pc:sldMk cId="0" sldId="256"/>
            <ac:spMk id="502" creationId="{47A3166C-E59E-30BB-DD47-29195FFD5D01}"/>
          </ac:spMkLst>
        </pc:spChg>
        <pc:spChg chg="mod">
          <ac:chgData name="Nicholas Pellegrino" userId="b49ed45e-6294-4b4c-abca-28eb42d90bed" providerId="ADAL" clId="{E1B7E7BE-E282-4DE4-A188-CC218865718A}" dt="2022-11-29T18:59:04.065" v="229" actId="478"/>
          <ac:spMkLst>
            <pc:docMk/>
            <pc:sldMk cId="0" sldId="256"/>
            <ac:spMk id="503" creationId="{8348B0AB-3017-D87E-7768-F3365CE08C17}"/>
          </ac:spMkLst>
        </pc:spChg>
        <pc:spChg chg="mod">
          <ac:chgData name="Nicholas Pellegrino" userId="b49ed45e-6294-4b4c-abca-28eb42d90bed" providerId="ADAL" clId="{E1B7E7BE-E282-4DE4-A188-CC218865718A}" dt="2022-11-29T18:59:04.065" v="229" actId="478"/>
          <ac:spMkLst>
            <pc:docMk/>
            <pc:sldMk cId="0" sldId="256"/>
            <ac:spMk id="504" creationId="{D7926F8D-6C82-E129-5D16-574A499B2F2E}"/>
          </ac:spMkLst>
        </pc:spChg>
        <pc:spChg chg="mod">
          <ac:chgData name="Nicholas Pellegrino" userId="b49ed45e-6294-4b4c-abca-28eb42d90bed" providerId="ADAL" clId="{E1B7E7BE-E282-4DE4-A188-CC218865718A}" dt="2022-11-29T18:59:04.065" v="229" actId="478"/>
          <ac:spMkLst>
            <pc:docMk/>
            <pc:sldMk cId="0" sldId="256"/>
            <ac:spMk id="505" creationId="{DF43F11C-55E6-3DF5-EE6B-7E8A3FE743D3}"/>
          </ac:spMkLst>
        </pc:spChg>
        <pc:spChg chg="mod">
          <ac:chgData name="Nicholas Pellegrino" userId="b49ed45e-6294-4b4c-abca-28eb42d90bed" providerId="ADAL" clId="{E1B7E7BE-E282-4DE4-A188-CC218865718A}" dt="2022-11-29T18:59:04.065" v="229" actId="478"/>
          <ac:spMkLst>
            <pc:docMk/>
            <pc:sldMk cId="0" sldId="256"/>
            <ac:spMk id="506" creationId="{4F3547D2-1C69-EB64-5674-7F49C7B8EF8D}"/>
          </ac:spMkLst>
        </pc:spChg>
        <pc:spChg chg="mod">
          <ac:chgData name="Nicholas Pellegrino" userId="b49ed45e-6294-4b4c-abca-28eb42d90bed" providerId="ADAL" clId="{E1B7E7BE-E282-4DE4-A188-CC218865718A}" dt="2022-11-29T18:59:04.065" v="229" actId="478"/>
          <ac:spMkLst>
            <pc:docMk/>
            <pc:sldMk cId="0" sldId="256"/>
            <ac:spMk id="507" creationId="{09E53E54-59A3-11C9-B5BB-3A5EFDD88E82}"/>
          </ac:spMkLst>
        </pc:spChg>
        <pc:spChg chg="add mod">
          <ac:chgData name="Nicholas Pellegrino" userId="b49ed45e-6294-4b4c-abca-28eb42d90bed" providerId="ADAL" clId="{E1B7E7BE-E282-4DE4-A188-CC218865718A}" dt="2022-12-02T06:33:02.760" v="3425" actId="20577"/>
          <ac:spMkLst>
            <pc:docMk/>
            <pc:sldMk cId="0" sldId="256"/>
            <ac:spMk id="510" creationId="{9789F442-91D5-2B8D-F6F6-F9AA53FD6660}"/>
          </ac:spMkLst>
        </pc:spChg>
        <pc:spChg chg="mod">
          <ac:chgData name="Nicholas Pellegrino" userId="b49ed45e-6294-4b4c-abca-28eb42d90bed" providerId="ADAL" clId="{E1B7E7BE-E282-4DE4-A188-CC218865718A}" dt="2022-11-29T19:06:13.546" v="272"/>
          <ac:spMkLst>
            <pc:docMk/>
            <pc:sldMk cId="0" sldId="256"/>
            <ac:spMk id="514" creationId="{07B99CFF-E44C-E737-1BC7-1FFF49DDA289}"/>
          </ac:spMkLst>
        </pc:spChg>
        <pc:spChg chg="mod">
          <ac:chgData name="Nicholas Pellegrino" userId="b49ed45e-6294-4b4c-abca-28eb42d90bed" providerId="ADAL" clId="{E1B7E7BE-E282-4DE4-A188-CC218865718A}" dt="2022-11-29T19:06:13.546" v="272"/>
          <ac:spMkLst>
            <pc:docMk/>
            <pc:sldMk cId="0" sldId="256"/>
            <ac:spMk id="515" creationId="{60BF64B1-9A25-985A-EADC-F6E19E5B8928}"/>
          </ac:spMkLst>
        </pc:spChg>
        <pc:spChg chg="mod">
          <ac:chgData name="Nicholas Pellegrino" userId="b49ed45e-6294-4b4c-abca-28eb42d90bed" providerId="ADAL" clId="{E1B7E7BE-E282-4DE4-A188-CC218865718A}" dt="2022-11-29T19:06:13.546" v="272"/>
          <ac:spMkLst>
            <pc:docMk/>
            <pc:sldMk cId="0" sldId="256"/>
            <ac:spMk id="516" creationId="{24EC26D8-FBB0-EA84-1DD0-D220FD208728}"/>
          </ac:spMkLst>
        </pc:spChg>
        <pc:spChg chg="mod">
          <ac:chgData name="Nicholas Pellegrino" userId="b49ed45e-6294-4b4c-abca-28eb42d90bed" providerId="ADAL" clId="{E1B7E7BE-E282-4DE4-A188-CC218865718A}" dt="2022-11-29T19:06:13.546" v="272"/>
          <ac:spMkLst>
            <pc:docMk/>
            <pc:sldMk cId="0" sldId="256"/>
            <ac:spMk id="522" creationId="{3478AD7E-AE0F-C532-1491-CD509EA53E42}"/>
          </ac:spMkLst>
        </pc:spChg>
        <pc:spChg chg="mod">
          <ac:chgData name="Nicholas Pellegrino" userId="b49ed45e-6294-4b4c-abca-28eb42d90bed" providerId="ADAL" clId="{E1B7E7BE-E282-4DE4-A188-CC218865718A}" dt="2022-11-29T19:06:13.546" v="272"/>
          <ac:spMkLst>
            <pc:docMk/>
            <pc:sldMk cId="0" sldId="256"/>
            <ac:spMk id="523" creationId="{0A220544-67EE-8311-737A-A734AB68D84B}"/>
          </ac:spMkLst>
        </pc:spChg>
        <pc:spChg chg="mod">
          <ac:chgData name="Nicholas Pellegrino" userId="b49ed45e-6294-4b4c-abca-28eb42d90bed" providerId="ADAL" clId="{E1B7E7BE-E282-4DE4-A188-CC218865718A}" dt="2022-11-29T19:06:13.546" v="272"/>
          <ac:spMkLst>
            <pc:docMk/>
            <pc:sldMk cId="0" sldId="256"/>
            <ac:spMk id="527" creationId="{2B3567E0-C5B7-612C-3290-CFCE26ABE49F}"/>
          </ac:spMkLst>
        </pc:spChg>
        <pc:spChg chg="mod">
          <ac:chgData name="Nicholas Pellegrino" userId="b49ed45e-6294-4b4c-abca-28eb42d90bed" providerId="ADAL" clId="{E1B7E7BE-E282-4DE4-A188-CC218865718A}" dt="2022-11-29T19:06:13.546" v="272"/>
          <ac:spMkLst>
            <pc:docMk/>
            <pc:sldMk cId="0" sldId="256"/>
            <ac:spMk id="528" creationId="{70F2365F-BED6-85C0-74BE-B8644BED339F}"/>
          </ac:spMkLst>
        </pc:spChg>
        <pc:spChg chg="mod">
          <ac:chgData name="Nicholas Pellegrino" userId="b49ed45e-6294-4b4c-abca-28eb42d90bed" providerId="ADAL" clId="{E1B7E7BE-E282-4DE4-A188-CC218865718A}" dt="2022-11-29T19:06:13.546" v="272"/>
          <ac:spMkLst>
            <pc:docMk/>
            <pc:sldMk cId="0" sldId="256"/>
            <ac:spMk id="529" creationId="{3831E1FA-E66E-6184-0029-B48CFA1DEE82}"/>
          </ac:spMkLst>
        </pc:spChg>
        <pc:spChg chg="mod">
          <ac:chgData name="Nicholas Pellegrino" userId="b49ed45e-6294-4b4c-abca-28eb42d90bed" providerId="ADAL" clId="{E1B7E7BE-E282-4DE4-A188-CC218865718A}" dt="2022-11-29T19:06:13.546" v="272"/>
          <ac:spMkLst>
            <pc:docMk/>
            <pc:sldMk cId="0" sldId="256"/>
            <ac:spMk id="530" creationId="{2F2743B5-BE0C-A3E0-E5FF-32C843EC4580}"/>
          </ac:spMkLst>
        </pc:spChg>
        <pc:spChg chg="mod">
          <ac:chgData name="Nicholas Pellegrino" userId="b49ed45e-6294-4b4c-abca-28eb42d90bed" providerId="ADAL" clId="{E1B7E7BE-E282-4DE4-A188-CC218865718A}" dt="2022-11-29T19:06:13.546" v="272"/>
          <ac:spMkLst>
            <pc:docMk/>
            <pc:sldMk cId="0" sldId="256"/>
            <ac:spMk id="531" creationId="{3ABB1647-FCFB-92C5-EF2F-3C9B6CC626F0}"/>
          </ac:spMkLst>
        </pc:spChg>
        <pc:spChg chg="mod">
          <ac:chgData name="Nicholas Pellegrino" userId="b49ed45e-6294-4b4c-abca-28eb42d90bed" providerId="ADAL" clId="{E1B7E7BE-E282-4DE4-A188-CC218865718A}" dt="2022-11-29T19:06:13.546" v="272"/>
          <ac:spMkLst>
            <pc:docMk/>
            <pc:sldMk cId="0" sldId="256"/>
            <ac:spMk id="532" creationId="{10C5720B-E4C6-E629-CE2C-C94229822811}"/>
          </ac:spMkLst>
        </pc:spChg>
        <pc:spChg chg="mod">
          <ac:chgData name="Nicholas Pellegrino" userId="b49ed45e-6294-4b4c-abca-28eb42d90bed" providerId="ADAL" clId="{E1B7E7BE-E282-4DE4-A188-CC218865718A}" dt="2022-11-29T19:06:13.546" v="272"/>
          <ac:spMkLst>
            <pc:docMk/>
            <pc:sldMk cId="0" sldId="256"/>
            <ac:spMk id="533" creationId="{507DEA5A-6D3C-97BD-81BE-4BC129AE66B0}"/>
          </ac:spMkLst>
        </pc:spChg>
        <pc:spChg chg="add mod">
          <ac:chgData name="Nicholas Pellegrino" userId="b49ed45e-6294-4b4c-abca-28eb42d90bed" providerId="ADAL" clId="{E1B7E7BE-E282-4DE4-A188-CC218865718A}" dt="2022-12-02T06:26:28.771" v="3374" actId="1038"/>
          <ac:spMkLst>
            <pc:docMk/>
            <pc:sldMk cId="0" sldId="256"/>
            <ac:spMk id="536" creationId="{CD9B6840-F01E-1B82-2779-75804048AA66}"/>
          </ac:spMkLst>
        </pc:spChg>
        <pc:spChg chg="add mod">
          <ac:chgData name="Nicholas Pellegrino" userId="b49ed45e-6294-4b4c-abca-28eb42d90bed" providerId="ADAL" clId="{E1B7E7BE-E282-4DE4-A188-CC218865718A}" dt="2022-12-02T21:20:59.732" v="4926" actId="20577"/>
          <ac:spMkLst>
            <pc:docMk/>
            <pc:sldMk cId="0" sldId="256"/>
            <ac:spMk id="539" creationId="{BB3AA14E-CFBC-DB87-8463-7FAABD464445}"/>
          </ac:spMkLst>
        </pc:spChg>
        <pc:grpChg chg="mod">
          <ac:chgData name="Nicholas Pellegrino" userId="b49ed45e-6294-4b4c-abca-28eb42d90bed" providerId="ADAL" clId="{E1B7E7BE-E282-4DE4-A188-CC218865718A}" dt="2022-11-29T18:58:54.961" v="227" actId="338"/>
          <ac:grpSpMkLst>
            <pc:docMk/>
            <pc:sldMk cId="0" sldId="256"/>
            <ac:grpSpMk id="1" creationId="{00000000-0000-0000-0000-000000000000}"/>
          </ac:grpSpMkLst>
        </pc:grpChg>
        <pc:grpChg chg="add mod">
          <ac:chgData name="Nicholas Pellegrino" userId="b49ed45e-6294-4b4c-abca-28eb42d90bed" providerId="ADAL" clId="{E1B7E7BE-E282-4DE4-A188-CC218865718A}" dt="2022-11-29T18:58:54.961" v="227" actId="338"/>
          <ac:grpSpMkLst>
            <pc:docMk/>
            <pc:sldMk cId="0" sldId="256"/>
            <ac:grpSpMk id="2" creationId="{4720C361-B672-A3BC-A29B-D07B5879C990}"/>
          </ac:grpSpMkLst>
        </pc:grpChg>
        <pc:grpChg chg="add mod">
          <ac:chgData name="Nicholas Pellegrino" userId="b49ed45e-6294-4b4c-abca-28eb42d90bed" providerId="ADAL" clId="{E1B7E7BE-E282-4DE4-A188-CC218865718A}" dt="2022-11-29T18:58:54.961" v="227" actId="338"/>
          <ac:grpSpMkLst>
            <pc:docMk/>
            <pc:sldMk cId="0" sldId="256"/>
            <ac:grpSpMk id="3" creationId="{E64C57A0-8EB7-E6BD-8BAD-D82CD6EC1D47}"/>
          </ac:grpSpMkLst>
        </pc:grpChg>
        <pc:grpChg chg="add del mod">
          <ac:chgData name="Nicholas Pellegrino" userId="b49ed45e-6294-4b4c-abca-28eb42d90bed" providerId="ADAL" clId="{E1B7E7BE-E282-4DE4-A188-CC218865718A}" dt="2022-12-02T20:53:21.079" v="4638" actId="478"/>
          <ac:grpSpMkLst>
            <pc:docMk/>
            <pc:sldMk cId="0" sldId="256"/>
            <ac:grpSpMk id="4" creationId="{A3780969-3289-DE91-ABCB-C0F1EA9A7952}"/>
          </ac:grpSpMkLst>
        </pc:grpChg>
        <pc:grpChg chg="add mod">
          <ac:chgData name="Nicholas Pellegrino" userId="b49ed45e-6294-4b4c-abca-28eb42d90bed" providerId="ADAL" clId="{E1B7E7BE-E282-4DE4-A188-CC218865718A}" dt="2022-12-02T20:50:06.453" v="4611" actId="164"/>
          <ac:grpSpMkLst>
            <pc:docMk/>
            <pc:sldMk cId="0" sldId="256"/>
            <ac:grpSpMk id="9" creationId="{764D947E-828F-A669-5E9B-FE215F95739E}"/>
          </ac:grpSpMkLst>
        </pc:grpChg>
        <pc:grpChg chg="del mod">
          <ac:chgData name="Nicholas Pellegrino" userId="b49ed45e-6294-4b4c-abca-28eb42d90bed" providerId="ADAL" clId="{E1B7E7BE-E282-4DE4-A188-CC218865718A}" dt="2022-11-29T18:59:24.593" v="232" actId="478"/>
          <ac:grpSpMkLst>
            <pc:docMk/>
            <pc:sldMk cId="0" sldId="256"/>
            <ac:grpSpMk id="9" creationId="{BE47C46E-5B4F-58A1-8676-4E5078721B4C}"/>
          </ac:grpSpMkLst>
        </pc:grpChg>
        <pc:grpChg chg="add mod ord">
          <ac:chgData name="Nicholas Pellegrino" userId="b49ed45e-6294-4b4c-abca-28eb42d90bed" providerId="ADAL" clId="{E1B7E7BE-E282-4DE4-A188-CC218865718A}" dt="2022-12-02T21:24:21.509" v="4984" actId="1035"/>
          <ac:grpSpMkLst>
            <pc:docMk/>
            <pc:sldMk cId="0" sldId="256"/>
            <ac:grpSpMk id="10" creationId="{6E12DA81-986B-D7FF-99EA-A8BEA59D2DA4}"/>
          </ac:grpSpMkLst>
        </pc:grpChg>
        <pc:grpChg chg="mod">
          <ac:chgData name="Nicholas Pellegrino" userId="b49ed45e-6294-4b4c-abca-28eb42d90bed" providerId="ADAL" clId="{E1B7E7BE-E282-4DE4-A188-CC218865718A}" dt="2022-11-29T18:59:04.065" v="229" actId="478"/>
          <ac:grpSpMkLst>
            <pc:docMk/>
            <pc:sldMk cId="0" sldId="256"/>
            <ac:grpSpMk id="11" creationId="{9586BFEA-DAA0-BDE6-9BE5-37F010D45456}"/>
          </ac:grpSpMkLst>
        </pc:grpChg>
        <pc:grpChg chg="mod">
          <ac:chgData name="Nicholas Pellegrino" userId="b49ed45e-6294-4b4c-abca-28eb42d90bed" providerId="ADAL" clId="{E1B7E7BE-E282-4DE4-A188-CC218865718A}" dt="2022-11-29T18:59:04.065" v="229" actId="478"/>
          <ac:grpSpMkLst>
            <pc:docMk/>
            <pc:sldMk cId="0" sldId="256"/>
            <ac:grpSpMk id="12" creationId="{A0DB9981-DA09-98CF-7B4C-EB3D8F386C13}"/>
          </ac:grpSpMkLst>
        </pc:grpChg>
        <pc:grpChg chg="mod">
          <ac:chgData name="Nicholas Pellegrino" userId="b49ed45e-6294-4b4c-abca-28eb42d90bed" providerId="ADAL" clId="{E1B7E7BE-E282-4DE4-A188-CC218865718A}" dt="2022-11-29T18:58:54.961" v="227" actId="338"/>
          <ac:grpSpMkLst>
            <pc:docMk/>
            <pc:sldMk cId="0" sldId="256"/>
            <ac:grpSpMk id="91" creationId="{00000000-0000-0000-0000-000000000000}"/>
          </ac:grpSpMkLst>
        </pc:grpChg>
        <pc:grpChg chg="del">
          <ac:chgData name="Nicholas Pellegrino" userId="b49ed45e-6294-4b4c-abca-28eb42d90bed" providerId="ADAL" clId="{E1B7E7BE-E282-4DE4-A188-CC218865718A}" dt="2022-11-29T18:44:25.385" v="161" actId="478"/>
          <ac:grpSpMkLst>
            <pc:docMk/>
            <pc:sldMk cId="0" sldId="256"/>
            <ac:grpSpMk id="103" creationId="{00000000-0000-0000-0000-000000000000}"/>
          </ac:grpSpMkLst>
        </pc:grpChg>
        <pc:grpChg chg="mod">
          <ac:chgData name="Nicholas Pellegrino" userId="b49ed45e-6294-4b4c-abca-28eb42d90bed" providerId="ADAL" clId="{E1B7E7BE-E282-4DE4-A188-CC218865718A}" dt="2022-12-02T20:21:56.886" v="4576" actId="14100"/>
          <ac:grpSpMkLst>
            <pc:docMk/>
            <pc:sldMk cId="0" sldId="256"/>
            <ac:grpSpMk id="118" creationId="{00000000-0000-0000-0000-000000000000}"/>
          </ac:grpSpMkLst>
        </pc:grpChg>
        <pc:grpChg chg="mod">
          <ac:chgData name="Nicholas Pellegrino" userId="b49ed45e-6294-4b4c-abca-28eb42d90bed" providerId="ADAL" clId="{E1B7E7BE-E282-4DE4-A188-CC218865718A}" dt="2022-11-29T18:58:54.961" v="227" actId="338"/>
          <ac:grpSpMkLst>
            <pc:docMk/>
            <pc:sldMk cId="0" sldId="256"/>
            <ac:grpSpMk id="120" creationId="{00000000-0000-0000-0000-000000000000}"/>
          </ac:grpSpMkLst>
        </pc:grpChg>
        <pc:grpChg chg="mod">
          <ac:chgData name="Nicholas Pellegrino" userId="b49ed45e-6294-4b4c-abca-28eb42d90bed" providerId="ADAL" clId="{E1B7E7BE-E282-4DE4-A188-CC218865718A}" dt="2022-11-29T18:58:54.961" v="227" actId="338"/>
          <ac:grpSpMkLst>
            <pc:docMk/>
            <pc:sldMk cId="0" sldId="256"/>
            <ac:grpSpMk id="149" creationId="{00000000-0000-0000-0000-000000000000}"/>
          </ac:grpSpMkLst>
        </pc:grpChg>
        <pc:grpChg chg="mod">
          <ac:chgData name="Nicholas Pellegrino" userId="b49ed45e-6294-4b4c-abca-28eb42d90bed" providerId="ADAL" clId="{E1B7E7BE-E282-4DE4-A188-CC218865718A}" dt="2022-12-02T06:52:10.441" v="4514" actId="1035"/>
          <ac:grpSpMkLst>
            <pc:docMk/>
            <pc:sldMk cId="0" sldId="256"/>
            <ac:grpSpMk id="152" creationId="{00000000-0000-0000-0000-000000000000}"/>
          </ac:grpSpMkLst>
        </pc:grpChg>
        <pc:grpChg chg="del mod">
          <ac:chgData name="Nicholas Pellegrino" userId="b49ed45e-6294-4b4c-abca-28eb42d90bed" providerId="ADAL" clId="{E1B7E7BE-E282-4DE4-A188-CC218865718A}" dt="2022-12-02T20:53:04.390" v="4618" actId="478"/>
          <ac:grpSpMkLst>
            <pc:docMk/>
            <pc:sldMk cId="0" sldId="256"/>
            <ac:grpSpMk id="155" creationId="{00000000-0000-0000-0000-000000000000}"/>
          </ac:grpSpMkLst>
        </pc:grpChg>
        <pc:grpChg chg="add del mod">
          <ac:chgData name="Nicholas Pellegrino" userId="b49ed45e-6294-4b4c-abca-28eb42d90bed" providerId="ADAL" clId="{E1B7E7BE-E282-4DE4-A188-CC218865718A}" dt="2022-11-29T19:07:35.781" v="279" actId="478"/>
          <ac:grpSpMkLst>
            <pc:docMk/>
            <pc:sldMk cId="0" sldId="256"/>
            <ac:grpSpMk id="512" creationId="{C01E1449-6344-B39C-0339-3E4D537102E0}"/>
          </ac:grpSpMkLst>
        </pc:grpChg>
        <pc:grpChg chg="mod">
          <ac:chgData name="Nicholas Pellegrino" userId="b49ed45e-6294-4b4c-abca-28eb42d90bed" providerId="ADAL" clId="{E1B7E7BE-E282-4DE4-A188-CC218865718A}" dt="2022-11-29T19:06:13.546" v="272"/>
          <ac:grpSpMkLst>
            <pc:docMk/>
            <pc:sldMk cId="0" sldId="256"/>
            <ac:grpSpMk id="517" creationId="{F86726F3-790C-6886-4A42-B33DB31F6CCE}"/>
          </ac:grpSpMkLst>
        </pc:grpChg>
        <pc:grpChg chg="mod">
          <ac:chgData name="Nicholas Pellegrino" userId="b49ed45e-6294-4b4c-abca-28eb42d90bed" providerId="ADAL" clId="{E1B7E7BE-E282-4DE4-A188-CC218865718A}" dt="2022-11-29T19:06:13.546" v="272"/>
          <ac:grpSpMkLst>
            <pc:docMk/>
            <pc:sldMk cId="0" sldId="256"/>
            <ac:grpSpMk id="518" creationId="{0F1F36E5-1D9E-024D-37EE-3EE66BEB133A}"/>
          </ac:grpSpMkLst>
        </pc:grpChg>
        <pc:grpChg chg="mod">
          <ac:chgData name="Nicholas Pellegrino" userId="b49ed45e-6294-4b4c-abca-28eb42d90bed" providerId="ADAL" clId="{E1B7E7BE-E282-4DE4-A188-CC218865718A}" dt="2022-11-29T19:06:13.546" v="272"/>
          <ac:grpSpMkLst>
            <pc:docMk/>
            <pc:sldMk cId="0" sldId="256"/>
            <ac:grpSpMk id="520" creationId="{DF3B8386-1090-8132-CC61-458C78C5D28B}"/>
          </ac:grpSpMkLst>
        </pc:grpChg>
        <pc:picChg chg="add del mod">
          <ac:chgData name="Nicholas Pellegrino" userId="b49ed45e-6294-4b4c-abca-28eb42d90bed" providerId="ADAL" clId="{E1B7E7BE-E282-4DE4-A188-CC218865718A}" dt="2022-11-29T18:57:53.875" v="218" actId="478"/>
          <ac:picMkLst>
            <pc:docMk/>
            <pc:sldMk cId="0" sldId="256"/>
            <ac:picMk id="6" creationId="{9F3EA0A0-5383-B93A-9A80-EF93CC7C8A26}"/>
          </ac:picMkLst>
        </pc:picChg>
        <pc:picChg chg="add del mod">
          <ac:chgData name="Nicholas Pellegrino" userId="b49ed45e-6294-4b4c-abca-28eb42d90bed" providerId="ADAL" clId="{E1B7E7BE-E282-4DE4-A188-CC218865718A}" dt="2022-12-02T06:16:44.319" v="2732"/>
          <ac:picMkLst>
            <pc:docMk/>
            <pc:sldMk cId="0" sldId="256"/>
            <ac:picMk id="7" creationId="{13091D55-2771-0238-DFCC-6C79B22183E6}"/>
          </ac:picMkLst>
        </pc:picChg>
        <pc:picChg chg="add del mod">
          <ac:chgData name="Nicholas Pellegrino" userId="b49ed45e-6294-4b4c-abca-28eb42d90bed" providerId="ADAL" clId="{E1B7E7BE-E282-4DE4-A188-CC218865718A}" dt="2022-11-29T18:58:54.961" v="227" actId="338"/>
          <ac:picMkLst>
            <pc:docMk/>
            <pc:sldMk cId="0" sldId="256"/>
            <ac:picMk id="8" creationId="{FC491A6A-4E15-21CF-4555-9D321A99E09C}"/>
          </ac:picMkLst>
        </pc:picChg>
        <pc:picChg chg="del">
          <ac:chgData name="Nicholas Pellegrino" userId="b49ed45e-6294-4b4c-abca-28eb42d90bed" providerId="ADAL" clId="{E1B7E7BE-E282-4DE4-A188-CC218865718A}" dt="2022-11-29T18:43:20.381" v="146" actId="478"/>
          <ac:picMkLst>
            <pc:docMk/>
            <pc:sldMk cId="0" sldId="256"/>
            <ac:picMk id="98" creationId="{00000000-0000-0000-0000-000000000000}"/>
          </ac:picMkLst>
        </pc:picChg>
        <pc:picChg chg="del">
          <ac:chgData name="Nicholas Pellegrino" userId="b49ed45e-6294-4b4c-abca-28eb42d90bed" providerId="ADAL" clId="{E1B7E7BE-E282-4DE4-A188-CC218865718A}" dt="2022-11-29T18:44:27.131" v="163" actId="478"/>
          <ac:picMkLst>
            <pc:docMk/>
            <pc:sldMk cId="0" sldId="256"/>
            <ac:picMk id="99" creationId="{00000000-0000-0000-0000-000000000000}"/>
          </ac:picMkLst>
        </pc:picChg>
        <pc:picChg chg="del">
          <ac:chgData name="Nicholas Pellegrino" userId="b49ed45e-6294-4b4c-abca-28eb42d90bed" providerId="ADAL" clId="{E1B7E7BE-E282-4DE4-A188-CC218865718A}" dt="2022-11-29T18:44:33.552" v="169" actId="478"/>
          <ac:picMkLst>
            <pc:docMk/>
            <pc:sldMk cId="0" sldId="256"/>
            <ac:picMk id="100" creationId="{00000000-0000-0000-0000-000000000000}"/>
          </ac:picMkLst>
        </pc:picChg>
        <pc:picChg chg="del">
          <ac:chgData name="Nicholas Pellegrino" userId="b49ed45e-6294-4b4c-abca-28eb42d90bed" providerId="ADAL" clId="{E1B7E7BE-E282-4DE4-A188-CC218865718A}" dt="2022-11-29T18:44:32.086" v="167" actId="478"/>
          <ac:picMkLst>
            <pc:docMk/>
            <pc:sldMk cId="0" sldId="256"/>
            <ac:picMk id="110" creationId="{00000000-0000-0000-0000-000000000000}"/>
          </ac:picMkLst>
        </pc:picChg>
        <pc:picChg chg="del">
          <ac:chgData name="Nicholas Pellegrino" userId="b49ed45e-6294-4b4c-abca-28eb42d90bed" providerId="ADAL" clId="{E1B7E7BE-E282-4DE4-A188-CC218865718A}" dt="2022-11-29T18:44:32.982" v="168" actId="478"/>
          <ac:picMkLst>
            <pc:docMk/>
            <pc:sldMk cId="0" sldId="256"/>
            <ac:picMk id="113" creationId="{00000000-0000-0000-0000-000000000000}"/>
          </ac:picMkLst>
        </pc:picChg>
        <pc:picChg chg="del">
          <ac:chgData name="Nicholas Pellegrino" userId="b49ed45e-6294-4b4c-abca-28eb42d90bed" providerId="ADAL" clId="{E1B7E7BE-E282-4DE4-A188-CC218865718A}" dt="2022-11-29T18:45:20.702" v="182" actId="478"/>
          <ac:picMkLst>
            <pc:docMk/>
            <pc:sldMk cId="0" sldId="256"/>
            <ac:picMk id="128" creationId="{00000000-0000-0000-0000-000000000000}"/>
          </ac:picMkLst>
        </pc:picChg>
        <pc:picChg chg="del">
          <ac:chgData name="Nicholas Pellegrino" userId="b49ed45e-6294-4b4c-abca-28eb42d90bed" providerId="ADAL" clId="{E1B7E7BE-E282-4DE4-A188-CC218865718A}" dt="2022-11-29T18:45:14.396" v="175" actId="478"/>
          <ac:picMkLst>
            <pc:docMk/>
            <pc:sldMk cId="0" sldId="256"/>
            <ac:picMk id="129" creationId="{00000000-0000-0000-0000-000000000000}"/>
          </ac:picMkLst>
        </pc:picChg>
        <pc:picChg chg="del">
          <ac:chgData name="Nicholas Pellegrino" userId="b49ed45e-6294-4b4c-abca-28eb42d90bed" providerId="ADAL" clId="{E1B7E7BE-E282-4DE4-A188-CC218865718A}" dt="2022-11-29T18:45:35.797" v="194" actId="478"/>
          <ac:picMkLst>
            <pc:docMk/>
            <pc:sldMk cId="0" sldId="256"/>
            <ac:picMk id="130" creationId="{00000000-0000-0000-0000-000000000000}"/>
          </ac:picMkLst>
        </pc:picChg>
        <pc:picChg chg="mod">
          <ac:chgData name="Nicholas Pellegrino" userId="b49ed45e-6294-4b4c-abca-28eb42d90bed" providerId="ADAL" clId="{E1B7E7BE-E282-4DE4-A188-CC218865718A}" dt="2022-11-29T18:58:54.961" v="227" actId="338"/>
          <ac:picMkLst>
            <pc:docMk/>
            <pc:sldMk cId="0" sldId="256"/>
            <ac:picMk id="158" creationId="{00000000-0000-0000-0000-000000000000}"/>
          </ac:picMkLst>
        </pc:picChg>
        <pc:picChg chg="mod">
          <ac:chgData name="Nicholas Pellegrino" userId="b49ed45e-6294-4b4c-abca-28eb42d90bed" providerId="ADAL" clId="{E1B7E7BE-E282-4DE4-A188-CC218865718A}" dt="2022-12-02T20:25:52.586" v="4589"/>
          <ac:picMkLst>
            <pc:docMk/>
            <pc:sldMk cId="0" sldId="256"/>
            <ac:picMk id="159" creationId="{00000000-0000-0000-0000-000000000000}"/>
          </ac:picMkLst>
        </pc:picChg>
        <pc:picChg chg="add del mod">
          <ac:chgData name="Nicholas Pellegrino" userId="b49ed45e-6294-4b4c-abca-28eb42d90bed" providerId="ADAL" clId="{E1B7E7BE-E282-4DE4-A188-CC218865718A}" dt="2022-11-29T19:04:14.654" v="253" actId="478"/>
          <ac:picMkLst>
            <pc:docMk/>
            <pc:sldMk cId="0" sldId="256"/>
            <ac:picMk id="509" creationId="{D625949B-FF5A-8E19-2954-34BEE73DDC08}"/>
          </ac:picMkLst>
        </pc:picChg>
        <pc:picChg chg="add mod">
          <ac:chgData name="Nicholas Pellegrino" userId="b49ed45e-6294-4b4c-abca-28eb42d90bed" providerId="ADAL" clId="{E1B7E7BE-E282-4DE4-A188-CC218865718A}" dt="2022-12-02T06:27:35.951" v="3382" actId="1076"/>
          <ac:picMkLst>
            <pc:docMk/>
            <pc:sldMk cId="0" sldId="256"/>
            <ac:picMk id="511" creationId="{83BAF31F-7BA4-CA5A-9282-2CA3CE18562B}"/>
          </ac:picMkLst>
        </pc:picChg>
        <pc:picChg chg="mod">
          <ac:chgData name="Nicholas Pellegrino" userId="b49ed45e-6294-4b4c-abca-28eb42d90bed" providerId="ADAL" clId="{E1B7E7BE-E282-4DE4-A188-CC218865718A}" dt="2022-11-29T19:06:17.012" v="274" actId="1076"/>
          <ac:picMkLst>
            <pc:docMk/>
            <pc:sldMk cId="0" sldId="256"/>
            <ac:picMk id="513" creationId="{6276ED05-A3E8-DE25-BC05-EA070552CA5A}"/>
          </ac:picMkLst>
        </pc:picChg>
        <pc:picChg chg="mod">
          <ac:chgData name="Nicholas Pellegrino" userId="b49ed45e-6294-4b4c-abca-28eb42d90bed" providerId="ADAL" clId="{E1B7E7BE-E282-4DE4-A188-CC218865718A}" dt="2022-11-29T19:06:13.546" v="272"/>
          <ac:picMkLst>
            <pc:docMk/>
            <pc:sldMk cId="0" sldId="256"/>
            <ac:picMk id="519" creationId="{67547E2D-6976-E107-AEBD-470D75987573}"/>
          </ac:picMkLst>
        </pc:picChg>
        <pc:picChg chg="mod">
          <ac:chgData name="Nicholas Pellegrino" userId="b49ed45e-6294-4b4c-abca-28eb42d90bed" providerId="ADAL" clId="{E1B7E7BE-E282-4DE4-A188-CC218865718A}" dt="2022-11-29T19:06:13.546" v="272"/>
          <ac:picMkLst>
            <pc:docMk/>
            <pc:sldMk cId="0" sldId="256"/>
            <ac:picMk id="521" creationId="{05F53097-11A5-5CF2-5280-C3FF722ED2A2}"/>
          </ac:picMkLst>
        </pc:picChg>
        <pc:picChg chg="add mod">
          <ac:chgData name="Nicholas Pellegrino" userId="b49ed45e-6294-4b4c-abca-28eb42d90bed" providerId="ADAL" clId="{E1B7E7BE-E282-4DE4-A188-CC218865718A}" dt="2022-12-02T06:26:28.771" v="3374" actId="1038"/>
          <ac:picMkLst>
            <pc:docMk/>
            <pc:sldMk cId="0" sldId="256"/>
            <ac:picMk id="535" creationId="{A5050539-27BE-E7EB-5166-54118A73C608}"/>
          </ac:picMkLst>
        </pc:picChg>
        <pc:picChg chg="add mod">
          <ac:chgData name="Nicholas Pellegrino" userId="b49ed45e-6294-4b4c-abca-28eb42d90bed" providerId="ADAL" clId="{E1B7E7BE-E282-4DE4-A188-CC218865718A}" dt="2022-12-02T06:26:41.405" v="3375" actId="1076"/>
          <ac:picMkLst>
            <pc:docMk/>
            <pc:sldMk cId="0" sldId="256"/>
            <ac:picMk id="538" creationId="{3028E545-2A8A-907F-1CD6-B4EBBB9F0BEC}"/>
          </ac:picMkLst>
        </pc:picChg>
        <pc:cxnChg chg="mod">
          <ac:chgData name="Nicholas Pellegrino" userId="b49ed45e-6294-4b4c-abca-28eb42d90bed" providerId="ADAL" clId="{E1B7E7BE-E282-4DE4-A188-CC218865718A}" dt="2022-12-02T20:52:38.562" v="4613"/>
          <ac:cxnSpMkLst>
            <pc:docMk/>
            <pc:sldMk cId="0" sldId="256"/>
            <ac:cxnSpMk id="11" creationId="{F21602D4-114B-D9C0-E59C-9B620A4E44D2}"/>
          </ac:cxnSpMkLst>
        </pc:cxnChg>
        <pc:cxnChg chg="del">
          <ac:chgData name="Nicholas Pellegrino" userId="b49ed45e-6294-4b4c-abca-28eb42d90bed" providerId="ADAL" clId="{E1B7E7BE-E282-4DE4-A188-CC218865718A}" dt="2022-11-29T18:44:31.576" v="166" actId="478"/>
          <ac:cxnSpMkLst>
            <pc:docMk/>
            <pc:sldMk cId="0" sldId="256"/>
            <ac:cxnSpMk id="111" creationId="{00000000-0000-0000-0000-000000000000}"/>
          </ac:cxnSpMkLst>
        </pc:cxnChg>
        <pc:cxnChg chg="del">
          <ac:chgData name="Nicholas Pellegrino" userId="b49ed45e-6294-4b4c-abca-28eb42d90bed" providerId="ADAL" clId="{E1B7E7BE-E282-4DE4-A188-CC218865718A}" dt="2022-11-29T18:44:34.185" v="170" actId="478"/>
          <ac:cxnSpMkLst>
            <pc:docMk/>
            <pc:sldMk cId="0" sldId="256"/>
            <ac:cxnSpMk id="112" creationId="{00000000-0000-0000-0000-000000000000}"/>
          </ac:cxnSpMkLst>
        </pc:cxnChg>
        <pc:cxnChg chg="del mod">
          <ac:chgData name="Nicholas Pellegrino" userId="b49ed45e-6294-4b4c-abca-28eb42d90bed" providerId="ADAL" clId="{E1B7E7BE-E282-4DE4-A188-CC218865718A}" dt="2022-11-29T18:45:31.474" v="192" actId="478"/>
          <ac:cxnSpMkLst>
            <pc:docMk/>
            <pc:sldMk cId="0" sldId="256"/>
            <ac:cxnSpMk id="133" creationId="{00000000-0000-0000-0000-000000000000}"/>
          </ac:cxnSpMkLst>
        </pc:cxnChg>
        <pc:cxnChg chg="del mod">
          <ac:chgData name="Nicholas Pellegrino" userId="b49ed45e-6294-4b4c-abca-28eb42d90bed" providerId="ADAL" clId="{E1B7E7BE-E282-4DE4-A188-CC218865718A}" dt="2022-11-29T18:45:37.026" v="195" actId="478"/>
          <ac:cxnSpMkLst>
            <pc:docMk/>
            <pc:sldMk cId="0" sldId="256"/>
            <ac:cxnSpMk id="135" creationId="{00000000-0000-0000-0000-000000000000}"/>
          </ac:cxnSpMkLst>
        </pc:cxnChg>
        <pc:cxnChg chg="del mod">
          <ac:chgData name="Nicholas Pellegrino" userId="b49ed45e-6294-4b4c-abca-28eb42d90bed" providerId="ADAL" clId="{E1B7E7BE-E282-4DE4-A188-CC218865718A}" dt="2022-11-29T18:45:37.979" v="196" actId="478"/>
          <ac:cxnSpMkLst>
            <pc:docMk/>
            <pc:sldMk cId="0" sldId="256"/>
            <ac:cxnSpMk id="137" creationId="{00000000-0000-0000-0000-000000000000}"/>
          </ac:cxnSpMkLst>
        </pc:cxnChg>
        <pc:cxnChg chg="del mod">
          <ac:chgData name="Nicholas Pellegrino" userId="b49ed45e-6294-4b4c-abca-28eb42d90bed" providerId="ADAL" clId="{E1B7E7BE-E282-4DE4-A188-CC218865718A}" dt="2022-11-29T18:45:15.268" v="176" actId="478"/>
          <ac:cxnSpMkLst>
            <pc:docMk/>
            <pc:sldMk cId="0" sldId="256"/>
            <ac:cxnSpMk id="138" creationId="{00000000-0000-0000-0000-000000000000}"/>
          </ac:cxnSpMkLst>
        </pc:cxnChg>
        <pc:cxnChg chg="del mod">
          <ac:chgData name="Nicholas Pellegrino" userId="b49ed45e-6294-4b4c-abca-28eb42d90bed" providerId="ADAL" clId="{E1B7E7BE-E282-4DE4-A188-CC218865718A}" dt="2022-11-29T18:45:20.189" v="181" actId="478"/>
          <ac:cxnSpMkLst>
            <pc:docMk/>
            <pc:sldMk cId="0" sldId="256"/>
            <ac:cxnSpMk id="141" creationId="{00000000-0000-0000-0000-000000000000}"/>
          </ac:cxnSpMkLst>
        </pc:cxnChg>
        <pc:cxnChg chg="del mod">
          <ac:chgData name="Nicholas Pellegrino" userId="b49ed45e-6294-4b4c-abca-28eb42d90bed" providerId="ADAL" clId="{E1B7E7BE-E282-4DE4-A188-CC218865718A}" dt="2022-11-29T18:45:24.486" v="187" actId="478"/>
          <ac:cxnSpMkLst>
            <pc:docMk/>
            <pc:sldMk cId="0" sldId="256"/>
            <ac:cxnSpMk id="144" creationId="{00000000-0000-0000-0000-000000000000}"/>
          </ac:cxnSpMkLst>
        </pc:cxnChg>
        <pc:cxnChg chg="del mod">
          <ac:chgData name="Nicholas Pellegrino" userId="b49ed45e-6294-4b4c-abca-28eb42d90bed" providerId="ADAL" clId="{E1B7E7BE-E282-4DE4-A188-CC218865718A}" dt="2022-11-29T18:45:21.362" v="183" actId="478"/>
          <ac:cxnSpMkLst>
            <pc:docMk/>
            <pc:sldMk cId="0" sldId="256"/>
            <ac:cxnSpMk id="145" creationId="{00000000-0000-0000-0000-000000000000}"/>
          </ac:cxnSpMkLst>
        </pc:cxnChg>
        <pc:cxnChg chg="del mod">
          <ac:chgData name="Nicholas Pellegrino" userId="b49ed45e-6294-4b4c-abca-28eb42d90bed" providerId="ADAL" clId="{E1B7E7BE-E282-4DE4-A188-CC218865718A}" dt="2022-11-29T18:45:22.163" v="184" actId="478"/>
          <ac:cxnSpMkLst>
            <pc:docMk/>
            <pc:sldMk cId="0" sldId="256"/>
            <ac:cxnSpMk id="146" creationId="{00000000-0000-0000-0000-000000000000}"/>
          </ac:cxnSpMkLst>
        </pc:cxnChg>
        <pc:cxnChg chg="mod">
          <ac:chgData name="Nicholas Pellegrino" userId="b49ed45e-6294-4b4c-abca-28eb42d90bed" providerId="ADAL" clId="{E1B7E7BE-E282-4DE4-A188-CC218865718A}" dt="2022-11-29T18:58:54.961" v="227" actId="338"/>
          <ac:cxnSpMkLst>
            <pc:docMk/>
            <pc:sldMk cId="0" sldId="256"/>
            <ac:cxnSpMk id="150" creationId="{00000000-0000-0000-0000-000000000000}"/>
          </ac:cxnSpMkLst>
        </pc:cxnChg>
        <pc:cxnChg chg="mod">
          <ac:chgData name="Nicholas Pellegrino" userId="b49ed45e-6294-4b4c-abca-28eb42d90bed" providerId="ADAL" clId="{E1B7E7BE-E282-4DE4-A188-CC218865718A}" dt="2022-11-29T18:58:54.961" v="227" actId="338"/>
          <ac:cxnSpMkLst>
            <pc:docMk/>
            <pc:sldMk cId="0" sldId="256"/>
            <ac:cxnSpMk id="153" creationId="{00000000-0000-0000-0000-000000000000}"/>
          </ac:cxnSpMkLst>
        </pc:cxnChg>
        <pc:cxnChg chg="del mod topLvl">
          <ac:chgData name="Nicholas Pellegrino" userId="b49ed45e-6294-4b4c-abca-28eb42d90bed" providerId="ADAL" clId="{E1B7E7BE-E282-4DE4-A188-CC218865718A}" dt="2022-12-02T20:53:21.079" v="4638" actId="478"/>
          <ac:cxnSpMkLst>
            <pc:docMk/>
            <pc:sldMk cId="0" sldId="256"/>
            <ac:cxnSpMk id="156" creationId="{00000000-0000-0000-0000-000000000000}"/>
          </ac:cxnSpMkLst>
        </pc:cxnChg>
        <pc:cxnChg chg="mod">
          <ac:chgData name="Nicholas Pellegrino" userId="b49ed45e-6294-4b4c-abca-28eb42d90bed" providerId="ADAL" clId="{E1B7E7BE-E282-4DE4-A188-CC218865718A}" dt="2022-11-29T19:06:13.546" v="272"/>
          <ac:cxnSpMkLst>
            <pc:docMk/>
            <pc:sldMk cId="0" sldId="256"/>
            <ac:cxnSpMk id="524" creationId="{17BBBA5B-B0E9-B488-7AEC-E3A21E38B9DF}"/>
          </ac:cxnSpMkLst>
        </pc:cxnChg>
        <pc:cxnChg chg="mod">
          <ac:chgData name="Nicholas Pellegrino" userId="b49ed45e-6294-4b4c-abca-28eb42d90bed" providerId="ADAL" clId="{E1B7E7BE-E282-4DE4-A188-CC218865718A}" dt="2022-11-29T19:06:13.546" v="272"/>
          <ac:cxnSpMkLst>
            <pc:docMk/>
            <pc:sldMk cId="0" sldId="256"/>
            <ac:cxnSpMk id="525" creationId="{27428B93-5E22-8A11-8182-7531AC25C4BD}"/>
          </ac:cxnSpMkLst>
        </pc:cxnChg>
        <pc:cxnChg chg="mod">
          <ac:chgData name="Nicholas Pellegrino" userId="b49ed45e-6294-4b4c-abca-28eb42d90bed" providerId="ADAL" clId="{E1B7E7BE-E282-4DE4-A188-CC218865718A}" dt="2022-11-29T19:06:13.546" v="272"/>
          <ac:cxnSpMkLst>
            <pc:docMk/>
            <pc:sldMk cId="0" sldId="256"/>
            <ac:cxnSpMk id="526" creationId="{D84CEC66-C4A3-D28B-4508-DA040B1DDDA5}"/>
          </ac:cxnSpMkLst>
        </pc:cxnChg>
      </pc:sldChg>
      <pc:sldChg chg="addSp delSp modSp new del mod modClrScheme chgLayout">
        <pc:chgData name="Nicholas Pellegrino" userId="b49ed45e-6294-4b4c-abca-28eb42d90bed" providerId="ADAL" clId="{E1B7E7BE-E282-4DE4-A188-CC218865718A}" dt="2022-11-29T19:07:37.310" v="280" actId="47"/>
        <pc:sldMkLst>
          <pc:docMk/>
          <pc:sldMk cId="3978289794" sldId="257"/>
        </pc:sldMkLst>
        <pc:spChg chg="del">
          <ac:chgData name="Nicholas Pellegrino" userId="b49ed45e-6294-4b4c-abca-28eb42d90bed" providerId="ADAL" clId="{E1B7E7BE-E282-4DE4-A188-CC218865718A}" dt="2022-11-29T19:04:56.953" v="263" actId="700"/>
          <ac:spMkLst>
            <pc:docMk/>
            <pc:sldMk cId="3978289794" sldId="257"/>
            <ac:spMk id="2" creationId="{240AD7BE-9BCE-3B0B-2613-E502974D07A9}"/>
          </ac:spMkLst>
        </pc:spChg>
        <pc:spChg chg="del">
          <ac:chgData name="Nicholas Pellegrino" userId="b49ed45e-6294-4b4c-abca-28eb42d90bed" providerId="ADAL" clId="{E1B7E7BE-E282-4DE4-A188-CC218865718A}" dt="2022-11-29T19:04:56.953" v="263" actId="700"/>
          <ac:spMkLst>
            <pc:docMk/>
            <pc:sldMk cId="3978289794" sldId="257"/>
            <ac:spMk id="3" creationId="{DDBAE0C3-C97F-A652-FA8B-60E524C742AD}"/>
          </ac:spMkLst>
        </pc:spChg>
        <pc:spChg chg="add mod">
          <ac:chgData name="Nicholas Pellegrino" userId="b49ed45e-6294-4b4c-abca-28eb42d90bed" providerId="ADAL" clId="{E1B7E7BE-E282-4DE4-A188-CC218865718A}" dt="2022-11-29T19:05:08.995" v="267" actId="34135"/>
          <ac:spMkLst>
            <pc:docMk/>
            <pc:sldMk cId="3978289794" sldId="257"/>
            <ac:spMk id="5" creationId="{E9440981-743A-6238-A3A1-43BE48E054D0}"/>
          </ac:spMkLst>
        </pc:spChg>
        <pc:spChg chg="add mod">
          <ac:chgData name="Nicholas Pellegrino" userId="b49ed45e-6294-4b4c-abca-28eb42d90bed" providerId="ADAL" clId="{E1B7E7BE-E282-4DE4-A188-CC218865718A}" dt="2022-11-29T19:05:08.995" v="267" actId="34135"/>
          <ac:spMkLst>
            <pc:docMk/>
            <pc:sldMk cId="3978289794" sldId="257"/>
            <ac:spMk id="6" creationId="{D5131336-3E92-D475-72CA-7A59394B9F3E}"/>
          </ac:spMkLst>
        </pc:spChg>
        <pc:spChg chg="add mod">
          <ac:chgData name="Nicholas Pellegrino" userId="b49ed45e-6294-4b4c-abca-28eb42d90bed" providerId="ADAL" clId="{E1B7E7BE-E282-4DE4-A188-CC218865718A}" dt="2022-11-29T19:05:08.995" v="267" actId="34135"/>
          <ac:spMkLst>
            <pc:docMk/>
            <pc:sldMk cId="3978289794" sldId="257"/>
            <ac:spMk id="7" creationId="{399DE4C5-39EC-1FA2-5679-28621D98EDA5}"/>
          </ac:spMkLst>
        </pc:spChg>
        <pc:spChg chg="mod">
          <ac:chgData name="Nicholas Pellegrino" userId="b49ed45e-6294-4b4c-abca-28eb42d90bed" providerId="ADAL" clId="{E1B7E7BE-E282-4DE4-A188-CC218865718A}" dt="2022-11-29T19:05:08.995" v="267" actId="34135"/>
          <ac:spMkLst>
            <pc:docMk/>
            <pc:sldMk cId="3978289794" sldId="257"/>
            <ac:spMk id="9" creationId="{59F81B78-C3FA-D31C-DFA1-F6E34C186CA4}"/>
          </ac:spMkLst>
        </pc:spChg>
        <pc:spChg chg="mod">
          <ac:chgData name="Nicholas Pellegrino" userId="b49ed45e-6294-4b4c-abca-28eb42d90bed" providerId="ADAL" clId="{E1B7E7BE-E282-4DE4-A188-CC218865718A}" dt="2022-11-29T19:05:08.995" v="267" actId="34135"/>
          <ac:spMkLst>
            <pc:docMk/>
            <pc:sldMk cId="3978289794" sldId="257"/>
            <ac:spMk id="10" creationId="{30E9C8C5-9789-6CDF-4338-0B26342FD1BB}"/>
          </ac:spMkLst>
        </pc:spChg>
        <pc:spChg chg="mod">
          <ac:chgData name="Nicholas Pellegrino" userId="b49ed45e-6294-4b4c-abca-28eb42d90bed" providerId="ADAL" clId="{E1B7E7BE-E282-4DE4-A188-CC218865718A}" dt="2022-11-29T19:05:08.995" v="267" actId="34135"/>
          <ac:spMkLst>
            <pc:docMk/>
            <pc:sldMk cId="3978289794" sldId="257"/>
            <ac:spMk id="11" creationId="{8A0F2A73-5374-CDEE-6C84-37451ECA94F1}"/>
          </ac:spMkLst>
        </pc:spChg>
        <pc:spChg chg="mod">
          <ac:chgData name="Nicholas Pellegrino" userId="b49ed45e-6294-4b4c-abca-28eb42d90bed" providerId="ADAL" clId="{E1B7E7BE-E282-4DE4-A188-CC218865718A}" dt="2022-11-29T19:05:08.995" v="267" actId="34135"/>
          <ac:spMkLst>
            <pc:docMk/>
            <pc:sldMk cId="3978289794" sldId="257"/>
            <ac:spMk id="12" creationId="{3801F9DB-BF97-4533-F363-9AECCBE4E780}"/>
          </ac:spMkLst>
        </pc:spChg>
        <pc:spChg chg="mod">
          <ac:chgData name="Nicholas Pellegrino" userId="b49ed45e-6294-4b4c-abca-28eb42d90bed" providerId="ADAL" clId="{E1B7E7BE-E282-4DE4-A188-CC218865718A}" dt="2022-11-29T19:05:08.995" v="267" actId="34135"/>
          <ac:spMkLst>
            <pc:docMk/>
            <pc:sldMk cId="3978289794" sldId="257"/>
            <ac:spMk id="13" creationId="{ED0FBD2C-0A98-AECA-3B7C-8A695BE8800D}"/>
          </ac:spMkLst>
        </pc:spChg>
        <pc:spChg chg="mod">
          <ac:chgData name="Nicholas Pellegrino" userId="b49ed45e-6294-4b4c-abca-28eb42d90bed" providerId="ADAL" clId="{E1B7E7BE-E282-4DE4-A188-CC218865718A}" dt="2022-11-29T19:05:08.995" v="267" actId="34135"/>
          <ac:spMkLst>
            <pc:docMk/>
            <pc:sldMk cId="3978289794" sldId="257"/>
            <ac:spMk id="17" creationId="{1105378E-F663-C57A-40D2-38A51AA5901D}"/>
          </ac:spMkLst>
        </pc:spChg>
        <pc:spChg chg="mod">
          <ac:chgData name="Nicholas Pellegrino" userId="b49ed45e-6294-4b4c-abca-28eb42d90bed" providerId="ADAL" clId="{E1B7E7BE-E282-4DE4-A188-CC218865718A}" dt="2022-11-29T19:05:08.995" v="267" actId="34135"/>
          <ac:spMkLst>
            <pc:docMk/>
            <pc:sldMk cId="3978289794" sldId="257"/>
            <ac:spMk id="18" creationId="{5C41BBFB-F82A-79DF-A589-D719EC880CB0}"/>
          </ac:spMkLst>
        </pc:spChg>
        <pc:spChg chg="mod">
          <ac:chgData name="Nicholas Pellegrino" userId="b49ed45e-6294-4b4c-abca-28eb42d90bed" providerId="ADAL" clId="{E1B7E7BE-E282-4DE4-A188-CC218865718A}" dt="2022-11-29T19:05:08.995" v="267" actId="34135"/>
          <ac:spMkLst>
            <pc:docMk/>
            <pc:sldMk cId="3978289794" sldId="257"/>
            <ac:spMk id="22" creationId="{1894BEE2-76C7-F531-4D09-2479629A1315}"/>
          </ac:spMkLst>
        </pc:spChg>
        <pc:spChg chg="mod">
          <ac:chgData name="Nicholas Pellegrino" userId="b49ed45e-6294-4b4c-abca-28eb42d90bed" providerId="ADAL" clId="{E1B7E7BE-E282-4DE4-A188-CC218865718A}" dt="2022-11-29T19:05:08.995" v="267" actId="34135"/>
          <ac:spMkLst>
            <pc:docMk/>
            <pc:sldMk cId="3978289794" sldId="257"/>
            <ac:spMk id="23" creationId="{0F44EDAA-B8F2-58AD-812D-BE7B7895405E}"/>
          </ac:spMkLst>
        </pc:spChg>
        <pc:grpChg chg="add mod">
          <ac:chgData name="Nicholas Pellegrino" userId="b49ed45e-6294-4b4c-abca-28eb42d90bed" providerId="ADAL" clId="{E1B7E7BE-E282-4DE4-A188-CC218865718A}" dt="2022-11-29T19:05:08.995" v="267" actId="34135"/>
          <ac:grpSpMkLst>
            <pc:docMk/>
            <pc:sldMk cId="3978289794" sldId="257"/>
            <ac:grpSpMk id="8" creationId="{118BF329-3424-70D6-EC63-50889B5AB6E8}"/>
          </ac:grpSpMkLst>
        </pc:grpChg>
        <pc:grpChg chg="add mod">
          <ac:chgData name="Nicholas Pellegrino" userId="b49ed45e-6294-4b4c-abca-28eb42d90bed" providerId="ADAL" clId="{E1B7E7BE-E282-4DE4-A188-CC218865718A}" dt="2022-11-29T19:05:08.995" v="267" actId="34135"/>
          <ac:grpSpMkLst>
            <pc:docMk/>
            <pc:sldMk cId="3978289794" sldId="257"/>
            <ac:grpSpMk id="14" creationId="{EBE2C3E0-A080-764A-9F5E-7651D615E7E9}"/>
          </ac:grpSpMkLst>
        </pc:grpChg>
        <pc:grpChg chg="add mod">
          <ac:chgData name="Nicholas Pellegrino" userId="b49ed45e-6294-4b4c-abca-28eb42d90bed" providerId="ADAL" clId="{E1B7E7BE-E282-4DE4-A188-CC218865718A}" dt="2022-11-29T19:05:08.995" v="267" actId="34135"/>
          <ac:grpSpMkLst>
            <pc:docMk/>
            <pc:sldMk cId="3978289794" sldId="257"/>
            <ac:grpSpMk id="20" creationId="{260C8EBF-1EA1-8DA6-8346-9E3DD9393D1F}"/>
          </ac:grpSpMkLst>
        </pc:grpChg>
        <pc:grpChg chg="add del mod">
          <ac:chgData name="Nicholas Pellegrino" userId="b49ed45e-6294-4b4c-abca-28eb42d90bed" providerId="ADAL" clId="{E1B7E7BE-E282-4DE4-A188-CC218865718A}" dt="2022-11-29T19:06:10.904" v="271" actId="21"/>
          <ac:grpSpMkLst>
            <pc:docMk/>
            <pc:sldMk cId="3978289794" sldId="257"/>
            <ac:grpSpMk id="25" creationId="{510E3961-A86E-9624-2ECE-89EA8FA10D73}"/>
          </ac:grpSpMkLst>
        </pc:grpChg>
        <pc:picChg chg="add mod">
          <ac:chgData name="Nicholas Pellegrino" userId="b49ed45e-6294-4b4c-abca-28eb42d90bed" providerId="ADAL" clId="{E1B7E7BE-E282-4DE4-A188-CC218865718A}" dt="2022-11-29T19:05:08.995" v="267" actId="34135"/>
          <ac:picMkLst>
            <pc:docMk/>
            <pc:sldMk cId="3978289794" sldId="257"/>
            <ac:picMk id="4" creationId="{09FB1952-C069-9F64-E160-C985D69751B4}"/>
          </ac:picMkLst>
        </pc:picChg>
        <pc:picChg chg="add mod">
          <ac:chgData name="Nicholas Pellegrino" userId="b49ed45e-6294-4b4c-abca-28eb42d90bed" providerId="ADAL" clId="{E1B7E7BE-E282-4DE4-A188-CC218865718A}" dt="2022-11-29T19:05:08.995" v="267" actId="34135"/>
          <ac:picMkLst>
            <pc:docMk/>
            <pc:sldMk cId="3978289794" sldId="257"/>
            <ac:picMk id="19" creationId="{4F19472C-F724-F357-F37F-970FA76920EB}"/>
          </ac:picMkLst>
        </pc:picChg>
        <pc:picChg chg="mod">
          <ac:chgData name="Nicholas Pellegrino" userId="b49ed45e-6294-4b4c-abca-28eb42d90bed" providerId="ADAL" clId="{E1B7E7BE-E282-4DE4-A188-CC218865718A}" dt="2022-11-29T19:05:08.995" v="267" actId="34135"/>
          <ac:picMkLst>
            <pc:docMk/>
            <pc:sldMk cId="3978289794" sldId="257"/>
            <ac:picMk id="21" creationId="{7318D520-4BCF-9DE9-D776-827E89CA5A3F}"/>
          </ac:picMkLst>
        </pc:picChg>
        <pc:cxnChg chg="mod">
          <ac:chgData name="Nicholas Pellegrino" userId="b49ed45e-6294-4b4c-abca-28eb42d90bed" providerId="ADAL" clId="{E1B7E7BE-E282-4DE4-A188-CC218865718A}" dt="2022-11-29T19:05:08.995" v="267" actId="34135"/>
          <ac:cxnSpMkLst>
            <pc:docMk/>
            <pc:sldMk cId="3978289794" sldId="257"/>
            <ac:cxnSpMk id="15" creationId="{1C9561B5-882E-591E-0D5F-6485096D0694}"/>
          </ac:cxnSpMkLst>
        </pc:cxnChg>
        <pc:cxnChg chg="mod">
          <ac:chgData name="Nicholas Pellegrino" userId="b49ed45e-6294-4b4c-abca-28eb42d90bed" providerId="ADAL" clId="{E1B7E7BE-E282-4DE4-A188-CC218865718A}" dt="2022-11-29T19:05:08.995" v="267" actId="34135"/>
          <ac:cxnSpMkLst>
            <pc:docMk/>
            <pc:sldMk cId="3978289794" sldId="257"/>
            <ac:cxnSpMk id="16" creationId="{814B769E-7F79-6BF4-A860-AEB5B5C242ED}"/>
          </ac:cxnSpMkLst>
        </pc:cxnChg>
        <pc:cxnChg chg="mod">
          <ac:chgData name="Nicholas Pellegrino" userId="b49ed45e-6294-4b4c-abca-28eb42d90bed" providerId="ADAL" clId="{E1B7E7BE-E282-4DE4-A188-CC218865718A}" dt="2022-11-29T19:05:08.995" v="267" actId="34135"/>
          <ac:cxnSpMkLst>
            <pc:docMk/>
            <pc:sldMk cId="3978289794" sldId="257"/>
            <ac:cxnSpMk id="24" creationId="{405330C4-3739-160F-69BE-4682AE059B10}"/>
          </ac:cxnSpMkLst>
        </pc:cxnChg>
      </pc:sldChg>
      <pc:sldMasterChg chg="delSldLayout">
        <pc:chgData name="Nicholas Pellegrino" userId="b49ed45e-6294-4b4c-abca-28eb42d90bed" providerId="ADAL" clId="{E1B7E7BE-E282-4DE4-A188-CC218865718A}" dt="2022-11-29T19:07:37.310" v="280" actId="47"/>
        <pc:sldMasterMkLst>
          <pc:docMk/>
          <pc:sldMasterMk cId="0" sldId="2147483648"/>
        </pc:sldMasterMkLst>
        <pc:sldLayoutChg chg="del">
          <pc:chgData name="Nicholas Pellegrino" userId="b49ed45e-6294-4b4c-abca-28eb42d90bed" providerId="ADAL" clId="{E1B7E7BE-E282-4DE4-A188-CC218865718A}" dt="2022-11-29T19:07:37.310" v="280" actId="47"/>
          <pc:sldLayoutMkLst>
            <pc:docMk/>
            <pc:sldMasterMk cId="0" sldId="2147483648"/>
            <pc:sldLayoutMk cId="0" sldId="214748365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99"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dirty="0"/>
          </a:p>
        </p:txBody>
      </p:sp>
      <p:sp>
        <p:nvSpPr>
          <p:cNvPr id="82" name="Google Shape;82;p1: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9" name="Google Shape;89;p1"/>
          <p:cNvSpPr txBox="1"/>
          <p:nvPr/>
        </p:nvSpPr>
        <p:spPr>
          <a:xfrm>
            <a:off x="7238412" y="2518047"/>
            <a:ext cx="28363455" cy="808332"/>
          </a:xfrm>
          <a:prstGeom prst="rect">
            <a:avLst/>
          </a:prstGeom>
          <a:noFill/>
          <a:ln>
            <a:noFill/>
          </a:ln>
        </p:spPr>
        <p:txBody>
          <a:bodyPr spcFirstLastPara="1" wrap="square" lIns="69021" tIns="34497" rIns="69021" bIns="34497" anchor="t" anchorCtr="0">
            <a:spAutoFit/>
          </a:bodyPr>
          <a:lstStyle/>
          <a:p>
            <a:pPr algn="ctr"/>
            <a:r>
              <a:rPr lang="en-CA" sz="2400" b="1" dirty="0">
                <a:solidFill>
                  <a:schemeClr val="dk1"/>
                </a:solidFill>
                <a:latin typeface="Helvetica Neue"/>
                <a:ea typeface="Helvetica Neue"/>
                <a:cs typeface="Helvetica Neue"/>
                <a:sym typeface="Helvetica Neue"/>
              </a:rPr>
              <a:t>First </a:t>
            </a:r>
            <a:r>
              <a:rPr lang="en-CA" sz="2400" b="1" dirty="0" err="1">
                <a:solidFill>
                  <a:schemeClr val="dk1"/>
                </a:solidFill>
                <a:latin typeface="Helvetica Neue"/>
                <a:ea typeface="Helvetica Neue"/>
                <a:cs typeface="Helvetica Neue"/>
                <a:sym typeface="Helvetica Neue"/>
              </a:rPr>
              <a:t>Author</a:t>
            </a:r>
            <a:r>
              <a:rPr lang="en-CA" sz="2400" b="1" baseline="30000" dirty="0" err="1">
                <a:solidFill>
                  <a:schemeClr val="dk1"/>
                </a:solidFill>
                <a:latin typeface="Helvetica Neue"/>
                <a:ea typeface="Helvetica Neue"/>
                <a:cs typeface="Helvetica Neue"/>
                <a:sym typeface="Helvetica Neue"/>
              </a:rPr>
              <a:t>a</a:t>
            </a:r>
            <a:r>
              <a:rPr lang="en-CA" sz="2400" b="1" dirty="0">
                <a:solidFill>
                  <a:schemeClr val="dk1"/>
                </a:solidFill>
                <a:latin typeface="Helvetica Neue"/>
                <a:ea typeface="Helvetica Neue"/>
                <a:cs typeface="Helvetica Neue"/>
                <a:sym typeface="Helvetica Neue"/>
              </a:rPr>
              <a:t> </a:t>
            </a:r>
            <a:r>
              <a:rPr lang="en-CA" sz="2400" dirty="0">
                <a:solidFill>
                  <a:schemeClr val="dk1"/>
                </a:solidFill>
                <a:latin typeface="Helvetica Neue"/>
                <a:ea typeface="Helvetica Neue"/>
                <a:cs typeface="Helvetica Neue"/>
                <a:sym typeface="Helvetica Neue"/>
              </a:rPr>
              <a:t>(email@uwaterloo.ca)</a:t>
            </a:r>
            <a:r>
              <a:rPr lang="en-CA" sz="2400" b="1" dirty="0">
                <a:solidFill>
                  <a:schemeClr val="dk1"/>
                </a:solidFill>
                <a:latin typeface="Helvetica Neue"/>
                <a:ea typeface="Helvetica Neue"/>
                <a:cs typeface="Helvetica Neue"/>
                <a:sym typeface="Helvetica Neue"/>
              </a:rPr>
              <a:t>, Second </a:t>
            </a:r>
            <a:r>
              <a:rPr lang="en-CA" sz="2400" b="1" dirty="0" err="1">
                <a:solidFill>
                  <a:schemeClr val="dk1"/>
                </a:solidFill>
                <a:latin typeface="Helvetica Neue"/>
                <a:ea typeface="Helvetica Neue"/>
                <a:cs typeface="Helvetica Neue"/>
                <a:sym typeface="Helvetica Neue"/>
              </a:rPr>
              <a:t>Author</a:t>
            </a:r>
            <a:r>
              <a:rPr lang="en-CA" sz="2400" b="1" baseline="30000" dirty="0" err="1">
                <a:solidFill>
                  <a:schemeClr val="dk1"/>
                </a:solidFill>
                <a:latin typeface="Helvetica Neue"/>
                <a:ea typeface="Helvetica Neue"/>
                <a:cs typeface="Helvetica Neue"/>
                <a:sym typeface="Helvetica Neue"/>
              </a:rPr>
              <a:t>b</a:t>
            </a:r>
            <a:r>
              <a:rPr lang="en-CA" sz="2400" b="1" dirty="0">
                <a:solidFill>
                  <a:schemeClr val="dk1"/>
                </a:solidFill>
                <a:latin typeface="Helvetica Neue"/>
                <a:ea typeface="Helvetica Neue"/>
                <a:cs typeface="Helvetica Neue"/>
                <a:sym typeface="Helvetica Neue"/>
              </a:rPr>
              <a:t>, Third </a:t>
            </a:r>
            <a:r>
              <a:rPr lang="en-CA" sz="2400" b="1" dirty="0" err="1">
                <a:solidFill>
                  <a:schemeClr val="dk1"/>
                </a:solidFill>
                <a:latin typeface="Helvetica Neue"/>
                <a:ea typeface="Helvetica Neue"/>
                <a:cs typeface="Helvetica Neue"/>
                <a:sym typeface="Helvetica Neue"/>
              </a:rPr>
              <a:t>Author</a:t>
            </a:r>
            <a:r>
              <a:rPr lang="en-CA" sz="2400" b="1" baseline="30000" dirty="0" err="1">
                <a:solidFill>
                  <a:schemeClr val="dk1"/>
                </a:solidFill>
                <a:latin typeface="Helvetica Neue"/>
                <a:ea typeface="Helvetica Neue"/>
                <a:cs typeface="Helvetica Neue"/>
                <a:sym typeface="Helvetica Neue"/>
              </a:rPr>
              <a:t>a,b</a:t>
            </a:r>
            <a:endParaRPr sz="2400" b="1" baseline="30000" dirty="0">
              <a:solidFill>
                <a:schemeClr val="dk1"/>
              </a:solidFill>
              <a:latin typeface="Helvetica Neue"/>
              <a:ea typeface="Helvetica Neue"/>
              <a:cs typeface="Helvetica Neue"/>
              <a:sym typeface="Helvetica Neue"/>
            </a:endParaRPr>
          </a:p>
          <a:p>
            <a:pPr algn="ctr"/>
            <a:r>
              <a:rPr lang="en-CA" sz="2400" baseline="30000" dirty="0" err="1">
                <a:solidFill>
                  <a:schemeClr val="dk1"/>
                </a:solidFill>
                <a:latin typeface="Helvetica Neue"/>
                <a:ea typeface="Helvetica Neue"/>
                <a:cs typeface="Helvetica Neue"/>
                <a:sym typeface="Helvetica Neue"/>
              </a:rPr>
              <a:t>a</a:t>
            </a:r>
            <a:r>
              <a:rPr lang="en-CA" sz="2400" dirty="0" err="1">
                <a:solidFill>
                  <a:schemeClr val="dk1"/>
                </a:solidFill>
                <a:latin typeface="Helvetica Neue"/>
                <a:ea typeface="Helvetica Neue"/>
                <a:cs typeface="Helvetica Neue"/>
                <a:sym typeface="Helvetica Neue"/>
              </a:rPr>
              <a:t>Vision</a:t>
            </a:r>
            <a:r>
              <a:rPr lang="en-CA" sz="2400" dirty="0">
                <a:solidFill>
                  <a:schemeClr val="dk1"/>
                </a:solidFill>
                <a:latin typeface="Helvetica Neue"/>
                <a:ea typeface="Helvetica Neue"/>
                <a:cs typeface="Helvetica Neue"/>
                <a:sym typeface="Helvetica Neue"/>
              </a:rPr>
              <a:t> and Image Processing Group, Department of Systems Design Engineering, University of Waterloo, Canada     </a:t>
            </a:r>
            <a:r>
              <a:rPr lang="en-CA" sz="2400" baseline="30000" dirty="0">
                <a:solidFill>
                  <a:schemeClr val="dk1"/>
                </a:solidFill>
                <a:latin typeface="Helvetica Neue"/>
                <a:ea typeface="Helvetica Neue"/>
                <a:cs typeface="Helvetica Neue"/>
                <a:sym typeface="Helvetica Neue"/>
              </a:rPr>
              <a:t>b</a:t>
            </a:r>
            <a:r>
              <a:rPr lang="en-CA" sz="2400" dirty="0">
                <a:solidFill>
                  <a:schemeClr val="dk1"/>
                </a:solidFill>
                <a:latin typeface="Helvetica Neue"/>
                <a:ea typeface="Helvetica Neue"/>
                <a:cs typeface="Helvetica Neue"/>
                <a:sym typeface="Helvetica Neue"/>
              </a:rPr>
              <a:t>Affiliation2</a:t>
            </a:r>
            <a:endParaRPr sz="2400" b="1" baseline="30000" dirty="0">
              <a:solidFill>
                <a:schemeClr val="dk1"/>
              </a:solidFill>
              <a:latin typeface="Helvetica Neue"/>
              <a:ea typeface="Helvetica Neue"/>
              <a:cs typeface="Helvetica Neue"/>
              <a:sym typeface="Helvetica Neue"/>
            </a:endParaRPr>
          </a:p>
        </p:txBody>
      </p:sp>
      <p:sp>
        <p:nvSpPr>
          <p:cNvPr id="90" name="Google Shape;90;p1"/>
          <p:cNvSpPr/>
          <p:nvPr/>
        </p:nvSpPr>
        <p:spPr>
          <a:xfrm>
            <a:off x="755068" y="4097426"/>
            <a:ext cx="7933524" cy="23572852"/>
          </a:xfrm>
          <a:prstGeom prst="rect">
            <a:avLst/>
          </a:prstGeom>
          <a:solidFill>
            <a:schemeClr val="lt1"/>
          </a:solidFill>
          <a:ln w="114300" cap="flat" cmpd="sng">
            <a:solidFill>
              <a:srgbClr val="1FA9B3"/>
            </a:solidFill>
            <a:prstDash val="solid"/>
            <a:miter lim="800000"/>
            <a:headEnd type="none" w="sm" len="sm"/>
            <a:tailEnd type="none" w="sm" len="sm"/>
          </a:ln>
        </p:spPr>
        <p:txBody>
          <a:bodyPr spcFirstLastPara="1" wrap="square" lIns="69021" tIns="34497" rIns="69021" bIns="34497" anchor="ctr" anchorCtr="0">
            <a:noAutofit/>
          </a:bodyPr>
          <a:lstStyle/>
          <a:p>
            <a:pPr algn="ctr"/>
            <a:endParaRPr sz="4865">
              <a:solidFill>
                <a:schemeClr val="lt1"/>
              </a:solidFill>
              <a:latin typeface="Calibri"/>
              <a:ea typeface="Calibri"/>
              <a:cs typeface="Calibri"/>
              <a:sym typeface="Calibri"/>
            </a:endParaRPr>
          </a:p>
        </p:txBody>
      </p:sp>
      <p:grpSp>
        <p:nvGrpSpPr>
          <p:cNvPr id="91" name="Google Shape;91;p1"/>
          <p:cNvGrpSpPr/>
          <p:nvPr/>
        </p:nvGrpSpPr>
        <p:grpSpPr>
          <a:xfrm>
            <a:off x="808877" y="4054800"/>
            <a:ext cx="7936450" cy="919948"/>
            <a:chOff x="171631" y="4346729"/>
            <a:chExt cx="8952545" cy="1002339"/>
          </a:xfrm>
          <a:solidFill>
            <a:srgbClr val="1FA9B3"/>
          </a:solidFill>
        </p:grpSpPr>
        <p:sp>
          <p:nvSpPr>
            <p:cNvPr id="92" name="Google Shape;92;p1"/>
            <p:cNvSpPr txBox="1"/>
            <p:nvPr/>
          </p:nvSpPr>
          <p:spPr>
            <a:xfrm>
              <a:off x="246899" y="4346729"/>
              <a:ext cx="8280000" cy="752598"/>
            </a:xfrm>
            <a:prstGeom prst="rect">
              <a:avLst/>
            </a:prstGeom>
            <a:grpFill/>
            <a:ln>
              <a:noFill/>
            </a:ln>
          </p:spPr>
          <p:txBody>
            <a:bodyPr spcFirstLastPara="1" wrap="square" lIns="69021" tIns="34497" rIns="69021" bIns="34497" anchor="t" anchorCtr="0">
              <a:spAutoFit/>
            </a:bodyPr>
            <a:lstStyle/>
            <a:p>
              <a:endParaRPr sz="4036" b="1">
                <a:solidFill>
                  <a:schemeClr val="lt1"/>
                </a:solidFill>
                <a:latin typeface="Helvetica Neue"/>
                <a:ea typeface="Helvetica Neue"/>
                <a:cs typeface="Helvetica Neue"/>
                <a:sym typeface="Helvetica Neue"/>
              </a:endParaRPr>
            </a:p>
          </p:txBody>
        </p:sp>
        <p:sp>
          <p:nvSpPr>
            <p:cNvPr id="93" name="Google Shape;93;p1"/>
            <p:cNvSpPr txBox="1"/>
            <p:nvPr/>
          </p:nvSpPr>
          <p:spPr>
            <a:xfrm>
              <a:off x="171631" y="4409988"/>
              <a:ext cx="8952545" cy="939080"/>
            </a:xfrm>
            <a:prstGeom prst="rect">
              <a:avLst/>
            </a:prstGeom>
            <a:grpFill/>
            <a:ln>
              <a:noFill/>
            </a:ln>
          </p:spPr>
          <p:txBody>
            <a:bodyPr spcFirstLastPara="1" wrap="square" lIns="247807" tIns="34497" rIns="69021" bIns="203996" anchor="ctr" anchorCtr="1">
              <a:spAutoFit/>
            </a:bodyPr>
            <a:lstStyle/>
            <a:p>
              <a:r>
                <a:rPr lang="en-CA" sz="4000" b="1" dirty="0">
                  <a:solidFill>
                    <a:schemeClr val="lt1"/>
                  </a:solidFill>
                  <a:latin typeface="Georgia"/>
                  <a:ea typeface="Georgia"/>
                  <a:cs typeface="Georgia"/>
                  <a:sym typeface="Georgia"/>
                </a:rPr>
                <a:t>Introduction</a:t>
              </a:r>
              <a:endParaRPr sz="4000" dirty="0"/>
            </a:p>
          </p:txBody>
        </p:sp>
      </p:grpSp>
      <p:sp>
        <p:nvSpPr>
          <p:cNvPr id="94" name="Google Shape;94;p1"/>
          <p:cNvSpPr/>
          <p:nvPr/>
        </p:nvSpPr>
        <p:spPr>
          <a:xfrm>
            <a:off x="816227" y="5941929"/>
            <a:ext cx="7830759" cy="10196392"/>
          </a:xfrm>
          <a:prstGeom prst="rect">
            <a:avLst/>
          </a:prstGeom>
          <a:noFill/>
          <a:ln>
            <a:noFill/>
          </a:ln>
        </p:spPr>
        <p:txBody>
          <a:bodyPr spcFirstLastPara="1" wrap="square" lIns="429520" tIns="297362" rIns="429520" bIns="0" anchor="t" anchorCtr="0">
            <a:noAutofit/>
          </a:bodyPr>
          <a:lstStyle/>
          <a:p>
            <a:pPr marL="84496"/>
            <a:r>
              <a:rPr lang="en-US" sz="2800" dirty="0">
                <a:solidFill>
                  <a:schemeClr val="dk1"/>
                </a:solidFill>
                <a:latin typeface="Calibri"/>
                <a:ea typeface="Calibri"/>
                <a:cs typeface="Calibri"/>
                <a:sym typeface="Calibri"/>
              </a:rPr>
              <a:t>Background with </a:t>
            </a:r>
            <a:r>
              <a:rPr lang="en-US" sz="2800" b="1" dirty="0">
                <a:solidFill>
                  <a:schemeClr val="dk1"/>
                </a:solidFill>
                <a:latin typeface="Calibri"/>
                <a:ea typeface="Calibri"/>
                <a:cs typeface="Calibri"/>
                <a:sym typeface="Calibri"/>
              </a:rPr>
              <a:t>bolded key points to guide reader</a:t>
            </a:r>
            <a:r>
              <a:rPr lang="en-US" sz="2800" dirty="0">
                <a:solidFill>
                  <a:schemeClr val="dk1"/>
                </a:solidFill>
                <a:latin typeface="Calibri"/>
                <a:ea typeface="Calibri"/>
                <a:cs typeface="Calibri"/>
                <a:sym typeface="Calibri"/>
              </a:rPr>
              <a:t>. Include references like this [1]</a:t>
            </a:r>
            <a:r>
              <a:rPr lang="en-US" sz="2800" b="1" dirty="0">
                <a:solidFill>
                  <a:schemeClr val="dk1"/>
                </a:solidFill>
                <a:latin typeface="Calibri"/>
                <a:ea typeface="Calibri"/>
                <a:cs typeface="Calibri"/>
                <a:sym typeface="Calibri"/>
              </a:rPr>
              <a:t>.</a:t>
            </a:r>
            <a:r>
              <a:rPr lang="en-US" sz="2800" dirty="0">
                <a:solidFill>
                  <a:schemeClr val="dk1"/>
                </a:solidFill>
                <a:latin typeface="Calibri"/>
                <a:ea typeface="Calibri"/>
                <a:cs typeface="Calibri"/>
                <a:sym typeface="Calibri"/>
              </a:rPr>
              <a:t> Use at least 24 point fonts (28 point recommended) for legibility. Aim to not include too much information. Consider this info talking points you can expand on with your verbal discussion. Include just enough info to make sense as a stand-alone. Readers don’t need to understand all the nitty gritty details, focus on the very most important points and aim for 3-5 while addressing:</a:t>
            </a:r>
            <a:endParaRPr lang="en-US" sz="2800" dirty="0"/>
          </a:p>
          <a:p>
            <a:pPr marL="594502" indent="-510007">
              <a:spcBef>
                <a:spcPts val="2202"/>
              </a:spcBef>
              <a:buClr>
                <a:srgbClr val="57058B"/>
              </a:buClr>
              <a:buSzPts val="2874"/>
              <a:buFont typeface="Arial"/>
              <a:buChar char="•"/>
            </a:pPr>
            <a:r>
              <a:rPr lang="en-US" sz="2800" dirty="0">
                <a:solidFill>
                  <a:schemeClr val="dk1"/>
                </a:solidFill>
                <a:latin typeface="Calibri"/>
                <a:ea typeface="Calibri"/>
                <a:cs typeface="Calibri"/>
                <a:sym typeface="Calibri"/>
              </a:rPr>
              <a:t>What’s the problem? Use a very short paragraph to describe.</a:t>
            </a:r>
            <a:endParaRPr lang="en-US" sz="2800" dirty="0"/>
          </a:p>
          <a:p>
            <a:pPr marL="594502" indent="-510007">
              <a:spcBef>
                <a:spcPts val="2202"/>
              </a:spcBef>
              <a:buClr>
                <a:srgbClr val="57058B"/>
              </a:buClr>
              <a:buSzPts val="2874"/>
              <a:buFont typeface="Arial"/>
              <a:buChar char="•"/>
            </a:pPr>
            <a:r>
              <a:rPr lang="en-US" sz="2800" dirty="0">
                <a:solidFill>
                  <a:schemeClr val="dk1"/>
                </a:solidFill>
                <a:latin typeface="Calibri"/>
                <a:ea typeface="Calibri"/>
                <a:cs typeface="Calibri"/>
                <a:sym typeface="Calibri"/>
              </a:rPr>
              <a:t>What’s been done? Use a very short paragraph to describe.</a:t>
            </a:r>
            <a:endParaRPr lang="en-US" sz="2800" dirty="0"/>
          </a:p>
          <a:p>
            <a:pPr marL="594502" indent="-510007">
              <a:spcBef>
                <a:spcPts val="2202"/>
              </a:spcBef>
              <a:buClr>
                <a:srgbClr val="57058B"/>
              </a:buClr>
              <a:buSzPts val="2874"/>
              <a:buFont typeface="Arial"/>
              <a:buChar char="•"/>
            </a:pPr>
            <a:r>
              <a:rPr lang="en-US" sz="2800" dirty="0">
                <a:solidFill>
                  <a:schemeClr val="dk1"/>
                </a:solidFill>
                <a:latin typeface="Calibri"/>
                <a:ea typeface="Calibri"/>
                <a:cs typeface="Calibri"/>
                <a:sym typeface="Calibri"/>
              </a:rPr>
              <a:t>What are the </a:t>
            </a:r>
            <a:r>
              <a:rPr lang="en-US" sz="2800" b="1" dirty="0">
                <a:solidFill>
                  <a:schemeClr val="dk1"/>
                </a:solidFill>
                <a:latin typeface="Calibri"/>
                <a:ea typeface="Calibri"/>
                <a:cs typeface="Calibri"/>
                <a:sym typeface="Calibri"/>
              </a:rPr>
              <a:t>gaps</a:t>
            </a:r>
            <a:r>
              <a:rPr lang="en-US" sz="2800" dirty="0">
                <a:solidFill>
                  <a:schemeClr val="dk1"/>
                </a:solidFill>
                <a:latin typeface="Calibri"/>
                <a:ea typeface="Calibri"/>
                <a:cs typeface="Calibri"/>
                <a:sym typeface="Calibri"/>
              </a:rPr>
              <a:t>? Use a very short paragraph to describe.</a:t>
            </a:r>
            <a:endParaRPr lang="en-US" sz="2800" dirty="0"/>
          </a:p>
        </p:txBody>
      </p:sp>
      <p:sp>
        <p:nvSpPr>
          <p:cNvPr id="95" name="Google Shape;95;p1"/>
          <p:cNvSpPr/>
          <p:nvPr/>
        </p:nvSpPr>
        <p:spPr>
          <a:xfrm>
            <a:off x="1913402" y="4795410"/>
            <a:ext cx="6853755" cy="21146087"/>
          </a:xfrm>
          <a:prstGeom prst="roundRect">
            <a:avLst>
              <a:gd name="adj" fmla="val 6635"/>
            </a:avLst>
          </a:prstGeom>
          <a:noFill/>
          <a:ln>
            <a:noFill/>
          </a:ln>
        </p:spPr>
        <p:txBody>
          <a:bodyPr spcFirstLastPara="1" wrap="square" lIns="69021" tIns="297362" rIns="69021" bIns="0" anchor="t" anchorCtr="0">
            <a:noAutofit/>
          </a:bodyPr>
          <a:lstStyle/>
          <a:p>
            <a:pPr marL="84496"/>
            <a:endParaRPr sz="2754">
              <a:solidFill>
                <a:schemeClr val="dk1"/>
              </a:solidFill>
              <a:latin typeface="Calibri"/>
              <a:ea typeface="Calibri"/>
              <a:cs typeface="Calibri"/>
              <a:sym typeface="Calibri"/>
            </a:endParaRPr>
          </a:p>
        </p:txBody>
      </p:sp>
      <p:sp>
        <p:nvSpPr>
          <p:cNvPr id="96" name="Google Shape;96;p1"/>
          <p:cNvSpPr/>
          <p:nvPr/>
        </p:nvSpPr>
        <p:spPr>
          <a:xfrm>
            <a:off x="687275" y="28469952"/>
            <a:ext cx="33550389" cy="1277304"/>
          </a:xfrm>
          <a:prstGeom prst="roundRect">
            <a:avLst>
              <a:gd name="adj" fmla="val 5572"/>
            </a:avLst>
          </a:prstGeom>
          <a:noFill/>
          <a:ln>
            <a:noFill/>
          </a:ln>
        </p:spPr>
        <p:txBody>
          <a:bodyPr spcFirstLastPara="1" wrap="square" lIns="101984" tIns="50978" rIns="101984" bIns="50978" numCol="2" anchor="t" anchorCtr="0">
            <a:noAutofit/>
          </a:bodyPr>
          <a:lstStyle/>
          <a:p>
            <a:pPr marL="282090" marR="0" lvl="0" indent="-282090" algn="l" rtl="0">
              <a:spcBef>
                <a:spcPts val="0"/>
              </a:spcBef>
              <a:spcAft>
                <a:spcPts val="0"/>
              </a:spcAft>
              <a:buNone/>
            </a:pPr>
            <a:r>
              <a:rPr lang="en-US" sz="2400" dirty="0">
                <a:solidFill>
                  <a:schemeClr val="dk1"/>
                </a:solidFill>
                <a:latin typeface="Calibri"/>
                <a:ea typeface="Calibri"/>
                <a:cs typeface="Calibri"/>
                <a:sym typeface="Calibri"/>
              </a:rPr>
              <a:t>[1] Feel free to use a very condensed citation here with just enough info to find the source with as little space as possible</a:t>
            </a:r>
            <a:endParaRPr lang="en-US" sz="2000" dirty="0"/>
          </a:p>
          <a:p>
            <a:pPr marL="282090" marR="0" lvl="0" indent="-282090" algn="l" rtl="0">
              <a:spcBef>
                <a:spcPts val="0"/>
              </a:spcBef>
              <a:spcAft>
                <a:spcPts val="0"/>
              </a:spcAft>
              <a:buNone/>
            </a:pPr>
            <a:r>
              <a:rPr lang="en-US" sz="2400" dirty="0">
                <a:solidFill>
                  <a:schemeClr val="dk1"/>
                </a:solidFill>
                <a:latin typeface="Calibri"/>
                <a:ea typeface="Calibri"/>
                <a:cs typeface="Calibri"/>
                <a:sym typeface="Calibri"/>
              </a:rPr>
              <a:t>[2] </a:t>
            </a:r>
            <a:r>
              <a:rPr lang="en-US" sz="2400" dirty="0" err="1">
                <a:solidFill>
                  <a:schemeClr val="dk1"/>
                </a:solidFill>
                <a:latin typeface="Calibri"/>
                <a:ea typeface="Calibri"/>
                <a:cs typeface="Calibri"/>
                <a:sym typeface="Calibri"/>
              </a:rPr>
              <a:t>Poh</a:t>
            </a:r>
            <a:r>
              <a:rPr lang="en-US" sz="2400" dirty="0">
                <a:solidFill>
                  <a:schemeClr val="dk1"/>
                </a:solidFill>
                <a:latin typeface="Calibri"/>
                <a:ea typeface="Calibri"/>
                <a:cs typeface="Calibri"/>
                <a:sym typeface="Calibri"/>
              </a:rPr>
              <a:t>. M.-Z., McDuff, D. J., Picard, R. W. Non-contact automated cardiac pulse measurements using video imaging and blind source separation. </a:t>
            </a:r>
            <a:r>
              <a:rPr lang="en-US" sz="2400" i="1" dirty="0">
                <a:solidFill>
                  <a:schemeClr val="dk1"/>
                </a:solidFill>
                <a:latin typeface="Calibri"/>
                <a:ea typeface="Calibri"/>
                <a:cs typeface="Calibri"/>
                <a:sym typeface="Calibri"/>
              </a:rPr>
              <a:t>Optics Express</a:t>
            </a:r>
            <a:r>
              <a:rPr lang="en-US" sz="2400" dirty="0">
                <a:solidFill>
                  <a:schemeClr val="dk1"/>
                </a:solidFill>
                <a:latin typeface="Calibri"/>
                <a:ea typeface="Calibri"/>
                <a:cs typeface="Calibri"/>
                <a:sym typeface="Calibri"/>
              </a:rPr>
              <a:t> (2010).</a:t>
            </a:r>
            <a:endParaRPr lang="en-US" sz="2000" dirty="0"/>
          </a:p>
          <a:p>
            <a:pPr marL="282090" marR="0" lvl="0" indent="-282090" algn="l" rtl="0">
              <a:spcBef>
                <a:spcPts val="0"/>
              </a:spcBef>
              <a:spcAft>
                <a:spcPts val="0"/>
              </a:spcAft>
              <a:buNone/>
            </a:pPr>
            <a:r>
              <a:rPr lang="en-US" sz="2400" dirty="0">
                <a:solidFill>
                  <a:schemeClr val="dk1"/>
                </a:solidFill>
                <a:latin typeface="Calibri"/>
                <a:ea typeface="Calibri"/>
                <a:cs typeface="Calibri"/>
                <a:sym typeface="Calibri"/>
              </a:rPr>
              <a:t>[3] Sun, Y., Hu, S., </a:t>
            </a:r>
            <a:r>
              <a:rPr lang="en-US" sz="2400" dirty="0" err="1">
                <a:solidFill>
                  <a:schemeClr val="dk1"/>
                </a:solidFill>
                <a:latin typeface="Calibri"/>
                <a:ea typeface="Calibri"/>
                <a:cs typeface="Calibri"/>
                <a:sym typeface="Calibri"/>
              </a:rPr>
              <a:t>Azorin</a:t>
            </a:r>
            <a:r>
              <a:rPr lang="en-US" sz="2400" dirty="0">
                <a:solidFill>
                  <a:schemeClr val="dk1"/>
                </a:solidFill>
                <a:latin typeface="Calibri"/>
                <a:ea typeface="Calibri"/>
                <a:cs typeface="Calibri"/>
                <a:sym typeface="Calibri"/>
              </a:rPr>
              <a:t>-Peris, V., </a:t>
            </a:r>
            <a:r>
              <a:rPr lang="en-US" sz="2400" dirty="0" err="1">
                <a:solidFill>
                  <a:schemeClr val="dk1"/>
                </a:solidFill>
                <a:latin typeface="Calibri"/>
                <a:ea typeface="Calibri"/>
                <a:cs typeface="Calibri"/>
                <a:sym typeface="Calibri"/>
              </a:rPr>
              <a:t>Azorin</a:t>
            </a:r>
            <a:r>
              <a:rPr lang="en-US" sz="2400" dirty="0">
                <a:solidFill>
                  <a:schemeClr val="dk1"/>
                </a:solidFill>
                <a:latin typeface="Calibri"/>
                <a:ea typeface="Calibri"/>
                <a:cs typeface="Calibri"/>
                <a:sym typeface="Calibri"/>
              </a:rPr>
              <a:t>-Peris, V., Greenwald, S., Chambers, J., Zhu, Y. Motion-compensated noncontact imaging photoplethysmography to monitor cardiorespiratory status during exercise. </a:t>
            </a:r>
            <a:r>
              <a:rPr lang="en-US" sz="2400" i="1" dirty="0">
                <a:solidFill>
                  <a:schemeClr val="dk1"/>
                </a:solidFill>
                <a:latin typeface="Calibri"/>
                <a:ea typeface="Calibri"/>
                <a:cs typeface="Calibri"/>
                <a:sym typeface="Calibri"/>
              </a:rPr>
              <a:t>Journal of Biomedical Optics</a:t>
            </a:r>
            <a:r>
              <a:rPr lang="en-US" sz="2400" dirty="0">
                <a:solidFill>
                  <a:schemeClr val="dk1"/>
                </a:solidFill>
                <a:latin typeface="Calibri"/>
                <a:ea typeface="Calibri"/>
                <a:cs typeface="Calibri"/>
                <a:sym typeface="Calibri"/>
              </a:rPr>
              <a:t> (2011).</a:t>
            </a:r>
            <a:endParaRPr lang="en-US" sz="2000" dirty="0"/>
          </a:p>
          <a:p>
            <a:pPr marL="282090" marR="0" lvl="0" indent="-282090" algn="l" rtl="0">
              <a:spcBef>
                <a:spcPts val="0"/>
              </a:spcBef>
              <a:spcAft>
                <a:spcPts val="0"/>
              </a:spcAft>
              <a:buNone/>
            </a:pPr>
            <a:r>
              <a:rPr lang="en-US" sz="2400" dirty="0">
                <a:solidFill>
                  <a:schemeClr val="dk1"/>
                </a:solidFill>
                <a:latin typeface="Calibri"/>
                <a:ea typeface="Calibri"/>
                <a:cs typeface="Calibri"/>
                <a:sym typeface="Calibri"/>
              </a:rPr>
              <a:t>[4] Gray, H. Anatomy of the Human Body. Philadelphia: Lea &amp; </a:t>
            </a:r>
            <a:r>
              <a:rPr lang="en-US" sz="2400" dirty="0" err="1">
                <a:solidFill>
                  <a:schemeClr val="dk1"/>
                </a:solidFill>
                <a:latin typeface="Calibri"/>
                <a:ea typeface="Calibri"/>
                <a:cs typeface="Calibri"/>
                <a:sym typeface="Calibri"/>
              </a:rPr>
              <a:t>Febiger</a:t>
            </a:r>
            <a:r>
              <a:rPr lang="en-US" sz="2400" dirty="0">
                <a:solidFill>
                  <a:schemeClr val="dk1"/>
                </a:solidFill>
                <a:latin typeface="Calibri"/>
                <a:ea typeface="Calibri"/>
                <a:cs typeface="Calibri"/>
                <a:sym typeface="Calibri"/>
              </a:rPr>
              <a:t>, 1918; Bartleby.com, 2000. www.bartleby.com/107/.</a:t>
            </a:r>
            <a:endParaRPr lang="en-US" sz="2000" dirty="0"/>
          </a:p>
        </p:txBody>
      </p:sp>
      <p:grpSp>
        <p:nvGrpSpPr>
          <p:cNvPr id="3" name="Group 2">
            <a:extLst>
              <a:ext uri="{FF2B5EF4-FFF2-40B4-BE49-F238E27FC236}">
                <a16:creationId xmlns:a16="http://schemas.microsoft.com/office/drawing/2014/main" id="{E64C57A0-8EB7-E6BD-8BAD-D82CD6EC1D47}"/>
              </a:ext>
            </a:extLst>
          </p:cNvPr>
          <p:cNvGrpSpPr/>
          <p:nvPr/>
        </p:nvGrpSpPr>
        <p:grpSpPr>
          <a:xfrm>
            <a:off x="9394424" y="4096509"/>
            <a:ext cx="24158785" cy="11614092"/>
            <a:chOff x="8421767" y="3568264"/>
            <a:chExt cx="21657501" cy="9071445"/>
          </a:xfrm>
        </p:grpSpPr>
        <p:sp>
          <p:nvSpPr>
            <p:cNvPr id="88" name="Google Shape;88;p1"/>
            <p:cNvSpPr/>
            <p:nvPr/>
          </p:nvSpPr>
          <p:spPr>
            <a:xfrm>
              <a:off x="8421767" y="3568264"/>
              <a:ext cx="21657501" cy="9071445"/>
            </a:xfrm>
            <a:prstGeom prst="rect">
              <a:avLst/>
            </a:prstGeom>
            <a:solidFill>
              <a:srgbClr val="FFFFFF"/>
            </a:solidFill>
            <a:ln w="114300" cap="flat" cmpd="sng">
              <a:solidFill>
                <a:srgbClr val="1FA9B3"/>
              </a:solidFill>
              <a:prstDash val="solid"/>
              <a:miter lim="800000"/>
              <a:headEnd type="none" w="sm" len="sm"/>
              <a:tailEnd type="none" w="sm" len="sm"/>
            </a:ln>
          </p:spPr>
          <p:txBody>
            <a:bodyPr spcFirstLastPara="1" wrap="square" lIns="69021" tIns="34497" rIns="69021" bIns="34497" anchor="ctr" anchorCtr="0">
              <a:noAutofit/>
            </a:bodyPr>
            <a:lstStyle/>
            <a:p>
              <a:pPr algn="ctr"/>
              <a:endParaRPr sz="4865">
                <a:solidFill>
                  <a:schemeClr val="lt1"/>
                </a:solidFill>
                <a:latin typeface="Calibri"/>
                <a:ea typeface="Calibri"/>
                <a:cs typeface="Calibri"/>
                <a:sym typeface="Calibri"/>
              </a:endParaRPr>
            </a:p>
          </p:txBody>
        </p:sp>
        <p:sp>
          <p:nvSpPr>
            <p:cNvPr id="147" name="Google Shape;147;p1"/>
            <p:cNvSpPr txBox="1"/>
            <p:nvPr/>
          </p:nvSpPr>
          <p:spPr>
            <a:xfrm>
              <a:off x="8449584" y="3582197"/>
              <a:ext cx="21629684" cy="672035"/>
            </a:xfrm>
            <a:prstGeom prst="rect">
              <a:avLst/>
            </a:prstGeom>
            <a:solidFill>
              <a:srgbClr val="1FA9B3"/>
            </a:solidFill>
            <a:ln>
              <a:noFill/>
            </a:ln>
          </p:spPr>
          <p:txBody>
            <a:bodyPr spcFirstLastPara="1" wrap="square" lIns="247807" tIns="34497" rIns="69021" bIns="203996" anchor="ctr" anchorCtr="1">
              <a:spAutoFit/>
            </a:bodyPr>
            <a:lstStyle/>
            <a:p>
              <a:r>
                <a:rPr lang="en-US" sz="4036" b="1" dirty="0">
                  <a:solidFill>
                    <a:schemeClr val="lt1"/>
                  </a:solidFill>
                  <a:latin typeface="Georgia"/>
                  <a:ea typeface="Georgia"/>
                  <a:cs typeface="Georgia"/>
                  <a:sym typeface="Georgia"/>
                </a:rPr>
                <a:t>Methods/Design </a:t>
              </a:r>
              <a:r>
                <a:rPr lang="en-US" sz="4000" b="1" dirty="0">
                  <a:solidFill>
                    <a:schemeClr val="lt1"/>
                  </a:solidFill>
                  <a:latin typeface="Georgia"/>
                  <a:ea typeface="Georgia"/>
                  <a:cs typeface="Georgia"/>
                  <a:sym typeface="Georgia"/>
                </a:rPr>
                <a:t>(</a:t>
              </a:r>
              <a:r>
                <a:rPr lang="en-US" sz="4036" b="1" dirty="0">
                  <a:solidFill>
                    <a:schemeClr val="lt1"/>
                  </a:solidFill>
                  <a:latin typeface="Georgia"/>
                  <a:ea typeface="Georgia"/>
                  <a:cs typeface="Georgia"/>
                  <a:sym typeface="Georgia"/>
                </a:rPr>
                <a:t>depending on what makes most sense for you)</a:t>
              </a:r>
            </a:p>
          </p:txBody>
        </p:sp>
      </p:grpSp>
      <p:sp>
        <p:nvSpPr>
          <p:cNvPr id="148" name="Google Shape;148;p1"/>
          <p:cNvSpPr txBox="1"/>
          <p:nvPr/>
        </p:nvSpPr>
        <p:spPr>
          <a:xfrm>
            <a:off x="22053334" y="13804440"/>
            <a:ext cx="10842589" cy="964726"/>
          </a:xfrm>
          <a:prstGeom prst="rect">
            <a:avLst/>
          </a:prstGeom>
          <a:noFill/>
          <a:ln>
            <a:noFill/>
          </a:ln>
        </p:spPr>
        <p:txBody>
          <a:bodyPr spcFirstLastPara="1" wrap="square" lIns="101984" tIns="50978" rIns="101984" bIns="50978" anchor="t" anchorCtr="0">
            <a:spAutoFit/>
          </a:bodyPr>
          <a:lstStyle/>
          <a:p>
            <a:r>
              <a:rPr lang="en-CA" sz="2800" b="1" dirty="0">
                <a:solidFill>
                  <a:srgbClr val="1FA9B3"/>
                </a:solidFill>
                <a:latin typeface="Calibri"/>
                <a:ea typeface="Calibri"/>
                <a:cs typeface="Calibri"/>
                <a:sym typeface="Calibri"/>
              </a:rPr>
              <a:t>Figure 2</a:t>
            </a:r>
            <a:r>
              <a:rPr lang="en-CA" sz="2800" dirty="0">
                <a:solidFill>
                  <a:schemeClr val="dk1"/>
                </a:solidFill>
                <a:latin typeface="Calibri"/>
                <a:ea typeface="Calibri"/>
                <a:cs typeface="Calibri"/>
                <a:sym typeface="Calibri"/>
              </a:rPr>
              <a:t>. </a:t>
            </a:r>
            <a:r>
              <a:rPr lang="en-US" sz="2800" dirty="0">
                <a:solidFill>
                  <a:schemeClr val="dk1"/>
                </a:solidFill>
                <a:latin typeface="Calibri"/>
                <a:ea typeface="Calibri"/>
                <a:cs typeface="Calibri"/>
                <a:sym typeface="Calibri"/>
              </a:rPr>
              <a:t>Figure caption text here….</a:t>
            </a:r>
            <a:endParaRPr lang="en-US" sz="2800" dirty="0"/>
          </a:p>
          <a:p>
            <a:r>
              <a:rPr lang="en-US" sz="2800" dirty="0">
                <a:solidFill>
                  <a:schemeClr val="dk1"/>
                </a:solidFill>
                <a:latin typeface="Calibri"/>
                <a:ea typeface="Calibri"/>
                <a:cs typeface="Calibri"/>
                <a:sym typeface="Calibri"/>
              </a:rPr>
              <a:t>.</a:t>
            </a:r>
            <a:endParaRPr sz="2800" dirty="0"/>
          </a:p>
        </p:txBody>
      </p:sp>
      <p:grpSp>
        <p:nvGrpSpPr>
          <p:cNvPr id="149" name="Google Shape;149;p1"/>
          <p:cNvGrpSpPr/>
          <p:nvPr/>
        </p:nvGrpSpPr>
        <p:grpSpPr>
          <a:xfrm>
            <a:off x="2078766" y="5263870"/>
            <a:ext cx="5202033" cy="687727"/>
            <a:chOff x="15632719" y="12247602"/>
            <a:chExt cx="4663440" cy="616523"/>
          </a:xfrm>
        </p:grpSpPr>
        <p:cxnSp>
          <p:nvCxnSpPr>
            <p:cNvPr id="150" name="Google Shape;150;p1"/>
            <p:cNvCxnSpPr/>
            <p:nvPr/>
          </p:nvCxnSpPr>
          <p:spPr>
            <a:xfrm>
              <a:off x="15632719" y="12842292"/>
              <a:ext cx="4663440" cy="0"/>
            </a:xfrm>
            <a:prstGeom prst="straightConnector1">
              <a:avLst/>
            </a:prstGeom>
            <a:noFill/>
            <a:ln w="38100" cap="flat" cmpd="sng">
              <a:solidFill>
                <a:srgbClr val="7F7F7F"/>
              </a:solidFill>
              <a:prstDash val="solid"/>
              <a:miter lim="800000"/>
              <a:headEnd type="none" w="sm" len="sm"/>
              <a:tailEnd type="none" w="sm" len="sm"/>
            </a:ln>
          </p:spPr>
        </p:cxnSp>
        <p:sp>
          <p:nvSpPr>
            <p:cNvPr id="151" name="Google Shape;151;p1"/>
            <p:cNvSpPr/>
            <p:nvPr/>
          </p:nvSpPr>
          <p:spPr>
            <a:xfrm>
              <a:off x="16254805" y="12247602"/>
              <a:ext cx="3419270" cy="616523"/>
            </a:xfrm>
            <a:prstGeom prst="rect">
              <a:avLst/>
            </a:prstGeom>
            <a:noFill/>
            <a:ln>
              <a:noFill/>
            </a:ln>
          </p:spPr>
          <p:txBody>
            <a:bodyPr spcFirstLastPara="1" wrap="square" lIns="101984" tIns="50978" rIns="101984" bIns="50978" anchor="t" anchorCtr="0">
              <a:spAutoFit/>
            </a:bodyPr>
            <a:lstStyle/>
            <a:p>
              <a:pPr algn="ctr"/>
              <a:r>
                <a:rPr lang="en-CA" sz="3800" b="1" i="1" dirty="0">
                  <a:solidFill>
                    <a:srgbClr val="1FA9B3"/>
                  </a:solidFill>
                  <a:latin typeface="Times"/>
                  <a:ea typeface="Times"/>
                  <a:cs typeface="Times"/>
                  <a:sym typeface="Times"/>
                </a:rPr>
                <a:t>Background</a:t>
              </a:r>
              <a:endParaRPr sz="3800" dirty="0">
                <a:solidFill>
                  <a:srgbClr val="1FA9B3"/>
                </a:solidFill>
                <a:latin typeface="Calibri"/>
                <a:ea typeface="Calibri"/>
                <a:cs typeface="Calibri"/>
                <a:sym typeface="Calibri"/>
              </a:endParaRPr>
            </a:p>
          </p:txBody>
        </p:sp>
      </p:grpSp>
      <p:grpSp>
        <p:nvGrpSpPr>
          <p:cNvPr id="152" name="Google Shape;152;p1"/>
          <p:cNvGrpSpPr/>
          <p:nvPr/>
        </p:nvGrpSpPr>
        <p:grpSpPr>
          <a:xfrm>
            <a:off x="1880357" y="18938971"/>
            <a:ext cx="5202033" cy="687727"/>
            <a:chOff x="15632719" y="12247602"/>
            <a:chExt cx="4663440" cy="616523"/>
          </a:xfrm>
        </p:grpSpPr>
        <p:cxnSp>
          <p:nvCxnSpPr>
            <p:cNvPr id="153" name="Google Shape;153;p1"/>
            <p:cNvCxnSpPr/>
            <p:nvPr/>
          </p:nvCxnSpPr>
          <p:spPr>
            <a:xfrm>
              <a:off x="15632719" y="12842292"/>
              <a:ext cx="4663440" cy="0"/>
            </a:xfrm>
            <a:prstGeom prst="straightConnector1">
              <a:avLst/>
            </a:prstGeom>
            <a:noFill/>
            <a:ln w="38100" cap="flat" cmpd="sng">
              <a:solidFill>
                <a:srgbClr val="7F7F7F"/>
              </a:solidFill>
              <a:prstDash val="solid"/>
              <a:miter lim="800000"/>
              <a:headEnd type="none" w="sm" len="sm"/>
              <a:tailEnd type="none" w="sm" len="sm"/>
            </a:ln>
          </p:spPr>
        </p:cxnSp>
        <p:sp>
          <p:nvSpPr>
            <p:cNvPr id="154" name="Google Shape;154;p1"/>
            <p:cNvSpPr/>
            <p:nvPr/>
          </p:nvSpPr>
          <p:spPr>
            <a:xfrm>
              <a:off x="16432671" y="12247602"/>
              <a:ext cx="3063536" cy="616523"/>
            </a:xfrm>
            <a:prstGeom prst="rect">
              <a:avLst/>
            </a:prstGeom>
            <a:noFill/>
            <a:ln>
              <a:noFill/>
            </a:ln>
          </p:spPr>
          <p:txBody>
            <a:bodyPr spcFirstLastPara="1" wrap="square" lIns="101984" tIns="50978" rIns="101984" bIns="50978" anchor="t" anchorCtr="0">
              <a:spAutoFit/>
            </a:bodyPr>
            <a:lstStyle/>
            <a:p>
              <a:pPr algn="ctr"/>
              <a:r>
                <a:rPr lang="en-CA" sz="3800" b="1" i="1" dirty="0">
                  <a:solidFill>
                    <a:srgbClr val="1FA9B3"/>
                  </a:solidFill>
                  <a:latin typeface="Times"/>
                  <a:ea typeface="Times"/>
                  <a:cs typeface="Times"/>
                  <a:sym typeface="Times"/>
                </a:rPr>
                <a:t>Goal</a:t>
              </a:r>
              <a:endParaRPr sz="3800" dirty="0">
                <a:solidFill>
                  <a:srgbClr val="1FA9B3"/>
                </a:solidFill>
                <a:latin typeface="Calibri"/>
                <a:ea typeface="Calibri"/>
                <a:cs typeface="Calibri"/>
                <a:sym typeface="Calibri"/>
              </a:endParaRPr>
            </a:p>
          </p:txBody>
        </p:sp>
      </p:grpSp>
      <p:pic>
        <p:nvPicPr>
          <p:cNvPr id="158" name="Google Shape;158;p1"/>
          <p:cNvPicPr preferRelativeResize="0">
            <a:picLocks noGrp="1" noRot="1" noMove="1" noResize="1" noEditPoints="1" noAdjustHandles="1" noChangeArrowheads="1" noChangeShapeType="1" noCrop="1"/>
          </p:cNvPicPr>
          <p:nvPr/>
        </p:nvPicPr>
        <p:blipFill rotWithShape="1">
          <a:blip r:embed="rId3">
            <a:alphaModFix/>
          </a:blip>
          <a:srcRect l="11607" t="14929" r="11607" b="14928"/>
          <a:stretch/>
        </p:blipFill>
        <p:spPr>
          <a:xfrm>
            <a:off x="755068" y="195409"/>
            <a:ext cx="5468124" cy="3244490"/>
          </a:xfrm>
          <a:prstGeom prst="rect">
            <a:avLst/>
          </a:prstGeom>
          <a:noFill/>
          <a:ln>
            <a:noFill/>
          </a:ln>
        </p:spPr>
      </p:pic>
      <p:sp>
        <p:nvSpPr>
          <p:cNvPr id="160" name="Google Shape;160;p1"/>
          <p:cNvSpPr txBox="1"/>
          <p:nvPr/>
        </p:nvSpPr>
        <p:spPr>
          <a:xfrm>
            <a:off x="10417839" y="357278"/>
            <a:ext cx="21045439" cy="1949611"/>
          </a:xfrm>
          <a:prstGeom prst="rect">
            <a:avLst/>
          </a:prstGeom>
          <a:noFill/>
          <a:ln>
            <a:noFill/>
          </a:ln>
        </p:spPr>
        <p:txBody>
          <a:bodyPr spcFirstLastPara="1" wrap="square" lIns="101984" tIns="50978" rIns="101984" bIns="50978" anchor="ctr" anchorCtr="0">
            <a:spAutoFit/>
          </a:bodyPr>
          <a:lstStyle/>
          <a:p>
            <a:pPr algn="ctr"/>
            <a:r>
              <a:rPr lang="en-US" sz="6000" b="1" dirty="0">
                <a:latin typeface="Georgia"/>
                <a:ea typeface="Georgia"/>
                <a:cs typeface="Georgia"/>
                <a:sym typeface="Georgia"/>
              </a:rPr>
              <a:t>Title </a:t>
            </a:r>
            <a:r>
              <a:rPr lang="en-US" sz="6000" b="1" dirty="0" err="1">
                <a:latin typeface="Georgia"/>
                <a:ea typeface="Georgia"/>
                <a:cs typeface="Georgia"/>
                <a:sym typeface="Georgia"/>
              </a:rPr>
              <a:t>Title</a:t>
            </a:r>
            <a:r>
              <a:rPr lang="en-US" sz="6000" b="1" dirty="0">
                <a:latin typeface="Georgia"/>
                <a:ea typeface="Georgia"/>
                <a:cs typeface="Georgia"/>
                <a:sym typeface="Georgia"/>
              </a:rPr>
              <a:t> </a:t>
            </a:r>
            <a:r>
              <a:rPr lang="en-US" sz="6000" b="1" dirty="0" err="1">
                <a:latin typeface="Georgia"/>
                <a:ea typeface="Georgia"/>
                <a:cs typeface="Georgia"/>
                <a:sym typeface="Georgia"/>
              </a:rPr>
              <a:t>Title</a:t>
            </a:r>
            <a:r>
              <a:rPr lang="en-US" sz="6000" b="1" dirty="0">
                <a:latin typeface="Georgia"/>
                <a:ea typeface="Georgia"/>
                <a:cs typeface="Georgia"/>
                <a:sym typeface="Georgia"/>
              </a:rPr>
              <a:t> </a:t>
            </a:r>
            <a:r>
              <a:rPr lang="en-US" sz="6000" b="1" dirty="0" err="1">
                <a:latin typeface="Georgia"/>
                <a:ea typeface="Georgia"/>
                <a:cs typeface="Georgia"/>
                <a:sym typeface="Georgia"/>
              </a:rPr>
              <a:t>Title</a:t>
            </a:r>
            <a:br>
              <a:rPr lang="en-US" sz="6000" b="1" dirty="0">
                <a:latin typeface="Georgia"/>
                <a:ea typeface="Georgia"/>
                <a:cs typeface="Georgia"/>
                <a:sym typeface="Georgia"/>
              </a:rPr>
            </a:br>
            <a:r>
              <a:rPr lang="en-US" sz="6000" b="1" dirty="0" err="1">
                <a:latin typeface="Georgia"/>
                <a:ea typeface="Georgia"/>
                <a:cs typeface="Georgia"/>
                <a:sym typeface="Georgia"/>
              </a:rPr>
              <a:t>Title</a:t>
            </a:r>
            <a:r>
              <a:rPr lang="en-US" sz="6000" b="1" dirty="0">
                <a:latin typeface="Georgia"/>
                <a:ea typeface="Georgia"/>
                <a:cs typeface="Georgia"/>
                <a:sym typeface="Georgia"/>
              </a:rPr>
              <a:t> </a:t>
            </a:r>
            <a:r>
              <a:rPr lang="en-US" sz="6000" b="1" dirty="0" err="1">
                <a:latin typeface="Georgia"/>
                <a:ea typeface="Georgia"/>
                <a:cs typeface="Georgia"/>
                <a:sym typeface="Georgia"/>
              </a:rPr>
              <a:t>Title</a:t>
            </a:r>
            <a:r>
              <a:rPr lang="en-US" sz="6000" b="1" dirty="0">
                <a:latin typeface="Georgia"/>
                <a:ea typeface="Georgia"/>
                <a:cs typeface="Georgia"/>
                <a:sym typeface="Georgia"/>
              </a:rPr>
              <a:t> </a:t>
            </a:r>
            <a:r>
              <a:rPr lang="en-US" sz="6000" b="1" dirty="0" err="1">
                <a:latin typeface="Georgia"/>
                <a:ea typeface="Georgia"/>
                <a:cs typeface="Georgia"/>
                <a:sym typeface="Georgia"/>
              </a:rPr>
              <a:t>Title</a:t>
            </a:r>
            <a:r>
              <a:rPr lang="en-US" sz="6000" b="1" dirty="0">
                <a:latin typeface="Georgia"/>
                <a:ea typeface="Georgia"/>
                <a:cs typeface="Georgia"/>
                <a:sym typeface="Georgia"/>
              </a:rPr>
              <a:t> </a:t>
            </a:r>
            <a:r>
              <a:rPr lang="en-US" sz="6000" b="1" dirty="0" err="1">
                <a:latin typeface="Georgia"/>
                <a:ea typeface="Georgia"/>
                <a:cs typeface="Georgia"/>
                <a:sym typeface="Georgia"/>
              </a:rPr>
              <a:t>Title</a:t>
            </a:r>
            <a:r>
              <a:rPr lang="en-US" sz="6000" b="1" dirty="0">
                <a:latin typeface="Georgia"/>
                <a:ea typeface="Georgia"/>
                <a:cs typeface="Georgia"/>
                <a:sym typeface="Georgia"/>
              </a:rPr>
              <a:t> </a:t>
            </a:r>
            <a:r>
              <a:rPr lang="en-US" sz="6000" b="1" dirty="0" err="1">
                <a:latin typeface="Georgia"/>
                <a:ea typeface="Georgia"/>
                <a:cs typeface="Georgia"/>
                <a:sym typeface="Georgia"/>
              </a:rPr>
              <a:t>Title</a:t>
            </a:r>
            <a:endParaRPr sz="6000" dirty="0">
              <a:solidFill>
                <a:schemeClr val="dk1"/>
              </a:solidFill>
              <a:latin typeface="Georgia"/>
              <a:ea typeface="Georgia"/>
              <a:cs typeface="Georgia"/>
              <a:sym typeface="Georgia"/>
            </a:endParaRPr>
          </a:p>
        </p:txBody>
      </p:sp>
      <p:sp>
        <p:nvSpPr>
          <p:cNvPr id="536" name="Google Shape;148;p1">
            <a:extLst>
              <a:ext uri="{FF2B5EF4-FFF2-40B4-BE49-F238E27FC236}">
                <a16:creationId xmlns:a16="http://schemas.microsoft.com/office/drawing/2014/main" id="{CD9B6840-F01E-1B82-2779-75804048AA66}"/>
              </a:ext>
            </a:extLst>
          </p:cNvPr>
          <p:cNvSpPr txBox="1"/>
          <p:nvPr/>
        </p:nvSpPr>
        <p:spPr>
          <a:xfrm>
            <a:off x="10083947" y="13857142"/>
            <a:ext cx="11402001" cy="533839"/>
          </a:xfrm>
          <a:prstGeom prst="rect">
            <a:avLst/>
          </a:prstGeom>
          <a:noFill/>
          <a:ln>
            <a:noFill/>
          </a:ln>
        </p:spPr>
        <p:txBody>
          <a:bodyPr spcFirstLastPara="1" wrap="square" lIns="101984" tIns="50978" rIns="101984" bIns="50978" anchor="t" anchorCtr="0">
            <a:spAutoFit/>
          </a:bodyPr>
          <a:lstStyle/>
          <a:p>
            <a:r>
              <a:rPr lang="en-CA" sz="2800" b="1" dirty="0">
                <a:solidFill>
                  <a:srgbClr val="1FA9B3"/>
                </a:solidFill>
                <a:latin typeface="Calibri"/>
                <a:ea typeface="Calibri"/>
                <a:cs typeface="Calibri"/>
                <a:sym typeface="Calibri"/>
              </a:rPr>
              <a:t>Figure 1</a:t>
            </a:r>
            <a:r>
              <a:rPr lang="en-CA" sz="2800" dirty="0">
                <a:solidFill>
                  <a:schemeClr val="dk1"/>
                </a:solidFill>
                <a:latin typeface="Calibri"/>
                <a:ea typeface="Calibri"/>
                <a:cs typeface="Calibri"/>
                <a:sym typeface="Calibri"/>
              </a:rPr>
              <a:t>. </a:t>
            </a:r>
            <a:r>
              <a:rPr lang="en-US" sz="2800" dirty="0">
                <a:solidFill>
                  <a:schemeClr val="dk1"/>
                </a:solidFill>
                <a:latin typeface="Calibri"/>
                <a:ea typeface="Calibri"/>
                <a:cs typeface="Calibri"/>
                <a:sym typeface="Calibri"/>
              </a:rPr>
              <a:t>Figure caption text here….</a:t>
            </a:r>
            <a:endParaRPr sz="2800" dirty="0"/>
          </a:p>
        </p:txBody>
      </p:sp>
      <p:sp>
        <p:nvSpPr>
          <p:cNvPr id="5" name="Google Shape;94;p1">
            <a:extLst>
              <a:ext uri="{FF2B5EF4-FFF2-40B4-BE49-F238E27FC236}">
                <a16:creationId xmlns:a16="http://schemas.microsoft.com/office/drawing/2014/main" id="{370DE077-3B7F-C484-3CF7-1F9712FDFBDF}"/>
              </a:ext>
            </a:extLst>
          </p:cNvPr>
          <p:cNvSpPr/>
          <p:nvPr/>
        </p:nvSpPr>
        <p:spPr>
          <a:xfrm>
            <a:off x="819454" y="19651919"/>
            <a:ext cx="7830759" cy="7199826"/>
          </a:xfrm>
          <a:prstGeom prst="rect">
            <a:avLst/>
          </a:prstGeom>
          <a:noFill/>
          <a:ln>
            <a:noFill/>
          </a:ln>
        </p:spPr>
        <p:txBody>
          <a:bodyPr spcFirstLastPara="1" wrap="square" lIns="429520" tIns="297362" rIns="429520" bIns="0" anchor="t" anchorCtr="0">
            <a:noAutofit/>
          </a:bodyPr>
          <a:lstStyle/>
          <a:p>
            <a:pPr marL="84496"/>
            <a:r>
              <a:rPr lang="en-US" sz="2800" dirty="0">
                <a:solidFill>
                  <a:schemeClr val="dk1"/>
                </a:solidFill>
                <a:latin typeface="Calibri"/>
                <a:ea typeface="Calibri"/>
                <a:cs typeface="Calibri"/>
                <a:sym typeface="Calibri"/>
              </a:rPr>
              <a:t>The goal(s) of this study were to:</a:t>
            </a:r>
            <a:endParaRPr lang="en-US" sz="2800" dirty="0"/>
          </a:p>
          <a:p>
            <a:pPr marL="658253" lvl="1" indent="-573757">
              <a:spcBef>
                <a:spcPts val="1651"/>
              </a:spcBef>
              <a:buClr>
                <a:srgbClr val="57058B"/>
              </a:buClr>
              <a:buSzPts val="2874"/>
              <a:buFont typeface="Calibri"/>
              <a:buAutoNum type="arabicPeriod"/>
            </a:pPr>
            <a:r>
              <a:rPr lang="en-US" sz="2800" dirty="0">
                <a:solidFill>
                  <a:schemeClr val="dk1"/>
                </a:solidFill>
                <a:latin typeface="Calibri"/>
                <a:ea typeface="Calibri"/>
                <a:cs typeface="Calibri"/>
                <a:sym typeface="Calibri"/>
              </a:rPr>
              <a:t>Use numbers to break up goals into primary and secondary etc. outcomes. This is very effective at helping the reader pick up the main points quickly</a:t>
            </a:r>
            <a:endParaRPr lang="en-US" sz="2800" dirty="0"/>
          </a:p>
          <a:p>
            <a:pPr marL="658253" lvl="1" indent="-573757">
              <a:spcBef>
                <a:spcPts val="2202"/>
              </a:spcBef>
              <a:buClr>
                <a:srgbClr val="57058B"/>
              </a:buClr>
              <a:buSzPts val="2874"/>
              <a:buFont typeface="Calibri"/>
              <a:buAutoNum type="arabicPeriod"/>
            </a:pPr>
            <a:r>
              <a:rPr lang="en-US" sz="2800" dirty="0">
                <a:solidFill>
                  <a:schemeClr val="dk1"/>
                </a:solidFill>
                <a:latin typeface="Calibri"/>
                <a:ea typeface="Calibri"/>
                <a:cs typeface="Calibri"/>
                <a:sym typeface="Calibri"/>
              </a:rPr>
              <a:t>Use bulleted lists to emphasize the “so what” Of each goal</a:t>
            </a:r>
            <a:endParaRPr lang="en-US" sz="2800" dirty="0"/>
          </a:p>
          <a:p>
            <a:pPr marL="658253" lvl="1" indent="-573757">
              <a:spcBef>
                <a:spcPts val="2202"/>
              </a:spcBef>
              <a:buClr>
                <a:srgbClr val="57058B"/>
              </a:buClr>
              <a:buSzPts val="2874"/>
              <a:buFont typeface="Calibri"/>
              <a:buAutoNum type="arabicPeriod"/>
            </a:pPr>
            <a:r>
              <a:rPr lang="en-US" sz="2800" dirty="0">
                <a:solidFill>
                  <a:schemeClr val="dk1"/>
                </a:solidFill>
                <a:latin typeface="Calibri"/>
                <a:ea typeface="Calibri"/>
                <a:cs typeface="Calibri"/>
                <a:sym typeface="Calibri"/>
              </a:rPr>
              <a:t>Bold key words to emphasize aspects of the goal.</a:t>
            </a:r>
            <a:endParaRPr lang="en-CA" sz="2800" dirty="0"/>
          </a:p>
        </p:txBody>
      </p:sp>
      <p:grpSp>
        <p:nvGrpSpPr>
          <p:cNvPr id="9" name="Group 8">
            <a:extLst>
              <a:ext uri="{FF2B5EF4-FFF2-40B4-BE49-F238E27FC236}">
                <a16:creationId xmlns:a16="http://schemas.microsoft.com/office/drawing/2014/main" id="{764D947E-828F-A669-5E9B-FE215F95739E}"/>
              </a:ext>
            </a:extLst>
          </p:cNvPr>
          <p:cNvGrpSpPr/>
          <p:nvPr/>
        </p:nvGrpSpPr>
        <p:grpSpPr>
          <a:xfrm>
            <a:off x="34240798" y="28151666"/>
            <a:ext cx="7930843" cy="1474367"/>
            <a:chOff x="30695672" y="24154483"/>
            <a:chExt cx="7109722" cy="1321718"/>
          </a:xfrm>
        </p:grpSpPr>
        <p:sp>
          <p:nvSpPr>
            <p:cNvPr id="97" name="Google Shape;97;p1"/>
            <p:cNvSpPr/>
            <p:nvPr/>
          </p:nvSpPr>
          <p:spPr>
            <a:xfrm>
              <a:off x="30695672" y="24154483"/>
              <a:ext cx="7109722" cy="1321718"/>
            </a:xfrm>
            <a:prstGeom prst="rect">
              <a:avLst/>
            </a:prstGeom>
            <a:solidFill>
              <a:srgbClr val="FFFFFF"/>
            </a:solidFill>
            <a:ln w="114300">
              <a:solidFill>
                <a:srgbClr val="1FA9B3"/>
              </a:solidFill>
              <a:miter lim="800000"/>
            </a:ln>
          </p:spPr>
          <p:txBody>
            <a:bodyPr spcFirstLastPara="1" wrap="square" lIns="429520" tIns="297362" rIns="429520" bIns="0" anchor="t" anchorCtr="0">
              <a:noAutofit/>
            </a:bodyPr>
            <a:lstStyle/>
            <a:p>
              <a:endParaRPr lang="en-US" sz="2385" dirty="0">
                <a:solidFill>
                  <a:schemeClr val="dk1"/>
                </a:solidFill>
                <a:latin typeface="Calibri"/>
                <a:ea typeface="Calibri"/>
                <a:cs typeface="Calibri"/>
                <a:sym typeface="Calibri"/>
              </a:endParaRPr>
            </a:p>
          </p:txBody>
        </p:sp>
        <p:sp>
          <p:nvSpPr>
            <p:cNvPr id="7" name="TextBox 6">
              <a:extLst>
                <a:ext uri="{FF2B5EF4-FFF2-40B4-BE49-F238E27FC236}">
                  <a16:creationId xmlns:a16="http://schemas.microsoft.com/office/drawing/2014/main" id="{0276694A-D614-8D69-9600-8F323DFB4C73}"/>
                </a:ext>
              </a:extLst>
            </p:cNvPr>
            <p:cNvSpPr txBox="1"/>
            <p:nvPr/>
          </p:nvSpPr>
          <p:spPr>
            <a:xfrm>
              <a:off x="30906255" y="24209829"/>
              <a:ext cx="6685745" cy="842907"/>
            </a:xfrm>
            <a:prstGeom prst="rect">
              <a:avLst/>
            </a:prstGeom>
            <a:noFill/>
            <a:ln>
              <a:noFill/>
            </a:ln>
          </p:spPr>
          <p:txBody>
            <a:bodyPr wrap="square">
              <a:spAutoFit/>
            </a:bodyPr>
            <a:lstStyle/>
            <a:p>
              <a:r>
                <a:rPr lang="en-US" sz="2755" dirty="0">
                  <a:latin typeface="Calibri"/>
                  <a:ea typeface="Calibri"/>
                  <a:cs typeface="Calibri"/>
                  <a:sym typeface="Calibri"/>
                </a:rPr>
                <a:t>This work was supported by … The authors thank … (Acknowledgements).</a:t>
              </a:r>
              <a:endParaRPr lang="en-US" sz="2755" dirty="0">
                <a:solidFill>
                  <a:schemeClr val="dk1"/>
                </a:solidFill>
                <a:latin typeface="Calibri"/>
                <a:ea typeface="Calibri"/>
                <a:cs typeface="Calibri"/>
                <a:sym typeface="Calibri"/>
              </a:endParaRPr>
            </a:p>
          </p:txBody>
        </p:sp>
      </p:grpSp>
      <p:pic>
        <p:nvPicPr>
          <p:cNvPr id="8" name="Google Shape;159;p1">
            <a:extLst>
              <a:ext uri="{FF2B5EF4-FFF2-40B4-BE49-F238E27FC236}">
                <a16:creationId xmlns:a16="http://schemas.microsoft.com/office/drawing/2014/main" id="{773122C4-9C3C-2328-59D0-B7486CC58977}"/>
              </a:ext>
            </a:extLst>
          </p:cNvPr>
          <p:cNvPicPr preferRelativeResize="0">
            <a:picLocks noGrp="1" noRot="1" noMove="1" noResize="1" noEditPoints="1" noAdjustHandles="1" noChangeArrowheads="1" noChangeShapeType="1" noCrop="1"/>
          </p:cNvPicPr>
          <p:nvPr/>
        </p:nvPicPr>
        <p:blipFill rotWithShape="1">
          <a:blip r:embed="rId4"/>
          <a:srcRect/>
          <a:stretch/>
        </p:blipFill>
        <p:spPr>
          <a:xfrm>
            <a:off x="33997597" y="835057"/>
            <a:ext cx="8087610" cy="2792873"/>
          </a:xfrm>
          <a:prstGeom prst="rect">
            <a:avLst/>
          </a:prstGeom>
          <a:noFill/>
          <a:ln>
            <a:noFill/>
          </a:ln>
        </p:spPr>
      </p:pic>
      <p:grpSp>
        <p:nvGrpSpPr>
          <p:cNvPr id="18" name="Group 17">
            <a:extLst>
              <a:ext uri="{FF2B5EF4-FFF2-40B4-BE49-F238E27FC236}">
                <a16:creationId xmlns:a16="http://schemas.microsoft.com/office/drawing/2014/main" id="{599CB3C7-8BDD-8979-34F9-4BA6A4E0EA7F}"/>
              </a:ext>
            </a:extLst>
          </p:cNvPr>
          <p:cNvGrpSpPr/>
          <p:nvPr/>
        </p:nvGrpSpPr>
        <p:grpSpPr>
          <a:xfrm>
            <a:off x="9385397" y="16510278"/>
            <a:ext cx="24158785" cy="11160000"/>
            <a:chOff x="8421767" y="3568264"/>
            <a:chExt cx="21657501" cy="9071445"/>
          </a:xfrm>
        </p:grpSpPr>
        <p:sp>
          <p:nvSpPr>
            <p:cNvPr id="19" name="Google Shape;88;p1">
              <a:extLst>
                <a:ext uri="{FF2B5EF4-FFF2-40B4-BE49-F238E27FC236}">
                  <a16:creationId xmlns:a16="http://schemas.microsoft.com/office/drawing/2014/main" id="{0016FA57-9C20-06DF-0AFF-4A9879EF2E5B}"/>
                </a:ext>
              </a:extLst>
            </p:cNvPr>
            <p:cNvSpPr/>
            <p:nvPr/>
          </p:nvSpPr>
          <p:spPr>
            <a:xfrm>
              <a:off x="8421767" y="3568264"/>
              <a:ext cx="21657501" cy="9071445"/>
            </a:xfrm>
            <a:prstGeom prst="rect">
              <a:avLst/>
            </a:prstGeom>
            <a:solidFill>
              <a:srgbClr val="FFFFFF"/>
            </a:solidFill>
            <a:ln w="114300" cap="flat" cmpd="sng">
              <a:solidFill>
                <a:srgbClr val="1FA9B3"/>
              </a:solidFill>
              <a:prstDash val="solid"/>
              <a:miter lim="800000"/>
              <a:headEnd type="none" w="sm" len="sm"/>
              <a:tailEnd type="none" w="sm" len="sm"/>
            </a:ln>
          </p:spPr>
          <p:txBody>
            <a:bodyPr spcFirstLastPara="1" wrap="square" lIns="69021" tIns="34497" rIns="69021" bIns="34497" anchor="ctr" anchorCtr="0">
              <a:noAutofit/>
            </a:bodyPr>
            <a:lstStyle/>
            <a:p>
              <a:pPr algn="ctr"/>
              <a:endParaRPr sz="4865">
                <a:solidFill>
                  <a:schemeClr val="lt1"/>
                </a:solidFill>
                <a:latin typeface="Calibri"/>
                <a:ea typeface="Calibri"/>
                <a:cs typeface="Calibri"/>
                <a:sym typeface="Calibri"/>
              </a:endParaRPr>
            </a:p>
          </p:txBody>
        </p:sp>
        <p:sp>
          <p:nvSpPr>
            <p:cNvPr id="20" name="Google Shape;147;p1">
              <a:extLst>
                <a:ext uri="{FF2B5EF4-FFF2-40B4-BE49-F238E27FC236}">
                  <a16:creationId xmlns:a16="http://schemas.microsoft.com/office/drawing/2014/main" id="{A2AC32EA-3E0A-E97A-AB93-6CD5BC00AF45}"/>
                </a:ext>
              </a:extLst>
            </p:cNvPr>
            <p:cNvSpPr txBox="1"/>
            <p:nvPr/>
          </p:nvSpPr>
          <p:spPr>
            <a:xfrm>
              <a:off x="8449584" y="3601034"/>
              <a:ext cx="21629684" cy="700589"/>
            </a:xfrm>
            <a:prstGeom prst="rect">
              <a:avLst/>
            </a:prstGeom>
            <a:solidFill>
              <a:srgbClr val="1FA9B3"/>
            </a:solidFill>
            <a:ln>
              <a:noFill/>
            </a:ln>
          </p:spPr>
          <p:txBody>
            <a:bodyPr spcFirstLastPara="1" wrap="square" lIns="247807" tIns="34497" rIns="69021" bIns="203996" anchor="ctr" anchorCtr="1">
              <a:spAutoFit/>
            </a:bodyPr>
            <a:lstStyle/>
            <a:p>
              <a:r>
                <a:rPr lang="en-US" sz="4000" b="1" dirty="0">
                  <a:solidFill>
                    <a:schemeClr val="lt1"/>
                  </a:solidFill>
                  <a:latin typeface="Georgia"/>
                  <a:ea typeface="Georgia"/>
                  <a:cs typeface="Georgia"/>
                  <a:sym typeface="Georgia"/>
                </a:rPr>
                <a:t>Results</a:t>
              </a:r>
            </a:p>
          </p:txBody>
        </p:sp>
      </p:grpSp>
      <p:grpSp>
        <p:nvGrpSpPr>
          <p:cNvPr id="26" name="Group 25">
            <a:extLst>
              <a:ext uri="{FF2B5EF4-FFF2-40B4-BE49-F238E27FC236}">
                <a16:creationId xmlns:a16="http://schemas.microsoft.com/office/drawing/2014/main" id="{0B6756E9-6E0E-9A5B-3568-FA2F062D8E5E}"/>
              </a:ext>
            </a:extLst>
          </p:cNvPr>
          <p:cNvGrpSpPr/>
          <p:nvPr/>
        </p:nvGrpSpPr>
        <p:grpSpPr>
          <a:xfrm>
            <a:off x="34223112" y="4092564"/>
            <a:ext cx="7955354" cy="23586730"/>
            <a:chOff x="34223112" y="4092564"/>
            <a:chExt cx="7955354" cy="23586730"/>
          </a:xfrm>
        </p:grpSpPr>
        <p:sp>
          <p:nvSpPr>
            <p:cNvPr id="119" name="Google Shape;119;p1"/>
            <p:cNvSpPr/>
            <p:nvPr/>
          </p:nvSpPr>
          <p:spPr>
            <a:xfrm>
              <a:off x="34244942" y="4106442"/>
              <a:ext cx="7933524" cy="23572852"/>
            </a:xfrm>
            <a:prstGeom prst="rect">
              <a:avLst/>
            </a:prstGeom>
            <a:solidFill>
              <a:srgbClr val="FFFFFF"/>
            </a:solidFill>
            <a:ln w="114300" cap="flat" cmpd="sng">
              <a:solidFill>
                <a:srgbClr val="1FA9B3"/>
              </a:solidFill>
              <a:prstDash val="solid"/>
              <a:miter lim="800000"/>
              <a:headEnd type="none" w="sm" len="sm"/>
              <a:tailEnd type="none" w="sm" len="sm"/>
            </a:ln>
          </p:spPr>
          <p:txBody>
            <a:bodyPr spcFirstLastPara="1" wrap="square" lIns="69021" tIns="34497" rIns="69021" bIns="34497" anchor="ctr" anchorCtr="0">
              <a:noAutofit/>
            </a:bodyPr>
            <a:lstStyle/>
            <a:p>
              <a:pPr algn="ctr"/>
              <a:endParaRPr sz="4865">
                <a:solidFill>
                  <a:schemeClr val="lt1"/>
                </a:solidFill>
                <a:latin typeface="Calibri"/>
                <a:ea typeface="Calibri"/>
                <a:cs typeface="Calibri"/>
                <a:sym typeface="Calibri"/>
              </a:endParaRPr>
            </a:p>
          </p:txBody>
        </p:sp>
        <p:sp>
          <p:nvSpPr>
            <p:cNvPr id="123" name="Google Shape;123;p1"/>
            <p:cNvSpPr/>
            <p:nvPr/>
          </p:nvSpPr>
          <p:spPr>
            <a:xfrm>
              <a:off x="34318832" y="5162839"/>
              <a:ext cx="7830759" cy="15875771"/>
            </a:xfrm>
            <a:prstGeom prst="rect">
              <a:avLst/>
            </a:prstGeom>
            <a:noFill/>
            <a:ln>
              <a:noFill/>
            </a:ln>
          </p:spPr>
          <p:txBody>
            <a:bodyPr spcFirstLastPara="1" wrap="square" lIns="429520" tIns="297362" rIns="429520" bIns="0" anchor="t" anchorCtr="0">
              <a:noAutofit/>
            </a:bodyPr>
            <a:lstStyle/>
            <a:p>
              <a:pPr marL="84496"/>
              <a:r>
                <a:rPr lang="en-US" sz="2800" dirty="0">
                  <a:solidFill>
                    <a:schemeClr val="dk1"/>
                  </a:solidFill>
                  <a:latin typeface="Calibri"/>
                  <a:ea typeface="Calibri"/>
                  <a:cs typeface="Calibri"/>
                  <a:sym typeface="Calibri"/>
                </a:rPr>
                <a:t>Summarize main findings here. Bold key words as part of findings in this column. Limit to key take-aways. Aim to use short sentences. Aim to use plain language. A good rule of thumb: use terminology such that, regardless of field, anyone can understand 80% of what you’re saying.</a:t>
              </a:r>
              <a:endParaRPr lang="en-US" sz="2800" dirty="0"/>
            </a:p>
          </p:txBody>
        </p:sp>
        <p:sp>
          <p:nvSpPr>
            <p:cNvPr id="124" name="Google Shape;124;p1"/>
            <p:cNvSpPr txBox="1"/>
            <p:nvPr/>
          </p:nvSpPr>
          <p:spPr>
            <a:xfrm>
              <a:off x="34890403" y="22542860"/>
              <a:ext cx="6663493" cy="3634146"/>
            </a:xfrm>
            <a:prstGeom prst="rect">
              <a:avLst/>
            </a:prstGeom>
            <a:solidFill>
              <a:schemeClr val="bg1"/>
            </a:solidFill>
            <a:ln w="57150" cap="flat" cmpd="sng">
              <a:solidFill>
                <a:srgbClr val="1FA9B3"/>
              </a:solidFill>
              <a:prstDash val="solid"/>
              <a:round/>
              <a:headEnd type="none" w="sm" len="sm"/>
              <a:tailEnd type="none" w="sm" len="sm"/>
            </a:ln>
          </p:spPr>
          <p:txBody>
            <a:bodyPr spcFirstLastPara="1" wrap="square" lIns="305980" tIns="305980" rIns="305980" bIns="305980" anchor="t" anchorCtr="0">
              <a:spAutoFit/>
            </a:bodyPr>
            <a:lstStyle/>
            <a:p>
              <a:pPr marL="457929" indent="-254352">
                <a:buClr>
                  <a:schemeClr val="dk1"/>
                </a:buClr>
                <a:buSzPts val="2874"/>
              </a:pPr>
              <a:endParaRPr sz="2800" dirty="0">
                <a:solidFill>
                  <a:schemeClr val="dk1"/>
                </a:solidFill>
                <a:latin typeface="Calibri"/>
                <a:ea typeface="Calibri"/>
                <a:cs typeface="Calibri"/>
                <a:sym typeface="Calibri"/>
              </a:endParaRPr>
            </a:p>
            <a:p>
              <a:endParaRPr sz="2800" dirty="0">
                <a:solidFill>
                  <a:schemeClr val="dk1"/>
                </a:solidFill>
                <a:latin typeface="Calibri"/>
                <a:ea typeface="Calibri"/>
                <a:cs typeface="Calibri"/>
                <a:sym typeface="Calibri"/>
              </a:endParaRPr>
            </a:p>
            <a:p>
              <a:pPr marL="457929" indent="-457929">
                <a:buClr>
                  <a:schemeClr val="dk1"/>
                </a:buClr>
                <a:buSzPts val="2874"/>
                <a:buFont typeface="Arial"/>
                <a:buChar char="•"/>
              </a:pPr>
              <a:r>
                <a:rPr lang="en-US" sz="2800" dirty="0">
                  <a:solidFill>
                    <a:schemeClr val="dk1"/>
                  </a:solidFill>
                  <a:latin typeface="Calibri"/>
                  <a:ea typeface="Calibri"/>
                  <a:cs typeface="Calibri"/>
                  <a:sym typeface="Calibri"/>
                </a:rPr>
                <a:t>Include 3-5 SHORT bullet points to</a:t>
              </a:r>
              <a:endParaRPr lang="en-US" sz="2800" dirty="0"/>
            </a:p>
            <a:p>
              <a:pPr marL="457929" indent="-457929">
                <a:buClr>
                  <a:schemeClr val="dk1"/>
                </a:buClr>
                <a:buSzPts val="2874"/>
                <a:buFont typeface="Arial"/>
                <a:buChar char="•"/>
              </a:pPr>
              <a:r>
                <a:rPr lang="en-US" sz="2800" dirty="0">
                  <a:solidFill>
                    <a:schemeClr val="dk1"/>
                  </a:solidFill>
                  <a:latin typeface="Calibri"/>
                  <a:ea typeface="Calibri"/>
                  <a:cs typeface="Calibri"/>
                  <a:sym typeface="Calibri"/>
                </a:rPr>
                <a:t>include next steps</a:t>
              </a:r>
              <a:endParaRPr lang="en-US" sz="2800" dirty="0"/>
            </a:p>
            <a:p>
              <a:pPr marL="457929" indent="-457929">
                <a:buClr>
                  <a:schemeClr val="dk1"/>
                </a:buClr>
                <a:buSzPts val="2874"/>
                <a:buFont typeface="Arial"/>
                <a:buChar char="•"/>
              </a:pPr>
              <a:r>
                <a:rPr lang="en-US" sz="2800" dirty="0">
                  <a:solidFill>
                    <a:schemeClr val="dk1"/>
                  </a:solidFill>
                  <a:latin typeface="Calibri"/>
                  <a:ea typeface="Calibri"/>
                  <a:cs typeface="Calibri"/>
                  <a:sym typeface="Calibri"/>
                </a:rPr>
                <a:t>This works well </a:t>
              </a:r>
              <a:endParaRPr lang="en-US" sz="2800" dirty="0"/>
            </a:p>
            <a:p>
              <a:pPr marL="457929" indent="-457929">
                <a:buClr>
                  <a:schemeClr val="dk1"/>
                </a:buClr>
                <a:buSzPts val="2874"/>
                <a:buFont typeface="Arial"/>
                <a:buChar char="•"/>
              </a:pPr>
              <a:r>
                <a:rPr lang="en-US" sz="2800" dirty="0">
                  <a:solidFill>
                    <a:schemeClr val="dk1"/>
                  </a:solidFill>
                  <a:latin typeface="Calibri"/>
                  <a:ea typeface="Calibri"/>
                  <a:cs typeface="Calibri"/>
                  <a:sym typeface="Calibri"/>
                </a:rPr>
                <a:t>For</a:t>
              </a:r>
              <a:endParaRPr lang="en-US" sz="2800" dirty="0"/>
            </a:p>
            <a:p>
              <a:pPr marL="457929" indent="-457929">
                <a:buClr>
                  <a:schemeClr val="dk1"/>
                </a:buClr>
                <a:buSzPts val="2874"/>
                <a:buFont typeface="Arial"/>
                <a:buChar char="•"/>
              </a:pPr>
              <a:r>
                <a:rPr lang="en-US" sz="2800" dirty="0">
                  <a:solidFill>
                    <a:schemeClr val="dk1"/>
                  </a:solidFill>
                  <a:latin typeface="Calibri"/>
                  <a:ea typeface="Calibri"/>
                  <a:cs typeface="Calibri"/>
                  <a:sym typeface="Calibri"/>
                </a:rPr>
                <a:t>talking points</a:t>
              </a:r>
              <a:endParaRPr lang="en-US" sz="2800" dirty="0"/>
            </a:p>
          </p:txBody>
        </p:sp>
        <p:grpSp>
          <p:nvGrpSpPr>
            <p:cNvPr id="10" name="Google Shape;152;p1">
              <a:extLst>
                <a:ext uri="{FF2B5EF4-FFF2-40B4-BE49-F238E27FC236}">
                  <a16:creationId xmlns:a16="http://schemas.microsoft.com/office/drawing/2014/main" id="{6E12DA81-986B-D7FF-99EA-A8BEA59D2DA4}"/>
                </a:ext>
              </a:extLst>
            </p:cNvPr>
            <p:cNvGrpSpPr/>
            <p:nvPr/>
          </p:nvGrpSpPr>
          <p:grpSpPr>
            <a:xfrm>
              <a:off x="35577213" y="22852367"/>
              <a:ext cx="5202033" cy="687727"/>
              <a:chOff x="15632719" y="12247602"/>
              <a:chExt cx="4663440" cy="616524"/>
            </a:xfrm>
          </p:grpSpPr>
          <p:cxnSp>
            <p:nvCxnSpPr>
              <p:cNvPr id="11" name="Google Shape;153;p1">
                <a:extLst>
                  <a:ext uri="{FF2B5EF4-FFF2-40B4-BE49-F238E27FC236}">
                    <a16:creationId xmlns:a16="http://schemas.microsoft.com/office/drawing/2014/main" id="{F21602D4-114B-D9C0-E59C-9B620A4E44D2}"/>
                  </a:ext>
                </a:extLst>
              </p:cNvPr>
              <p:cNvCxnSpPr/>
              <p:nvPr/>
            </p:nvCxnSpPr>
            <p:spPr>
              <a:xfrm>
                <a:off x="15632719" y="12842292"/>
                <a:ext cx="4663440" cy="0"/>
              </a:xfrm>
              <a:prstGeom prst="straightConnector1">
                <a:avLst/>
              </a:prstGeom>
              <a:noFill/>
              <a:ln w="38100" cap="flat" cmpd="sng">
                <a:solidFill>
                  <a:srgbClr val="7F7F7F"/>
                </a:solidFill>
                <a:prstDash val="solid"/>
                <a:miter lim="800000"/>
                <a:headEnd type="none" w="sm" len="sm"/>
                <a:tailEnd type="none" w="sm" len="sm"/>
              </a:ln>
            </p:spPr>
          </p:cxnSp>
          <p:sp>
            <p:nvSpPr>
              <p:cNvPr id="12" name="Google Shape;154;p1">
                <a:extLst>
                  <a:ext uri="{FF2B5EF4-FFF2-40B4-BE49-F238E27FC236}">
                    <a16:creationId xmlns:a16="http://schemas.microsoft.com/office/drawing/2014/main" id="{E9E5EDE1-CE10-65B3-1CA2-15CA05EAA5F4}"/>
                  </a:ext>
                </a:extLst>
              </p:cNvPr>
              <p:cNvSpPr/>
              <p:nvPr/>
            </p:nvSpPr>
            <p:spPr>
              <a:xfrm>
                <a:off x="15791680" y="12247602"/>
                <a:ext cx="4345518" cy="616524"/>
              </a:xfrm>
              <a:prstGeom prst="rect">
                <a:avLst/>
              </a:prstGeom>
              <a:noFill/>
              <a:ln>
                <a:noFill/>
              </a:ln>
            </p:spPr>
            <p:txBody>
              <a:bodyPr spcFirstLastPara="1" wrap="square" lIns="101984" tIns="50978" rIns="101984" bIns="50978" anchor="t" anchorCtr="0">
                <a:spAutoFit/>
              </a:bodyPr>
              <a:lstStyle/>
              <a:p>
                <a:pPr algn="ctr"/>
                <a:r>
                  <a:rPr lang="en-CA" sz="3800" b="1" i="1" dirty="0">
                    <a:solidFill>
                      <a:srgbClr val="1FA9B3"/>
                    </a:solidFill>
                    <a:latin typeface="Times"/>
                    <a:ea typeface="Times"/>
                    <a:cs typeface="Times"/>
                    <a:sym typeface="Times"/>
                  </a:rPr>
                  <a:t>Future Directions</a:t>
                </a:r>
                <a:endParaRPr sz="3800" dirty="0">
                  <a:solidFill>
                    <a:srgbClr val="1FA9B3"/>
                  </a:solidFill>
                  <a:latin typeface="Calibri"/>
                  <a:ea typeface="Calibri"/>
                  <a:cs typeface="Calibri"/>
                  <a:sym typeface="Calibri"/>
                </a:endParaRPr>
              </a:p>
            </p:txBody>
          </p:sp>
        </p:grpSp>
        <p:sp>
          <p:nvSpPr>
            <p:cNvPr id="23" name="Google Shape;93;p1">
              <a:extLst>
                <a:ext uri="{FF2B5EF4-FFF2-40B4-BE49-F238E27FC236}">
                  <a16:creationId xmlns:a16="http://schemas.microsoft.com/office/drawing/2014/main" id="{BF5F49E1-3496-CD9F-8CF4-465CAF558EBB}"/>
                </a:ext>
              </a:extLst>
            </p:cNvPr>
            <p:cNvSpPr txBox="1"/>
            <p:nvPr/>
          </p:nvSpPr>
          <p:spPr>
            <a:xfrm>
              <a:off x="34223112" y="4092564"/>
              <a:ext cx="7936450" cy="861889"/>
            </a:xfrm>
            <a:prstGeom prst="rect">
              <a:avLst/>
            </a:prstGeom>
            <a:solidFill>
              <a:srgbClr val="1FA9B3"/>
            </a:solidFill>
            <a:ln>
              <a:noFill/>
            </a:ln>
          </p:spPr>
          <p:txBody>
            <a:bodyPr spcFirstLastPara="1" wrap="square" lIns="247807" tIns="34497" rIns="69021" bIns="203996" anchor="ctr" anchorCtr="1">
              <a:spAutoFit/>
            </a:bodyPr>
            <a:lstStyle/>
            <a:p>
              <a:r>
                <a:rPr lang="en-CA" sz="4000" b="1" dirty="0">
                  <a:solidFill>
                    <a:schemeClr val="lt1"/>
                  </a:solidFill>
                  <a:latin typeface="Georgia"/>
                  <a:ea typeface="Georgia"/>
                  <a:cs typeface="Georgia"/>
                  <a:sym typeface="Georgia"/>
                </a:rPr>
                <a:t>Introduction</a:t>
              </a:r>
              <a:endParaRPr sz="4000" dirty="0"/>
            </a:p>
          </p:txBody>
        </p:sp>
      </p:grpSp>
      <p:pic>
        <p:nvPicPr>
          <p:cNvPr id="27" name="Google Shape;129;p1">
            <a:extLst>
              <a:ext uri="{FF2B5EF4-FFF2-40B4-BE49-F238E27FC236}">
                <a16:creationId xmlns:a16="http://schemas.microsoft.com/office/drawing/2014/main" id="{D75E8919-9C75-C688-F03C-87DAEDFCB7D7}"/>
              </a:ext>
            </a:extLst>
          </p:cNvPr>
          <p:cNvPicPr preferRelativeResize="0"/>
          <p:nvPr/>
        </p:nvPicPr>
        <p:blipFill rotWithShape="1">
          <a:blip r:embed="rId5">
            <a:alphaModFix/>
          </a:blip>
          <a:srcRect/>
          <a:stretch/>
        </p:blipFill>
        <p:spPr>
          <a:xfrm>
            <a:off x="10087608" y="5951597"/>
            <a:ext cx="7374861" cy="7528517"/>
          </a:xfrm>
          <a:prstGeom prst="rect">
            <a:avLst/>
          </a:prstGeom>
          <a:noFill/>
          <a:ln>
            <a:noFill/>
          </a:ln>
        </p:spPr>
      </p:pic>
      <p:pic>
        <p:nvPicPr>
          <p:cNvPr id="28" name="Google Shape;130;p1">
            <a:extLst>
              <a:ext uri="{FF2B5EF4-FFF2-40B4-BE49-F238E27FC236}">
                <a16:creationId xmlns:a16="http://schemas.microsoft.com/office/drawing/2014/main" id="{1B34B20D-AE7C-2B7B-9551-265459CE57F1}"/>
              </a:ext>
            </a:extLst>
          </p:cNvPr>
          <p:cNvPicPr preferRelativeResize="0"/>
          <p:nvPr/>
        </p:nvPicPr>
        <p:blipFill rotWithShape="1">
          <a:blip r:embed="rId6">
            <a:alphaModFix/>
          </a:blip>
          <a:srcRect l="16253"/>
          <a:stretch/>
        </p:blipFill>
        <p:spPr>
          <a:xfrm>
            <a:off x="21691832" y="6025667"/>
            <a:ext cx="7917210" cy="7075057"/>
          </a:xfrm>
          <a:prstGeom prst="rect">
            <a:avLst/>
          </a:prstGeom>
          <a:noFill/>
          <a:ln>
            <a:noFill/>
          </a:ln>
        </p:spPr>
      </p:pic>
      <p:sp>
        <p:nvSpPr>
          <p:cNvPr id="29" name="Google Shape;101;p1">
            <a:extLst>
              <a:ext uri="{FF2B5EF4-FFF2-40B4-BE49-F238E27FC236}">
                <a16:creationId xmlns:a16="http://schemas.microsoft.com/office/drawing/2014/main" id="{93C24900-D513-B8D6-A561-525D76DA90D6}"/>
              </a:ext>
            </a:extLst>
          </p:cNvPr>
          <p:cNvSpPr txBox="1"/>
          <p:nvPr/>
        </p:nvSpPr>
        <p:spPr>
          <a:xfrm>
            <a:off x="9925491" y="18072446"/>
            <a:ext cx="5641375" cy="31085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2800" b="1" dirty="0">
                <a:solidFill>
                  <a:schemeClr val="dk1"/>
                </a:solidFill>
                <a:latin typeface="Calibri"/>
                <a:ea typeface="Calibri"/>
                <a:cs typeface="Calibri"/>
                <a:sym typeface="Calibri"/>
              </a:rPr>
              <a:t>Use diagrams wherever possible</a:t>
            </a:r>
            <a:endParaRPr sz="2800"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CA" sz="2800" dirty="0">
                <a:solidFill>
                  <a:schemeClr val="dk1"/>
                </a:solidFill>
                <a:latin typeface="Calibri"/>
                <a:ea typeface="Calibri"/>
                <a:cs typeface="Calibri"/>
                <a:sym typeface="Calibri"/>
              </a:rPr>
              <a:t>Don’t cram results.</a:t>
            </a:r>
            <a:endParaRPr sz="2800" dirty="0"/>
          </a:p>
          <a:p>
            <a:pPr marL="0" marR="0" lvl="0" indent="0" algn="l" rtl="0">
              <a:spcBef>
                <a:spcPts val="0"/>
              </a:spcBef>
              <a:spcAft>
                <a:spcPts val="0"/>
              </a:spcAft>
              <a:buNone/>
            </a:pPr>
            <a:r>
              <a:rPr lang="en-CA" sz="2800" dirty="0">
                <a:solidFill>
                  <a:schemeClr val="dk1"/>
                </a:solidFill>
                <a:latin typeface="Calibri"/>
                <a:ea typeface="Calibri"/>
                <a:cs typeface="Calibri"/>
                <a:sym typeface="Calibri"/>
              </a:rPr>
              <a:t>Use point form if needed.</a:t>
            </a:r>
            <a:endParaRPr sz="2800"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CA" sz="2800" dirty="0">
                <a:solidFill>
                  <a:schemeClr val="dk1"/>
                </a:solidFill>
                <a:latin typeface="Calibri"/>
                <a:ea typeface="Calibri"/>
                <a:cs typeface="Calibri"/>
                <a:sym typeface="Calibri"/>
              </a:rPr>
              <a:t>Include short descriptions to walk reader through your poster.</a:t>
            </a:r>
            <a:endParaRPr sz="2800" dirty="0"/>
          </a:p>
        </p:txBody>
      </p:sp>
      <p:grpSp>
        <p:nvGrpSpPr>
          <p:cNvPr id="48" name="Group 47">
            <a:extLst>
              <a:ext uri="{FF2B5EF4-FFF2-40B4-BE49-F238E27FC236}">
                <a16:creationId xmlns:a16="http://schemas.microsoft.com/office/drawing/2014/main" id="{9FA0FAF8-1BF3-9606-D304-A24748EA9A0C}"/>
              </a:ext>
            </a:extLst>
          </p:cNvPr>
          <p:cNvGrpSpPr/>
          <p:nvPr/>
        </p:nvGrpSpPr>
        <p:grpSpPr>
          <a:xfrm>
            <a:off x="16767452" y="19174901"/>
            <a:ext cx="15576144" cy="4550149"/>
            <a:chOff x="16255200" y="18897716"/>
            <a:chExt cx="13733249" cy="4011797"/>
          </a:xfrm>
        </p:grpSpPr>
        <p:pic>
          <p:nvPicPr>
            <p:cNvPr id="38" name="Google Shape;98;p1">
              <a:extLst>
                <a:ext uri="{FF2B5EF4-FFF2-40B4-BE49-F238E27FC236}">
                  <a16:creationId xmlns:a16="http://schemas.microsoft.com/office/drawing/2014/main" id="{DACA4E57-968D-AC87-FE77-C04455DA28BA}"/>
                </a:ext>
              </a:extLst>
            </p:cNvPr>
            <p:cNvPicPr preferRelativeResize="0"/>
            <p:nvPr/>
          </p:nvPicPr>
          <p:blipFill rotWithShape="1">
            <a:blip r:embed="rId7">
              <a:alphaModFix/>
            </a:blip>
            <a:srcRect l="-1" r="77593"/>
            <a:stretch/>
          </p:blipFill>
          <p:spPr>
            <a:xfrm>
              <a:off x="16255200" y="18911610"/>
              <a:ext cx="2414538" cy="3958800"/>
            </a:xfrm>
            <a:prstGeom prst="rect">
              <a:avLst/>
            </a:prstGeom>
            <a:noFill/>
            <a:ln w="76200" cap="flat" cmpd="sng">
              <a:solidFill>
                <a:srgbClr val="FF0066"/>
              </a:solidFill>
              <a:prstDash val="solid"/>
              <a:round/>
              <a:headEnd type="none" w="sm" len="sm"/>
              <a:tailEnd type="none" w="sm" len="sm"/>
            </a:ln>
          </p:spPr>
        </p:pic>
        <p:pic>
          <p:nvPicPr>
            <p:cNvPr id="39" name="Google Shape;99;p1">
              <a:extLst>
                <a:ext uri="{FF2B5EF4-FFF2-40B4-BE49-F238E27FC236}">
                  <a16:creationId xmlns:a16="http://schemas.microsoft.com/office/drawing/2014/main" id="{13533CD0-1E7A-8BC6-27FE-B0477F521EE6}"/>
                </a:ext>
              </a:extLst>
            </p:cNvPr>
            <p:cNvPicPr preferRelativeResize="0"/>
            <p:nvPr/>
          </p:nvPicPr>
          <p:blipFill rotWithShape="1">
            <a:blip r:embed="rId8">
              <a:alphaModFix/>
            </a:blip>
            <a:srcRect/>
            <a:stretch/>
          </p:blipFill>
          <p:spPr>
            <a:xfrm>
              <a:off x="27572202" y="19104399"/>
              <a:ext cx="2416247" cy="3805114"/>
            </a:xfrm>
            <a:prstGeom prst="rect">
              <a:avLst/>
            </a:prstGeom>
            <a:noFill/>
            <a:ln w="76200" cap="flat" cmpd="sng">
              <a:solidFill>
                <a:srgbClr val="FFC000"/>
              </a:solidFill>
              <a:prstDash val="solid"/>
              <a:miter lim="800000"/>
              <a:headEnd type="none" w="sm" len="sm"/>
              <a:tailEnd type="none" w="sm" len="sm"/>
            </a:ln>
          </p:spPr>
        </p:pic>
        <p:grpSp>
          <p:nvGrpSpPr>
            <p:cNvPr id="40" name="Google Shape;103;p1">
              <a:extLst>
                <a:ext uri="{FF2B5EF4-FFF2-40B4-BE49-F238E27FC236}">
                  <a16:creationId xmlns:a16="http://schemas.microsoft.com/office/drawing/2014/main" id="{2E4F4167-A951-DA02-2F57-4572277381C1}"/>
                </a:ext>
              </a:extLst>
            </p:cNvPr>
            <p:cNvGrpSpPr/>
            <p:nvPr/>
          </p:nvGrpSpPr>
          <p:grpSpPr>
            <a:xfrm>
              <a:off x="20889653" y="18897716"/>
              <a:ext cx="4534558" cy="3972132"/>
              <a:chOff x="12816956" y="12211253"/>
              <a:chExt cx="3787233" cy="3317499"/>
            </a:xfrm>
          </p:grpSpPr>
          <p:grpSp>
            <p:nvGrpSpPr>
              <p:cNvPr id="41" name="Google Shape;104;p1">
                <a:extLst>
                  <a:ext uri="{FF2B5EF4-FFF2-40B4-BE49-F238E27FC236}">
                    <a16:creationId xmlns:a16="http://schemas.microsoft.com/office/drawing/2014/main" id="{EA5A7E3A-B5F0-E9B4-A1B2-8FBA5463BFD1}"/>
                  </a:ext>
                </a:extLst>
              </p:cNvPr>
              <p:cNvGrpSpPr/>
              <p:nvPr/>
            </p:nvGrpSpPr>
            <p:grpSpPr>
              <a:xfrm>
                <a:off x="12816956" y="12211253"/>
                <a:ext cx="3787233" cy="3317499"/>
                <a:chOff x="4240727" y="517748"/>
                <a:chExt cx="4885337" cy="4279404"/>
              </a:xfrm>
            </p:grpSpPr>
            <p:pic>
              <p:nvPicPr>
                <p:cNvPr id="43" name="Google Shape;105;p1" descr="C:\Users\ramelard\Downloads\im.jpg">
                  <a:extLst>
                    <a:ext uri="{FF2B5EF4-FFF2-40B4-BE49-F238E27FC236}">
                      <a16:creationId xmlns:a16="http://schemas.microsoft.com/office/drawing/2014/main" id="{1DF806CD-79A8-D48C-B2D9-8567206858CA}"/>
                    </a:ext>
                  </a:extLst>
                </p:cNvPr>
                <p:cNvPicPr preferRelativeResize="0"/>
                <p:nvPr/>
              </p:nvPicPr>
              <p:blipFill rotWithShape="1">
                <a:blip r:embed="rId9">
                  <a:alphaModFix/>
                </a:blip>
                <a:srcRect l="6458" t="3509" r="22235" b="7104"/>
                <a:stretch/>
              </p:blipFill>
              <p:spPr>
                <a:xfrm>
                  <a:off x="4240727" y="517748"/>
                  <a:ext cx="4885337" cy="4279404"/>
                </a:xfrm>
                <a:prstGeom prst="rect">
                  <a:avLst/>
                </a:prstGeom>
                <a:noFill/>
                <a:ln>
                  <a:noFill/>
                </a:ln>
              </p:spPr>
            </p:pic>
            <p:sp>
              <p:nvSpPr>
                <p:cNvPr id="44" name="Google Shape;106;p1">
                  <a:extLst>
                    <a:ext uri="{FF2B5EF4-FFF2-40B4-BE49-F238E27FC236}">
                      <a16:creationId xmlns:a16="http://schemas.microsoft.com/office/drawing/2014/main" id="{981BABB9-C73A-1CFD-DF36-E793291DCE6B}"/>
                    </a:ext>
                  </a:extLst>
                </p:cNvPr>
                <p:cNvSpPr/>
                <p:nvPr/>
              </p:nvSpPr>
              <p:spPr>
                <a:xfrm>
                  <a:off x="5893733" y="2852936"/>
                  <a:ext cx="1065375" cy="1728192"/>
                </a:xfrm>
                <a:prstGeom prst="rect">
                  <a:avLst/>
                </a:prstGeom>
                <a:noFill/>
                <a:ln w="5715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406">
                    <a:solidFill>
                      <a:schemeClr val="lt1"/>
                    </a:solidFill>
                    <a:latin typeface="Calibri"/>
                    <a:ea typeface="Calibri"/>
                    <a:cs typeface="Calibri"/>
                    <a:sym typeface="Calibri"/>
                  </a:endParaRPr>
                </a:p>
              </p:txBody>
            </p:sp>
          </p:grpSp>
          <p:sp>
            <p:nvSpPr>
              <p:cNvPr id="42" name="Google Shape;107;p1">
                <a:extLst>
                  <a:ext uri="{FF2B5EF4-FFF2-40B4-BE49-F238E27FC236}">
                    <a16:creationId xmlns:a16="http://schemas.microsoft.com/office/drawing/2014/main" id="{882A020A-2216-7FE1-C6BF-F9AB77DDD115}"/>
                  </a:ext>
                </a:extLst>
              </p:cNvPr>
              <p:cNvSpPr/>
              <p:nvPr/>
            </p:nvSpPr>
            <p:spPr>
              <a:xfrm>
                <a:off x="13817727" y="12604650"/>
                <a:ext cx="1516057" cy="2756635"/>
              </a:xfrm>
              <a:prstGeom prst="rect">
                <a:avLst/>
              </a:prstGeom>
              <a:noFill/>
              <a:ln w="57150" cap="flat" cmpd="sng">
                <a:solidFill>
                  <a:srgbClr val="FF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406">
                  <a:solidFill>
                    <a:schemeClr val="lt1"/>
                  </a:solidFill>
                  <a:latin typeface="Calibri"/>
                  <a:ea typeface="Calibri"/>
                  <a:cs typeface="Calibri"/>
                  <a:sym typeface="Calibri"/>
                </a:endParaRPr>
              </a:p>
            </p:txBody>
          </p:sp>
        </p:grpSp>
        <p:sp>
          <p:nvSpPr>
            <p:cNvPr id="45" name="Google Shape;108;p1">
              <a:extLst>
                <a:ext uri="{FF2B5EF4-FFF2-40B4-BE49-F238E27FC236}">
                  <a16:creationId xmlns:a16="http://schemas.microsoft.com/office/drawing/2014/main" id="{79E19C05-102C-DEA4-E58E-B88E4D4BE2EF}"/>
                </a:ext>
              </a:extLst>
            </p:cNvPr>
            <p:cNvSpPr/>
            <p:nvPr/>
          </p:nvSpPr>
          <p:spPr>
            <a:xfrm>
              <a:off x="18857215" y="20310861"/>
              <a:ext cx="1778930" cy="1142378"/>
            </a:xfrm>
            <a:prstGeom prst="leftArrow">
              <a:avLst>
                <a:gd name="adj1" fmla="val 50000"/>
                <a:gd name="adj2" fmla="val 50000"/>
              </a:avLst>
            </a:prstGeom>
            <a:solidFill>
              <a:srgbClr val="FC2270"/>
            </a:solidFill>
            <a:ln w="12700" cap="flat" cmpd="sng">
              <a:solidFill>
                <a:srgbClr val="FF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406">
                <a:solidFill>
                  <a:schemeClr val="lt1"/>
                </a:solidFill>
                <a:latin typeface="Calibri"/>
                <a:ea typeface="Calibri"/>
                <a:cs typeface="Calibri"/>
                <a:sym typeface="Calibri"/>
              </a:endParaRPr>
            </a:p>
          </p:txBody>
        </p:sp>
        <p:sp>
          <p:nvSpPr>
            <p:cNvPr id="46" name="Google Shape;109;p1">
              <a:extLst>
                <a:ext uri="{FF2B5EF4-FFF2-40B4-BE49-F238E27FC236}">
                  <a16:creationId xmlns:a16="http://schemas.microsoft.com/office/drawing/2014/main" id="{3F4A26CC-5D83-7373-7965-DBA5DD48078B}"/>
                </a:ext>
              </a:extLst>
            </p:cNvPr>
            <p:cNvSpPr/>
            <p:nvPr/>
          </p:nvSpPr>
          <p:spPr>
            <a:xfrm rot="10800000">
              <a:off x="25623862" y="20310861"/>
              <a:ext cx="1778930" cy="1142378"/>
            </a:xfrm>
            <a:prstGeom prst="leftArrow">
              <a:avLst>
                <a:gd name="adj1" fmla="val 50000"/>
                <a:gd name="adj2" fmla="val 50000"/>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406">
                <a:solidFill>
                  <a:schemeClr val="lt1"/>
                </a:solidFill>
                <a:latin typeface="Calibri"/>
                <a:ea typeface="Calibri"/>
                <a:cs typeface="Calibri"/>
                <a:sym typeface="Calibri"/>
              </a:endParaRPr>
            </a:p>
          </p:txBody>
        </p:sp>
      </p:grpSp>
      <p:sp>
        <p:nvSpPr>
          <p:cNvPr id="47" name="Google Shape;148;p1">
            <a:extLst>
              <a:ext uri="{FF2B5EF4-FFF2-40B4-BE49-F238E27FC236}">
                <a16:creationId xmlns:a16="http://schemas.microsoft.com/office/drawing/2014/main" id="{B998FF9B-9D7B-8830-66DB-257C544C0EE0}"/>
              </a:ext>
            </a:extLst>
          </p:cNvPr>
          <p:cNvSpPr txBox="1"/>
          <p:nvPr/>
        </p:nvSpPr>
        <p:spPr>
          <a:xfrm>
            <a:off x="16550725" y="25121845"/>
            <a:ext cx="10842589" cy="964726"/>
          </a:xfrm>
          <a:prstGeom prst="rect">
            <a:avLst/>
          </a:prstGeom>
          <a:noFill/>
          <a:ln>
            <a:noFill/>
          </a:ln>
        </p:spPr>
        <p:txBody>
          <a:bodyPr spcFirstLastPara="1" wrap="square" lIns="101984" tIns="50978" rIns="101984" bIns="50978" anchor="t" anchorCtr="0">
            <a:spAutoFit/>
          </a:bodyPr>
          <a:lstStyle/>
          <a:p>
            <a:r>
              <a:rPr lang="en-CA" sz="2800" b="1" dirty="0">
                <a:solidFill>
                  <a:srgbClr val="1FA9B3"/>
                </a:solidFill>
                <a:latin typeface="Calibri"/>
                <a:ea typeface="Calibri"/>
                <a:cs typeface="Calibri"/>
                <a:sym typeface="Calibri"/>
              </a:rPr>
              <a:t>Figure 3</a:t>
            </a:r>
            <a:r>
              <a:rPr lang="en-CA" sz="2800" dirty="0">
                <a:solidFill>
                  <a:schemeClr val="dk1"/>
                </a:solidFill>
                <a:latin typeface="Calibri"/>
                <a:ea typeface="Calibri"/>
                <a:cs typeface="Calibri"/>
                <a:sym typeface="Calibri"/>
              </a:rPr>
              <a:t>. </a:t>
            </a:r>
            <a:r>
              <a:rPr lang="en-US" sz="2800" dirty="0">
                <a:solidFill>
                  <a:schemeClr val="dk1"/>
                </a:solidFill>
                <a:latin typeface="Calibri"/>
                <a:ea typeface="Calibri"/>
                <a:cs typeface="Calibri"/>
                <a:sym typeface="Calibri"/>
              </a:rPr>
              <a:t>Figure caption text here….</a:t>
            </a:r>
            <a:endParaRPr lang="en-US" sz="2800" dirty="0"/>
          </a:p>
          <a:p>
            <a:r>
              <a:rPr lang="en-US" sz="2800" dirty="0">
                <a:solidFill>
                  <a:schemeClr val="dk1"/>
                </a:solidFill>
                <a:latin typeface="Calibri"/>
                <a:ea typeface="Calibri"/>
                <a:cs typeface="Calibri"/>
                <a:sym typeface="Calibri"/>
              </a:rPr>
              <a:t>.</a:t>
            </a:r>
            <a:endParaRPr sz="2800"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536</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Georgia</vt:lpstr>
      <vt:lpstr>Arial</vt:lpstr>
      <vt:lpstr>Calibri</vt:lpstr>
      <vt:lpstr>Helvetica Neue</vt:lpstr>
      <vt:lpstr>Times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CVIS 2023 Template</dc:title>
  <dc:creator/>
  <cp:lastModifiedBy>Nicholas Pellegrino</cp:lastModifiedBy>
  <cp:revision>3</cp:revision>
  <dcterms:created xsi:type="dcterms:W3CDTF">2015-02-02T16:44:49Z</dcterms:created>
  <dcterms:modified xsi:type="dcterms:W3CDTF">2023-11-27T22:24:19Z</dcterms:modified>
</cp:coreProperties>
</file>