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011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926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35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680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751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8381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9940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2652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89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954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909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335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5941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325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911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683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BB33-7D2F-4D83-8BBE-72964E43FB6F}" type="datetimeFigureOut">
              <a:rPr lang="en-150" smtClean="0"/>
              <a:t>04/28/2017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1EAB21-0497-4B27-84F9-245F17E3C2A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308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14256" y="21725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Online Quiz Game</a:t>
            </a:r>
            <a:br>
              <a:rPr lang="en-GB" sz="2400" b="1" dirty="0"/>
            </a:br>
            <a:br>
              <a:rPr lang="en-GB" sz="2400" b="1" dirty="0"/>
            </a:br>
            <a:br>
              <a:rPr lang="en-GB" sz="2400" b="1" dirty="0"/>
            </a:b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An Asp.net application created by: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Subham Banerjee &amp;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Chandraveer Kunwar </a:t>
            </a:r>
            <a:endParaRPr lang="en-150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0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Specifications</a:t>
            </a:r>
            <a:endParaRPr lang="en-150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132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Admin and Guest Users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Login and Registration Page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Admin Dashboard for management of questions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Quiz page with True or False Question / Answers 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Terms and Conditions Download option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Display of Quiz Results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596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9762" b="57887"/>
          <a:stretch/>
        </p:blipFill>
        <p:spPr>
          <a:xfrm>
            <a:off x="843839" y="2524705"/>
            <a:ext cx="4515952" cy="2558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1846" y="922215"/>
            <a:ext cx="715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The Login Page ( Sessions have been used)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929" t="-1" r="50000" b="65087"/>
          <a:stretch/>
        </p:blipFill>
        <p:spPr>
          <a:xfrm>
            <a:off x="6518699" y="2524705"/>
            <a:ext cx="5007429" cy="23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681" y="421395"/>
            <a:ext cx="8966982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Admin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071" b="52594"/>
          <a:stretch/>
        </p:blipFill>
        <p:spPr>
          <a:xfrm>
            <a:off x="2111827" y="1383622"/>
            <a:ext cx="8769532" cy="53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154" b="19164"/>
          <a:stretch/>
        </p:blipFill>
        <p:spPr>
          <a:xfrm>
            <a:off x="2743200" y="1183360"/>
            <a:ext cx="6808763" cy="5540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5052" y="379827"/>
            <a:ext cx="693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Quiz Page for Guests</a:t>
            </a:r>
          </a:p>
        </p:txBody>
      </p:sp>
    </p:spTree>
    <p:extLst>
      <p:ext uri="{BB962C8B-B14F-4D97-AF65-F5344CB8AC3E}">
        <p14:creationId xmlns:p14="http://schemas.microsoft.com/office/powerpoint/2010/main" val="13357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73" y="268109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Lets try out a demo of our quiz game! Play as well as enjoy admin privileges! </a:t>
            </a:r>
          </a:p>
        </p:txBody>
      </p:sp>
    </p:spTree>
    <p:extLst>
      <p:ext uri="{BB962C8B-B14F-4D97-AF65-F5344CB8AC3E}">
        <p14:creationId xmlns:p14="http://schemas.microsoft.com/office/powerpoint/2010/main" val="2316995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69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Online Quiz Game   An Asp.net application created by:  Subham Banerjee &amp; Chandraveer Kunwar </vt:lpstr>
      <vt:lpstr>Specifications</vt:lpstr>
      <vt:lpstr>PowerPoint Presentation</vt:lpstr>
      <vt:lpstr>Admin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 Game   An Asp.net application created by:  Subham Banerjee &amp; Chandraveer Kunwar </dc:title>
  <dc:creator>BANERJEE Subham</dc:creator>
  <cp:lastModifiedBy>chandraveer kunwar</cp:lastModifiedBy>
  <cp:revision>16</cp:revision>
  <dcterms:created xsi:type="dcterms:W3CDTF">2017-04-28T07:38:54Z</dcterms:created>
  <dcterms:modified xsi:type="dcterms:W3CDTF">2017-04-28T12:10:15Z</dcterms:modified>
</cp:coreProperties>
</file>