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5085-7C29-AB5A-B06A-2D1234389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5F5E6-AE19-9E21-6C72-C997AFFA3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10A2-C42B-7DFA-B5C8-96BF8FC5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2BA3-B052-EB51-0ED4-82CC3A99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673F-FD9A-2286-49D8-ABFA6087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43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58F5-AF45-9074-AF87-B047D614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D7BDA-F4D2-A7EB-FBC5-5E24DC6B0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29E5-DB6B-8CF6-EAEC-2FE3CDF6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5C8C-4B11-93A4-BE6B-528115F9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D89D-122E-1BEA-49B3-59F0111F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0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706C-0471-8A62-1AF6-0C4D2D39A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48953-008D-9F58-526A-D82E1E7B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DE94-D2FF-AD0E-98FE-63F363C6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2D9B-8BF6-2893-DD50-6FA395CD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FB63-639B-1C27-3E2C-8C1EABB6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93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D380-2231-4A7C-26FA-1F43AB44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C8DA-372F-D697-2656-1C26DF69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730A-C2A8-72D3-46B6-57D3085B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2702-D558-516B-F998-5464944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F85C-9597-2740-6161-2EC78EBC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1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1611-55E7-BD24-8A1B-5994EF5C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51039-57D4-4A29-2A6A-FF193417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FF72-F5D6-E498-C5CB-DEAFACEB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4E60-A314-EE3F-8B36-3EB7AAC7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539C-463E-87E4-61AB-6DE81934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1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25BB-4CCC-E441-FC44-A8E62E86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255E-E916-421D-49B2-9175F977B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DFF30-AB80-3174-230D-C00DE052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CEC62-9AF2-878A-DB8D-52FDEB83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321D-73A6-44E4-3046-61893207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0C85-C4F7-07A3-DD91-3A0B3BF0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6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90B2-8D5D-C054-E40F-C47DC165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01112-5FD6-DDF2-50FD-DE28A0DD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94D5-35C5-5C8B-9D7A-2396C782C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2272F-BFC3-34E1-C423-E6D19458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9D1D1-3D8B-F25B-8B73-A22C62442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E62F8-4BCE-DC00-5659-45287581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7B8E0-685D-2DAA-9E5E-5FEFE1E8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D45D2-947F-1994-ABCA-B5E39A6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16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D5BD-3DB1-E7DE-3D23-0191ABCA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94E77-B844-79FF-3248-6915EDF2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6E9AF-7598-EC42-2B45-724A4C40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A97-F55A-7CFF-5BB2-7A33C79C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3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F94FA-370B-B2E0-52A4-6D53DD31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EE0F9-AE9B-ACC4-8FE6-810AFFA3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E89FC-851F-AFC1-26FB-F989A275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9239-37B2-C330-59AB-8281A732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65905-C3E5-071F-D279-4CAF208F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3BD6D-BED5-7E53-975A-FEF95A14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0533-F363-8C4F-78D8-3901D72C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993E-5E74-41A3-415B-06A5C21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06833-F7CC-EED2-C4B5-470464EE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6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40A-F71D-B752-5008-8E0FAA84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B3166-A000-8257-6669-CF4D722FA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DB8F1-F18F-BEBD-55C0-01E2006D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75EC-9C6B-6A91-1105-C4D01406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CF48B-0850-2564-00CA-7AF4F8DD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B236F-C48A-1A6A-8059-CBE8E7B9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83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A6B5A-A719-3D64-10E3-521F1203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D9C2-E434-B91D-3788-17769FF7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C0D9-03C9-9FB2-513B-835A9B104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6199-3AA5-3644-BC0E-EF1E412F6410}" type="datetimeFigureOut">
              <a:rPr kumimoji="1" lang="zh-CN" altLang="en-US" smtClean="0"/>
              <a:t>2024/2/16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CAF2-63A3-0259-DE6B-77EC3D13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5D89-2AC3-34D6-40E6-F8747004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2DCD-FFCF-B64E-92B8-B57E0F41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32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CD0082-54EF-0686-AFF0-E3962E4BA292}"/>
              </a:ext>
            </a:extLst>
          </p:cNvPr>
          <p:cNvSpPr/>
          <p:nvPr/>
        </p:nvSpPr>
        <p:spPr>
          <a:xfrm>
            <a:off x="1756002" y="5308265"/>
            <a:ext cx="180362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NAS</a:t>
            </a:r>
          </a:p>
          <a:p>
            <a:pPr algn="ctr"/>
            <a:r>
              <a:rPr kumimoji="1" lang="en-US" altLang="zh-CN" dirty="0"/>
              <a:t>192.168.2.100</a:t>
            </a:r>
            <a:endParaRPr kumimoji="1" lang="zh-CN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2D709DF-C943-903B-4193-F72C641CBEA6}"/>
              </a:ext>
            </a:extLst>
          </p:cNvPr>
          <p:cNvSpPr/>
          <p:nvPr/>
        </p:nvSpPr>
        <p:spPr>
          <a:xfrm>
            <a:off x="3443286" y="1145722"/>
            <a:ext cx="180362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EPON</a:t>
            </a:r>
          </a:p>
          <a:p>
            <a:pPr algn="ctr"/>
            <a:r>
              <a:rPr kumimoji="1" lang="en-US" altLang="zh-CN" dirty="0"/>
              <a:t>192.168.1.1</a:t>
            </a:r>
            <a:endParaRPr kumimoji="1" lang="zh-CN" alt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B24F5E-4568-DEBD-B705-69236D851ED5}"/>
              </a:ext>
            </a:extLst>
          </p:cNvPr>
          <p:cNvSpPr/>
          <p:nvPr/>
        </p:nvSpPr>
        <p:spPr>
          <a:xfrm>
            <a:off x="3443287" y="3112855"/>
            <a:ext cx="180362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AX3000T</a:t>
            </a:r>
          </a:p>
          <a:p>
            <a:pPr algn="ctr"/>
            <a:r>
              <a:rPr kumimoji="1" lang="en-US" altLang="zh-CN" dirty="0"/>
              <a:t>192.168.2.1</a:t>
            </a:r>
            <a:endParaRPr kumimoji="1" lang="zh-CN" alt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EB131D-BE57-4D31-EACB-D8F83DDFC802}"/>
              </a:ext>
            </a:extLst>
          </p:cNvPr>
          <p:cNvSpPr/>
          <p:nvPr/>
        </p:nvSpPr>
        <p:spPr>
          <a:xfrm>
            <a:off x="1756002" y="4984175"/>
            <a:ext cx="570509" cy="324091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2.5G</a:t>
            </a:r>
            <a:endParaRPr kumimoji="1" lang="zh-CN" alt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A758FCF-31D3-38F4-AD94-E1F23A20EA64}"/>
              </a:ext>
            </a:extLst>
          </p:cNvPr>
          <p:cNvSpPr/>
          <p:nvPr/>
        </p:nvSpPr>
        <p:spPr>
          <a:xfrm>
            <a:off x="2404369" y="4984174"/>
            <a:ext cx="570509" cy="324091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2.5G</a:t>
            </a:r>
            <a:endParaRPr kumimoji="1" lang="zh-CN" altLang="en-US" sz="12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43A99D0-CFBB-2B97-E130-10A1DBB73990}"/>
              </a:ext>
            </a:extLst>
          </p:cNvPr>
          <p:cNvSpPr/>
          <p:nvPr/>
        </p:nvSpPr>
        <p:spPr>
          <a:xfrm>
            <a:off x="3443287" y="4027255"/>
            <a:ext cx="457381" cy="324091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1G</a:t>
            </a:r>
            <a:endParaRPr kumimoji="1" lang="zh-CN" altLang="en-US" sz="12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E417760-3245-3BC5-7BEC-3E42D6F12C2D}"/>
              </a:ext>
            </a:extLst>
          </p:cNvPr>
          <p:cNvSpPr/>
          <p:nvPr/>
        </p:nvSpPr>
        <p:spPr>
          <a:xfrm>
            <a:off x="4088559" y="4027255"/>
            <a:ext cx="457381" cy="324091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1G</a:t>
            </a:r>
            <a:endParaRPr kumimoji="1" lang="zh-CN" altLang="en-US" sz="12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B5A62B0-85AC-F799-A328-F0168EBEAA9E}"/>
              </a:ext>
            </a:extLst>
          </p:cNvPr>
          <p:cNvSpPr/>
          <p:nvPr/>
        </p:nvSpPr>
        <p:spPr>
          <a:xfrm>
            <a:off x="4717001" y="4027255"/>
            <a:ext cx="457381" cy="324091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1G</a:t>
            </a:r>
            <a:endParaRPr kumimoji="1" lang="zh-CN" altLang="en-US" sz="12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57A305-68A1-77D3-9AF9-110E367AD647}"/>
              </a:ext>
            </a:extLst>
          </p:cNvPr>
          <p:cNvSpPr/>
          <p:nvPr/>
        </p:nvSpPr>
        <p:spPr>
          <a:xfrm>
            <a:off x="3443286" y="2776315"/>
            <a:ext cx="457381" cy="324091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1G</a:t>
            </a:r>
            <a:endParaRPr kumimoji="1" lang="zh-CN" altLang="en-US" sz="12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E6F6A2E-AD37-3D86-0D14-D2CCC678D933}"/>
              </a:ext>
            </a:extLst>
          </p:cNvPr>
          <p:cNvSpPr/>
          <p:nvPr/>
        </p:nvSpPr>
        <p:spPr>
          <a:xfrm>
            <a:off x="3443286" y="2072571"/>
            <a:ext cx="457381" cy="324091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1G</a:t>
            </a:r>
            <a:endParaRPr kumimoji="1" lang="zh-CN" altLang="en-US" sz="12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07469FA-7899-378A-5AD2-1D91FCD3F05B}"/>
              </a:ext>
            </a:extLst>
          </p:cNvPr>
          <p:cNvSpPr/>
          <p:nvPr/>
        </p:nvSpPr>
        <p:spPr>
          <a:xfrm>
            <a:off x="3934844" y="2072570"/>
            <a:ext cx="457381" cy="324091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1G</a:t>
            </a:r>
            <a:endParaRPr kumimoji="1" lang="zh-CN" alt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E811477-53C5-3731-668D-CCA2C10C3470}"/>
              </a:ext>
            </a:extLst>
          </p:cNvPr>
          <p:cNvSpPr/>
          <p:nvPr/>
        </p:nvSpPr>
        <p:spPr>
          <a:xfrm>
            <a:off x="4426402" y="2072569"/>
            <a:ext cx="457381" cy="324091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1G</a:t>
            </a:r>
            <a:endParaRPr kumimoji="1" lang="zh-CN" altLang="en-US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2B068B-EFFD-76C1-CBC6-192B2A0818FB}"/>
              </a:ext>
            </a:extLst>
          </p:cNvPr>
          <p:cNvCxnSpPr>
            <a:stCxn id="17" idx="0"/>
            <a:endCxn id="21" idx="2"/>
          </p:cNvCxnSpPr>
          <p:nvPr/>
        </p:nvCxnSpPr>
        <p:spPr>
          <a:xfrm flipV="1">
            <a:off x="2041257" y="4351346"/>
            <a:ext cx="1630721" cy="6328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22044C-4E7D-5A26-B970-22D9F0D0DBA3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V="1">
            <a:off x="2689624" y="4351346"/>
            <a:ext cx="1627626" cy="6328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Link with solid fill">
            <a:extLst>
              <a:ext uri="{FF2B5EF4-FFF2-40B4-BE49-F238E27FC236}">
                <a16:creationId xmlns:a16="http://schemas.microsoft.com/office/drawing/2014/main" id="{19B198CB-B0F4-98F4-2916-F1CD58DDD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57772">
            <a:off x="2856617" y="4474707"/>
            <a:ext cx="457200" cy="457200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072FAD1-0811-3BD9-EBEC-8E24CF3FE85E}"/>
              </a:ext>
            </a:extLst>
          </p:cNvPr>
          <p:cNvSpPr/>
          <p:nvPr/>
        </p:nvSpPr>
        <p:spPr>
          <a:xfrm>
            <a:off x="5246913" y="3112855"/>
            <a:ext cx="653825" cy="316145"/>
          </a:xfrm>
          <a:prstGeom prst="roundRect">
            <a:avLst>
              <a:gd name="adj" fmla="val 2738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WIFI</a:t>
            </a:r>
            <a:endParaRPr kumimoji="1" lang="zh-CN" altLang="en-US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82887D-24F1-5CFE-8B84-1CD0D82A6DD1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V="1">
            <a:off x="3671977" y="2396662"/>
            <a:ext cx="0" cy="3796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Laptop with solid fill">
            <a:extLst>
              <a:ext uri="{FF2B5EF4-FFF2-40B4-BE49-F238E27FC236}">
                <a16:creationId xmlns:a16="http://schemas.microsoft.com/office/drawing/2014/main" id="{2A7CD278-CD82-AC4E-0DD1-16BFCE7B5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4135" y="2813727"/>
            <a:ext cx="914400" cy="9144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91D1A0-E963-49EE-4171-ADE4B2F1DC12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 flipV="1">
            <a:off x="5900738" y="3270927"/>
            <a:ext cx="1933397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4682F7-ED79-11C0-EEC6-FA16F55EC876}"/>
              </a:ext>
            </a:extLst>
          </p:cNvPr>
          <p:cNvSpPr txBox="1"/>
          <p:nvPr/>
        </p:nvSpPr>
        <p:spPr>
          <a:xfrm rot="20314964">
            <a:off x="2563842" y="4292384"/>
            <a:ext cx="7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2Gbps</a:t>
            </a:r>
            <a:endParaRPr kumimoji="1" lang="zh-CN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6BE3FD-9459-EA85-1C2E-4F09F97EBD72}"/>
              </a:ext>
            </a:extLst>
          </p:cNvPr>
          <p:cNvSpPr txBox="1"/>
          <p:nvPr/>
        </p:nvSpPr>
        <p:spPr>
          <a:xfrm>
            <a:off x="6276344" y="2901595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2404Mbps</a:t>
            </a:r>
            <a:endParaRPr kumimoji="1" lang="zh-CN" alt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E26797-6385-4AC9-B9F1-226B3C074FB8}"/>
              </a:ext>
            </a:extLst>
          </p:cNvPr>
          <p:cNvCxnSpPr/>
          <p:nvPr/>
        </p:nvCxnSpPr>
        <p:spPr>
          <a:xfrm flipV="1">
            <a:off x="3768611" y="3674940"/>
            <a:ext cx="4390668" cy="2037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F58FD7C-39F3-5B20-48E4-825888BA11BF}"/>
              </a:ext>
            </a:extLst>
          </p:cNvPr>
          <p:cNvSpPr txBox="1"/>
          <p:nvPr/>
        </p:nvSpPr>
        <p:spPr>
          <a:xfrm rot="20096596">
            <a:off x="5341706" y="4718610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＜</a:t>
            </a:r>
            <a:r>
              <a:rPr kumimoji="1" lang="en-US" altLang="zh-CN" dirty="0"/>
              <a:t>2Gbps?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75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Xiaoqi An</dc:creator>
  <cp:lastModifiedBy>An Xiaoqi</cp:lastModifiedBy>
  <cp:revision>1</cp:revision>
  <dcterms:created xsi:type="dcterms:W3CDTF">2024-02-16T02:12:50Z</dcterms:created>
  <dcterms:modified xsi:type="dcterms:W3CDTF">2024-02-16T04:32:13Z</dcterms:modified>
</cp:coreProperties>
</file>