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9" r:id="rId4"/>
    <p:sldId id="273" r:id="rId5"/>
    <p:sldId id="265" r:id="rId6"/>
    <p:sldId id="274" r:id="rId7"/>
    <p:sldId id="275" r:id="rId8"/>
    <p:sldId id="266" r:id="rId9"/>
    <p:sldId id="268" r:id="rId10"/>
    <p:sldId id="269" r:id="rId11"/>
    <p:sldId id="267" r:id="rId12"/>
    <p:sldId id="257" r:id="rId13"/>
    <p:sldId id="272" r:id="rId14"/>
    <p:sldId id="276" r:id="rId15"/>
    <p:sldId id="262" r:id="rId16"/>
    <p:sldId id="263" r:id="rId17"/>
    <p:sldId id="26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0"/>
            <p14:sldId id="271"/>
            <p14:sldId id="259"/>
            <p14:sldId id="273"/>
            <p14:sldId id="265"/>
          </p14:sldIdLst>
        </p14:section>
        <p14:section name="fitting curve" id="{E37A4D50-1D68-416A-A1AB-A68F47444949}">
          <p14:sldIdLst>
            <p14:sldId id="274"/>
            <p14:sldId id="275"/>
          </p14:sldIdLst>
        </p14:section>
        <p14:section name="Principles" id="{5B70542D-0864-4511-849B-3260EAAE84D0}">
          <p14:sldIdLst>
            <p14:sldId id="266"/>
            <p14:sldId id="268"/>
            <p14:sldId id="269"/>
          </p14:sldIdLst>
        </p14:section>
        <p14:section name="distribute" id="{D785152C-1FEE-4B1C-A119-950820F4891F}">
          <p14:sldIdLst>
            <p14:sldId id="267"/>
          </p14:sldIdLst>
        </p14:section>
        <p14:section name="foreshift" id="{105557A5-3F18-491E-9FC9-54BAD336D97D}">
          <p14:sldIdLst>
            <p14:sldId id="257"/>
            <p14:sldId id="272"/>
            <p14:sldId id="276"/>
            <p14:sldId id="262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4D2"/>
    <a:srgbClr val="D9D9D9"/>
    <a:srgbClr val="767171"/>
    <a:srgbClr val="026602"/>
    <a:srgbClr val="D66A61"/>
    <a:srgbClr val="1F891B"/>
    <a:srgbClr val="A2A314"/>
    <a:srgbClr val="CD5555"/>
    <a:srgbClr val="33A02C"/>
    <a:srgbClr val="55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97D3E-2050-4A75-A34E-E58E22EBA529}" v="24" dt="2018-12-22T12:50:1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Varela Martín" userId="f36e150ee4317515" providerId="LiveId" clId="{BEA97D3E-2050-4A75-A34E-E58E22EBA529}"/>
    <pc:docChg chg="undo custSel addSld modSld sldOrd">
      <pc:chgData name="Carlos Varela Martín" userId="f36e150ee4317515" providerId="LiveId" clId="{BEA97D3E-2050-4A75-A34E-E58E22EBA529}" dt="2018-12-22T12:50:24.230" v="364" actId="478"/>
      <pc:docMkLst>
        <pc:docMk/>
      </pc:docMkLst>
      <pc:sldChg chg="addSp delSp modSp add">
        <pc:chgData name="Carlos Varela Martín" userId="f36e150ee4317515" providerId="LiveId" clId="{BEA97D3E-2050-4A75-A34E-E58E22EBA529}" dt="2018-12-22T12:38:17.728" v="232" actId="1036"/>
        <pc:sldMkLst>
          <pc:docMk/>
          <pc:sldMk cId="2778268346" sldId="275"/>
        </pc:sldMkLst>
        <pc:spChg chg="add mod">
          <ac:chgData name="Carlos Varela Martín" userId="f36e150ee4317515" providerId="LiveId" clId="{BEA97D3E-2050-4A75-A34E-E58E22EBA529}" dt="2018-12-22T12:38:05.750" v="212" actId="164"/>
          <ac:spMkLst>
            <pc:docMk/>
            <pc:sldMk cId="2778268346" sldId="275"/>
            <ac:spMk id="6" creationId="{B47AC452-C788-4CB5-BE0D-0ED321BDEC0A}"/>
          </ac:spMkLst>
        </pc:spChg>
        <pc:spChg chg="add mod">
          <ac:chgData name="Carlos Varela Martín" userId="f36e150ee4317515" providerId="LiveId" clId="{BEA97D3E-2050-4A75-A34E-E58E22EBA529}" dt="2018-12-22T12:38:05.750" v="212" actId="164"/>
          <ac:spMkLst>
            <pc:docMk/>
            <pc:sldMk cId="2778268346" sldId="275"/>
            <ac:spMk id="7" creationId="{37A5B257-8525-4787-88C3-8ACB800CAA06}"/>
          </ac:spMkLst>
        </pc:spChg>
        <pc:spChg chg="add mod">
          <ac:chgData name="Carlos Varela Martín" userId="f36e150ee4317515" providerId="LiveId" clId="{BEA97D3E-2050-4A75-A34E-E58E22EBA529}" dt="2018-12-22T12:38:17.728" v="232" actId="1036"/>
          <ac:spMkLst>
            <pc:docMk/>
            <pc:sldMk cId="2778268346" sldId="275"/>
            <ac:spMk id="21" creationId="{5227EE72-404F-4199-AE26-CFBEF2363564}"/>
          </ac:spMkLst>
        </pc:spChg>
        <pc:spChg chg="del mod topLvl">
          <ac:chgData name="Carlos Varela Martín" userId="f36e150ee4317515" providerId="LiveId" clId="{BEA97D3E-2050-4A75-A34E-E58E22EBA529}" dt="2018-12-22T12:35:54.928" v="141" actId="478"/>
          <ac:spMkLst>
            <pc:docMk/>
            <pc:sldMk cId="2778268346" sldId="275"/>
            <ac:spMk id="60" creationId="{61E54199-3884-4C03-81CB-FE59C33C12B9}"/>
          </ac:spMkLst>
        </pc:spChg>
        <pc:spChg chg="mod topLvl">
          <ac:chgData name="Carlos Varela Martín" userId="f36e150ee4317515" providerId="LiveId" clId="{BEA97D3E-2050-4A75-A34E-E58E22EBA529}" dt="2018-12-22T12:34:10.061" v="62" actId="1076"/>
          <ac:spMkLst>
            <pc:docMk/>
            <pc:sldMk cId="2778268346" sldId="275"/>
            <ac:spMk id="61" creationId="{08BB6C7D-4076-4E77-8AD7-1A03523C6DD5}"/>
          </ac:spMkLst>
        </pc:spChg>
        <pc:spChg chg="mod">
          <ac:chgData name="Carlos Varela Martín" userId="f36e150ee4317515" providerId="LiveId" clId="{BEA97D3E-2050-4A75-A34E-E58E22EBA529}" dt="2018-12-22T12:33:15.927" v="45" actId="1035"/>
          <ac:spMkLst>
            <pc:docMk/>
            <pc:sldMk cId="2778268346" sldId="275"/>
            <ac:spMk id="67" creationId="{FCE76FDB-4002-444D-9A15-C354E0708CD1}"/>
          </ac:spMkLst>
        </pc:spChg>
        <pc:spChg chg="mod">
          <ac:chgData name="Carlos Varela Martín" userId="f36e150ee4317515" providerId="LiveId" clId="{BEA97D3E-2050-4A75-A34E-E58E22EBA529}" dt="2018-12-22T12:33:39.175" v="55" actId="1035"/>
          <ac:spMkLst>
            <pc:docMk/>
            <pc:sldMk cId="2778268346" sldId="275"/>
            <ac:spMk id="68" creationId="{B2715FB0-B54D-4C0A-9EE5-88496E5F18DB}"/>
          </ac:spMkLst>
        </pc:spChg>
        <pc:spChg chg="mod">
          <ac:chgData name="Carlos Varela Martín" userId="f36e150ee4317515" providerId="LiveId" clId="{BEA97D3E-2050-4A75-A34E-E58E22EBA529}" dt="2018-12-22T12:33:32.539" v="49" actId="14100"/>
          <ac:spMkLst>
            <pc:docMk/>
            <pc:sldMk cId="2778268346" sldId="275"/>
            <ac:spMk id="69" creationId="{226A4F65-A7D8-4C31-8845-8669AC68F824}"/>
          </ac:spMkLst>
        </pc:spChg>
        <pc:spChg chg="mod topLvl">
          <ac:chgData name="Carlos Varela Martín" userId="f36e150ee4317515" providerId="LiveId" clId="{BEA97D3E-2050-4A75-A34E-E58E22EBA529}" dt="2018-12-22T12:36:33.835" v="150" actId="1076"/>
          <ac:spMkLst>
            <pc:docMk/>
            <pc:sldMk cId="2778268346" sldId="275"/>
            <ac:spMk id="70" creationId="{851D5282-4385-4A98-BA9E-A379A9E0F812}"/>
          </ac:spMkLst>
        </pc:spChg>
        <pc:spChg chg="mod topLvl">
          <ac:chgData name="Carlos Varela Martín" userId="f36e150ee4317515" providerId="LiveId" clId="{BEA97D3E-2050-4A75-A34E-E58E22EBA529}" dt="2018-12-22T12:38:05.750" v="212" actId="164"/>
          <ac:spMkLst>
            <pc:docMk/>
            <pc:sldMk cId="2778268346" sldId="275"/>
            <ac:spMk id="71" creationId="{6BF2A7C1-27D4-43B4-AB0E-5B1AC3142BBD}"/>
          </ac:spMkLst>
        </pc:spChg>
        <pc:grpChg chg="mod topLvl">
          <ac:chgData name="Carlos Varela Martín" userId="f36e150ee4317515" providerId="LiveId" clId="{BEA97D3E-2050-4A75-A34E-E58E22EBA529}" dt="2018-12-22T12:38:05.750" v="212" actId="164"/>
          <ac:grpSpMkLst>
            <pc:docMk/>
            <pc:sldMk cId="2778268346" sldId="275"/>
            <ac:grpSpMk id="2" creationId="{C7526A9D-4AB8-4EB7-8FF4-6E2E5725406F}"/>
          </ac:grpSpMkLst>
        </pc:grpChg>
        <pc:grpChg chg="mod topLvl">
          <ac:chgData name="Carlos Varela Martín" userId="f36e150ee4317515" providerId="LiveId" clId="{BEA97D3E-2050-4A75-A34E-E58E22EBA529}" dt="2018-12-22T12:38:05.750" v="212" actId="164"/>
          <ac:grpSpMkLst>
            <pc:docMk/>
            <pc:sldMk cId="2778268346" sldId="275"/>
            <ac:grpSpMk id="3" creationId="{4C505B6E-A8D2-4AF2-B19A-865F5054C9B9}"/>
          </ac:grpSpMkLst>
        </pc:grpChg>
        <pc:grpChg chg="mod topLvl">
          <ac:chgData name="Carlos Varela Martín" userId="f36e150ee4317515" providerId="LiveId" clId="{BEA97D3E-2050-4A75-A34E-E58E22EBA529}" dt="2018-12-22T12:38:05.750" v="212" actId="164"/>
          <ac:grpSpMkLst>
            <pc:docMk/>
            <pc:sldMk cId="2778268346" sldId="275"/>
            <ac:grpSpMk id="4" creationId="{98C49389-5EF9-4742-9E45-3914AD3CAA1E}"/>
          </ac:grpSpMkLst>
        </pc:grpChg>
        <pc:grpChg chg="del">
          <ac:chgData name="Carlos Varela Martín" userId="f36e150ee4317515" providerId="LiveId" clId="{BEA97D3E-2050-4A75-A34E-E58E22EBA529}" dt="2018-12-22T12:31:47.291" v="1" actId="165"/>
          <ac:grpSpMkLst>
            <pc:docMk/>
            <pc:sldMk cId="2778268346" sldId="275"/>
            <ac:grpSpMk id="5" creationId="{C359F4B9-6DA2-418F-A46F-1785291A4610}"/>
          </ac:grpSpMkLst>
        </pc:grpChg>
        <pc:grpChg chg="add mod">
          <ac:chgData name="Carlos Varela Martín" userId="f36e150ee4317515" providerId="LiveId" clId="{BEA97D3E-2050-4A75-A34E-E58E22EBA529}" dt="2018-12-22T12:38:05.750" v="212" actId="164"/>
          <ac:grpSpMkLst>
            <pc:docMk/>
            <pc:sldMk cId="2778268346" sldId="275"/>
            <ac:grpSpMk id="8" creationId="{D5ED4C82-3D57-411C-AE57-644077A3E7A0}"/>
          </ac:grpSpMkLst>
        </pc:grpChg>
        <pc:picChg chg="mod topLvl">
          <ac:chgData name="Carlos Varela Martín" userId="f36e150ee4317515" providerId="LiveId" clId="{BEA97D3E-2050-4A75-A34E-E58E22EBA529}" dt="2018-12-22T12:38:05.750" v="212" actId="164"/>
          <ac:picMkLst>
            <pc:docMk/>
            <pc:sldMk cId="2778268346" sldId="275"/>
            <ac:picMk id="55" creationId="{D09FC886-26D6-48E1-ACA9-B4F980E3BE3D}"/>
          </ac:picMkLst>
        </pc:picChg>
        <pc:picChg chg="mod">
          <ac:chgData name="Carlos Varela Martín" userId="f36e150ee4317515" providerId="LiveId" clId="{BEA97D3E-2050-4A75-A34E-E58E22EBA529}" dt="2018-12-22T12:35:04.282" v="108" actId="1036"/>
          <ac:picMkLst>
            <pc:docMk/>
            <pc:sldMk cId="2778268346" sldId="275"/>
            <ac:picMk id="56" creationId="{E67FB254-0CB8-46A1-AFCC-4F985D70A4B5}"/>
          </ac:picMkLst>
        </pc:picChg>
        <pc:picChg chg="mod">
          <ac:chgData name="Carlos Varela Martín" userId="f36e150ee4317515" providerId="LiveId" clId="{BEA97D3E-2050-4A75-A34E-E58E22EBA529}" dt="2018-12-22T12:35:16.342" v="130" actId="1035"/>
          <ac:picMkLst>
            <pc:docMk/>
            <pc:sldMk cId="2778268346" sldId="275"/>
            <ac:picMk id="57" creationId="{AFE5896D-E014-47E9-A8EB-74F209122F5A}"/>
          </ac:picMkLst>
        </pc:picChg>
        <pc:picChg chg="mod">
          <ac:chgData name="Carlos Varela Martín" userId="f36e150ee4317515" providerId="LiveId" clId="{BEA97D3E-2050-4A75-A34E-E58E22EBA529}" dt="2018-12-22T12:34:36.610" v="65" actId="1076"/>
          <ac:picMkLst>
            <pc:docMk/>
            <pc:sldMk cId="2778268346" sldId="275"/>
            <ac:picMk id="59" creationId="{53FD0E8C-9C12-4DAD-BDE8-51963ADE8FAA}"/>
          </ac:picMkLst>
        </pc:picChg>
      </pc:sldChg>
      <pc:sldChg chg="addSp delSp modSp add ord">
        <pc:chgData name="Carlos Varela Martín" userId="f36e150ee4317515" providerId="LiveId" clId="{BEA97D3E-2050-4A75-A34E-E58E22EBA529}" dt="2018-12-22T12:50:24.230" v="364" actId="478"/>
        <pc:sldMkLst>
          <pc:docMk/>
          <pc:sldMk cId="4217298631" sldId="276"/>
        </pc:sldMkLst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2" creationId="{0D7B7C2C-8865-42BC-8FEE-964ADB6FB541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" creationId="{A1D0F5C7-BD13-46F0-90F7-8D7E32BAAF57}"/>
          </ac:spMkLst>
        </pc:spChg>
        <pc:spChg chg="mod">
          <ac:chgData name="Carlos Varela Martín" userId="f36e150ee4317515" providerId="LiveId" clId="{BEA97D3E-2050-4A75-A34E-E58E22EBA529}" dt="2018-12-22T12:45:48.973" v="305" actId="14100"/>
          <ac:spMkLst>
            <pc:docMk/>
            <pc:sldMk cId="4217298631" sldId="276"/>
            <ac:spMk id="35" creationId="{C6E52372-0CDC-4AAE-800C-B054CE6F791D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4" creationId="{9737AA9E-6536-47F2-A956-FA94E6459183}"/>
          </ac:spMkLst>
        </pc:spChg>
        <pc:spChg chg="del">
          <ac:chgData name="Carlos Varela Martín" userId="f36e150ee4317515" providerId="LiveId" clId="{BEA97D3E-2050-4A75-A34E-E58E22EBA529}" dt="2018-12-22T12:41:41.346" v="254" actId="478"/>
          <ac:spMkLst>
            <pc:docMk/>
            <pc:sldMk cId="4217298631" sldId="276"/>
            <ac:spMk id="46" creationId="{95B105D7-FE4D-41F1-B0F7-12FD2A8E64F6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8" creationId="{2111D5F4-EB20-4B11-87B2-D8253140C143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49" creationId="{D454BD4A-7510-4277-96D7-E737DF5A968E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0" creationId="{A3761784-E224-45AF-A315-CAAF3523936B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1" creationId="{517A5A3E-36B3-4680-919F-F0679A6F5E77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2" creationId="{32789738-BCEC-45CE-A629-2D2640616A94}"/>
          </ac:spMkLst>
        </pc:spChg>
        <pc:spChg chg="add 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3" creationId="{7C19119D-EEA4-4296-A981-C92AB1AAD05B}"/>
          </ac:spMkLst>
        </pc:spChg>
        <pc:spChg chg="add del mod">
          <ac:chgData name="Carlos Varela Martín" userId="f36e150ee4317515" providerId="LiveId" clId="{BEA97D3E-2050-4A75-A34E-E58E22EBA529}" dt="2018-12-22T12:50:24.230" v="364" actId="478"/>
          <ac:spMkLst>
            <pc:docMk/>
            <pc:sldMk cId="4217298631" sldId="276"/>
            <ac:spMk id="54" creationId="{B5F7CA5C-288A-4A5A-ADB1-71B1A5978F19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6" creationId="{0AD8E80A-6CA5-43CB-A22B-BC71DE3D06EF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57" creationId="{C0A6DD0C-3BED-4984-968A-43D5E772F34B}"/>
          </ac:spMkLst>
        </pc:spChg>
        <pc:spChg chg="del">
          <ac:chgData name="Carlos Varela Martín" userId="f36e150ee4317515" providerId="LiveId" clId="{BEA97D3E-2050-4A75-A34E-E58E22EBA529}" dt="2018-12-22T12:40:52.544" v="237" actId="478"/>
          <ac:spMkLst>
            <pc:docMk/>
            <pc:sldMk cId="4217298631" sldId="276"/>
            <ac:spMk id="58" creationId="{1E76BC88-E8CB-4FA3-9106-20DFF277B133}"/>
          </ac:spMkLst>
        </pc:spChg>
        <pc:spChg chg="del">
          <ac:chgData name="Carlos Varela Martín" userId="f36e150ee4317515" providerId="LiveId" clId="{BEA97D3E-2050-4A75-A34E-E58E22EBA529}" dt="2018-12-22T12:42:44.657" v="265" actId="478"/>
          <ac:spMkLst>
            <pc:docMk/>
            <pc:sldMk cId="4217298631" sldId="276"/>
            <ac:spMk id="59" creationId="{2759EED9-A59D-447F-BE0B-F20E44E474B0}"/>
          </ac:spMkLst>
        </pc:spChg>
        <pc:spChg chg="del">
          <ac:chgData name="Carlos Varela Martín" userId="f36e150ee4317515" providerId="LiveId" clId="{BEA97D3E-2050-4A75-A34E-E58E22EBA529}" dt="2018-12-22T12:42:39.242" v="262" actId="478"/>
          <ac:spMkLst>
            <pc:docMk/>
            <pc:sldMk cId="4217298631" sldId="276"/>
            <ac:spMk id="60" creationId="{8406B4E2-BDA2-449E-963F-E410BBFC020E}"/>
          </ac:spMkLst>
        </pc:spChg>
        <pc:spChg chg="del">
          <ac:chgData name="Carlos Varela Martín" userId="f36e150ee4317515" providerId="LiveId" clId="{BEA97D3E-2050-4A75-A34E-E58E22EBA529}" dt="2018-12-22T12:42:51.555" v="268" actId="478"/>
          <ac:spMkLst>
            <pc:docMk/>
            <pc:sldMk cId="4217298631" sldId="276"/>
            <ac:spMk id="61" creationId="{47D29F45-AD16-4755-8123-1FED8EBAFC0F}"/>
          </ac:spMkLst>
        </pc:spChg>
        <pc:spChg chg="del">
          <ac:chgData name="Carlos Varela Martín" userId="f36e150ee4317515" providerId="LiveId" clId="{BEA97D3E-2050-4A75-A34E-E58E22EBA529}" dt="2018-12-22T12:41:33.208" v="251" actId="478"/>
          <ac:spMkLst>
            <pc:docMk/>
            <pc:sldMk cId="4217298631" sldId="276"/>
            <ac:spMk id="62" creationId="{5052FE26-8FCC-4C96-A776-AF46D7B8304C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3" creationId="{1C792E4E-5918-40B6-980E-9FF04A29BC14}"/>
          </ac:spMkLst>
        </pc:spChg>
        <pc:spChg chg="mod topLvl">
          <ac:chgData name="Carlos Varela Martín" userId="f36e150ee4317515" providerId="LiveId" clId="{BEA97D3E-2050-4A75-A34E-E58E22EBA529}" dt="2018-12-22T12:50:10.379" v="361" actId="165"/>
          <ac:spMkLst>
            <pc:docMk/>
            <pc:sldMk cId="4217298631" sldId="276"/>
            <ac:spMk id="64" creationId="{D74578DD-F913-4337-B11D-F1076D02F75F}"/>
          </ac:spMkLst>
        </pc:spChg>
        <pc:spChg chg="del mod">
          <ac:chgData name="Carlos Varela Martín" userId="f36e150ee4317515" providerId="LiveId" clId="{BEA97D3E-2050-4A75-A34E-E58E22EBA529}" dt="2018-12-22T12:40:50.138" v="236" actId="478"/>
          <ac:spMkLst>
            <pc:docMk/>
            <pc:sldMk cId="4217298631" sldId="276"/>
            <ac:spMk id="65" creationId="{7ADAFA4D-9234-47DE-9308-2D4693A38223}"/>
          </ac:spMkLst>
        </pc:spChg>
        <pc:spChg chg="del">
          <ac:chgData name="Carlos Varela Martín" userId="f36e150ee4317515" providerId="LiveId" clId="{BEA97D3E-2050-4A75-A34E-E58E22EBA529}" dt="2018-12-22T12:40:54.216" v="238" actId="478"/>
          <ac:spMkLst>
            <pc:docMk/>
            <pc:sldMk cId="4217298631" sldId="276"/>
            <ac:spMk id="66" creationId="{A6060F96-5DA9-436E-B288-A11A9FB69C3C}"/>
          </ac:spMkLst>
        </pc:spChg>
        <pc:grpChg chg="add del mod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7" creationId="{A10E8173-79BC-4ED7-88D2-FDC68424DA5D}"/>
          </ac:grpSpMkLst>
        </pc:grpChg>
        <pc:grpChg chg="mod topLvl">
          <ac:chgData name="Carlos Varela Martín" userId="f36e150ee4317515" providerId="LiveId" clId="{BEA97D3E-2050-4A75-A34E-E58E22EBA529}" dt="2018-12-22T12:50:10.379" v="361" actId="165"/>
          <ac:grpSpMkLst>
            <pc:docMk/>
            <pc:sldMk cId="4217298631" sldId="276"/>
            <ac:grpSpMk id="47" creationId="{A2C54758-B27F-429A-88FE-892600B709C1}"/>
          </ac:grpSpMkLst>
        </pc:grpChg>
        <pc:picChg chg="mod topLvl modCrop">
          <ac:chgData name="Carlos Varela Martín" userId="f36e150ee4317515" providerId="LiveId" clId="{BEA97D3E-2050-4A75-A34E-E58E22EBA529}" dt="2018-12-22T12:50:10.379" v="361" actId="165"/>
          <ac:picMkLst>
            <pc:docMk/>
            <pc:sldMk cId="4217298631" sldId="276"/>
            <ac:picMk id="4" creationId="{CA9D7E81-FD5B-43AE-AF48-ECF1FCE1058B}"/>
          </ac:picMkLst>
        </pc:picChg>
        <pc:cxnChg chg="mod">
          <ac:chgData name="Carlos Varela Martín" userId="f36e150ee4317515" providerId="LiveId" clId="{BEA97D3E-2050-4A75-A34E-E58E22EBA529}" dt="2018-12-22T12:45:21.127" v="303" actId="14100"/>
          <ac:cxnSpMkLst>
            <pc:docMk/>
            <pc:sldMk cId="4217298631" sldId="276"/>
            <ac:cxnSpMk id="45" creationId="{3E165466-9A18-495F-A97B-F2B85539E0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22/12/2018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svg"/><Relationship Id="rId18" Type="http://schemas.openxmlformats.org/officeDocument/2006/relationships/image" Target="../media/image24.png"/><Relationship Id="rId3" Type="http://schemas.openxmlformats.org/officeDocument/2006/relationships/image" Target="../media/image17.svg"/><Relationship Id="rId21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image" Target="../media/image30.png"/><Relationship Id="rId5" Type="http://schemas.openxmlformats.org/officeDocument/2006/relationships/image" Target="../media/image7.svg"/><Relationship Id="rId15" Type="http://schemas.openxmlformats.org/officeDocument/2006/relationships/image" Target="../media/image13.svg"/><Relationship Id="rId23" Type="http://schemas.openxmlformats.org/officeDocument/2006/relationships/image" Target="../media/image29.svg"/><Relationship Id="rId10" Type="http://schemas.openxmlformats.org/officeDocument/2006/relationships/image" Target="../media/image8.pn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12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51" y="2255520"/>
              <a:ext cx="1249666" cy="144340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57125" y="3927900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34544" y="2798583"/>
              <a:ext cx="646062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7" y="335220"/>
            <a:ext cx="2607411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6" y="1086120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3149823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6118090" y="4295475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840248" y="2062435"/>
            <a:ext cx="1025546" cy="1987707"/>
            <a:chOff x="6535847" y="2223337"/>
            <a:chExt cx="1025546" cy="1987707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582394"/>
              <a:ext cx="1025545" cy="627777"/>
            </a:xfrm>
            <a:prstGeom prst="wedgeRoundRectCallout">
              <a:avLst>
                <a:gd name="adj1" fmla="val -28214"/>
                <a:gd name="adj2" fmla="val 589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223337"/>
              <a:ext cx="1025545" cy="19877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946949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8951884" y="155125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9143127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10553570" y="709561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73062" y="3822462"/>
            <a:ext cx="1719906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9576407" y="199450"/>
            <a:ext cx="1865504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distribute()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Storage</a:t>
            </a:r>
          </a:p>
        </p:txBody>
      </p:sp>
      <p:sp>
        <p:nvSpPr>
          <p:cNvPr id="23" name="Rechthoek: afgeschuinde diagonale hoeken 22">
            <a:extLst>
              <a:ext uri="{FF2B5EF4-FFF2-40B4-BE49-F238E27FC236}">
                <a16:creationId xmlns:a16="http://schemas.microsoft.com/office/drawing/2014/main" id="{E530E280-1AA7-47CE-97BC-CCFDEDB182E3}"/>
              </a:ext>
            </a:extLst>
          </p:cNvPr>
          <p:cNvSpPr/>
          <p:nvPr/>
        </p:nvSpPr>
        <p:spPr>
          <a:xfrm>
            <a:off x="1338252" y="1798852"/>
            <a:ext cx="916879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7D31"/>
                </a:solidFill>
                <a:latin typeface="Source Sans Pro" panose="020B0503030403020204" pitchFamily="34" charset="0"/>
              </a:rPr>
              <a:t>- input</a:t>
            </a:r>
          </a:p>
        </p:txBody>
      </p:sp>
      <p:sp>
        <p:nvSpPr>
          <p:cNvPr id="25" name="Rechthoek: afgeschuinde diagonale hoeken 24">
            <a:extLst>
              <a:ext uri="{FF2B5EF4-FFF2-40B4-BE49-F238E27FC236}">
                <a16:creationId xmlns:a16="http://schemas.microsoft.com/office/drawing/2014/main" id="{8DA4849E-ED8B-4D56-BF85-21EDBAEA18DD}"/>
              </a:ext>
            </a:extLst>
          </p:cNvPr>
          <p:cNvSpPr/>
          <p:nvPr/>
        </p:nvSpPr>
        <p:spPr>
          <a:xfrm>
            <a:off x="1345651" y="2144172"/>
            <a:ext cx="984762" cy="357406"/>
          </a:xfrm>
          <a:prstGeom prst="snip2DiagRect">
            <a:avLst>
              <a:gd name="adj1" fmla="val 12903"/>
              <a:gd name="adj2" fmla="val 16667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472C4"/>
                </a:solidFill>
                <a:latin typeface="Source Sans Pro" panose="020B0503030403020204" pitchFamily="34" charset="0"/>
              </a:rPr>
              <a:t>- return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6DC59B55-54EB-4992-89A7-C376C8536F06}"/>
              </a:ext>
            </a:extLst>
          </p:cNvPr>
          <p:cNvGrpSpPr/>
          <p:nvPr/>
        </p:nvGrpSpPr>
        <p:grpSpPr>
          <a:xfrm>
            <a:off x="2326750" y="1382657"/>
            <a:ext cx="6646434" cy="3556110"/>
            <a:chOff x="2326750" y="1382657"/>
            <a:chExt cx="6646434" cy="3556110"/>
          </a:xfrm>
        </p:grpSpPr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82FF5190-3D87-4E54-9842-D808F2BA2FD7}"/>
                </a:ext>
              </a:extLst>
            </p:cNvPr>
            <p:cNvGrpSpPr/>
            <p:nvPr/>
          </p:nvGrpSpPr>
          <p:grpSpPr>
            <a:xfrm>
              <a:off x="5770242" y="1402969"/>
              <a:ext cx="690113" cy="2301177"/>
              <a:chOff x="7511449" y="517637"/>
              <a:chExt cx="690113" cy="2301177"/>
            </a:xfrm>
          </p:grpSpPr>
          <p:sp>
            <p:nvSpPr>
              <p:cNvPr id="15" name="Rechthoek: afgeronde hoeken 14">
                <a:extLst>
                  <a:ext uri="{FF2B5EF4-FFF2-40B4-BE49-F238E27FC236}">
                    <a16:creationId xmlns:a16="http://schemas.microsoft.com/office/drawing/2014/main" id="{D52F4993-FB10-4197-8F96-6187E21FADC0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hthoek: afgeronde hoeken 18">
                <a:extLst>
                  <a:ext uri="{FF2B5EF4-FFF2-40B4-BE49-F238E27FC236}">
                    <a16:creationId xmlns:a16="http://schemas.microsoft.com/office/drawing/2014/main" id="{5F972285-3C45-439B-ADCE-22100946954D}"/>
                  </a:ext>
                </a:extLst>
              </p:cNvPr>
              <p:cNvSpPr/>
              <p:nvPr/>
            </p:nvSpPr>
            <p:spPr>
              <a:xfrm>
                <a:off x="7511449" y="517637"/>
                <a:ext cx="690113" cy="1759367"/>
              </a:xfrm>
              <a:prstGeom prst="roundRect">
                <a:avLst/>
              </a:prstGeom>
              <a:solidFill>
                <a:srgbClr val="FFC9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18004B48-A1D3-4DCB-8CA0-DEA6739EECB4}"/>
                </a:ext>
              </a:extLst>
            </p:cNvPr>
            <p:cNvGrpSpPr/>
            <p:nvPr/>
          </p:nvGrpSpPr>
          <p:grpSpPr>
            <a:xfrm>
              <a:off x="3510560" y="1402969"/>
              <a:ext cx="690114" cy="2301177"/>
              <a:chOff x="2302414" y="1315658"/>
              <a:chExt cx="690114" cy="2301177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9639CFE3-CEDC-4C89-8455-2BABEFECB377}"/>
                  </a:ext>
                </a:extLst>
              </p:cNvPr>
              <p:cNvSpPr/>
              <p:nvPr/>
            </p:nvSpPr>
            <p:spPr>
              <a:xfrm>
                <a:off x="2302415" y="1315658"/>
                <a:ext cx="690113" cy="2301177"/>
              </a:xfrm>
              <a:prstGeom prst="roundRect">
                <a:avLst/>
              </a:prstGeom>
              <a:solidFill>
                <a:srgbClr val="66A2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hthoek: afgeronde hoeken 19">
                <a:extLst>
                  <a:ext uri="{FF2B5EF4-FFF2-40B4-BE49-F238E27FC236}">
                    <a16:creationId xmlns:a16="http://schemas.microsoft.com/office/drawing/2014/main" id="{39E68883-E5F3-47CD-ADB8-F411F3CABEA5}"/>
                  </a:ext>
                </a:extLst>
              </p:cNvPr>
              <p:cNvSpPr/>
              <p:nvPr/>
            </p:nvSpPr>
            <p:spPr>
              <a:xfrm>
                <a:off x="2302414" y="1315658"/>
                <a:ext cx="690113" cy="1189244"/>
              </a:xfrm>
              <a:prstGeom prst="roundRect">
                <a:avLst/>
              </a:prstGeom>
              <a:solidFill>
                <a:srgbClr val="B2B566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B3834A9-2B7A-4F1A-A342-C567EC34AF38}"/>
                  </a:ext>
                </a:extLst>
              </p:cNvPr>
              <p:cNvSpPr/>
              <p:nvPr/>
            </p:nvSpPr>
            <p:spPr>
              <a:xfrm>
                <a:off x="2433009" y="1720146"/>
                <a:ext cx="428921" cy="3990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latin typeface="Source Sans Pro" panose="020B0503030403020204" pitchFamily="34" charset="0"/>
                  </a:rPr>
                  <a:t>6h</a:t>
                </a:r>
              </a:p>
            </p:txBody>
          </p:sp>
        </p:grp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8244017" y="138265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kstballon: rechthoek met afgeronde hoeken 27">
              <a:extLst>
                <a:ext uri="{FF2B5EF4-FFF2-40B4-BE49-F238E27FC236}">
                  <a16:creationId xmlns:a16="http://schemas.microsoft.com/office/drawing/2014/main" id="{4C44F019-3BD8-4235-86B5-97C97FEEBAFC}"/>
                </a:ext>
              </a:extLst>
            </p:cNvPr>
            <p:cNvSpPr/>
            <p:nvPr/>
          </p:nvSpPr>
          <p:spPr>
            <a:xfrm>
              <a:off x="2326750" y="3954155"/>
              <a:ext cx="1945597" cy="98461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am not in a hurry”</a:t>
              </a:r>
            </a:p>
          </p:txBody>
        </p:sp>
        <p:sp>
          <p:nvSpPr>
            <p:cNvPr id="29" name="Tekstballon: rechthoek met afgeronde hoeken 28">
              <a:extLst>
                <a:ext uri="{FF2B5EF4-FFF2-40B4-BE49-F238E27FC236}">
                  <a16:creationId xmlns:a16="http://schemas.microsoft.com/office/drawing/2014/main" id="{7895EE43-6356-48EE-A18F-B3C193270CFE}"/>
                </a:ext>
              </a:extLst>
            </p:cNvPr>
            <p:cNvSpPr/>
            <p:nvPr/>
          </p:nvSpPr>
          <p:spPr>
            <a:xfrm>
              <a:off x="4535591" y="3938659"/>
              <a:ext cx="1945597" cy="1000108"/>
            </a:xfrm>
            <a:prstGeom prst="wedgeRoundRectCallout">
              <a:avLst>
                <a:gd name="adj1" fmla="val -27257"/>
                <a:gd name="adj2" fmla="val 354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“Just a minimum charge in case of an emergency”</a:t>
              </a:r>
            </a:p>
          </p:txBody>
        </p:sp>
        <p:sp>
          <p:nvSpPr>
            <p:cNvPr id="30" name="Tekstballon: rechthoek met afgeronde hoeken 29">
              <a:extLst>
                <a:ext uri="{FF2B5EF4-FFF2-40B4-BE49-F238E27FC236}">
                  <a16:creationId xmlns:a16="http://schemas.microsoft.com/office/drawing/2014/main" id="{06A82350-AE16-4D39-938D-77B62C2AFBDE}"/>
                </a:ext>
              </a:extLst>
            </p:cNvPr>
            <p:cNvSpPr/>
            <p:nvPr/>
          </p:nvSpPr>
          <p:spPr>
            <a:xfrm>
              <a:off x="6782026" y="3938659"/>
              <a:ext cx="2191158" cy="1000108"/>
            </a:xfrm>
            <a:prstGeom prst="wedgeRoundRectCallout">
              <a:avLst>
                <a:gd name="adj1" fmla="val -43918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“My battery is huge. Charge whenever it is better”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42DDCE-B4AB-42CD-A889-55BB309F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8588" y="2154118"/>
              <a:ext cx="883959" cy="589307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B221658-A14E-4483-985B-6FE0E833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749" y="2154117"/>
              <a:ext cx="883959" cy="58930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B0D9327-522A-4F97-AC89-C2618134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210" y="2154116"/>
              <a:ext cx="883959" cy="589307"/>
            </a:xfrm>
            <a:prstGeom prst="rect">
              <a:avLst/>
            </a:prstGeom>
          </p:spPr>
        </p:pic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id="{4CEBF2FD-05C1-4319-B0A1-BFDA210DF18A}"/>
              </a:ext>
            </a:extLst>
          </p:cNvPr>
          <p:cNvSpPr/>
          <p:nvPr/>
        </p:nvSpPr>
        <p:spPr>
          <a:xfrm>
            <a:off x="2326751" y="93191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F5C77C25-F907-4C30-A750-2E6607523F68}"/>
              </a:ext>
            </a:extLst>
          </p:cNvPr>
          <p:cNvSpPr/>
          <p:nvPr/>
        </p:nvSpPr>
        <p:spPr>
          <a:xfrm>
            <a:off x="4098355" y="2264657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6h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025CACE-F4E2-4B46-874F-2C1E8E808925}"/>
              </a:ext>
            </a:extLst>
          </p:cNvPr>
          <p:cNvSpPr/>
          <p:nvPr/>
        </p:nvSpPr>
        <p:spPr>
          <a:xfrm>
            <a:off x="5842745" y="1917019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DC0BE620-B685-44AC-A920-BFFB30FF2067}"/>
              </a:ext>
            </a:extLst>
          </p:cNvPr>
          <p:cNvSpPr/>
          <p:nvPr/>
        </p:nvSpPr>
        <p:spPr>
          <a:xfrm>
            <a:off x="3637995" y="29683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1E6D4E9D-F9D9-4917-9CE5-C979ACC53894}"/>
              </a:ext>
            </a:extLst>
          </p:cNvPr>
          <p:cNvSpPr/>
          <p:nvPr/>
        </p:nvSpPr>
        <p:spPr>
          <a:xfrm>
            <a:off x="8318570" y="1875276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12h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B6A33B2F-3C0B-4B3D-AFAF-CF0B9827B573}"/>
              </a:ext>
            </a:extLst>
          </p:cNvPr>
          <p:cNvSpPr/>
          <p:nvPr/>
        </p:nvSpPr>
        <p:spPr>
          <a:xfrm>
            <a:off x="5901830" y="3231611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Source Sans Pro" panose="020B0503030403020204" pitchFamily="34" charset="0"/>
              </a:rPr>
              <a:t>2h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745FDA8-6C04-476C-9B5F-6CB3123F05E6}"/>
              </a:ext>
            </a:extLst>
          </p:cNvPr>
          <p:cNvGrpSpPr/>
          <p:nvPr/>
        </p:nvGrpSpPr>
        <p:grpSpPr>
          <a:xfrm>
            <a:off x="2385995" y="1786693"/>
            <a:ext cx="6795117" cy="3486462"/>
            <a:chOff x="2518999" y="2717718"/>
            <a:chExt cx="6795117" cy="348646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F520BF02-63DE-4455-A34A-D6E5834B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5066" y="3938534"/>
              <a:ext cx="1605978" cy="22656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E3F59D38-F9DB-4070-BC6F-681A4E2E2C15}"/>
                </a:ext>
              </a:extLst>
            </p:cNvPr>
            <p:cNvSpPr/>
            <p:nvPr/>
          </p:nvSpPr>
          <p:spPr>
            <a:xfrm>
              <a:off x="3723089" y="2882432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594C2BB-3848-4470-84F2-97C732A5A5FA}"/>
                </a:ext>
              </a:extLst>
            </p:cNvPr>
            <p:cNvSpPr/>
            <p:nvPr/>
          </p:nvSpPr>
          <p:spPr>
            <a:xfrm>
              <a:off x="3855751" y="3844459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Source Sans Pro" panose="020B0503030403020204" pitchFamily="34" charset="0"/>
                </a:rPr>
                <a:t>2h</a:t>
              </a:r>
            </a:p>
          </p:txBody>
        </p:sp>
        <p:sp>
          <p:nvSpPr>
            <p:cNvPr id="7" name="Tekstballon: rechthoek met afgeronde hoeken 6">
              <a:extLst>
                <a:ext uri="{FF2B5EF4-FFF2-40B4-BE49-F238E27FC236}">
                  <a16:creationId xmlns:a16="http://schemas.microsoft.com/office/drawing/2014/main" id="{7D4A070D-167D-43BB-B5C5-ECBD76B01D05}"/>
                </a:ext>
              </a:extLst>
            </p:cNvPr>
            <p:cNvSpPr/>
            <p:nvPr/>
          </p:nvSpPr>
          <p:spPr>
            <a:xfrm>
              <a:off x="2518999" y="5349999"/>
              <a:ext cx="2536647" cy="756796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“I need my car charged as soon as possible” 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5CED6-A87B-45A8-92DF-6050111E8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779" y="3785311"/>
              <a:ext cx="883959" cy="589307"/>
            </a:xfrm>
            <a:prstGeom prst="rect">
              <a:avLst/>
            </a:prstGeom>
          </p:spPr>
        </p:pic>
        <p:sp>
          <p:nvSpPr>
            <p:cNvPr id="9" name="Pijl: omhoog 8">
              <a:extLst>
                <a:ext uri="{FF2B5EF4-FFF2-40B4-BE49-F238E27FC236}">
                  <a16:creationId xmlns:a16="http://schemas.microsoft.com/office/drawing/2014/main" id="{358E9332-474A-4852-BA9C-CE4E70F7D2E9}"/>
                </a:ext>
              </a:extLst>
            </p:cNvPr>
            <p:cNvSpPr/>
            <p:nvPr/>
          </p:nvSpPr>
          <p:spPr>
            <a:xfrm rot="5400000">
              <a:off x="6089957" y="4370048"/>
              <a:ext cx="481002" cy="2664062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AF1FD2E-2E87-4ECD-8438-5A2DA63F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5876" y="2847597"/>
              <a:ext cx="1753197" cy="33565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90285B22-EAF6-4ADB-8970-E7140BCABA7B}"/>
                </a:ext>
              </a:extLst>
            </p:cNvPr>
            <p:cNvSpPr/>
            <p:nvPr/>
          </p:nvSpPr>
          <p:spPr>
            <a:xfrm>
              <a:off x="7441994" y="2717718"/>
              <a:ext cx="1872122" cy="1000107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ource Sans Pro" panose="020B0503030403020204" pitchFamily="34" charset="0"/>
                </a:rPr>
                <a:t>The instant demand is limited by the capacity to provide and take energy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15BF7D23-702C-4937-AAA5-679051C5E58A}"/>
              </a:ext>
            </a:extLst>
          </p:cNvPr>
          <p:cNvSpPr/>
          <p:nvPr/>
        </p:nvSpPr>
        <p:spPr>
          <a:xfrm>
            <a:off x="2453775" y="925026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6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19"/>
          <a:stretch/>
        </p:blipFill>
        <p:spPr>
          <a:xfrm>
            <a:off x="6369990" y="1351278"/>
            <a:ext cx="394241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1129226" y="1527880"/>
            <a:ext cx="9183174" cy="5218761"/>
            <a:chOff x="1129226" y="845708"/>
            <a:chExt cx="9183174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1129226" y="1306525"/>
              <a:ext cx="7129586" cy="4757944"/>
              <a:chOff x="1129226" y="1306525"/>
              <a:chExt cx="7129586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846614" y="767485"/>
                <a:ext cx="765585" cy="6200361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>
              <a:cxnSpLocks/>
            </p:cNvCxnSpPr>
            <p:nvPr/>
          </p:nvCxnSpPr>
          <p:spPr>
            <a:xfrm>
              <a:off x="8258812" y="6064469"/>
              <a:ext cx="20535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318160" y="1531499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 rot="205139">
            <a:off x="3650549" y="1608599"/>
            <a:ext cx="5345151" cy="318740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7112858" y="3556660"/>
            <a:ext cx="2255703" cy="372942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709197" y="2044643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flex_15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4" name="Rechthoek 62">
            <a:extLst>
              <a:ext uri="{FF2B5EF4-FFF2-40B4-BE49-F238E27FC236}">
                <a16:creationId xmlns:a16="http://schemas.microsoft.com/office/drawing/2014/main" id="{9737AA9E-6536-47F2-A956-FA94E6459183}"/>
              </a:ext>
            </a:extLst>
          </p:cNvPr>
          <p:cNvSpPr/>
          <p:nvPr/>
        </p:nvSpPr>
        <p:spPr>
          <a:xfrm>
            <a:off x="3868602" y="3699485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flex_4</a:t>
            </a:r>
          </a:p>
        </p:txBody>
      </p:sp>
      <p:sp>
        <p:nvSpPr>
          <p:cNvPr id="50" name="Rechthoek 62">
            <a:extLst>
              <a:ext uri="{FF2B5EF4-FFF2-40B4-BE49-F238E27FC236}">
                <a16:creationId xmlns:a16="http://schemas.microsoft.com/office/drawing/2014/main" id="{A3761784-E224-45AF-A315-CAAF3523936B}"/>
              </a:ext>
            </a:extLst>
          </p:cNvPr>
          <p:cNvSpPr/>
          <p:nvPr/>
        </p:nvSpPr>
        <p:spPr>
          <a:xfrm>
            <a:off x="4979227" y="453722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flex_3</a:t>
            </a:r>
          </a:p>
        </p:txBody>
      </p:sp>
      <p:sp>
        <p:nvSpPr>
          <p:cNvPr id="51" name="Rechthoek 62">
            <a:extLst>
              <a:ext uri="{FF2B5EF4-FFF2-40B4-BE49-F238E27FC236}">
                <a16:creationId xmlns:a16="http://schemas.microsoft.com/office/drawing/2014/main" id="{517A5A3E-36B3-4680-919F-F0679A6F5E77}"/>
              </a:ext>
            </a:extLst>
          </p:cNvPr>
          <p:cNvSpPr/>
          <p:nvPr/>
        </p:nvSpPr>
        <p:spPr>
          <a:xfrm>
            <a:off x="6021688" y="5272384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flex_2</a:t>
            </a:r>
          </a:p>
        </p:txBody>
      </p:sp>
      <p:sp>
        <p:nvSpPr>
          <p:cNvPr id="52" name="Rechthoek 62">
            <a:extLst>
              <a:ext uri="{FF2B5EF4-FFF2-40B4-BE49-F238E27FC236}">
                <a16:creationId xmlns:a16="http://schemas.microsoft.com/office/drawing/2014/main" id="{32789738-BCEC-45CE-A629-2D2640616A94}"/>
              </a:ext>
            </a:extLst>
          </p:cNvPr>
          <p:cNvSpPr/>
          <p:nvPr/>
        </p:nvSpPr>
        <p:spPr>
          <a:xfrm>
            <a:off x="7081954" y="6066892"/>
            <a:ext cx="1035225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flex_1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B7C2C-8865-42BC-8FEE-964ADB6FB541}"/>
              </a:ext>
            </a:extLst>
          </p:cNvPr>
          <p:cNvSpPr/>
          <p:nvPr/>
        </p:nvSpPr>
        <p:spPr>
          <a:xfrm>
            <a:off x="8391655" y="5952059"/>
            <a:ext cx="1747519" cy="641773"/>
          </a:xfrm>
          <a:prstGeom prst="rect">
            <a:avLst/>
          </a:prstGeom>
          <a:solidFill>
            <a:srgbClr val="90B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fixed_demand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1D0F5C7-BD13-46F0-90F7-8D7E32BAAF57}"/>
              </a:ext>
            </a:extLst>
          </p:cNvPr>
          <p:cNvSpPr/>
          <p:nvPr/>
        </p:nvSpPr>
        <p:spPr>
          <a:xfrm>
            <a:off x="7816175" y="5515963"/>
            <a:ext cx="1015994" cy="35969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53" name="Tekstballon: rechthoek met afgeronde hoeken 27">
            <a:extLst>
              <a:ext uri="{FF2B5EF4-FFF2-40B4-BE49-F238E27FC236}">
                <a16:creationId xmlns:a16="http://schemas.microsoft.com/office/drawing/2014/main" id="{7C19119D-EEA4-4296-A981-C92AB1AAD05B}"/>
              </a:ext>
            </a:extLst>
          </p:cNvPr>
          <p:cNvSpPr/>
          <p:nvPr/>
        </p:nvSpPr>
        <p:spPr>
          <a:xfrm>
            <a:off x="2012144" y="5704383"/>
            <a:ext cx="2211399" cy="76152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flex_1</a:t>
            </a:r>
            <a:r>
              <a:rPr lang="en-US" sz="1600" dirty="0">
                <a:latin typeface="Source Sans Pro" panose="020B0503030403020204" pitchFamily="34" charset="0"/>
              </a:rPr>
              <a:t> behaves as </a:t>
            </a:r>
            <a:r>
              <a:rPr lang="en-US" sz="1600" dirty="0" err="1">
                <a:latin typeface="Consolas" panose="020B0609020204030204" pitchFamily="49" charset="0"/>
              </a:rPr>
              <a:t>fixed_demand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9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308644" y="238504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6" y="2254190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415" y="2139635"/>
            <a:ext cx="523875" cy="5238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B872D15-51E6-4655-888D-C29FC22F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4969" y="3528753"/>
            <a:ext cx="771525" cy="904875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19832A19-259E-4ED7-90A9-91949240DC85}"/>
              </a:ext>
            </a:extLst>
          </p:cNvPr>
          <p:cNvGrpSpPr/>
          <p:nvPr/>
        </p:nvGrpSpPr>
        <p:grpSpPr>
          <a:xfrm>
            <a:off x="961231" y="3528753"/>
            <a:ext cx="725045" cy="904875"/>
            <a:chOff x="4193400" y="3996563"/>
            <a:chExt cx="220445" cy="27512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0CAAA9C-21C2-4861-8914-F36AABD2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94535" y="3996563"/>
              <a:ext cx="218177" cy="27512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5DC071-1F96-4B30-AA7B-BF4C486F4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" t="49205" r="-1" b="-1"/>
            <a:stretch/>
          </p:blipFill>
          <p:spPr>
            <a:xfrm rot="10800000">
              <a:off x="4193400" y="3997420"/>
              <a:ext cx="220445" cy="133919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FBE0066C-50AC-46C7-86D8-4F5A879F51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0352" y="3629026"/>
            <a:ext cx="923925" cy="7810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AF03820-0C42-4056-933A-43E14E99F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19687" y="2590799"/>
            <a:ext cx="999293" cy="10382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9917E5E-9287-4A01-9EB2-99272F06F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06019" y="2753931"/>
            <a:ext cx="924324" cy="61565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C79E0CB-9F07-41B9-B88E-80ED12D8E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171206" y="3606859"/>
            <a:ext cx="581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>
            <a:off x="229838" y="1661290"/>
            <a:ext cx="765585" cy="5012587"/>
          </a:xfrm>
          <a:prstGeom prst="downArrow">
            <a:avLst/>
          </a:prstGeom>
          <a:gradFill flip="none" rotWithShape="1">
            <a:gsLst>
              <a:gs pos="52000">
                <a:srgbClr val="33A02C"/>
              </a:gs>
              <a:gs pos="100000">
                <a:srgbClr val="006400"/>
              </a:gs>
              <a:gs pos="0">
                <a:srgbClr val="FFA5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>
            <a:off x="1200938" y="1661288"/>
            <a:ext cx="765585" cy="5012587"/>
          </a:xfrm>
          <a:prstGeom prst="downArrow">
            <a:avLst/>
          </a:prstGeom>
          <a:gradFill flip="none" rotWithShape="1">
            <a:gsLst>
              <a:gs pos="48000">
                <a:srgbClr val="CD5555"/>
              </a:gs>
              <a:gs pos="0">
                <a:srgbClr val="E9967A"/>
              </a:gs>
              <a:gs pos="100000">
                <a:srgbClr val="551A8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E538D067-C242-4646-97DB-6D6E324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300"/>
            <a:ext cx="2835758" cy="55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506684" y="1370808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EDFA25BB-005C-4F87-AE39-08A3530EFC4C}"/>
              </a:ext>
            </a:extLst>
          </p:cNvPr>
          <p:cNvCxnSpPr>
            <a:cxnSpLocks/>
          </p:cNvCxnSpPr>
          <p:nvPr/>
        </p:nvCxnSpPr>
        <p:spPr>
          <a:xfrm>
            <a:off x="3395083" y="5348992"/>
            <a:ext cx="6607380" cy="36547"/>
          </a:xfrm>
          <a:prstGeom prst="straightConnector1">
            <a:avLst/>
          </a:prstGeom>
          <a:ln w="38100">
            <a:solidFill>
              <a:srgbClr val="76717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ACF98B9C-BEE4-41EF-BF5B-78FC2DD2B572}"/>
              </a:ext>
            </a:extLst>
          </p:cNvPr>
          <p:cNvSpPr/>
          <p:nvPr/>
        </p:nvSpPr>
        <p:spPr>
          <a:xfrm>
            <a:off x="6127201" y="5224517"/>
            <a:ext cx="919942" cy="2860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planned</a:t>
            </a: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BD24B8DE-BCBA-4782-98FA-2A6A9EFE970C}"/>
              </a:ext>
            </a:extLst>
          </p:cNvPr>
          <p:cNvSpPr/>
          <p:nvPr/>
        </p:nvSpPr>
        <p:spPr>
          <a:xfrm>
            <a:off x="8832317" y="5234454"/>
            <a:ext cx="817938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after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B9140EEA-F4F6-494E-9AF7-64E068FD016F}"/>
              </a:ext>
            </a:extLst>
          </p:cNvPr>
          <p:cNvSpPr/>
          <p:nvPr/>
        </p:nvSpPr>
        <p:spPr>
          <a:xfrm>
            <a:off x="7167451" y="5301357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79E3D52F-CE38-4A07-B1BE-217E8EE10B5F}"/>
              </a:ext>
            </a:extLst>
          </p:cNvPr>
          <p:cNvSpPr/>
          <p:nvPr/>
        </p:nvSpPr>
        <p:spPr>
          <a:xfrm>
            <a:off x="7735465" y="530419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77D828B6-DFD3-43F5-AF36-2B878FA7735A}"/>
              </a:ext>
            </a:extLst>
          </p:cNvPr>
          <p:cNvSpPr/>
          <p:nvPr/>
        </p:nvSpPr>
        <p:spPr>
          <a:xfrm>
            <a:off x="8306015" y="531133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E4E5576-E348-4C08-8D49-2837B5CA83FF}"/>
              </a:ext>
            </a:extLst>
          </p:cNvPr>
          <p:cNvSpPr/>
          <p:nvPr/>
        </p:nvSpPr>
        <p:spPr>
          <a:xfrm>
            <a:off x="8874028" y="530703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CD7A8F4-0327-4921-AE2B-942DBFB47A07}"/>
              </a:ext>
            </a:extLst>
          </p:cNvPr>
          <p:cNvSpPr/>
          <p:nvPr/>
        </p:nvSpPr>
        <p:spPr>
          <a:xfrm>
            <a:off x="4172545" y="5270733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B7E7520-B6CD-46B4-A808-48F6C9CA7A42}"/>
              </a:ext>
            </a:extLst>
          </p:cNvPr>
          <p:cNvSpPr/>
          <p:nvPr/>
        </p:nvSpPr>
        <p:spPr>
          <a:xfrm>
            <a:off x="4738443" y="5285749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3EFB749D-938A-4F6F-A9E7-7276E57AE8B2}"/>
              </a:ext>
            </a:extLst>
          </p:cNvPr>
          <p:cNvSpPr/>
          <p:nvPr/>
        </p:nvSpPr>
        <p:spPr>
          <a:xfrm>
            <a:off x="5311731" y="5290984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F92FA6BC-3863-4285-BB5A-1722D2A46815}"/>
              </a:ext>
            </a:extLst>
          </p:cNvPr>
          <p:cNvSpPr/>
          <p:nvPr/>
        </p:nvSpPr>
        <p:spPr>
          <a:xfrm>
            <a:off x="5883196" y="5291426"/>
            <a:ext cx="131079" cy="140932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B83E5023-4D18-4D71-AA3D-9F22A97F7B66}"/>
              </a:ext>
            </a:extLst>
          </p:cNvPr>
          <p:cNvSpPr/>
          <p:nvPr/>
        </p:nvSpPr>
        <p:spPr>
          <a:xfrm>
            <a:off x="3589669" y="5210324"/>
            <a:ext cx="790849" cy="286091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ource Sans Pro" panose="020B0503030403020204" pitchFamily="34" charset="0"/>
              </a:rPr>
              <a:t>before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2B00728E-F70F-4386-9A8D-957B35C00F2E}"/>
              </a:ext>
            </a:extLst>
          </p:cNvPr>
          <p:cNvGrpSpPr/>
          <p:nvPr/>
        </p:nvGrpSpPr>
        <p:grpSpPr>
          <a:xfrm rot="1205762">
            <a:off x="5109941" y="4024275"/>
            <a:ext cx="3185867" cy="2546289"/>
            <a:chOff x="4873984" y="4001730"/>
            <a:chExt cx="3185867" cy="2546289"/>
          </a:xfrm>
        </p:grpSpPr>
        <p:sp>
          <p:nvSpPr>
            <p:cNvPr id="58" name="Graphic 11">
              <a:extLst>
                <a:ext uri="{FF2B5EF4-FFF2-40B4-BE49-F238E27FC236}">
                  <a16:creationId xmlns:a16="http://schemas.microsoft.com/office/drawing/2014/main" id="{0595D403-B1CC-43AC-B5D6-66C5C5B05660}"/>
                </a:ext>
              </a:extLst>
            </p:cNvPr>
            <p:cNvSpPr/>
            <p:nvPr/>
          </p:nvSpPr>
          <p:spPr>
            <a:xfrm rot="1129756" flipV="1">
              <a:off x="5121890" y="4001730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Graphic 11">
              <a:extLst>
                <a:ext uri="{FF2B5EF4-FFF2-40B4-BE49-F238E27FC236}">
                  <a16:creationId xmlns:a16="http://schemas.microsoft.com/office/drawing/2014/main" id="{CF757DB7-DB42-4751-BEDB-DAF5A1B50F0A}"/>
                </a:ext>
              </a:extLst>
            </p:cNvPr>
            <p:cNvSpPr/>
            <p:nvPr/>
          </p:nvSpPr>
          <p:spPr>
            <a:xfrm rot="11929756" flipV="1">
              <a:off x="4873984" y="4781773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85F54F39-9B16-4CD6-B69F-4EA94C0D9033}"/>
              </a:ext>
            </a:extLst>
          </p:cNvPr>
          <p:cNvGrpSpPr/>
          <p:nvPr/>
        </p:nvGrpSpPr>
        <p:grpSpPr>
          <a:xfrm>
            <a:off x="5827827" y="4641243"/>
            <a:ext cx="1454266" cy="286092"/>
            <a:chOff x="5592877" y="4622193"/>
            <a:chExt cx="1454266" cy="286092"/>
          </a:xfrm>
        </p:grpSpPr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ED946BA8-9E88-48E2-9FF0-F56FAF071EA3}"/>
                </a:ext>
              </a:extLst>
            </p:cNvPr>
            <p:cNvGrpSpPr/>
            <p:nvPr/>
          </p:nvGrpSpPr>
          <p:grpSpPr>
            <a:xfrm>
              <a:off x="5592877" y="4624569"/>
              <a:ext cx="220445" cy="275121"/>
              <a:chOff x="4890407" y="4768099"/>
              <a:chExt cx="220445" cy="275121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2925804-615D-4D6F-B856-71C2AE8AD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" t="49205" r="-1" b="-1"/>
              <a:stretch/>
            </p:blipFill>
            <p:spPr>
              <a:xfrm rot="10800000">
                <a:off x="4890407" y="4769358"/>
                <a:ext cx="220445" cy="133919"/>
              </a:xfrm>
              <a:prstGeom prst="rect">
                <a:avLst/>
              </a:prstGeom>
            </p:spPr>
          </p:pic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80510627-2285-400B-886C-7ED7764C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91484" y="4768099"/>
                <a:ext cx="218177" cy="275121"/>
              </a:xfrm>
              <a:prstGeom prst="rect">
                <a:avLst/>
              </a:prstGeom>
            </p:spPr>
          </p:pic>
        </p:grpSp>
        <p:sp>
          <p:nvSpPr>
            <p:cNvPr id="65" name="Tekstballon: rechthoek met afgeronde hoeken 64">
              <a:extLst>
                <a:ext uri="{FF2B5EF4-FFF2-40B4-BE49-F238E27FC236}">
                  <a16:creationId xmlns:a16="http://schemas.microsoft.com/office/drawing/2014/main" id="{44F8EE2D-967D-435C-9B7C-57E7975E4C94}"/>
                </a:ext>
              </a:extLst>
            </p:cNvPr>
            <p:cNvSpPr/>
            <p:nvPr/>
          </p:nvSpPr>
          <p:spPr>
            <a:xfrm>
              <a:off x="5703100" y="4622193"/>
              <a:ext cx="1344043" cy="286092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</a:rPr>
                <a:t>timeshift</a:t>
              </a:r>
              <a:endParaRPr lang="en-US" sz="1600" dirty="0"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714942" y="116940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D258BD0-1550-455D-91F6-395D718B8756}"/>
              </a:ext>
            </a:extLst>
          </p:cNvPr>
          <p:cNvGrpSpPr/>
          <p:nvPr/>
        </p:nvGrpSpPr>
        <p:grpSpPr>
          <a:xfrm>
            <a:off x="3714942" y="1603565"/>
            <a:ext cx="6607380" cy="1766270"/>
            <a:chOff x="3386050" y="1848272"/>
            <a:chExt cx="6607380" cy="1766270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75AE0B33-0339-4A1D-931B-D2505B197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A1B9D309-24E9-4B14-9D7C-EC96A4CE9544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8D012C19-8F7A-4A35-942A-78E3524ABF21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8811046A-1EF3-4B84-AB05-8307999D6770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625255B-BE1F-4B7F-8019-EF51295A9DA0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8EA237C-87EA-4E3F-9FC3-5BF9B32A5353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809AEFA-80F1-4FA7-AA26-EFA5EA8872DB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FFFC2555-F430-42A2-9161-3B13E1C028E6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09F758D-CCF4-4B37-BFF8-CB967D223C59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BB4DAC-000B-449E-A03A-CD40CF9337FA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D30211E-0767-404D-A163-1A3B5A76B4A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66396C20-6952-429D-8414-8EA3AFD1ABC0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F022C5E4-DB08-4036-AD88-401359FA27FF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>
                    <a:alpha val="20000"/>
                  </a:srgbClr>
                </a:gs>
                <a:gs pos="0">
                  <a:srgbClr val="E9967A">
                    <a:alpha val="20000"/>
                  </a:srgbClr>
                </a:gs>
                <a:gs pos="100000">
                  <a:srgbClr val="551A8B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816A7F48-4611-44DD-ABF4-74DB822C4562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25" name="Tekstballon: rechthoek met afgeronde hoeken 24">
                <a:extLst>
                  <a:ext uri="{FF2B5EF4-FFF2-40B4-BE49-F238E27FC236}">
                    <a16:creationId xmlns:a16="http://schemas.microsoft.com/office/drawing/2014/main" id="{E22F14BD-1A12-46B7-B75D-1FAE3CF0D23B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7D073E8-18A9-4E93-88C6-D0C3464DB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7BD54034-C480-456C-BF25-76D174512B31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32" name="Tekstballon: rechthoek met afgeronde hoeken 31">
                <a:extLst>
                  <a:ext uri="{FF2B5EF4-FFF2-40B4-BE49-F238E27FC236}">
                    <a16:creationId xmlns:a16="http://schemas.microsoft.com/office/drawing/2014/main" id="{11A5E3CA-6FFB-4F7D-9AF8-0A8716EF8A52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0096FBB-022F-4FA6-B8BB-9A2C83050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8602537D-7C84-4954-8C13-F9A03695E1E0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8E0AC2B1-3968-429B-8BB0-830060DF221A}"/>
              </a:ext>
            </a:extLst>
          </p:cNvPr>
          <p:cNvGrpSpPr/>
          <p:nvPr/>
        </p:nvGrpSpPr>
        <p:grpSpPr>
          <a:xfrm>
            <a:off x="3673383" y="3891740"/>
            <a:ext cx="6607380" cy="1766270"/>
            <a:chOff x="3386050" y="1848272"/>
            <a:chExt cx="6607380" cy="1766270"/>
          </a:xfrm>
        </p:grpSpPr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B4496716-D4C3-4C48-9C63-083E4B198E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6050" y="3331164"/>
              <a:ext cx="6607380" cy="36547"/>
            </a:xfrm>
            <a:prstGeom prst="straightConnector1">
              <a:avLst/>
            </a:prstGeom>
            <a:ln w="38100">
              <a:solidFill>
                <a:srgbClr val="767171"/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hoek: afgeronde hoeken 56">
              <a:extLst>
                <a:ext uri="{FF2B5EF4-FFF2-40B4-BE49-F238E27FC236}">
                  <a16:creationId xmlns:a16="http://schemas.microsoft.com/office/drawing/2014/main" id="{8CB8113A-B65F-4753-9E82-A05E231F7108}"/>
                </a:ext>
              </a:extLst>
            </p:cNvPr>
            <p:cNvSpPr/>
            <p:nvPr/>
          </p:nvSpPr>
          <p:spPr>
            <a:xfrm>
              <a:off x="6118168" y="3206689"/>
              <a:ext cx="919942" cy="28609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planned</a:t>
              </a:r>
            </a:p>
          </p:txBody>
        </p:sp>
        <p:sp>
          <p:nvSpPr>
            <p:cNvPr id="59" name="Rechthoek: afgeronde hoeken 58">
              <a:extLst>
                <a:ext uri="{FF2B5EF4-FFF2-40B4-BE49-F238E27FC236}">
                  <a16:creationId xmlns:a16="http://schemas.microsoft.com/office/drawing/2014/main" id="{AA5E8306-FFD2-4D71-840D-E75C80D20996}"/>
                </a:ext>
              </a:extLst>
            </p:cNvPr>
            <p:cNvSpPr/>
            <p:nvPr/>
          </p:nvSpPr>
          <p:spPr>
            <a:xfrm>
              <a:off x="8823284" y="3216626"/>
              <a:ext cx="817938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after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5A316856-5809-4DD1-96E4-2EA4C3C69321}"/>
                </a:ext>
              </a:extLst>
            </p:cNvPr>
            <p:cNvSpPr/>
            <p:nvPr/>
          </p:nvSpPr>
          <p:spPr>
            <a:xfrm>
              <a:off x="7158418" y="3283529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50E7C933-2887-42DF-A01C-B9E70E35CD54}"/>
                </a:ext>
              </a:extLst>
            </p:cNvPr>
            <p:cNvSpPr/>
            <p:nvPr/>
          </p:nvSpPr>
          <p:spPr>
            <a:xfrm>
              <a:off x="7726432" y="328636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1069A047-1F4E-445F-9C60-4561FEBB86C4}"/>
                </a:ext>
              </a:extLst>
            </p:cNvPr>
            <p:cNvSpPr/>
            <p:nvPr/>
          </p:nvSpPr>
          <p:spPr>
            <a:xfrm>
              <a:off x="8296982" y="329351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75941B46-763B-429B-AE0D-EF424E61DD55}"/>
                </a:ext>
              </a:extLst>
            </p:cNvPr>
            <p:cNvSpPr/>
            <p:nvPr/>
          </p:nvSpPr>
          <p:spPr>
            <a:xfrm>
              <a:off x="8864995" y="328920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EAD3E6C3-7059-4F22-9FBF-E230D1BFAF01}"/>
                </a:ext>
              </a:extLst>
            </p:cNvPr>
            <p:cNvSpPr/>
            <p:nvPr/>
          </p:nvSpPr>
          <p:spPr>
            <a:xfrm>
              <a:off x="4163512" y="3252905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2F4F6363-E200-4783-86A4-A2E97F6A9E06}"/>
                </a:ext>
              </a:extLst>
            </p:cNvPr>
            <p:cNvSpPr/>
            <p:nvPr/>
          </p:nvSpPr>
          <p:spPr>
            <a:xfrm>
              <a:off x="4729410" y="3267921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FB57239-441C-422B-9130-32B9EEFC7546}"/>
                </a:ext>
              </a:extLst>
            </p:cNvPr>
            <p:cNvSpPr/>
            <p:nvPr/>
          </p:nvSpPr>
          <p:spPr>
            <a:xfrm>
              <a:off x="5302698" y="3273156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10551E59-CF3B-4EA7-8331-F7BE565024F0}"/>
                </a:ext>
              </a:extLst>
            </p:cNvPr>
            <p:cNvSpPr/>
            <p:nvPr/>
          </p:nvSpPr>
          <p:spPr>
            <a:xfrm>
              <a:off x="5874163" y="3273598"/>
              <a:ext cx="131079" cy="140932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>
                <a:latin typeface="Consolas" panose="020B0609020204030204" pitchFamily="49" charset="0"/>
              </a:endParaRPr>
            </a:p>
          </p:txBody>
        </p:sp>
        <p:sp>
          <p:nvSpPr>
            <p:cNvPr id="72" name="Rechthoek: afgeronde hoeken 71">
              <a:extLst>
                <a:ext uri="{FF2B5EF4-FFF2-40B4-BE49-F238E27FC236}">
                  <a16:creationId xmlns:a16="http://schemas.microsoft.com/office/drawing/2014/main" id="{04327D02-0A1F-4F91-BBA5-A0342C2F6141}"/>
                </a:ext>
              </a:extLst>
            </p:cNvPr>
            <p:cNvSpPr/>
            <p:nvPr/>
          </p:nvSpPr>
          <p:spPr>
            <a:xfrm>
              <a:off x="3580636" y="3192496"/>
              <a:ext cx="790849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before</a:t>
              </a:r>
            </a:p>
          </p:txBody>
        </p:sp>
        <p:sp>
          <p:nvSpPr>
            <p:cNvPr id="73" name="Graphic 11">
              <a:extLst>
                <a:ext uri="{FF2B5EF4-FFF2-40B4-BE49-F238E27FC236}">
                  <a16:creationId xmlns:a16="http://schemas.microsoft.com/office/drawing/2014/main" id="{4C252327-4A2D-4A42-8066-BBF1DFE5E248}"/>
                </a:ext>
              </a:extLst>
            </p:cNvPr>
            <p:cNvSpPr/>
            <p:nvPr/>
          </p:nvSpPr>
          <p:spPr>
            <a:xfrm rot="20470244" flipH="1" flipV="1">
              <a:off x="3437394" y="1848296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EF9F5812-040B-4A13-A8A5-B58745F403D0}"/>
                </a:ext>
              </a:extLst>
            </p:cNvPr>
            <p:cNvGrpSpPr/>
            <p:nvPr/>
          </p:nvGrpSpPr>
          <p:grpSpPr>
            <a:xfrm>
              <a:off x="7308859" y="2712932"/>
              <a:ext cx="1402739" cy="286092"/>
              <a:chOff x="7209850" y="3182262"/>
              <a:chExt cx="1687130" cy="320037"/>
            </a:xfrm>
          </p:grpSpPr>
          <p:sp>
            <p:nvSpPr>
              <p:cNvPr id="79" name="Tekstballon: rechthoek met afgeronde hoeken 78">
                <a:extLst>
                  <a:ext uri="{FF2B5EF4-FFF2-40B4-BE49-F238E27FC236}">
                    <a16:creationId xmlns:a16="http://schemas.microsoft.com/office/drawing/2014/main" id="{BA1747F5-A170-43B8-9B03-71C09A9E0C88}"/>
                  </a:ext>
                </a:extLst>
              </p:cNvPr>
              <p:cNvSpPr/>
              <p:nvPr/>
            </p:nvSpPr>
            <p:spPr>
              <a:xfrm>
                <a:off x="7363847" y="3182262"/>
                <a:ext cx="1533133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/>
                    </a:solidFill>
                    <a:latin typeface="Source Sans Pro" panose="020B0503030403020204" pitchFamily="34" charset="0"/>
                  </a:rPr>
                  <a:t>foreshift</a:t>
                </a:r>
                <a:endParaRPr lang="en-US" sz="1600" dirty="0">
                  <a:solidFill>
                    <a:schemeClr val="bg2"/>
                  </a:solidFill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0360EDF2-E9EE-461F-9EC9-EDA4BBAB7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9850" y="3194535"/>
                <a:ext cx="262410" cy="307764"/>
              </a:xfrm>
              <a:prstGeom prst="rect">
                <a:avLst/>
              </a:prstGeom>
            </p:spPr>
          </p:pic>
        </p:grpSp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A6980487-438D-4EF7-8152-E7CBA8B58415}"/>
                </a:ext>
              </a:extLst>
            </p:cNvPr>
            <p:cNvGrpSpPr/>
            <p:nvPr/>
          </p:nvGrpSpPr>
          <p:grpSpPr>
            <a:xfrm>
              <a:off x="4652639" y="2718672"/>
              <a:ext cx="1464672" cy="286092"/>
              <a:chOff x="7042020" y="3182262"/>
              <a:chExt cx="1670732" cy="320037"/>
            </a:xfrm>
          </p:grpSpPr>
          <p:sp>
            <p:nvSpPr>
              <p:cNvPr id="77" name="Tekstballon: rechthoek met afgeronde hoeken 76">
                <a:extLst>
                  <a:ext uri="{FF2B5EF4-FFF2-40B4-BE49-F238E27FC236}">
                    <a16:creationId xmlns:a16="http://schemas.microsoft.com/office/drawing/2014/main" id="{5E6543E3-B0A2-43E5-BD70-109720AA7996}"/>
                  </a:ext>
                </a:extLst>
              </p:cNvPr>
              <p:cNvSpPr/>
              <p:nvPr/>
            </p:nvSpPr>
            <p:spPr>
              <a:xfrm>
                <a:off x="7179620" y="3182262"/>
                <a:ext cx="1533132" cy="320037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Source Sans Pro" panose="020B0503030403020204" pitchFamily="34" charset="0"/>
                  </a:rPr>
                  <a:t>backshift</a:t>
                </a:r>
                <a:endParaRPr lang="en-US" sz="1600" dirty="0">
                  <a:latin typeface="Source Sans Pro" panose="020B0503030403020204" pitchFamily="34" charset="0"/>
                </a:endParaRPr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68F5FA0-9B9B-4433-A4C8-D40B82380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7042020" y="3200956"/>
                <a:ext cx="251459" cy="294922"/>
              </a:xfrm>
              <a:prstGeom prst="rect">
                <a:avLst/>
              </a:prstGeom>
            </p:spPr>
          </p:pic>
        </p:grpSp>
        <p:sp>
          <p:nvSpPr>
            <p:cNvPr id="76" name="Graphic 11">
              <a:extLst>
                <a:ext uri="{FF2B5EF4-FFF2-40B4-BE49-F238E27FC236}">
                  <a16:creationId xmlns:a16="http://schemas.microsoft.com/office/drawing/2014/main" id="{C177DB9D-6902-4421-AC16-31370C3D39DC}"/>
                </a:ext>
              </a:extLst>
            </p:cNvPr>
            <p:cNvSpPr/>
            <p:nvPr/>
          </p:nvSpPr>
          <p:spPr>
            <a:xfrm rot="1129756" flipV="1">
              <a:off x="6854596" y="1848272"/>
              <a:ext cx="2937961" cy="1766246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>
                    <a:alpha val="20000"/>
                  </a:srgbClr>
                </a:gs>
                <a:gs pos="100000">
                  <a:srgbClr val="006400">
                    <a:alpha val="20000"/>
                  </a:srgbClr>
                </a:gs>
                <a:gs pos="0">
                  <a:srgbClr val="FFA500">
                    <a:alpha val="2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54776D2E-AC62-4121-9F04-FAB56323E37F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Foreshift and backshift</a:t>
            </a:r>
          </a:p>
        </p:txBody>
      </p:sp>
    </p:spTree>
    <p:extLst>
      <p:ext uri="{BB962C8B-B14F-4D97-AF65-F5344CB8AC3E}">
        <p14:creationId xmlns:p14="http://schemas.microsoft.com/office/powerpoint/2010/main" val="32594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6" y="592051"/>
            <a:ext cx="3159501" cy="645991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04C7B05A-0277-4849-A3C4-E2DACCDE2397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Fore and back, illustrated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FC7332D-BD5E-43E3-BA89-1692B2069D59}"/>
              </a:ext>
            </a:extLst>
          </p:cNvPr>
          <p:cNvGrpSpPr/>
          <p:nvPr/>
        </p:nvGrpSpPr>
        <p:grpSpPr>
          <a:xfrm>
            <a:off x="239076" y="2245710"/>
            <a:ext cx="11184573" cy="2739041"/>
            <a:chOff x="239076" y="2245710"/>
            <a:chExt cx="11184573" cy="2739041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01BEDF8-439E-4188-8DF7-27302F81A281}"/>
                </a:ext>
              </a:extLst>
            </p:cNvPr>
            <p:cNvGrpSpPr/>
            <p:nvPr/>
          </p:nvGrpSpPr>
          <p:grpSpPr>
            <a:xfrm>
              <a:off x="239076" y="2245710"/>
              <a:ext cx="5342573" cy="2739041"/>
              <a:chOff x="3064826" y="1727200"/>
              <a:chExt cx="5581891" cy="2861735"/>
            </a:xfrm>
          </p:grpSpPr>
          <p:sp>
            <p:nvSpPr>
              <p:cNvPr id="17" name="Vrije vorm: vorm 16">
                <a:extLst>
                  <a:ext uri="{FF2B5EF4-FFF2-40B4-BE49-F238E27FC236}">
                    <a16:creationId xmlns:a16="http://schemas.microsoft.com/office/drawing/2014/main" id="{D569CBFA-987A-4033-8683-DFB3BA7676F4}"/>
                  </a:ext>
                </a:extLst>
              </p:cNvPr>
              <p:cNvSpPr/>
              <p:nvPr/>
            </p:nvSpPr>
            <p:spPr>
              <a:xfrm>
                <a:off x="6032501" y="1727200"/>
                <a:ext cx="1631950" cy="2116560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1F89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sp>
            <p:nvSpPr>
              <p:cNvPr id="16" name="Vrije vorm: vorm 15">
                <a:extLst>
                  <a:ext uri="{FF2B5EF4-FFF2-40B4-BE49-F238E27FC236}">
                    <a16:creationId xmlns:a16="http://schemas.microsoft.com/office/drawing/2014/main" id="{BE05CB35-69BA-4A4E-A1EE-D41CCA67ED59}"/>
                  </a:ext>
                </a:extLst>
              </p:cNvPr>
              <p:cNvSpPr/>
              <p:nvPr/>
            </p:nvSpPr>
            <p:spPr>
              <a:xfrm>
                <a:off x="5938321" y="2022231"/>
                <a:ext cx="1834079" cy="2068514"/>
              </a:xfrm>
              <a:custGeom>
                <a:avLst/>
                <a:gdLst>
                  <a:gd name="connsiteX0" fmla="*/ 0 w 2171700"/>
                  <a:gd name="connsiteY0" fmla="*/ 1552235 h 2041185"/>
                  <a:gd name="connsiteX1" fmla="*/ 717550 w 2171700"/>
                  <a:gd name="connsiteY1" fmla="*/ 72685 h 2041185"/>
                  <a:gd name="connsiteX2" fmla="*/ 1568450 w 2171700"/>
                  <a:gd name="connsiteY2" fmla="*/ 415585 h 2041185"/>
                  <a:gd name="connsiteX3" fmla="*/ 2171700 w 2171700"/>
                  <a:gd name="connsiteY3" fmla="*/ 2041185 h 2041185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  <a:gd name="connsiteX0" fmla="*/ 0 w 2171700"/>
                  <a:gd name="connsiteY0" fmla="*/ 1579564 h 2068514"/>
                  <a:gd name="connsiteX1" fmla="*/ 852891 w 2171700"/>
                  <a:gd name="connsiteY1" fmla="*/ 68264 h 2068514"/>
                  <a:gd name="connsiteX2" fmla="*/ 1568450 w 2171700"/>
                  <a:gd name="connsiteY2" fmla="*/ 442914 h 2068514"/>
                  <a:gd name="connsiteX3" fmla="*/ 2171700 w 2171700"/>
                  <a:gd name="connsiteY3" fmla="*/ 2068514 h 20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700" h="2068514">
                    <a:moveTo>
                      <a:pt x="0" y="1579564"/>
                    </a:moveTo>
                    <a:cubicBezTo>
                      <a:pt x="228071" y="934510"/>
                      <a:pt x="591483" y="257706"/>
                      <a:pt x="852891" y="68264"/>
                    </a:cubicBezTo>
                    <a:cubicBezTo>
                      <a:pt x="1114299" y="-121178"/>
                      <a:pt x="1348649" y="109539"/>
                      <a:pt x="1568450" y="442914"/>
                    </a:cubicBezTo>
                    <a:cubicBezTo>
                      <a:pt x="1788251" y="776289"/>
                      <a:pt x="1991254" y="1419755"/>
                      <a:pt x="2171700" y="2068514"/>
                    </a:cubicBezTo>
                  </a:path>
                </a:pathLst>
              </a:custGeom>
              <a:solidFill>
                <a:srgbClr val="D66A6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/>
              </a:p>
            </p:txBody>
          </p:sp>
          <p:grpSp>
            <p:nvGrpSpPr>
              <p:cNvPr id="10" name="Groep 9">
                <a:extLst>
                  <a:ext uri="{FF2B5EF4-FFF2-40B4-BE49-F238E27FC236}">
                    <a16:creationId xmlns:a16="http://schemas.microsoft.com/office/drawing/2014/main" id="{C58A81FE-D6CB-4106-A890-9D2248428C92}"/>
                  </a:ext>
                </a:extLst>
              </p:cNvPr>
              <p:cNvGrpSpPr/>
              <p:nvPr/>
            </p:nvGrpSpPr>
            <p:grpSpPr>
              <a:xfrm>
                <a:off x="3064826" y="2426923"/>
                <a:ext cx="5581891" cy="2162012"/>
                <a:chOff x="2965343" y="2409988"/>
                <a:chExt cx="3487119" cy="1468993"/>
              </a:xfrm>
            </p:grpSpPr>
            <p:sp>
              <p:nvSpPr>
                <p:cNvPr id="9" name="Rechthoek 8">
                  <a:extLst>
                    <a:ext uri="{FF2B5EF4-FFF2-40B4-BE49-F238E27FC236}">
                      <a16:creationId xmlns:a16="http://schemas.microsoft.com/office/drawing/2014/main" id="{F60ABB94-66F2-4D49-AEB8-8608C7AC3889}"/>
                    </a:ext>
                  </a:extLst>
                </p:cNvPr>
                <p:cNvSpPr/>
                <p:nvPr/>
              </p:nvSpPr>
              <p:spPr>
                <a:xfrm>
                  <a:off x="2965343" y="3555389"/>
                  <a:ext cx="3487119" cy="323592"/>
                </a:xfrm>
                <a:prstGeom prst="rect">
                  <a:avLst/>
                </a:prstGeom>
                <a:solidFill>
                  <a:srgbClr val="90B4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" name="Vrije vorm: vorm 7">
                  <a:extLst>
                    <a:ext uri="{FF2B5EF4-FFF2-40B4-BE49-F238E27FC236}">
                      <a16:creationId xmlns:a16="http://schemas.microsoft.com/office/drawing/2014/main" id="{52EAC83A-C050-4663-8709-C9228C7F0D5D}"/>
                    </a:ext>
                  </a:extLst>
                </p:cNvPr>
                <p:cNvSpPr/>
                <p:nvPr/>
              </p:nvSpPr>
              <p:spPr>
                <a:xfrm>
                  <a:off x="2967989" y="2409988"/>
                  <a:ext cx="3484473" cy="1153781"/>
                </a:xfrm>
                <a:custGeom>
                  <a:avLst/>
                  <a:gdLst>
                    <a:gd name="connsiteX0" fmla="*/ 0 w 3487119"/>
                    <a:gd name="connsiteY0" fmla="*/ 1113294 h 1167074"/>
                    <a:gd name="connsiteX1" fmla="*/ 325465 w 3487119"/>
                    <a:gd name="connsiteY1" fmla="*/ 113912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304800 w 3487119"/>
                    <a:gd name="connsiteY1" fmla="*/ 1071965 h 1167074"/>
                    <a:gd name="connsiteX2" fmla="*/ 511444 w 3487119"/>
                    <a:gd name="connsiteY2" fmla="*/ 1020305 h 1167074"/>
                    <a:gd name="connsiteX3" fmla="*/ 718088 w 3487119"/>
                    <a:gd name="connsiteY3" fmla="*/ 700006 h 1167074"/>
                    <a:gd name="connsiteX4" fmla="*/ 976393 w 3487119"/>
                    <a:gd name="connsiteY4" fmla="*/ 421037 h 1167074"/>
                    <a:gd name="connsiteX5" fmla="*/ 1255363 w 3487119"/>
                    <a:gd name="connsiteY5" fmla="*/ 328047 h 1167074"/>
                    <a:gd name="connsiteX6" fmla="*/ 1513668 w 3487119"/>
                    <a:gd name="connsiteY6" fmla="*/ 441701 h 1167074"/>
                    <a:gd name="connsiteX7" fmla="*/ 1627322 w 3487119"/>
                    <a:gd name="connsiteY7" fmla="*/ 534691 h 1167074"/>
                    <a:gd name="connsiteX8" fmla="*/ 1766807 w 3487119"/>
                    <a:gd name="connsiteY8" fmla="*/ 534691 h 1167074"/>
                    <a:gd name="connsiteX9" fmla="*/ 2019946 w 3487119"/>
                    <a:gd name="connsiteY9" fmla="*/ 209227 h 1167074"/>
                    <a:gd name="connsiteX10" fmla="*/ 2231756 w 3487119"/>
                    <a:gd name="connsiteY10" fmla="*/ 23247 h 1167074"/>
                    <a:gd name="connsiteX11" fmla="*/ 2484895 w 3487119"/>
                    <a:gd name="connsiteY11" fmla="*/ 23247 h 1167074"/>
                    <a:gd name="connsiteX12" fmla="*/ 2650210 w 3487119"/>
                    <a:gd name="connsiteY12" fmla="*/ 209227 h 1167074"/>
                    <a:gd name="connsiteX13" fmla="*/ 2810360 w 3487119"/>
                    <a:gd name="connsiteY13" fmla="*/ 674176 h 1167074"/>
                    <a:gd name="connsiteX14" fmla="*/ 2955010 w 3487119"/>
                    <a:gd name="connsiteY14" fmla="*/ 978976 h 1167074"/>
                    <a:gd name="connsiteX15" fmla="*/ 3115160 w 3487119"/>
                    <a:gd name="connsiteY15" fmla="*/ 1139125 h 1167074"/>
                    <a:gd name="connsiteX16" fmla="*/ 3347634 w 3487119"/>
                    <a:gd name="connsiteY16" fmla="*/ 1164955 h 1167074"/>
                    <a:gd name="connsiteX17" fmla="*/ 3461288 w 3487119"/>
                    <a:gd name="connsiteY17" fmla="*/ 1164955 h 1167074"/>
                    <a:gd name="connsiteX18" fmla="*/ 3487119 w 3487119"/>
                    <a:gd name="connsiteY18" fmla="*/ 1159789 h 1167074"/>
                    <a:gd name="connsiteX0" fmla="*/ 0 w 3487119"/>
                    <a:gd name="connsiteY0" fmla="*/ 1113294 h 1167074"/>
                    <a:gd name="connsiteX1" fmla="*/ 511444 w 3487119"/>
                    <a:gd name="connsiteY1" fmla="*/ 1020305 h 1167074"/>
                    <a:gd name="connsiteX2" fmla="*/ 718088 w 3487119"/>
                    <a:gd name="connsiteY2" fmla="*/ 700006 h 1167074"/>
                    <a:gd name="connsiteX3" fmla="*/ 976393 w 3487119"/>
                    <a:gd name="connsiteY3" fmla="*/ 421037 h 1167074"/>
                    <a:gd name="connsiteX4" fmla="*/ 1255363 w 3487119"/>
                    <a:gd name="connsiteY4" fmla="*/ 328047 h 1167074"/>
                    <a:gd name="connsiteX5" fmla="*/ 1513668 w 3487119"/>
                    <a:gd name="connsiteY5" fmla="*/ 441701 h 1167074"/>
                    <a:gd name="connsiteX6" fmla="*/ 1627322 w 3487119"/>
                    <a:gd name="connsiteY6" fmla="*/ 534691 h 1167074"/>
                    <a:gd name="connsiteX7" fmla="*/ 1766807 w 3487119"/>
                    <a:gd name="connsiteY7" fmla="*/ 534691 h 1167074"/>
                    <a:gd name="connsiteX8" fmla="*/ 2019946 w 3487119"/>
                    <a:gd name="connsiteY8" fmla="*/ 209227 h 1167074"/>
                    <a:gd name="connsiteX9" fmla="*/ 2231756 w 3487119"/>
                    <a:gd name="connsiteY9" fmla="*/ 23247 h 1167074"/>
                    <a:gd name="connsiteX10" fmla="*/ 2484895 w 3487119"/>
                    <a:gd name="connsiteY10" fmla="*/ 23247 h 1167074"/>
                    <a:gd name="connsiteX11" fmla="*/ 2650210 w 3487119"/>
                    <a:gd name="connsiteY11" fmla="*/ 209227 h 1167074"/>
                    <a:gd name="connsiteX12" fmla="*/ 2810360 w 3487119"/>
                    <a:gd name="connsiteY12" fmla="*/ 674176 h 1167074"/>
                    <a:gd name="connsiteX13" fmla="*/ 2955010 w 3487119"/>
                    <a:gd name="connsiteY13" fmla="*/ 978976 h 1167074"/>
                    <a:gd name="connsiteX14" fmla="*/ 3115160 w 3487119"/>
                    <a:gd name="connsiteY14" fmla="*/ 1139125 h 1167074"/>
                    <a:gd name="connsiteX15" fmla="*/ 3347634 w 3487119"/>
                    <a:gd name="connsiteY15" fmla="*/ 1164955 h 1167074"/>
                    <a:gd name="connsiteX16" fmla="*/ 3461288 w 3487119"/>
                    <a:gd name="connsiteY16" fmla="*/ 1164955 h 1167074"/>
                    <a:gd name="connsiteX17" fmla="*/ 3487119 w 3487119"/>
                    <a:gd name="connsiteY17" fmla="*/ 1159789 h 1167074"/>
                    <a:gd name="connsiteX0" fmla="*/ 0 w 3487119"/>
                    <a:gd name="connsiteY0" fmla="*/ 1113294 h 1165849"/>
                    <a:gd name="connsiteX1" fmla="*/ 511444 w 3487119"/>
                    <a:gd name="connsiteY1" fmla="*/ 1020305 h 1165849"/>
                    <a:gd name="connsiteX2" fmla="*/ 718088 w 3487119"/>
                    <a:gd name="connsiteY2" fmla="*/ 700006 h 1165849"/>
                    <a:gd name="connsiteX3" fmla="*/ 976393 w 3487119"/>
                    <a:gd name="connsiteY3" fmla="*/ 421037 h 1165849"/>
                    <a:gd name="connsiteX4" fmla="*/ 1255363 w 3487119"/>
                    <a:gd name="connsiteY4" fmla="*/ 328047 h 1165849"/>
                    <a:gd name="connsiteX5" fmla="*/ 1513668 w 3487119"/>
                    <a:gd name="connsiteY5" fmla="*/ 441701 h 1165849"/>
                    <a:gd name="connsiteX6" fmla="*/ 1627322 w 3487119"/>
                    <a:gd name="connsiteY6" fmla="*/ 534691 h 1165849"/>
                    <a:gd name="connsiteX7" fmla="*/ 1766807 w 3487119"/>
                    <a:gd name="connsiteY7" fmla="*/ 534691 h 1165849"/>
                    <a:gd name="connsiteX8" fmla="*/ 2019946 w 3487119"/>
                    <a:gd name="connsiteY8" fmla="*/ 209227 h 1165849"/>
                    <a:gd name="connsiteX9" fmla="*/ 2231756 w 3487119"/>
                    <a:gd name="connsiteY9" fmla="*/ 23247 h 1165849"/>
                    <a:gd name="connsiteX10" fmla="*/ 2484895 w 3487119"/>
                    <a:gd name="connsiteY10" fmla="*/ 23247 h 1165849"/>
                    <a:gd name="connsiteX11" fmla="*/ 2650210 w 3487119"/>
                    <a:gd name="connsiteY11" fmla="*/ 209227 h 1165849"/>
                    <a:gd name="connsiteX12" fmla="*/ 2810360 w 3487119"/>
                    <a:gd name="connsiteY12" fmla="*/ 674176 h 1165849"/>
                    <a:gd name="connsiteX13" fmla="*/ 2955010 w 3487119"/>
                    <a:gd name="connsiteY13" fmla="*/ 978976 h 1165849"/>
                    <a:gd name="connsiteX14" fmla="*/ 3115160 w 3487119"/>
                    <a:gd name="connsiteY14" fmla="*/ 1139125 h 1165849"/>
                    <a:gd name="connsiteX15" fmla="*/ 3347634 w 3487119"/>
                    <a:gd name="connsiteY15" fmla="*/ 1164955 h 1165849"/>
                    <a:gd name="connsiteX16" fmla="*/ 3487119 w 3487119"/>
                    <a:gd name="connsiteY16" fmla="*/ 1159789 h 1165849"/>
                    <a:gd name="connsiteX0" fmla="*/ 0 w 3487119"/>
                    <a:gd name="connsiteY0" fmla="*/ 1113294 h 1166413"/>
                    <a:gd name="connsiteX1" fmla="*/ 511444 w 3487119"/>
                    <a:gd name="connsiteY1" fmla="*/ 1020305 h 1166413"/>
                    <a:gd name="connsiteX2" fmla="*/ 718088 w 3487119"/>
                    <a:gd name="connsiteY2" fmla="*/ 700006 h 1166413"/>
                    <a:gd name="connsiteX3" fmla="*/ 976393 w 3487119"/>
                    <a:gd name="connsiteY3" fmla="*/ 421037 h 1166413"/>
                    <a:gd name="connsiteX4" fmla="*/ 1255363 w 3487119"/>
                    <a:gd name="connsiteY4" fmla="*/ 328047 h 1166413"/>
                    <a:gd name="connsiteX5" fmla="*/ 1513668 w 3487119"/>
                    <a:gd name="connsiteY5" fmla="*/ 441701 h 1166413"/>
                    <a:gd name="connsiteX6" fmla="*/ 1627322 w 3487119"/>
                    <a:gd name="connsiteY6" fmla="*/ 534691 h 1166413"/>
                    <a:gd name="connsiteX7" fmla="*/ 1766807 w 3487119"/>
                    <a:gd name="connsiteY7" fmla="*/ 534691 h 1166413"/>
                    <a:gd name="connsiteX8" fmla="*/ 2019946 w 3487119"/>
                    <a:gd name="connsiteY8" fmla="*/ 209227 h 1166413"/>
                    <a:gd name="connsiteX9" fmla="*/ 2231756 w 3487119"/>
                    <a:gd name="connsiteY9" fmla="*/ 23247 h 1166413"/>
                    <a:gd name="connsiteX10" fmla="*/ 2484895 w 3487119"/>
                    <a:gd name="connsiteY10" fmla="*/ 23247 h 1166413"/>
                    <a:gd name="connsiteX11" fmla="*/ 2650210 w 3487119"/>
                    <a:gd name="connsiteY11" fmla="*/ 209227 h 1166413"/>
                    <a:gd name="connsiteX12" fmla="*/ 2810360 w 3487119"/>
                    <a:gd name="connsiteY12" fmla="*/ 674176 h 1166413"/>
                    <a:gd name="connsiteX13" fmla="*/ 2955010 w 3487119"/>
                    <a:gd name="connsiteY13" fmla="*/ 978976 h 1166413"/>
                    <a:gd name="connsiteX14" fmla="*/ 3115160 w 3487119"/>
                    <a:gd name="connsiteY14" fmla="*/ 1139125 h 1166413"/>
                    <a:gd name="connsiteX15" fmla="*/ 3347634 w 3487119"/>
                    <a:gd name="connsiteY15" fmla="*/ 1164955 h 1166413"/>
                    <a:gd name="connsiteX16" fmla="*/ 3487119 w 3487119"/>
                    <a:gd name="connsiteY16" fmla="*/ 1123276 h 1166413"/>
                    <a:gd name="connsiteX0" fmla="*/ 0 w 3487119"/>
                    <a:gd name="connsiteY0" fmla="*/ 1113294 h 1147262"/>
                    <a:gd name="connsiteX1" fmla="*/ 511444 w 3487119"/>
                    <a:gd name="connsiteY1" fmla="*/ 1020305 h 1147262"/>
                    <a:gd name="connsiteX2" fmla="*/ 718088 w 3487119"/>
                    <a:gd name="connsiteY2" fmla="*/ 700006 h 1147262"/>
                    <a:gd name="connsiteX3" fmla="*/ 976393 w 3487119"/>
                    <a:gd name="connsiteY3" fmla="*/ 421037 h 1147262"/>
                    <a:gd name="connsiteX4" fmla="*/ 1255363 w 3487119"/>
                    <a:gd name="connsiteY4" fmla="*/ 328047 h 1147262"/>
                    <a:gd name="connsiteX5" fmla="*/ 1513668 w 3487119"/>
                    <a:gd name="connsiteY5" fmla="*/ 441701 h 1147262"/>
                    <a:gd name="connsiteX6" fmla="*/ 1627322 w 3487119"/>
                    <a:gd name="connsiteY6" fmla="*/ 534691 h 1147262"/>
                    <a:gd name="connsiteX7" fmla="*/ 1766807 w 3487119"/>
                    <a:gd name="connsiteY7" fmla="*/ 534691 h 1147262"/>
                    <a:gd name="connsiteX8" fmla="*/ 2019946 w 3487119"/>
                    <a:gd name="connsiteY8" fmla="*/ 209227 h 1147262"/>
                    <a:gd name="connsiteX9" fmla="*/ 2231756 w 3487119"/>
                    <a:gd name="connsiteY9" fmla="*/ 23247 h 1147262"/>
                    <a:gd name="connsiteX10" fmla="*/ 2484895 w 3487119"/>
                    <a:gd name="connsiteY10" fmla="*/ 23247 h 1147262"/>
                    <a:gd name="connsiteX11" fmla="*/ 2650210 w 3487119"/>
                    <a:gd name="connsiteY11" fmla="*/ 209227 h 1147262"/>
                    <a:gd name="connsiteX12" fmla="*/ 2810360 w 3487119"/>
                    <a:gd name="connsiteY12" fmla="*/ 674176 h 1147262"/>
                    <a:gd name="connsiteX13" fmla="*/ 2955010 w 3487119"/>
                    <a:gd name="connsiteY13" fmla="*/ 978976 h 1147262"/>
                    <a:gd name="connsiteX14" fmla="*/ 3115160 w 3487119"/>
                    <a:gd name="connsiteY14" fmla="*/ 1139125 h 1147262"/>
                    <a:gd name="connsiteX15" fmla="*/ 3487119 w 3487119"/>
                    <a:gd name="connsiteY15" fmla="*/ 1123276 h 1147262"/>
                    <a:gd name="connsiteX0" fmla="*/ 0 w 3487119"/>
                    <a:gd name="connsiteY0" fmla="*/ 1113294 h 1131522"/>
                    <a:gd name="connsiteX1" fmla="*/ 511444 w 3487119"/>
                    <a:gd name="connsiteY1" fmla="*/ 10203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82869 w 3487119"/>
                    <a:gd name="connsiteY1" fmla="*/ 107110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27322 w 3487119"/>
                    <a:gd name="connsiteY6" fmla="*/ 534691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7119"/>
                    <a:gd name="connsiteY0" fmla="*/ 1113294 h 1131522"/>
                    <a:gd name="connsiteX1" fmla="*/ 440006 w 3487119"/>
                    <a:gd name="connsiteY1" fmla="*/ 1077455 h 1131522"/>
                    <a:gd name="connsiteX2" fmla="*/ 718088 w 3487119"/>
                    <a:gd name="connsiteY2" fmla="*/ 700006 h 1131522"/>
                    <a:gd name="connsiteX3" fmla="*/ 976393 w 3487119"/>
                    <a:gd name="connsiteY3" fmla="*/ 421037 h 1131522"/>
                    <a:gd name="connsiteX4" fmla="*/ 1255363 w 3487119"/>
                    <a:gd name="connsiteY4" fmla="*/ 328047 h 1131522"/>
                    <a:gd name="connsiteX5" fmla="*/ 1513668 w 3487119"/>
                    <a:gd name="connsiteY5" fmla="*/ 441701 h 1131522"/>
                    <a:gd name="connsiteX6" fmla="*/ 1633672 w 3487119"/>
                    <a:gd name="connsiteY6" fmla="*/ 520403 h 1131522"/>
                    <a:gd name="connsiteX7" fmla="*/ 1766807 w 3487119"/>
                    <a:gd name="connsiteY7" fmla="*/ 534691 h 1131522"/>
                    <a:gd name="connsiteX8" fmla="*/ 2019946 w 3487119"/>
                    <a:gd name="connsiteY8" fmla="*/ 209227 h 1131522"/>
                    <a:gd name="connsiteX9" fmla="*/ 2231756 w 3487119"/>
                    <a:gd name="connsiteY9" fmla="*/ 23247 h 1131522"/>
                    <a:gd name="connsiteX10" fmla="*/ 2484895 w 3487119"/>
                    <a:gd name="connsiteY10" fmla="*/ 23247 h 1131522"/>
                    <a:gd name="connsiteX11" fmla="*/ 2650210 w 3487119"/>
                    <a:gd name="connsiteY11" fmla="*/ 209227 h 1131522"/>
                    <a:gd name="connsiteX12" fmla="*/ 2810360 w 3487119"/>
                    <a:gd name="connsiteY12" fmla="*/ 674176 h 1131522"/>
                    <a:gd name="connsiteX13" fmla="*/ 2955010 w 3487119"/>
                    <a:gd name="connsiteY13" fmla="*/ 978976 h 1131522"/>
                    <a:gd name="connsiteX14" fmla="*/ 3158022 w 3487119"/>
                    <a:gd name="connsiteY14" fmla="*/ 1118487 h 1131522"/>
                    <a:gd name="connsiteX15" fmla="*/ 3487119 w 3487119"/>
                    <a:gd name="connsiteY15" fmla="*/ 1123276 h 1131522"/>
                    <a:gd name="connsiteX0" fmla="*/ 0 w 3485796"/>
                    <a:gd name="connsiteY0" fmla="*/ 1133429 h 1135556"/>
                    <a:gd name="connsiteX1" fmla="*/ 438683 w 3485796"/>
                    <a:gd name="connsiteY1" fmla="*/ 1077455 h 1135556"/>
                    <a:gd name="connsiteX2" fmla="*/ 716765 w 3485796"/>
                    <a:gd name="connsiteY2" fmla="*/ 700006 h 1135556"/>
                    <a:gd name="connsiteX3" fmla="*/ 975070 w 3485796"/>
                    <a:gd name="connsiteY3" fmla="*/ 421037 h 1135556"/>
                    <a:gd name="connsiteX4" fmla="*/ 1254040 w 3485796"/>
                    <a:gd name="connsiteY4" fmla="*/ 328047 h 1135556"/>
                    <a:gd name="connsiteX5" fmla="*/ 1512345 w 3485796"/>
                    <a:gd name="connsiteY5" fmla="*/ 441701 h 1135556"/>
                    <a:gd name="connsiteX6" fmla="*/ 1632349 w 3485796"/>
                    <a:gd name="connsiteY6" fmla="*/ 520403 h 1135556"/>
                    <a:gd name="connsiteX7" fmla="*/ 1765484 w 3485796"/>
                    <a:gd name="connsiteY7" fmla="*/ 534691 h 1135556"/>
                    <a:gd name="connsiteX8" fmla="*/ 2018623 w 3485796"/>
                    <a:gd name="connsiteY8" fmla="*/ 209227 h 1135556"/>
                    <a:gd name="connsiteX9" fmla="*/ 2230433 w 3485796"/>
                    <a:gd name="connsiteY9" fmla="*/ 23247 h 1135556"/>
                    <a:gd name="connsiteX10" fmla="*/ 2483572 w 3485796"/>
                    <a:gd name="connsiteY10" fmla="*/ 23247 h 1135556"/>
                    <a:gd name="connsiteX11" fmla="*/ 2648887 w 3485796"/>
                    <a:gd name="connsiteY11" fmla="*/ 209227 h 1135556"/>
                    <a:gd name="connsiteX12" fmla="*/ 2809037 w 3485796"/>
                    <a:gd name="connsiteY12" fmla="*/ 674176 h 1135556"/>
                    <a:gd name="connsiteX13" fmla="*/ 2953687 w 3485796"/>
                    <a:gd name="connsiteY13" fmla="*/ 978976 h 1135556"/>
                    <a:gd name="connsiteX14" fmla="*/ 3156699 w 3485796"/>
                    <a:gd name="connsiteY14" fmla="*/ 1118487 h 1135556"/>
                    <a:gd name="connsiteX15" fmla="*/ 3485796 w 3485796"/>
                    <a:gd name="connsiteY15" fmla="*/ 1123276 h 1135556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78976 h 1153781"/>
                    <a:gd name="connsiteX14" fmla="*/ 3155376 w 3484473"/>
                    <a:gd name="connsiteY14" fmla="*/ 1118487 h 1153781"/>
                    <a:gd name="connsiteX15" fmla="*/ 3484473 w 3484473"/>
                    <a:gd name="connsiteY15" fmla="*/ 1123276 h 1153781"/>
                    <a:gd name="connsiteX0" fmla="*/ 0 w 3479184"/>
                    <a:gd name="connsiteY0" fmla="*/ 1153564 h 1169620"/>
                    <a:gd name="connsiteX1" fmla="*/ 437360 w 3479184"/>
                    <a:gd name="connsiteY1" fmla="*/ 1077455 h 1169620"/>
                    <a:gd name="connsiteX2" fmla="*/ 715442 w 3479184"/>
                    <a:gd name="connsiteY2" fmla="*/ 700006 h 1169620"/>
                    <a:gd name="connsiteX3" fmla="*/ 973747 w 3479184"/>
                    <a:gd name="connsiteY3" fmla="*/ 421037 h 1169620"/>
                    <a:gd name="connsiteX4" fmla="*/ 1252717 w 3479184"/>
                    <a:gd name="connsiteY4" fmla="*/ 328047 h 1169620"/>
                    <a:gd name="connsiteX5" fmla="*/ 1511022 w 3479184"/>
                    <a:gd name="connsiteY5" fmla="*/ 441701 h 1169620"/>
                    <a:gd name="connsiteX6" fmla="*/ 1631026 w 3479184"/>
                    <a:gd name="connsiteY6" fmla="*/ 520403 h 1169620"/>
                    <a:gd name="connsiteX7" fmla="*/ 1764161 w 3479184"/>
                    <a:gd name="connsiteY7" fmla="*/ 534691 h 1169620"/>
                    <a:gd name="connsiteX8" fmla="*/ 2017300 w 3479184"/>
                    <a:gd name="connsiteY8" fmla="*/ 209227 h 1169620"/>
                    <a:gd name="connsiteX9" fmla="*/ 2229110 w 3479184"/>
                    <a:gd name="connsiteY9" fmla="*/ 23247 h 1169620"/>
                    <a:gd name="connsiteX10" fmla="*/ 2482249 w 3479184"/>
                    <a:gd name="connsiteY10" fmla="*/ 23247 h 1169620"/>
                    <a:gd name="connsiteX11" fmla="*/ 2647564 w 3479184"/>
                    <a:gd name="connsiteY11" fmla="*/ 209227 h 1169620"/>
                    <a:gd name="connsiteX12" fmla="*/ 2807714 w 3479184"/>
                    <a:gd name="connsiteY12" fmla="*/ 674176 h 1169620"/>
                    <a:gd name="connsiteX13" fmla="*/ 2952364 w 3479184"/>
                    <a:gd name="connsiteY13" fmla="*/ 978976 h 1169620"/>
                    <a:gd name="connsiteX14" fmla="*/ 3155376 w 3479184"/>
                    <a:gd name="connsiteY14" fmla="*/ 1118487 h 1169620"/>
                    <a:gd name="connsiteX15" fmla="*/ 3479184 w 3479184"/>
                    <a:gd name="connsiteY15" fmla="*/ 1169298 h 1169620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5376 w 3479184"/>
                    <a:gd name="connsiteY14" fmla="*/ 1118487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78976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79184"/>
                    <a:gd name="connsiteY0" fmla="*/ 1153564 h 1153781"/>
                    <a:gd name="connsiteX1" fmla="*/ 437360 w 3479184"/>
                    <a:gd name="connsiteY1" fmla="*/ 1077455 h 1153781"/>
                    <a:gd name="connsiteX2" fmla="*/ 715442 w 3479184"/>
                    <a:gd name="connsiteY2" fmla="*/ 700006 h 1153781"/>
                    <a:gd name="connsiteX3" fmla="*/ 973747 w 3479184"/>
                    <a:gd name="connsiteY3" fmla="*/ 421037 h 1153781"/>
                    <a:gd name="connsiteX4" fmla="*/ 1252717 w 3479184"/>
                    <a:gd name="connsiteY4" fmla="*/ 328047 h 1153781"/>
                    <a:gd name="connsiteX5" fmla="*/ 1511022 w 3479184"/>
                    <a:gd name="connsiteY5" fmla="*/ 441701 h 1153781"/>
                    <a:gd name="connsiteX6" fmla="*/ 1631026 w 3479184"/>
                    <a:gd name="connsiteY6" fmla="*/ 520403 h 1153781"/>
                    <a:gd name="connsiteX7" fmla="*/ 1764161 w 3479184"/>
                    <a:gd name="connsiteY7" fmla="*/ 534691 h 1153781"/>
                    <a:gd name="connsiteX8" fmla="*/ 2017300 w 3479184"/>
                    <a:gd name="connsiteY8" fmla="*/ 209227 h 1153781"/>
                    <a:gd name="connsiteX9" fmla="*/ 2229110 w 3479184"/>
                    <a:gd name="connsiteY9" fmla="*/ 23247 h 1153781"/>
                    <a:gd name="connsiteX10" fmla="*/ 2482249 w 3479184"/>
                    <a:gd name="connsiteY10" fmla="*/ 23247 h 1153781"/>
                    <a:gd name="connsiteX11" fmla="*/ 2647564 w 3479184"/>
                    <a:gd name="connsiteY11" fmla="*/ 209227 h 1153781"/>
                    <a:gd name="connsiteX12" fmla="*/ 2807714 w 3479184"/>
                    <a:gd name="connsiteY12" fmla="*/ 674176 h 1153781"/>
                    <a:gd name="connsiteX13" fmla="*/ 2952364 w 3479184"/>
                    <a:gd name="connsiteY13" fmla="*/ 953089 h 1153781"/>
                    <a:gd name="connsiteX14" fmla="*/ 3150087 w 3479184"/>
                    <a:gd name="connsiteY14" fmla="*/ 1099791 h 1153781"/>
                    <a:gd name="connsiteX15" fmla="*/ 3479184 w 3479184"/>
                    <a:gd name="connsiteY15" fmla="*/ 1149164 h 1153781"/>
                    <a:gd name="connsiteX0" fmla="*/ 0 w 3484473"/>
                    <a:gd name="connsiteY0" fmla="*/ 1153564 h 1153781"/>
                    <a:gd name="connsiteX1" fmla="*/ 437360 w 3484473"/>
                    <a:gd name="connsiteY1" fmla="*/ 1077455 h 1153781"/>
                    <a:gd name="connsiteX2" fmla="*/ 715442 w 3484473"/>
                    <a:gd name="connsiteY2" fmla="*/ 700006 h 1153781"/>
                    <a:gd name="connsiteX3" fmla="*/ 973747 w 3484473"/>
                    <a:gd name="connsiteY3" fmla="*/ 421037 h 1153781"/>
                    <a:gd name="connsiteX4" fmla="*/ 1252717 w 3484473"/>
                    <a:gd name="connsiteY4" fmla="*/ 328047 h 1153781"/>
                    <a:gd name="connsiteX5" fmla="*/ 1511022 w 3484473"/>
                    <a:gd name="connsiteY5" fmla="*/ 441701 h 1153781"/>
                    <a:gd name="connsiteX6" fmla="*/ 1631026 w 3484473"/>
                    <a:gd name="connsiteY6" fmla="*/ 520403 h 1153781"/>
                    <a:gd name="connsiteX7" fmla="*/ 1764161 w 3484473"/>
                    <a:gd name="connsiteY7" fmla="*/ 534691 h 1153781"/>
                    <a:gd name="connsiteX8" fmla="*/ 2017300 w 3484473"/>
                    <a:gd name="connsiteY8" fmla="*/ 209227 h 1153781"/>
                    <a:gd name="connsiteX9" fmla="*/ 2229110 w 3484473"/>
                    <a:gd name="connsiteY9" fmla="*/ 23247 h 1153781"/>
                    <a:gd name="connsiteX10" fmla="*/ 2482249 w 3484473"/>
                    <a:gd name="connsiteY10" fmla="*/ 23247 h 1153781"/>
                    <a:gd name="connsiteX11" fmla="*/ 2647564 w 3484473"/>
                    <a:gd name="connsiteY11" fmla="*/ 209227 h 1153781"/>
                    <a:gd name="connsiteX12" fmla="*/ 2807714 w 3484473"/>
                    <a:gd name="connsiteY12" fmla="*/ 674176 h 1153781"/>
                    <a:gd name="connsiteX13" fmla="*/ 2952364 w 3484473"/>
                    <a:gd name="connsiteY13" fmla="*/ 953089 h 1153781"/>
                    <a:gd name="connsiteX14" fmla="*/ 3150087 w 3484473"/>
                    <a:gd name="connsiteY14" fmla="*/ 1099791 h 1153781"/>
                    <a:gd name="connsiteX15" fmla="*/ 3484473 w 3484473"/>
                    <a:gd name="connsiteY15" fmla="*/ 1149164 h 115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84473" h="1153781">
                      <a:moveTo>
                        <a:pt x="0" y="1153564"/>
                      </a:moveTo>
                      <a:cubicBezTo>
                        <a:pt x="120838" y="1154828"/>
                        <a:pt x="318120" y="1153048"/>
                        <a:pt x="437360" y="1077455"/>
                      </a:cubicBezTo>
                      <a:cubicBezTo>
                        <a:pt x="556600" y="1001862"/>
                        <a:pt x="626044" y="809409"/>
                        <a:pt x="715442" y="700006"/>
                      </a:cubicBezTo>
                      <a:cubicBezTo>
                        <a:pt x="804840" y="590603"/>
                        <a:pt x="884201" y="483030"/>
                        <a:pt x="973747" y="421037"/>
                      </a:cubicBezTo>
                      <a:cubicBezTo>
                        <a:pt x="1063293" y="359044"/>
                        <a:pt x="1163171" y="324603"/>
                        <a:pt x="1252717" y="328047"/>
                      </a:cubicBezTo>
                      <a:cubicBezTo>
                        <a:pt x="1342263" y="331491"/>
                        <a:pt x="1447971" y="409642"/>
                        <a:pt x="1511022" y="441701"/>
                      </a:cubicBezTo>
                      <a:cubicBezTo>
                        <a:pt x="1574073" y="473760"/>
                        <a:pt x="1587249" y="498556"/>
                        <a:pt x="1631026" y="520403"/>
                      </a:cubicBezTo>
                      <a:cubicBezTo>
                        <a:pt x="1674803" y="542250"/>
                        <a:pt x="1699782" y="586554"/>
                        <a:pt x="1764161" y="534691"/>
                      </a:cubicBezTo>
                      <a:cubicBezTo>
                        <a:pt x="1828540" y="482828"/>
                        <a:pt x="1939809" y="294468"/>
                        <a:pt x="2017300" y="209227"/>
                      </a:cubicBezTo>
                      <a:cubicBezTo>
                        <a:pt x="2094791" y="123986"/>
                        <a:pt x="2151619" y="54244"/>
                        <a:pt x="2229110" y="23247"/>
                      </a:cubicBezTo>
                      <a:cubicBezTo>
                        <a:pt x="2306602" y="-7750"/>
                        <a:pt x="2412507" y="-7750"/>
                        <a:pt x="2482249" y="23247"/>
                      </a:cubicBezTo>
                      <a:cubicBezTo>
                        <a:pt x="2551991" y="54244"/>
                        <a:pt x="2593320" y="100739"/>
                        <a:pt x="2647564" y="209227"/>
                      </a:cubicBezTo>
                      <a:cubicBezTo>
                        <a:pt x="2701808" y="317715"/>
                        <a:pt x="2756914" y="550199"/>
                        <a:pt x="2807714" y="674176"/>
                      </a:cubicBezTo>
                      <a:cubicBezTo>
                        <a:pt x="2858514" y="798153"/>
                        <a:pt x="2895302" y="882153"/>
                        <a:pt x="2952364" y="953089"/>
                      </a:cubicBezTo>
                      <a:cubicBezTo>
                        <a:pt x="3009426" y="1024025"/>
                        <a:pt x="3061402" y="1067112"/>
                        <a:pt x="3150087" y="1099791"/>
                      </a:cubicBezTo>
                      <a:cubicBezTo>
                        <a:pt x="3238772" y="1132470"/>
                        <a:pt x="3406982" y="1152466"/>
                        <a:pt x="3484473" y="1149164"/>
                      </a:cubicBezTo>
                    </a:path>
                  </a:pathLst>
                </a:custGeom>
                <a:solidFill>
                  <a:srgbClr val="90B4D2"/>
                </a:solidFill>
                <a:ln w="38100">
                  <a:solidFill>
                    <a:srgbClr val="367A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9035935" y="2945605"/>
              <a:ext cx="1878371" cy="150447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8295904" y="2893936"/>
              <a:ext cx="2141922" cy="108509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6081076" y="2913658"/>
              <a:ext cx="5342573" cy="2069317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5" name="Tekstballon: rechthoek met afgeronde hoeken 24">
              <a:extLst>
                <a:ext uri="{FF2B5EF4-FFF2-40B4-BE49-F238E27FC236}">
                  <a16:creationId xmlns:a16="http://schemas.microsoft.com/office/drawing/2014/main" id="{024AB121-144F-4CF3-A634-5775C42A40C8}"/>
                </a:ext>
              </a:extLst>
            </p:cNvPr>
            <p:cNvSpPr/>
            <p:nvPr/>
          </p:nvSpPr>
          <p:spPr>
            <a:xfrm>
              <a:off x="1809716" y="4284929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7" name="Tekstballon: rechthoek met afgeronde hoeken 26">
              <a:extLst>
                <a:ext uri="{FF2B5EF4-FFF2-40B4-BE49-F238E27FC236}">
                  <a16:creationId xmlns:a16="http://schemas.microsoft.com/office/drawing/2014/main" id="{E8853CAB-B5DE-4B9A-8C8D-FF24760A29B6}"/>
                </a:ext>
              </a:extLst>
            </p:cNvPr>
            <p:cNvSpPr/>
            <p:nvPr/>
          </p:nvSpPr>
          <p:spPr>
            <a:xfrm>
              <a:off x="7727417" y="4322382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Baseline demand</a:t>
              </a:r>
            </a:p>
          </p:txBody>
        </p:sp>
        <p:sp>
          <p:nvSpPr>
            <p:cNvPr id="28" name="Pijl: omhoog 27">
              <a:extLst>
                <a:ext uri="{FF2B5EF4-FFF2-40B4-BE49-F238E27FC236}">
                  <a16:creationId xmlns:a16="http://schemas.microsoft.com/office/drawing/2014/main" id="{7C0E0545-2B29-48EA-943E-F0698BC10FC5}"/>
                </a:ext>
              </a:extLst>
            </p:cNvPr>
            <p:cNvSpPr/>
            <p:nvPr/>
          </p:nvSpPr>
          <p:spPr>
            <a:xfrm rot="5400000">
              <a:off x="5511955" y="3325088"/>
              <a:ext cx="781619" cy="1120904"/>
            </a:xfrm>
            <a:prstGeom prst="upArrow">
              <a:avLst>
                <a:gd name="adj1" fmla="val 50000"/>
                <a:gd name="adj2" fmla="val 474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1" name="Tekstballon: rechthoek met afgeronde hoeken 30">
              <a:extLst>
                <a:ext uri="{FF2B5EF4-FFF2-40B4-BE49-F238E27FC236}">
                  <a16:creationId xmlns:a16="http://schemas.microsoft.com/office/drawing/2014/main" id="{FA962BF5-D2F6-42DF-A339-38ED915CA18F}"/>
                </a:ext>
              </a:extLst>
            </p:cNvPr>
            <p:cNvSpPr/>
            <p:nvPr/>
          </p:nvSpPr>
          <p:spPr>
            <a:xfrm>
              <a:off x="4470472" y="2882864"/>
              <a:ext cx="1454003" cy="359296"/>
            </a:xfrm>
            <a:prstGeom prst="wedgeRoundRectCallout">
              <a:avLst>
                <a:gd name="adj1" fmla="val -65173"/>
                <a:gd name="adj2" fmla="val -11474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Heat pumps</a:t>
              </a:r>
            </a:p>
          </p:txBody>
        </p:sp>
        <p:sp>
          <p:nvSpPr>
            <p:cNvPr id="32" name="Tekstballon: rechthoek met afgeronde hoeken 31">
              <a:extLst>
                <a:ext uri="{FF2B5EF4-FFF2-40B4-BE49-F238E27FC236}">
                  <a16:creationId xmlns:a16="http://schemas.microsoft.com/office/drawing/2014/main" id="{C1C3705F-8422-4315-B048-3606B6489F0D}"/>
                </a:ext>
              </a:extLst>
            </p:cNvPr>
            <p:cNvSpPr/>
            <p:nvPr/>
          </p:nvSpPr>
          <p:spPr>
            <a:xfrm>
              <a:off x="4266132" y="2334356"/>
              <a:ext cx="1794203" cy="359296"/>
            </a:xfrm>
            <a:prstGeom prst="wedgeRoundRectCallout">
              <a:avLst>
                <a:gd name="adj1" fmla="val -62361"/>
                <a:gd name="adj2" fmla="val -663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Electric vehicles</a:t>
              </a:r>
            </a:p>
          </p:txBody>
        </p:sp>
        <p:sp>
          <p:nvSpPr>
            <p:cNvPr id="33" name="Tekstballon: rechthoek met afgeronde hoeken 32">
              <a:extLst>
                <a:ext uri="{FF2B5EF4-FFF2-40B4-BE49-F238E27FC236}">
                  <a16:creationId xmlns:a16="http://schemas.microsoft.com/office/drawing/2014/main" id="{16CE558D-287C-40F4-AACE-08CE0E3C3905}"/>
                </a:ext>
              </a:extLst>
            </p:cNvPr>
            <p:cNvSpPr/>
            <p:nvPr/>
          </p:nvSpPr>
          <p:spPr>
            <a:xfrm>
              <a:off x="9534487" y="2265399"/>
              <a:ext cx="1713226" cy="427871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foreshift</a:t>
              </a:r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34" name="Tekstballon: rechthoek met afgeronde hoeken 33">
              <a:extLst>
                <a:ext uri="{FF2B5EF4-FFF2-40B4-BE49-F238E27FC236}">
                  <a16:creationId xmlns:a16="http://schemas.microsoft.com/office/drawing/2014/main" id="{9DE38D3F-15A5-4EC9-A05A-5474EDF501D8}"/>
                </a:ext>
              </a:extLst>
            </p:cNvPr>
            <p:cNvSpPr/>
            <p:nvPr/>
          </p:nvSpPr>
          <p:spPr>
            <a:xfrm>
              <a:off x="8014630" y="2282305"/>
              <a:ext cx="1713226" cy="35929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backshift</a:t>
              </a:r>
            </a:p>
          </p:txBody>
        </p:sp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2CE68783-DD16-4A5A-ABB1-A0968D537781}"/>
                </a:ext>
              </a:extLst>
            </p:cNvPr>
            <p:cNvSpPr/>
            <p:nvPr/>
          </p:nvSpPr>
          <p:spPr>
            <a:xfrm rot="18825778" flipH="1" flipV="1">
              <a:off x="8409931" y="2619477"/>
              <a:ext cx="927867" cy="602982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CD5555"/>
                </a:gs>
                <a:gs pos="0">
                  <a:srgbClr val="E9967A"/>
                </a:gs>
                <a:gs pos="100000">
                  <a:srgbClr val="551A8B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46184B7A-3B56-483D-AC7C-67FD483901B7}"/>
                </a:ext>
              </a:extLst>
            </p:cNvPr>
            <p:cNvSpPr/>
            <p:nvPr/>
          </p:nvSpPr>
          <p:spPr>
            <a:xfrm rot="3013005" flipV="1">
              <a:off x="9870608" y="2674445"/>
              <a:ext cx="1037793" cy="595241"/>
            </a:xfrm>
            <a:custGeom>
              <a:avLst/>
              <a:gdLst>
                <a:gd name="connsiteX0" fmla="*/ 64466 w 2352675"/>
                <a:gd name="connsiteY0" fmla="*/ 7208 h 2095500"/>
                <a:gd name="connsiteX1" fmla="*/ 171340 w 2352675"/>
                <a:gd name="connsiteY1" fmla="*/ 756940 h 2095500"/>
                <a:gd name="connsiteX2" fmla="*/ 481247 w 2352675"/>
                <a:gd name="connsiteY2" fmla="*/ 1273434 h 2095500"/>
                <a:gd name="connsiteX3" fmla="*/ 1772406 w 2352675"/>
                <a:gd name="connsiteY3" fmla="*/ 1432687 h 2095500"/>
                <a:gd name="connsiteX4" fmla="*/ 1733411 w 2352675"/>
                <a:gd name="connsiteY4" fmla="*/ 1117074 h 2095500"/>
                <a:gd name="connsiteX5" fmla="*/ 2347282 w 2352675"/>
                <a:gd name="connsiteY5" fmla="*/ 1528159 h 2095500"/>
                <a:gd name="connsiteX6" fmla="*/ 1853975 w 2352675"/>
                <a:gd name="connsiteY6" fmla="*/ 2092971 h 2095500"/>
                <a:gd name="connsiteX7" fmla="*/ 1821563 w 2352675"/>
                <a:gd name="connsiteY7" fmla="*/ 1830596 h 2095500"/>
                <a:gd name="connsiteX8" fmla="*/ 441705 w 2352675"/>
                <a:gd name="connsiteY8" fmla="*/ 1495400 h 2095500"/>
                <a:gd name="connsiteX9" fmla="*/ 7362 w 2352675"/>
                <a:gd name="connsiteY9" fmla="*/ 15866 h 2095500"/>
                <a:gd name="connsiteX10" fmla="*/ 64466 w 2352675"/>
                <a:gd name="connsiteY10" fmla="*/ 7208 h 2095500"/>
                <a:gd name="connsiteX0" fmla="*/ 68611 w 2340969"/>
                <a:gd name="connsiteY0" fmla="*/ 1 h 2094516"/>
                <a:gd name="connsiteX1" fmla="*/ 165027 w 2340969"/>
                <a:gd name="connsiteY1" fmla="*/ 758485 h 2094516"/>
                <a:gd name="connsiteX2" fmla="*/ 474934 w 2340969"/>
                <a:gd name="connsiteY2" fmla="*/ 1274979 h 2094516"/>
                <a:gd name="connsiteX3" fmla="*/ 1766093 w 2340969"/>
                <a:gd name="connsiteY3" fmla="*/ 1434232 h 2094516"/>
                <a:gd name="connsiteX4" fmla="*/ 1727098 w 2340969"/>
                <a:gd name="connsiteY4" fmla="*/ 1118619 h 2094516"/>
                <a:gd name="connsiteX5" fmla="*/ 2340969 w 2340969"/>
                <a:gd name="connsiteY5" fmla="*/ 1529704 h 2094516"/>
                <a:gd name="connsiteX6" fmla="*/ 1847662 w 2340969"/>
                <a:gd name="connsiteY6" fmla="*/ 2094516 h 2094516"/>
                <a:gd name="connsiteX7" fmla="*/ 1815250 w 2340969"/>
                <a:gd name="connsiteY7" fmla="*/ 1832141 h 2094516"/>
                <a:gd name="connsiteX8" fmla="*/ 435392 w 2340969"/>
                <a:gd name="connsiteY8" fmla="*/ 1496945 h 2094516"/>
                <a:gd name="connsiteX9" fmla="*/ 1049 w 2340969"/>
                <a:gd name="connsiteY9" fmla="*/ 17411 h 2094516"/>
                <a:gd name="connsiteX10" fmla="*/ 68611 w 2340969"/>
                <a:gd name="connsiteY10" fmla="*/ 1 h 2094516"/>
                <a:gd name="connsiteX0" fmla="*/ 75946 w 2348304"/>
                <a:gd name="connsiteY0" fmla="*/ 1 h 2094516"/>
                <a:gd name="connsiteX1" fmla="*/ 172362 w 2348304"/>
                <a:gd name="connsiteY1" fmla="*/ 758485 h 2094516"/>
                <a:gd name="connsiteX2" fmla="*/ 482269 w 2348304"/>
                <a:gd name="connsiteY2" fmla="*/ 1274979 h 2094516"/>
                <a:gd name="connsiteX3" fmla="*/ 1773428 w 2348304"/>
                <a:gd name="connsiteY3" fmla="*/ 1434232 h 2094516"/>
                <a:gd name="connsiteX4" fmla="*/ 1734433 w 2348304"/>
                <a:gd name="connsiteY4" fmla="*/ 1118619 h 2094516"/>
                <a:gd name="connsiteX5" fmla="*/ 2348304 w 2348304"/>
                <a:gd name="connsiteY5" fmla="*/ 1529704 h 2094516"/>
                <a:gd name="connsiteX6" fmla="*/ 1854997 w 2348304"/>
                <a:gd name="connsiteY6" fmla="*/ 2094516 h 2094516"/>
                <a:gd name="connsiteX7" fmla="*/ 1822585 w 2348304"/>
                <a:gd name="connsiteY7" fmla="*/ 1832141 h 2094516"/>
                <a:gd name="connsiteX8" fmla="*/ 442727 w 2348304"/>
                <a:gd name="connsiteY8" fmla="*/ 1496945 h 2094516"/>
                <a:gd name="connsiteX9" fmla="*/ 999 w 2348304"/>
                <a:gd name="connsiteY9" fmla="*/ 11170 h 2094516"/>
                <a:gd name="connsiteX10" fmla="*/ 75946 w 2348304"/>
                <a:gd name="connsiteY10" fmla="*/ 1 h 2094516"/>
                <a:gd name="connsiteX0" fmla="*/ 78424 w 2348304"/>
                <a:gd name="connsiteY0" fmla="*/ 61349 h 2083412"/>
                <a:gd name="connsiteX1" fmla="*/ 172362 w 2348304"/>
                <a:gd name="connsiteY1" fmla="*/ 747381 h 2083412"/>
                <a:gd name="connsiteX2" fmla="*/ 482269 w 2348304"/>
                <a:gd name="connsiteY2" fmla="*/ 1263875 h 2083412"/>
                <a:gd name="connsiteX3" fmla="*/ 1773428 w 2348304"/>
                <a:gd name="connsiteY3" fmla="*/ 1423128 h 2083412"/>
                <a:gd name="connsiteX4" fmla="*/ 1734433 w 2348304"/>
                <a:gd name="connsiteY4" fmla="*/ 1107515 h 2083412"/>
                <a:gd name="connsiteX5" fmla="*/ 2348304 w 2348304"/>
                <a:gd name="connsiteY5" fmla="*/ 1518600 h 2083412"/>
                <a:gd name="connsiteX6" fmla="*/ 1854997 w 2348304"/>
                <a:gd name="connsiteY6" fmla="*/ 2083412 h 2083412"/>
                <a:gd name="connsiteX7" fmla="*/ 1822585 w 2348304"/>
                <a:gd name="connsiteY7" fmla="*/ 1821037 h 2083412"/>
                <a:gd name="connsiteX8" fmla="*/ 442727 w 2348304"/>
                <a:gd name="connsiteY8" fmla="*/ 1485841 h 2083412"/>
                <a:gd name="connsiteX9" fmla="*/ 999 w 2348304"/>
                <a:gd name="connsiteY9" fmla="*/ 66 h 2083412"/>
                <a:gd name="connsiteX10" fmla="*/ 78424 w 2348304"/>
                <a:gd name="connsiteY10" fmla="*/ 61349 h 2083412"/>
                <a:gd name="connsiteX0" fmla="*/ 81497 w 2348304"/>
                <a:gd name="connsiteY0" fmla="*/ 46375 h 2083431"/>
                <a:gd name="connsiteX1" fmla="*/ 172362 w 2348304"/>
                <a:gd name="connsiteY1" fmla="*/ 747400 h 2083431"/>
                <a:gd name="connsiteX2" fmla="*/ 482269 w 2348304"/>
                <a:gd name="connsiteY2" fmla="*/ 1263894 h 2083431"/>
                <a:gd name="connsiteX3" fmla="*/ 1773428 w 2348304"/>
                <a:gd name="connsiteY3" fmla="*/ 1423147 h 2083431"/>
                <a:gd name="connsiteX4" fmla="*/ 1734433 w 2348304"/>
                <a:gd name="connsiteY4" fmla="*/ 1107534 h 2083431"/>
                <a:gd name="connsiteX5" fmla="*/ 2348304 w 2348304"/>
                <a:gd name="connsiteY5" fmla="*/ 1518619 h 2083431"/>
                <a:gd name="connsiteX6" fmla="*/ 1854997 w 2348304"/>
                <a:gd name="connsiteY6" fmla="*/ 2083431 h 2083431"/>
                <a:gd name="connsiteX7" fmla="*/ 1822585 w 2348304"/>
                <a:gd name="connsiteY7" fmla="*/ 1821056 h 2083431"/>
                <a:gd name="connsiteX8" fmla="*/ 442727 w 2348304"/>
                <a:gd name="connsiteY8" fmla="*/ 1485860 h 2083431"/>
                <a:gd name="connsiteX9" fmla="*/ 999 w 2348304"/>
                <a:gd name="connsiteY9" fmla="*/ 85 h 2083431"/>
                <a:gd name="connsiteX10" fmla="*/ 81497 w 2348304"/>
                <a:gd name="connsiteY10" fmla="*/ 46375 h 2083431"/>
                <a:gd name="connsiteX0" fmla="*/ 84569 w 2348304"/>
                <a:gd name="connsiteY0" fmla="*/ 31417 h 2083467"/>
                <a:gd name="connsiteX1" fmla="*/ 172362 w 2348304"/>
                <a:gd name="connsiteY1" fmla="*/ 747436 h 2083467"/>
                <a:gd name="connsiteX2" fmla="*/ 482269 w 2348304"/>
                <a:gd name="connsiteY2" fmla="*/ 1263930 h 2083467"/>
                <a:gd name="connsiteX3" fmla="*/ 1773428 w 2348304"/>
                <a:gd name="connsiteY3" fmla="*/ 1423183 h 2083467"/>
                <a:gd name="connsiteX4" fmla="*/ 1734433 w 2348304"/>
                <a:gd name="connsiteY4" fmla="*/ 1107570 h 2083467"/>
                <a:gd name="connsiteX5" fmla="*/ 2348304 w 2348304"/>
                <a:gd name="connsiteY5" fmla="*/ 1518655 h 2083467"/>
                <a:gd name="connsiteX6" fmla="*/ 1854997 w 2348304"/>
                <a:gd name="connsiteY6" fmla="*/ 2083467 h 2083467"/>
                <a:gd name="connsiteX7" fmla="*/ 1822585 w 2348304"/>
                <a:gd name="connsiteY7" fmla="*/ 1821092 h 2083467"/>
                <a:gd name="connsiteX8" fmla="*/ 442727 w 2348304"/>
                <a:gd name="connsiteY8" fmla="*/ 1485896 h 2083467"/>
                <a:gd name="connsiteX9" fmla="*/ 999 w 2348304"/>
                <a:gd name="connsiteY9" fmla="*/ 121 h 2083467"/>
                <a:gd name="connsiteX10" fmla="*/ 84569 w 2348304"/>
                <a:gd name="connsiteY10" fmla="*/ 31417 h 208346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41774 w 2355645"/>
                <a:gd name="connsiteY4" fmla="*/ 1113790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89687"/>
                <a:gd name="connsiteX1" fmla="*/ 179703 w 2355645"/>
                <a:gd name="connsiteY1" fmla="*/ 753656 h 2089687"/>
                <a:gd name="connsiteX2" fmla="*/ 489610 w 2355645"/>
                <a:gd name="connsiteY2" fmla="*/ 1270150 h 2089687"/>
                <a:gd name="connsiteX3" fmla="*/ 1780769 w 2355645"/>
                <a:gd name="connsiteY3" fmla="*/ 1429403 h 2089687"/>
                <a:gd name="connsiteX4" fmla="*/ 1754710 w 2355645"/>
                <a:gd name="connsiteY4" fmla="*/ 1177487 h 2089687"/>
                <a:gd name="connsiteX5" fmla="*/ 2355645 w 2355645"/>
                <a:gd name="connsiteY5" fmla="*/ 1524875 h 2089687"/>
                <a:gd name="connsiteX6" fmla="*/ 1862338 w 2355645"/>
                <a:gd name="connsiteY6" fmla="*/ 2089687 h 2089687"/>
                <a:gd name="connsiteX7" fmla="*/ 1829926 w 2355645"/>
                <a:gd name="connsiteY7" fmla="*/ 1827312 h 2089687"/>
                <a:gd name="connsiteX8" fmla="*/ 450068 w 2355645"/>
                <a:gd name="connsiteY8" fmla="*/ 1492116 h 2089687"/>
                <a:gd name="connsiteX9" fmla="*/ 955 w 2355645"/>
                <a:gd name="connsiteY9" fmla="*/ 102 h 2089687"/>
                <a:gd name="connsiteX10" fmla="*/ 91910 w 2355645"/>
                <a:gd name="connsiteY10" fmla="*/ 37637 h 2089687"/>
                <a:gd name="connsiteX0" fmla="*/ 91910 w 2355645"/>
                <a:gd name="connsiteY0" fmla="*/ 37637 h 2032229"/>
                <a:gd name="connsiteX1" fmla="*/ 179703 w 2355645"/>
                <a:gd name="connsiteY1" fmla="*/ 753656 h 2032229"/>
                <a:gd name="connsiteX2" fmla="*/ 489610 w 2355645"/>
                <a:gd name="connsiteY2" fmla="*/ 1270150 h 2032229"/>
                <a:gd name="connsiteX3" fmla="*/ 1780769 w 2355645"/>
                <a:gd name="connsiteY3" fmla="*/ 1429403 h 2032229"/>
                <a:gd name="connsiteX4" fmla="*/ 1754710 w 2355645"/>
                <a:gd name="connsiteY4" fmla="*/ 1177487 h 2032229"/>
                <a:gd name="connsiteX5" fmla="*/ 2355645 w 2355645"/>
                <a:gd name="connsiteY5" fmla="*/ 1524875 h 2032229"/>
                <a:gd name="connsiteX6" fmla="*/ 1856787 w 2355645"/>
                <a:gd name="connsiteY6" fmla="*/ 2032228 h 2032229"/>
                <a:gd name="connsiteX7" fmla="*/ 1829926 w 2355645"/>
                <a:gd name="connsiteY7" fmla="*/ 1827312 h 2032229"/>
                <a:gd name="connsiteX8" fmla="*/ 450068 w 2355645"/>
                <a:gd name="connsiteY8" fmla="*/ 1492116 h 2032229"/>
                <a:gd name="connsiteX9" fmla="*/ 955 w 2355645"/>
                <a:gd name="connsiteY9" fmla="*/ 102 h 2032229"/>
                <a:gd name="connsiteX10" fmla="*/ 91910 w 2355645"/>
                <a:gd name="connsiteY10" fmla="*/ 37637 h 2032229"/>
                <a:gd name="connsiteX0" fmla="*/ 91910 w 2284274"/>
                <a:gd name="connsiteY0" fmla="*/ 37637 h 2032227"/>
                <a:gd name="connsiteX1" fmla="*/ 179703 w 2284274"/>
                <a:gd name="connsiteY1" fmla="*/ 753656 h 2032227"/>
                <a:gd name="connsiteX2" fmla="*/ 489610 w 2284274"/>
                <a:gd name="connsiteY2" fmla="*/ 1270150 h 2032227"/>
                <a:gd name="connsiteX3" fmla="*/ 1780769 w 2284274"/>
                <a:gd name="connsiteY3" fmla="*/ 1429403 h 2032227"/>
                <a:gd name="connsiteX4" fmla="*/ 1754710 w 2284274"/>
                <a:gd name="connsiteY4" fmla="*/ 1177487 h 2032227"/>
                <a:gd name="connsiteX5" fmla="*/ 2284274 w 2284274"/>
                <a:gd name="connsiteY5" fmla="*/ 1534936 h 2032227"/>
                <a:gd name="connsiteX6" fmla="*/ 1856787 w 2284274"/>
                <a:gd name="connsiteY6" fmla="*/ 2032228 h 2032227"/>
                <a:gd name="connsiteX7" fmla="*/ 1829926 w 2284274"/>
                <a:gd name="connsiteY7" fmla="*/ 1827312 h 2032227"/>
                <a:gd name="connsiteX8" fmla="*/ 450068 w 2284274"/>
                <a:gd name="connsiteY8" fmla="*/ 1492116 h 2032227"/>
                <a:gd name="connsiteX9" fmla="*/ 955 w 2284274"/>
                <a:gd name="connsiteY9" fmla="*/ 102 h 2032227"/>
                <a:gd name="connsiteX10" fmla="*/ 91910 w 2284274"/>
                <a:gd name="connsiteY10" fmla="*/ 37637 h 2032227"/>
                <a:gd name="connsiteX0" fmla="*/ 95630 w 2287994"/>
                <a:gd name="connsiteY0" fmla="*/ 53067 h 2047658"/>
                <a:gd name="connsiteX1" fmla="*/ 183423 w 2287994"/>
                <a:gd name="connsiteY1" fmla="*/ 769086 h 2047658"/>
                <a:gd name="connsiteX2" fmla="*/ 493330 w 2287994"/>
                <a:gd name="connsiteY2" fmla="*/ 1285580 h 2047658"/>
                <a:gd name="connsiteX3" fmla="*/ 1784489 w 2287994"/>
                <a:gd name="connsiteY3" fmla="*/ 1444833 h 2047658"/>
                <a:gd name="connsiteX4" fmla="*/ 1758430 w 2287994"/>
                <a:gd name="connsiteY4" fmla="*/ 1192917 h 2047658"/>
                <a:gd name="connsiteX5" fmla="*/ 2287994 w 2287994"/>
                <a:gd name="connsiteY5" fmla="*/ 1550366 h 2047658"/>
                <a:gd name="connsiteX6" fmla="*/ 1860507 w 2287994"/>
                <a:gd name="connsiteY6" fmla="*/ 2047658 h 2047658"/>
                <a:gd name="connsiteX7" fmla="*/ 1833646 w 2287994"/>
                <a:gd name="connsiteY7" fmla="*/ 1842742 h 2047658"/>
                <a:gd name="connsiteX8" fmla="*/ 453788 w 2287994"/>
                <a:gd name="connsiteY8" fmla="*/ 1507546 h 2047658"/>
                <a:gd name="connsiteX9" fmla="*/ 934 w 2287994"/>
                <a:gd name="connsiteY9" fmla="*/ 74 h 2047658"/>
                <a:gd name="connsiteX10" fmla="*/ 95630 w 2287994"/>
                <a:gd name="connsiteY10" fmla="*/ 53067 h 204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7994" h="2047658">
                  <a:moveTo>
                    <a:pt x="95630" y="53067"/>
                  </a:moveTo>
                  <a:cubicBezTo>
                    <a:pt x="105101" y="329337"/>
                    <a:pt x="117140" y="563667"/>
                    <a:pt x="183423" y="769086"/>
                  </a:cubicBezTo>
                  <a:cubicBezTo>
                    <a:pt x="249706" y="974505"/>
                    <a:pt x="342090" y="1155608"/>
                    <a:pt x="493330" y="1285580"/>
                  </a:cubicBezTo>
                  <a:cubicBezTo>
                    <a:pt x="931252" y="1661897"/>
                    <a:pt x="1784489" y="1444833"/>
                    <a:pt x="1784489" y="1444833"/>
                  </a:cubicBezTo>
                  <a:lnTo>
                    <a:pt x="1758430" y="1192917"/>
                  </a:lnTo>
                  <a:lnTo>
                    <a:pt x="2287994" y="1550366"/>
                  </a:lnTo>
                  <a:lnTo>
                    <a:pt x="1860507" y="2047658"/>
                  </a:lnTo>
                  <a:lnTo>
                    <a:pt x="1833646" y="1842742"/>
                  </a:lnTo>
                  <a:cubicBezTo>
                    <a:pt x="1833646" y="1842742"/>
                    <a:pt x="988860" y="2020801"/>
                    <a:pt x="453788" y="1507546"/>
                  </a:cubicBezTo>
                  <a:cubicBezTo>
                    <a:pt x="136750" y="1203436"/>
                    <a:pt x="-13378" y="672188"/>
                    <a:pt x="934" y="74"/>
                  </a:cubicBezTo>
                  <a:cubicBezTo>
                    <a:pt x="3173" y="-2299"/>
                    <a:pt x="78329" y="52999"/>
                    <a:pt x="95630" y="53067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33A02C"/>
                </a:gs>
                <a:gs pos="100000">
                  <a:srgbClr val="0064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373E0B91-4CE5-463C-AE42-A76C259C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9" y="1521997"/>
            <a:ext cx="2835758" cy="5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359F4B9-6DA2-418F-A46F-1785291A4610}"/>
              </a:ext>
            </a:extLst>
          </p:cNvPr>
          <p:cNvGrpSpPr/>
          <p:nvPr/>
        </p:nvGrpSpPr>
        <p:grpSpPr>
          <a:xfrm>
            <a:off x="3403162" y="1741775"/>
            <a:ext cx="6514014" cy="4353363"/>
            <a:chOff x="3403162" y="1741775"/>
            <a:chExt cx="6514014" cy="4353363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041" y="4625396"/>
              <a:ext cx="1220964" cy="1032156"/>
            </a:xfrm>
            <a:prstGeom prst="rect">
              <a:avLst/>
            </a:prstGeom>
          </p:spPr>
        </p:pic>
        <p:sp>
          <p:nvSpPr>
            <p:cNvPr id="60" name="Pijl: omhoog 59">
              <a:extLst>
                <a:ext uri="{FF2B5EF4-FFF2-40B4-BE49-F238E27FC236}">
                  <a16:creationId xmlns:a16="http://schemas.microsoft.com/office/drawing/2014/main" id="{61E54199-3884-4C03-81CB-FE59C33C12B9}"/>
                </a:ext>
              </a:extLst>
            </p:cNvPr>
            <p:cNvSpPr/>
            <p:nvPr/>
          </p:nvSpPr>
          <p:spPr>
            <a:xfrm rot="10800000">
              <a:off x="6500446" y="3336919"/>
              <a:ext cx="481002" cy="1149650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1" name="Pijl: gebogen 60">
              <a:extLst>
                <a:ext uri="{FF2B5EF4-FFF2-40B4-BE49-F238E27FC236}">
                  <a16:creationId xmlns:a16="http://schemas.microsoft.com/office/drawing/2014/main" id="{08BB6C7D-4076-4E77-8AD7-1A03523C6DD5}"/>
                </a:ext>
              </a:extLst>
            </p:cNvPr>
            <p:cNvSpPr/>
            <p:nvPr/>
          </p:nvSpPr>
          <p:spPr>
            <a:xfrm rot="16200000" flipH="1" flipV="1">
              <a:off x="4877068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3403162" y="1741775"/>
              <a:ext cx="1374591" cy="1456317"/>
              <a:chOff x="2941269" y="1620139"/>
              <a:chExt cx="1374591" cy="1456317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79343" y="1620139"/>
                <a:ext cx="581025" cy="1028700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790365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6014414" y="1780242"/>
              <a:ext cx="1374591" cy="1417850"/>
              <a:chOff x="5886952" y="1780242"/>
              <a:chExt cx="1374591" cy="141785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1780242"/>
                <a:ext cx="962250" cy="999741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912001"/>
                <a:ext cx="1374591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8832314" y="2023697"/>
              <a:ext cx="1084862" cy="1174395"/>
              <a:chOff x="9311589" y="2353874"/>
              <a:chExt cx="1084862" cy="117439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11589" y="2353874"/>
                <a:ext cx="1084862" cy="722582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311589" y="3242178"/>
                <a:ext cx="1084862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0" name="Pijl: gebogen 69">
              <a:extLst>
                <a:ext uri="{FF2B5EF4-FFF2-40B4-BE49-F238E27FC236}">
                  <a16:creationId xmlns:a16="http://schemas.microsoft.com/office/drawing/2014/main" id="{851D5282-4385-4A98-BA9E-A379A9E0F812}"/>
                </a:ext>
              </a:extLst>
            </p:cNvPr>
            <p:cNvSpPr/>
            <p:nvPr/>
          </p:nvSpPr>
          <p:spPr>
            <a:xfrm rot="5400000" flipV="1">
              <a:off x="7133002" y="3140178"/>
              <a:ext cx="1471823" cy="1220964"/>
            </a:xfrm>
            <a:prstGeom prst="bentArrow">
              <a:avLst>
                <a:gd name="adj1" fmla="val 19544"/>
                <a:gd name="adj2" fmla="val 18003"/>
                <a:gd name="adj3" fmla="val 23091"/>
                <a:gd name="adj4" fmla="val 4584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5813368" y="5809047"/>
              <a:ext cx="1695796" cy="286091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21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9888744B-427F-4BB2-93E5-CAC644B36734}"/>
              </a:ext>
            </a:extLst>
          </p:cNvPr>
          <p:cNvSpPr/>
          <p:nvPr/>
        </p:nvSpPr>
        <p:spPr>
          <a:xfrm>
            <a:off x="468298" y="335220"/>
            <a:ext cx="4533466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Fitting curve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790EBF1-7F5C-48C1-BEEA-5A4CF193558B}"/>
              </a:ext>
            </a:extLst>
          </p:cNvPr>
          <p:cNvSpPr/>
          <p:nvPr/>
        </p:nvSpPr>
        <p:spPr>
          <a:xfrm>
            <a:off x="3309796" y="1061908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Pijl: gebogen 60">
            <a:extLst>
              <a:ext uri="{FF2B5EF4-FFF2-40B4-BE49-F238E27FC236}">
                <a16:creationId xmlns:a16="http://schemas.microsoft.com/office/drawing/2014/main" id="{08BB6C7D-4076-4E77-8AD7-1A03523C6DD5}"/>
              </a:ext>
            </a:extLst>
          </p:cNvPr>
          <p:cNvSpPr/>
          <p:nvPr/>
        </p:nvSpPr>
        <p:spPr>
          <a:xfrm rot="16200000" flipH="1" flipV="1">
            <a:off x="-355332" y="1731403"/>
            <a:ext cx="1471823" cy="1220964"/>
          </a:xfrm>
          <a:prstGeom prst="bentArrow">
            <a:avLst>
              <a:gd name="adj1" fmla="val 19544"/>
              <a:gd name="adj2" fmla="val 18003"/>
              <a:gd name="adj3" fmla="val 23091"/>
              <a:gd name="adj4" fmla="val 458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70" name="Pijl: gebogen 69">
            <a:extLst>
              <a:ext uri="{FF2B5EF4-FFF2-40B4-BE49-F238E27FC236}">
                <a16:creationId xmlns:a16="http://schemas.microsoft.com/office/drawing/2014/main" id="{851D5282-4385-4A98-BA9E-A379A9E0F812}"/>
              </a:ext>
            </a:extLst>
          </p:cNvPr>
          <p:cNvSpPr/>
          <p:nvPr/>
        </p:nvSpPr>
        <p:spPr>
          <a:xfrm rot="5400000" flipV="1">
            <a:off x="918736" y="1802525"/>
            <a:ext cx="1471823" cy="1220964"/>
          </a:xfrm>
          <a:prstGeom prst="bentArrow">
            <a:avLst>
              <a:gd name="adj1" fmla="val 19544"/>
              <a:gd name="adj2" fmla="val 18003"/>
              <a:gd name="adj3" fmla="val 23091"/>
              <a:gd name="adj4" fmla="val 458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ED4C82-3D57-411C-AE57-644077A3E7A0}"/>
              </a:ext>
            </a:extLst>
          </p:cNvPr>
          <p:cNvGrpSpPr/>
          <p:nvPr/>
        </p:nvGrpSpPr>
        <p:grpSpPr>
          <a:xfrm>
            <a:off x="3309796" y="1788044"/>
            <a:ext cx="6607380" cy="3072418"/>
            <a:chOff x="3309796" y="1788044"/>
            <a:chExt cx="6607380" cy="3072418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09FC886-26D6-48E1-ACA9-B4F980E3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2068" y="2782602"/>
              <a:ext cx="1220964" cy="1032156"/>
            </a:xfrm>
            <a:prstGeom prst="rect">
              <a:avLst/>
            </a:prstGeom>
          </p:spPr>
        </p:pic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C7526A9D-4AB8-4EB7-8FF4-6E2E5725406F}"/>
                </a:ext>
              </a:extLst>
            </p:cNvPr>
            <p:cNvGrpSpPr/>
            <p:nvPr/>
          </p:nvGrpSpPr>
          <p:grpSpPr>
            <a:xfrm>
              <a:off x="4407625" y="1788044"/>
              <a:ext cx="1343562" cy="994557"/>
              <a:chOff x="2941269" y="1960176"/>
              <a:chExt cx="1374591" cy="1017531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53FD0E8C-9C12-4DAD-BDE8-51963ADE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37377" y="1960176"/>
                <a:ext cx="403578" cy="714531"/>
              </a:xfrm>
              <a:prstGeom prst="rect">
                <a:avLst/>
              </a:prstGeom>
            </p:spPr>
          </p:pic>
          <p:sp>
            <p:nvSpPr>
              <p:cNvPr id="67" name="Rechthoek: afgeronde hoeken 66">
                <a:extLst>
                  <a:ext uri="{FF2B5EF4-FFF2-40B4-BE49-F238E27FC236}">
                    <a16:creationId xmlns:a16="http://schemas.microsoft.com/office/drawing/2014/main" id="{FCE76FDB-4002-444D-9A15-C354E0708CD1}"/>
                  </a:ext>
                </a:extLst>
              </p:cNvPr>
              <p:cNvSpPr/>
              <p:nvPr/>
            </p:nvSpPr>
            <p:spPr>
              <a:xfrm>
                <a:off x="2941269" y="2691617"/>
                <a:ext cx="1374591" cy="286090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consumption</a:t>
                </a:r>
              </a:p>
            </p:txBody>
          </p:sp>
        </p:grp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4C505B6E-A8D2-4AF2-B19A-865F5054C9B9}"/>
                </a:ext>
              </a:extLst>
            </p:cNvPr>
            <p:cNvGrpSpPr/>
            <p:nvPr/>
          </p:nvGrpSpPr>
          <p:grpSpPr>
            <a:xfrm>
              <a:off x="4407625" y="2925102"/>
              <a:ext cx="1343562" cy="929843"/>
              <a:chOff x="5886952" y="2179206"/>
              <a:chExt cx="1374591" cy="951322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E67FB254-0CB8-46A1-AFCC-4F985D70A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98643" y="2179206"/>
                <a:ext cx="634117" cy="658823"/>
              </a:xfrm>
              <a:prstGeom prst="rect">
                <a:avLst/>
              </a:prstGeom>
            </p:spPr>
          </p:pic>
          <p:sp>
            <p:nvSpPr>
              <p:cNvPr id="68" name="Rechthoek: afgeronde hoeken 67">
                <a:extLst>
                  <a:ext uri="{FF2B5EF4-FFF2-40B4-BE49-F238E27FC236}">
                    <a16:creationId xmlns:a16="http://schemas.microsoft.com/office/drawing/2014/main" id="{B2715FB0-B54D-4C0A-9EE5-88496E5F18DB}"/>
                  </a:ext>
                </a:extLst>
              </p:cNvPr>
              <p:cNvSpPr/>
              <p:nvPr/>
            </p:nvSpPr>
            <p:spPr>
              <a:xfrm>
                <a:off x="5886952" y="2844436"/>
                <a:ext cx="1374591" cy="286092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production</a:t>
                </a:r>
              </a:p>
            </p:txBody>
          </p:sp>
        </p:grp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98C49389-5EF9-4742-9E45-3914AD3CAA1E}"/>
                </a:ext>
              </a:extLst>
            </p:cNvPr>
            <p:cNvGrpSpPr/>
            <p:nvPr/>
          </p:nvGrpSpPr>
          <p:grpSpPr>
            <a:xfrm>
              <a:off x="4448145" y="4062265"/>
              <a:ext cx="1343558" cy="798197"/>
              <a:chOff x="9130516" y="2690844"/>
              <a:chExt cx="1374587" cy="816635"/>
            </a:xfrm>
          </p:grpSpPr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AFE5896D-E014-47E9-A8EB-74F209122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443457" y="2690844"/>
                <a:ext cx="760740" cy="506699"/>
              </a:xfrm>
              <a:prstGeom prst="rect">
                <a:avLst/>
              </a:prstGeom>
            </p:spPr>
          </p:pic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226A4F65-A7D8-4C31-8845-8669AC68F824}"/>
                  </a:ext>
                </a:extLst>
              </p:cNvPr>
              <p:cNvSpPr/>
              <p:nvPr/>
            </p:nvSpPr>
            <p:spPr>
              <a:xfrm>
                <a:off x="9130516" y="3221388"/>
                <a:ext cx="1374587" cy="286091"/>
              </a:xfrm>
              <a:prstGeom prst="round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ource Sans Pro" panose="020B0503030403020204" pitchFamily="34" charset="0"/>
                  </a:rPr>
                  <a:t>price</a:t>
                </a:r>
              </a:p>
            </p:txBody>
          </p:sp>
        </p:grpSp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6BF2A7C1-27D4-43B4-AB0E-5B1AC3142BBD}"/>
                </a:ext>
              </a:extLst>
            </p:cNvPr>
            <p:cNvSpPr/>
            <p:nvPr/>
          </p:nvSpPr>
          <p:spPr>
            <a:xfrm>
              <a:off x="7925580" y="3872010"/>
              <a:ext cx="1458379" cy="256473"/>
            </a:xfrm>
            <a:prstGeom prst="round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fitting formula  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47AC452-C788-4CB5-BE0D-0ED321BDEC0A}"/>
                </a:ext>
              </a:extLst>
            </p:cNvPr>
            <p:cNvSpPr/>
            <p:nvPr/>
          </p:nvSpPr>
          <p:spPr>
            <a:xfrm>
              <a:off x="6093413" y="1886006"/>
              <a:ext cx="1402080" cy="2834640"/>
            </a:xfrm>
            <a:prstGeom prst="rightBrace">
              <a:avLst>
                <a:gd name="adj1" fmla="val 43297"/>
                <a:gd name="adj2" fmla="val 50000"/>
              </a:avLst>
            </a:prstGeom>
            <a:ln w="762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A5B257-8525-4787-88C3-8ACB800CAA06}"/>
                </a:ext>
              </a:extLst>
            </p:cNvPr>
            <p:cNvSpPr/>
            <p:nvPr/>
          </p:nvSpPr>
          <p:spPr>
            <a:xfrm>
              <a:off x="9522708" y="4480444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27EE72-404F-4199-AE26-CFBEF2363564}"/>
                </a:ext>
              </a:extLst>
            </p:cNvPr>
            <p:cNvSpPr/>
            <p:nvPr/>
          </p:nvSpPr>
          <p:spPr>
            <a:xfrm>
              <a:off x="3309796" y="1835459"/>
              <a:ext cx="394468" cy="32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26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E1FCF74-C573-4F45-A6E8-C4A56C898F94}"/>
              </a:ext>
            </a:extLst>
          </p:cNvPr>
          <p:cNvGrpSpPr/>
          <p:nvPr/>
        </p:nvGrpSpPr>
        <p:grpSpPr>
          <a:xfrm>
            <a:off x="324167" y="2008160"/>
            <a:ext cx="10798262" cy="4514620"/>
            <a:chOff x="324167" y="2008160"/>
            <a:chExt cx="10798262" cy="45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066D7-F317-417C-94EC-166454E93184}"/>
                </a:ext>
              </a:extLst>
            </p:cNvPr>
            <p:cNvGrpSpPr/>
            <p:nvPr/>
          </p:nvGrpSpPr>
          <p:grpSpPr>
            <a:xfrm>
              <a:off x="2990275" y="2008160"/>
              <a:ext cx="5573325" cy="4514620"/>
              <a:chOff x="647255" y="1715843"/>
              <a:chExt cx="5378827" cy="4514620"/>
            </a:xfrm>
          </p:grpSpPr>
          <p:sp>
            <p:nvSpPr>
              <p:cNvPr id="12" name="Flowchart: Delay 11">
                <a:extLst>
                  <a:ext uri="{FF2B5EF4-FFF2-40B4-BE49-F238E27FC236}">
                    <a16:creationId xmlns:a16="http://schemas.microsoft.com/office/drawing/2014/main" id="{C70B15AE-5B7E-43B6-864F-B66E564FF14D}"/>
                  </a:ext>
                </a:extLst>
              </p:cNvPr>
              <p:cNvSpPr/>
              <p:nvPr/>
            </p:nvSpPr>
            <p:spPr>
              <a:xfrm rot="16200000">
                <a:off x="1784978" y="618170"/>
                <a:ext cx="3103982" cy="5299329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A3C156D4-66FF-4F6D-A840-972E1D235191}"/>
                  </a:ext>
                </a:extLst>
              </p:cNvPr>
              <p:cNvSpPr/>
              <p:nvPr/>
            </p:nvSpPr>
            <p:spPr>
              <a:xfrm rot="16200000">
                <a:off x="1886184" y="1993744"/>
                <a:ext cx="2900972" cy="5378825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85142759-5F11-4877-BA79-556A0F6DF6CF}"/>
                  </a:ext>
                </a:extLst>
              </p:cNvPr>
              <p:cNvSpPr/>
              <p:nvPr/>
            </p:nvSpPr>
            <p:spPr>
              <a:xfrm rot="16200000">
                <a:off x="2312802" y="2517184"/>
                <a:ext cx="2047732" cy="5378825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3C718739-F34A-4BC6-9161-1E0E9FB082F4}"/>
                  </a:ext>
                </a:extLst>
              </p:cNvPr>
              <p:cNvSpPr/>
              <p:nvPr/>
            </p:nvSpPr>
            <p:spPr>
              <a:xfrm rot="16200000">
                <a:off x="2792516" y="2996897"/>
                <a:ext cx="1088305" cy="5378825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kstballon: rechthoek met afgeronde hoeken 24">
                <a:extLst>
                  <a:ext uri="{FF2B5EF4-FFF2-40B4-BE49-F238E27FC236}">
                    <a16:creationId xmlns:a16="http://schemas.microsoft.com/office/drawing/2014/main" id="{60DD5D61-D5D1-4061-9F0E-0283963DEDE2}"/>
                  </a:ext>
                </a:extLst>
              </p:cNvPr>
              <p:cNvSpPr/>
              <p:nvPr/>
            </p:nvSpPr>
            <p:spPr>
              <a:xfrm>
                <a:off x="2309947" y="545213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C ++ algorithms</a:t>
                </a:r>
              </a:p>
            </p:txBody>
          </p:sp>
          <p:sp>
            <p:nvSpPr>
              <p:cNvPr id="9" name="Tekstballon: rechthoek met afgeronde hoeken 24">
                <a:extLst>
                  <a:ext uri="{FF2B5EF4-FFF2-40B4-BE49-F238E27FC236}">
                    <a16:creationId xmlns:a16="http://schemas.microsoft.com/office/drawing/2014/main" id="{A6814409-50B9-4FBB-9793-8E8AF0AF1873}"/>
                  </a:ext>
                </a:extLst>
              </p:cNvPr>
              <p:cNvSpPr/>
              <p:nvPr/>
            </p:nvSpPr>
            <p:spPr>
              <a:xfrm>
                <a:off x="2225658" y="4428375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</a:t>
                </a:r>
                <a:r>
                  <a:rPr lang="en-US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functions</a:t>
                </a:r>
                <a:endParaRPr lang="en-US" dirty="0">
                  <a:solidFill>
                    <a:schemeClr val="bg1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0" name="Tekstballon: rechthoek met afgeronde hoeken 24">
                <a:extLst>
                  <a:ext uri="{FF2B5EF4-FFF2-40B4-BE49-F238E27FC236}">
                    <a16:creationId xmlns:a16="http://schemas.microsoft.com/office/drawing/2014/main" id="{DC199A4A-E0A0-4D17-9C05-8E56209BACBF}"/>
                  </a:ext>
                </a:extLst>
              </p:cNvPr>
              <p:cNvSpPr/>
              <p:nvPr/>
            </p:nvSpPr>
            <p:spPr>
              <a:xfrm>
                <a:off x="2225658" y="3516794"/>
                <a:ext cx="2141921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R6 classes and methods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C89D26-35BA-4AEE-9833-0EC5AE881921}"/>
                  </a:ext>
                </a:extLst>
              </p:cNvPr>
              <p:cNvCxnSpPr>
                <a:cxnSpLocks/>
                <a:stCxn id="12" idx="3"/>
                <a:endCxn id="6" idx="3"/>
              </p:cNvCxnSpPr>
              <p:nvPr/>
            </p:nvCxnSpPr>
            <p:spPr>
              <a:xfrm flipH="1">
                <a:off x="3336671" y="1715843"/>
                <a:ext cx="299" cy="151682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Tekstballon: rechthoek met afgeronde hoeken 24">
                <a:extLst>
                  <a:ext uri="{FF2B5EF4-FFF2-40B4-BE49-F238E27FC236}">
                    <a16:creationId xmlns:a16="http://schemas.microsoft.com/office/drawing/2014/main" id="{9EA6B4E1-10AF-46E0-94F6-D58C396AFA0B}"/>
                  </a:ext>
                </a:extLst>
              </p:cNvPr>
              <p:cNvSpPr/>
              <p:nvPr/>
            </p:nvSpPr>
            <p:spPr>
              <a:xfrm>
                <a:off x="1190182" y="2201565"/>
                <a:ext cx="2138979" cy="445006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Visualization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and dahsboarding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6" name="Tekstballon: rechthoek met afgeronde hoeken 24">
                <a:extLst>
                  <a:ext uri="{FF2B5EF4-FFF2-40B4-BE49-F238E27FC236}">
                    <a16:creationId xmlns:a16="http://schemas.microsoft.com/office/drawing/2014/main" id="{66F1FBD5-C4AF-4E7E-9870-5039CE03B51D}"/>
                  </a:ext>
                </a:extLst>
              </p:cNvPr>
              <p:cNvSpPr/>
              <p:nvPr/>
            </p:nvSpPr>
            <p:spPr>
              <a:xfrm>
                <a:off x="3398266" y="2233183"/>
                <a:ext cx="2141921" cy="834179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APIs and  Integration with web infrastructure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FCCC444-48E3-42FD-8A8F-01B92EB259F1}"/>
                  </a:ext>
                </a:extLst>
              </p:cNvPr>
              <p:cNvSpPr/>
              <p:nvPr/>
            </p:nvSpPr>
            <p:spPr>
              <a:xfrm rot="16200000">
                <a:off x="4478335" y="3795039"/>
                <a:ext cx="1186509" cy="413305"/>
              </a:xfrm>
              <a:prstGeom prst="right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kstballon: rechthoek met afgeronde hoeken 24">
                <a:extLst>
                  <a:ext uri="{FF2B5EF4-FFF2-40B4-BE49-F238E27FC236}">
                    <a16:creationId xmlns:a16="http://schemas.microsoft.com/office/drawing/2014/main" id="{4B1164A3-9832-4D00-9D1E-0377DEE2AE1A}"/>
                  </a:ext>
                </a:extLst>
              </p:cNvPr>
              <p:cNvSpPr/>
              <p:nvPr/>
            </p:nvSpPr>
            <p:spPr>
              <a:xfrm>
                <a:off x="1808705" y="2753686"/>
                <a:ext cx="1120434" cy="429520"/>
              </a:xfrm>
              <a:prstGeom prst="wedgeRoundRectCallout">
                <a:avLst>
                  <a:gd name="adj1" fmla="val -21307"/>
                  <a:gd name="adj2" fmla="val 18819"/>
                  <a:gd name="adj3" fmla="val 16667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eflows.viz</a:t>
                </a:r>
              </a:p>
            </p:txBody>
          </p:sp>
        </p:grpSp>
        <p:sp>
          <p:nvSpPr>
            <p:cNvPr id="28" name="Tekstballon: rechthoek met afgeronde hoeken 25">
              <a:extLst>
                <a:ext uri="{FF2B5EF4-FFF2-40B4-BE49-F238E27FC236}">
                  <a16:creationId xmlns:a16="http://schemas.microsoft.com/office/drawing/2014/main" id="{BC1C4AD1-E8A1-4FD3-ADA6-8F5CD643BBD8}"/>
                </a:ext>
              </a:extLst>
            </p:cNvPr>
            <p:cNvSpPr/>
            <p:nvPr/>
          </p:nvSpPr>
          <p:spPr>
            <a:xfrm>
              <a:off x="324168" y="5744451"/>
              <a:ext cx="2319279" cy="687079"/>
            </a:xfrm>
            <a:prstGeom prst="wedgeRoundRectCallout">
              <a:avLst>
                <a:gd name="adj1" fmla="val 72670"/>
                <a:gd name="adj2" fmla="val -10147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C++ core, for performance</a:t>
              </a:r>
            </a:p>
          </p:txBody>
        </p:sp>
        <p:sp>
          <p:nvSpPr>
            <p:cNvPr id="29" name="Tekstballon: rechthoek met afgeronde hoeken 25">
              <a:extLst>
                <a:ext uri="{FF2B5EF4-FFF2-40B4-BE49-F238E27FC236}">
                  <a16:creationId xmlns:a16="http://schemas.microsoft.com/office/drawing/2014/main" id="{C3F63ECC-F3C9-41E0-A2B8-0BBBEFB90B10}"/>
                </a:ext>
              </a:extLst>
            </p:cNvPr>
            <p:cNvSpPr/>
            <p:nvPr/>
          </p:nvSpPr>
          <p:spPr>
            <a:xfrm>
              <a:off x="8803150" y="4975473"/>
              <a:ext cx="2319279" cy="687080"/>
            </a:xfrm>
            <a:prstGeom prst="wedgeRoundRectCallout">
              <a:avLst>
                <a:gd name="adj1" fmla="val -76588"/>
                <a:gd name="adj2" fmla="val -77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Exposed R functions  wrapping C++</a:t>
              </a:r>
            </a:p>
          </p:txBody>
        </p:sp>
        <p:sp>
          <p:nvSpPr>
            <p:cNvPr id="30" name="Tekstballon: rechthoek met afgeronde hoeken 25">
              <a:extLst>
                <a:ext uri="{FF2B5EF4-FFF2-40B4-BE49-F238E27FC236}">
                  <a16:creationId xmlns:a16="http://schemas.microsoft.com/office/drawing/2014/main" id="{E59A6F10-1626-4B12-8478-BEBEC8E5D5FE}"/>
                </a:ext>
              </a:extLst>
            </p:cNvPr>
            <p:cNvSpPr/>
            <p:nvPr/>
          </p:nvSpPr>
          <p:spPr>
            <a:xfrm>
              <a:off x="324168" y="3984567"/>
              <a:ext cx="2319279" cy="1263535"/>
            </a:xfrm>
            <a:prstGeom prst="wedgeRoundRectCallout">
              <a:avLst>
                <a:gd name="adj1" fmla="val 74674"/>
                <a:gd name="adj2" fmla="val 238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Object-oriented approach to arrange and manipulate data in an standardized way </a:t>
              </a:r>
            </a:p>
          </p:txBody>
        </p:sp>
        <p:sp>
          <p:nvSpPr>
            <p:cNvPr id="31" name="Tekstballon: rechthoek met afgeronde hoeken 25">
              <a:extLst>
                <a:ext uri="{FF2B5EF4-FFF2-40B4-BE49-F238E27FC236}">
                  <a16:creationId xmlns:a16="http://schemas.microsoft.com/office/drawing/2014/main" id="{70C9176D-5DE5-4D96-BA2F-BFE7948197DB}"/>
                </a:ext>
              </a:extLst>
            </p:cNvPr>
            <p:cNvSpPr/>
            <p:nvPr/>
          </p:nvSpPr>
          <p:spPr>
            <a:xfrm>
              <a:off x="8803150" y="2214852"/>
              <a:ext cx="2319279" cy="1485901"/>
            </a:xfrm>
            <a:prstGeom prst="wedgeRoundRectCallout">
              <a:avLst>
                <a:gd name="adj1" fmla="val -78818"/>
                <a:gd name="adj2" fmla="val -2993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The exposed part of the package (functions and classes) allow web integration through HTTP APIs</a:t>
              </a:r>
            </a:p>
          </p:txBody>
        </p:sp>
        <p:sp>
          <p:nvSpPr>
            <p:cNvPr id="32" name="Tekstballon: rechthoek met afgeronde hoeken 25">
              <a:extLst>
                <a:ext uri="{FF2B5EF4-FFF2-40B4-BE49-F238E27FC236}">
                  <a16:creationId xmlns:a16="http://schemas.microsoft.com/office/drawing/2014/main" id="{E8EC9E56-E7B6-4605-9E7B-8A1BA6ABEE4C}"/>
                </a:ext>
              </a:extLst>
            </p:cNvPr>
            <p:cNvSpPr/>
            <p:nvPr/>
          </p:nvSpPr>
          <p:spPr>
            <a:xfrm>
              <a:off x="324167" y="2322022"/>
              <a:ext cx="2319279" cy="1212772"/>
            </a:xfrm>
            <a:prstGeom prst="wedgeRoundRectCallout">
              <a:avLst>
                <a:gd name="adj1" fmla="val 77993"/>
                <a:gd name="adj2" fmla="val -199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ource Sans Pro" panose="020B0503030403020204" pitchFamily="34" charset="0"/>
                </a:rPr>
                <a:t>Other packages can generate visualizations ready to use with the shiny framework</a:t>
              </a:r>
            </a:p>
          </p:txBody>
        </p:sp>
      </p:grpSp>
      <p:sp>
        <p:nvSpPr>
          <p:cNvPr id="21" name="Rechthoek 20">
            <a:extLst>
              <a:ext uri="{FF2B5EF4-FFF2-40B4-BE49-F238E27FC236}">
                <a16:creationId xmlns:a16="http://schemas.microsoft.com/office/drawing/2014/main" id="{D834B614-741C-4386-AC70-FBC75A3F6F83}"/>
              </a:ext>
            </a:extLst>
          </p:cNvPr>
          <p:cNvSpPr/>
          <p:nvPr/>
        </p:nvSpPr>
        <p:spPr>
          <a:xfrm>
            <a:off x="2537072" y="1262744"/>
            <a:ext cx="6607380" cy="16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667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76</cp:revision>
  <dcterms:created xsi:type="dcterms:W3CDTF">2018-03-09T16:43:59Z</dcterms:created>
  <dcterms:modified xsi:type="dcterms:W3CDTF">2018-12-22T12:50:32Z</dcterms:modified>
</cp:coreProperties>
</file>