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73" r:id="rId5"/>
    <p:sldId id="265" r:id="rId6"/>
    <p:sldId id="274" r:id="rId7"/>
    <p:sldId id="266" r:id="rId8"/>
    <p:sldId id="268" r:id="rId9"/>
    <p:sldId id="269" r:id="rId10"/>
    <p:sldId id="267" r:id="rId11"/>
    <p:sldId id="257" r:id="rId12"/>
    <p:sldId id="272" r:id="rId13"/>
    <p:sldId id="262" r:id="rId14"/>
    <p:sldId id="263" r:id="rId15"/>
    <p:sldId id="26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0"/>
            <p14:sldId id="271"/>
            <p14:sldId id="259"/>
            <p14:sldId id="273"/>
            <p14:sldId id="265"/>
          </p14:sldIdLst>
        </p14:section>
        <p14:section name="fitting curve" id="{E37A4D50-1D68-416A-A1AB-A68F47444949}">
          <p14:sldIdLst>
            <p14:sldId id="274"/>
          </p14:sldIdLst>
        </p14:section>
        <p14:section name="Principles" id="{5B70542D-0864-4511-849B-3260EAAE84D0}">
          <p14:sldIdLst>
            <p14:sldId id="266"/>
            <p14:sldId id="268"/>
            <p14:sldId id="269"/>
          </p14:sldIdLst>
        </p14:section>
        <p14:section name="distribute" id="{D785152C-1FEE-4B1C-A119-950820F4891F}">
          <p14:sldIdLst>
            <p14:sldId id="267"/>
          </p14:sldIdLst>
        </p14:section>
        <p14:section name="foreshift" id="{105557A5-3F18-491E-9FC9-54BAD336D97D}">
          <p14:sldIdLst>
            <p14:sldId id="257"/>
            <p14:sldId id="272"/>
            <p14:sldId id="262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026602"/>
    <a:srgbClr val="D66A61"/>
    <a:srgbClr val="1F891B"/>
    <a:srgbClr val="A2A314"/>
    <a:srgbClr val="CD5555"/>
    <a:srgbClr val="33A02C"/>
    <a:srgbClr val="551A8B"/>
    <a:srgbClr val="E9967A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21/11/2018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18" Type="http://schemas.openxmlformats.org/officeDocument/2006/relationships/image" Target="../media/image24.png"/><Relationship Id="rId3" Type="http://schemas.openxmlformats.org/officeDocument/2006/relationships/image" Target="../media/image17.svg"/><Relationship Id="rId21" Type="http://schemas.openxmlformats.org/officeDocument/2006/relationships/image" Target="../media/image27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24" Type="http://schemas.openxmlformats.org/officeDocument/2006/relationships/image" Target="../media/image30.png"/><Relationship Id="rId5" Type="http://schemas.openxmlformats.org/officeDocument/2006/relationships/image" Target="../media/image7.svg"/><Relationship Id="rId15" Type="http://schemas.openxmlformats.org/officeDocument/2006/relationships/image" Target="../media/image13.svg"/><Relationship Id="rId23" Type="http://schemas.openxmlformats.org/officeDocument/2006/relationships/image" Target="../media/image29.svg"/><Relationship Id="rId10" Type="http://schemas.openxmlformats.org/officeDocument/2006/relationships/image" Target="../media/image8.png"/><Relationship Id="rId19" Type="http://schemas.openxmlformats.org/officeDocument/2006/relationships/image" Target="../media/image25.sv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12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51" y="2255520"/>
              <a:ext cx="1249666" cy="144340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57125" y="3927900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34544" y="2798583"/>
              <a:ext cx="646062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7" y="335220"/>
            <a:ext cx="2607411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16A2B5-E08F-4204-836D-0FC3D02A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1" y="2761464"/>
            <a:ext cx="984762" cy="984762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F79FD1A2-0BFA-453C-BD42-874713B4211B}"/>
              </a:ext>
            </a:extLst>
          </p:cNvPr>
          <p:cNvGrpSpPr/>
          <p:nvPr/>
        </p:nvGrpSpPr>
        <p:grpSpPr>
          <a:xfrm>
            <a:off x="6840248" y="2062435"/>
            <a:ext cx="1025546" cy="1987707"/>
            <a:chOff x="6535847" y="2223337"/>
            <a:chExt cx="1025546" cy="1987707"/>
          </a:xfrm>
        </p:grpSpPr>
        <p:sp>
          <p:nvSpPr>
            <p:cNvPr id="8" name="Tekstballon: rechthoek met afgeronde hoeken 7">
              <a:extLst>
                <a:ext uri="{FF2B5EF4-FFF2-40B4-BE49-F238E27FC236}">
                  <a16:creationId xmlns:a16="http://schemas.microsoft.com/office/drawing/2014/main" id="{B825CB90-364F-46F4-BB6F-4770D4134561}"/>
                </a:ext>
              </a:extLst>
            </p:cNvPr>
            <p:cNvSpPr/>
            <p:nvPr/>
          </p:nvSpPr>
          <p:spPr>
            <a:xfrm>
              <a:off x="6535847" y="3582394"/>
              <a:ext cx="1025545" cy="627777"/>
            </a:xfrm>
            <a:prstGeom prst="wedgeRoundRectCallout">
              <a:avLst>
                <a:gd name="adj1" fmla="val -28214"/>
                <a:gd name="adj2" fmla="val 589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762CD59F-9FF0-430C-B816-D0D695134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47" y="2964873"/>
              <a:ext cx="1025546" cy="0"/>
            </a:xfrm>
            <a:prstGeom prst="line">
              <a:avLst/>
            </a:prstGeom>
            <a:ln w="3810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6430DD4D-5B76-45EE-8F4E-9B54EDF1A876}"/>
                </a:ext>
              </a:extLst>
            </p:cNvPr>
            <p:cNvSpPr/>
            <p:nvPr/>
          </p:nvSpPr>
          <p:spPr>
            <a:xfrm>
              <a:off x="6535848" y="2223337"/>
              <a:ext cx="1025545" cy="198770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ijl: omhoog 14">
              <a:extLst>
                <a:ext uri="{FF2B5EF4-FFF2-40B4-BE49-F238E27FC236}">
                  <a16:creationId xmlns:a16="http://schemas.microsoft.com/office/drawing/2014/main" id="{93D93CEF-432A-46DD-A9DA-9A10143F112D}"/>
                </a:ext>
              </a:extLst>
            </p:cNvPr>
            <p:cNvSpPr/>
            <p:nvPr/>
          </p:nvSpPr>
          <p:spPr>
            <a:xfrm>
              <a:off x="6566401" y="3019245"/>
              <a:ext cx="932330" cy="46616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D4AFAB-C1A8-440A-A647-C26ABAD92D09}"/>
              </a:ext>
            </a:extLst>
          </p:cNvPr>
          <p:cNvSpPr/>
          <p:nvPr/>
        </p:nvSpPr>
        <p:spPr>
          <a:xfrm>
            <a:off x="2513197" y="2771617"/>
            <a:ext cx="4159623" cy="65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Pijl: gebogen 17">
            <a:extLst>
              <a:ext uri="{FF2B5EF4-FFF2-40B4-BE49-F238E27FC236}">
                <a16:creationId xmlns:a16="http://schemas.microsoft.com/office/drawing/2014/main" id="{9640E399-FB4C-496D-B535-C1BA979BBD32}"/>
              </a:ext>
            </a:extLst>
          </p:cNvPr>
          <p:cNvSpPr/>
          <p:nvPr/>
        </p:nvSpPr>
        <p:spPr>
          <a:xfrm rot="5400000">
            <a:off x="3114561" y="2600589"/>
            <a:ext cx="1513483" cy="2716216"/>
          </a:xfrm>
          <a:prstGeom prst="bentArrow">
            <a:avLst>
              <a:gd name="adj1" fmla="val 17892"/>
              <a:gd name="adj2" fmla="val 2263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hthoek: afgeschuinde diagonale hoeken 23">
            <a:extLst>
              <a:ext uri="{FF2B5EF4-FFF2-40B4-BE49-F238E27FC236}">
                <a16:creationId xmlns:a16="http://schemas.microsoft.com/office/drawing/2014/main" id="{7F59A8D9-2048-4273-A8A7-AAA15663D254}"/>
              </a:ext>
            </a:extLst>
          </p:cNvPr>
          <p:cNvSpPr/>
          <p:nvPr/>
        </p:nvSpPr>
        <p:spPr>
          <a:xfrm>
            <a:off x="2410253" y="2997677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8" name="Rechthoek: afgeschuinde diagonale hoeken 27">
            <a:extLst>
              <a:ext uri="{FF2B5EF4-FFF2-40B4-BE49-F238E27FC236}">
                <a16:creationId xmlns:a16="http://schemas.microsoft.com/office/drawing/2014/main" id="{C02EB816-B73C-4255-A719-5E9CD69A61C4}"/>
              </a:ext>
            </a:extLst>
          </p:cNvPr>
          <p:cNvSpPr/>
          <p:nvPr/>
        </p:nvSpPr>
        <p:spPr>
          <a:xfrm>
            <a:off x="4943922" y="2789563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9" name="Rechthoek: afgeschuinde diagonale hoeken 28">
            <a:extLst>
              <a:ext uri="{FF2B5EF4-FFF2-40B4-BE49-F238E27FC236}">
                <a16:creationId xmlns:a16="http://schemas.microsoft.com/office/drawing/2014/main" id="{44C3B0EC-A98A-47C1-B951-C0F3CE8A8866}"/>
              </a:ext>
            </a:extLst>
          </p:cNvPr>
          <p:cNvSpPr/>
          <p:nvPr/>
        </p:nvSpPr>
        <p:spPr>
          <a:xfrm>
            <a:off x="4271569" y="3677772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0" name="Rechthoek: afgeschuinde diagonale hoeken 29">
            <a:extLst>
              <a:ext uri="{FF2B5EF4-FFF2-40B4-BE49-F238E27FC236}">
                <a16:creationId xmlns:a16="http://schemas.microsoft.com/office/drawing/2014/main" id="{3DD244B8-733C-405D-9966-E36EA11C3857}"/>
              </a:ext>
            </a:extLst>
          </p:cNvPr>
          <p:cNvSpPr/>
          <p:nvPr/>
        </p:nvSpPr>
        <p:spPr>
          <a:xfrm>
            <a:off x="7999288" y="32019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1" name="Rechthoek: afgeschuinde diagonale hoeken 29">
            <a:extLst>
              <a:ext uri="{FF2B5EF4-FFF2-40B4-BE49-F238E27FC236}">
                <a16:creationId xmlns:a16="http://schemas.microsoft.com/office/drawing/2014/main" id="{21A5B0D8-FCE5-4C8F-A6DC-674B0DAB6136}"/>
              </a:ext>
            </a:extLst>
          </p:cNvPr>
          <p:cNvSpPr/>
          <p:nvPr/>
        </p:nvSpPr>
        <p:spPr>
          <a:xfrm>
            <a:off x="7999288" y="26000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2" name="Rechthoek: afgeschuinde diagonale hoeken 29">
            <a:extLst>
              <a:ext uri="{FF2B5EF4-FFF2-40B4-BE49-F238E27FC236}">
                <a16:creationId xmlns:a16="http://schemas.microsoft.com/office/drawing/2014/main" id="{48F22EB8-CECE-4ACB-8A5D-5DF2715F5964}"/>
              </a:ext>
            </a:extLst>
          </p:cNvPr>
          <p:cNvSpPr/>
          <p:nvPr/>
        </p:nvSpPr>
        <p:spPr>
          <a:xfrm>
            <a:off x="7968735" y="1946949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8951884" y="155125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9143127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10553570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6" name="Tekstballon: rechthoek met afgeronde hoeken 35">
            <a:extLst>
              <a:ext uri="{FF2B5EF4-FFF2-40B4-BE49-F238E27FC236}">
                <a16:creationId xmlns:a16="http://schemas.microsoft.com/office/drawing/2014/main" id="{CA8F498A-1FCD-4166-96F1-B93AF055011E}"/>
              </a:ext>
            </a:extLst>
          </p:cNvPr>
          <p:cNvSpPr/>
          <p:nvPr/>
        </p:nvSpPr>
        <p:spPr>
          <a:xfrm>
            <a:off x="973062" y="3822462"/>
            <a:ext cx="1719906" cy="75462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Energy / Power source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9576407" y="199450"/>
            <a:ext cx="1865504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distribute()</a:t>
            </a:r>
          </a:p>
        </p:txBody>
      </p:sp>
      <p:sp>
        <p:nvSpPr>
          <p:cNvPr id="38" name="Tekstballon: rechthoek met afgeronde hoeken 37">
            <a:extLst>
              <a:ext uri="{FF2B5EF4-FFF2-40B4-BE49-F238E27FC236}">
                <a16:creationId xmlns:a16="http://schemas.microsoft.com/office/drawing/2014/main" id="{76F5E04D-F276-4BD6-86AA-B8369FF9BDF6}"/>
              </a:ext>
            </a:extLst>
          </p:cNvPr>
          <p:cNvSpPr/>
          <p:nvPr/>
        </p:nvSpPr>
        <p:spPr>
          <a:xfrm>
            <a:off x="6666707" y="4214796"/>
            <a:ext cx="1332581" cy="50064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Storage</a:t>
            </a:r>
          </a:p>
        </p:txBody>
      </p:sp>
      <p:sp>
        <p:nvSpPr>
          <p:cNvPr id="23" name="Rechthoek: afgeschuinde diagonale hoeken 22">
            <a:extLst>
              <a:ext uri="{FF2B5EF4-FFF2-40B4-BE49-F238E27FC236}">
                <a16:creationId xmlns:a16="http://schemas.microsoft.com/office/drawing/2014/main" id="{E530E280-1AA7-47CE-97BC-CCFDEDB182E3}"/>
              </a:ext>
            </a:extLst>
          </p:cNvPr>
          <p:cNvSpPr/>
          <p:nvPr/>
        </p:nvSpPr>
        <p:spPr>
          <a:xfrm>
            <a:off x="1338252" y="1798852"/>
            <a:ext cx="916879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7D31"/>
                </a:solidFill>
                <a:latin typeface="Source Sans Pro" panose="020B0503030403020204" pitchFamily="34" charset="0"/>
              </a:rPr>
              <a:t>- input</a:t>
            </a:r>
          </a:p>
        </p:txBody>
      </p:sp>
      <p:sp>
        <p:nvSpPr>
          <p:cNvPr id="25" name="Rechthoek: afgeschuinde diagonale hoeken 24">
            <a:extLst>
              <a:ext uri="{FF2B5EF4-FFF2-40B4-BE49-F238E27FC236}">
                <a16:creationId xmlns:a16="http://schemas.microsoft.com/office/drawing/2014/main" id="{8DA4849E-ED8B-4D56-BF85-21EDBAEA18DD}"/>
              </a:ext>
            </a:extLst>
          </p:cNvPr>
          <p:cNvSpPr/>
          <p:nvPr/>
        </p:nvSpPr>
        <p:spPr>
          <a:xfrm>
            <a:off x="1345651" y="2144172"/>
            <a:ext cx="984762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472C4"/>
                </a:solidFill>
                <a:latin typeface="Source Sans Pro" panose="020B0503030403020204" pitchFamily="34" charset="0"/>
              </a:rPr>
              <a:t>- return</a:t>
            </a:r>
          </a:p>
        </p:txBody>
      </p: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6DC59B55-54EB-4992-89A7-C376C8536F06}"/>
              </a:ext>
            </a:extLst>
          </p:cNvPr>
          <p:cNvGrpSpPr/>
          <p:nvPr/>
        </p:nvGrpSpPr>
        <p:grpSpPr>
          <a:xfrm>
            <a:off x="2326750" y="1382657"/>
            <a:ext cx="6646434" cy="3556110"/>
            <a:chOff x="2326750" y="1382657"/>
            <a:chExt cx="6646434" cy="3556110"/>
          </a:xfrm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82FF5190-3D87-4E54-9842-D808F2BA2FD7}"/>
                </a:ext>
              </a:extLst>
            </p:cNvPr>
            <p:cNvGrpSpPr/>
            <p:nvPr/>
          </p:nvGrpSpPr>
          <p:grpSpPr>
            <a:xfrm>
              <a:off x="5770242" y="1402969"/>
              <a:ext cx="690113" cy="2301177"/>
              <a:chOff x="7511449" y="517637"/>
              <a:chExt cx="690113" cy="2301177"/>
            </a:xfrm>
          </p:grpSpPr>
          <p:sp>
            <p:nvSpPr>
              <p:cNvPr id="15" name="Rechthoek: afgeronde hoeken 14">
                <a:extLst>
                  <a:ext uri="{FF2B5EF4-FFF2-40B4-BE49-F238E27FC236}">
                    <a16:creationId xmlns:a16="http://schemas.microsoft.com/office/drawing/2014/main" id="{D52F4993-FB10-4197-8F96-6187E21FADC0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hthoek: afgeronde hoeken 18">
                <a:extLst>
                  <a:ext uri="{FF2B5EF4-FFF2-40B4-BE49-F238E27FC236}">
                    <a16:creationId xmlns:a16="http://schemas.microsoft.com/office/drawing/2014/main" id="{5F972285-3C45-439B-ADCE-22100946954D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1759367"/>
              </a:xfrm>
              <a:prstGeom prst="roundRect">
                <a:avLst/>
              </a:prstGeom>
              <a:solidFill>
                <a:srgbClr val="FFC9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18004B48-A1D3-4DCB-8CA0-DEA6739EECB4}"/>
                </a:ext>
              </a:extLst>
            </p:cNvPr>
            <p:cNvGrpSpPr/>
            <p:nvPr/>
          </p:nvGrpSpPr>
          <p:grpSpPr>
            <a:xfrm>
              <a:off x="3510560" y="1402969"/>
              <a:ext cx="690114" cy="2301177"/>
              <a:chOff x="2302414" y="1315658"/>
              <a:chExt cx="690114" cy="2301177"/>
            </a:xfrm>
          </p:grpSpPr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9639CFE3-CEDC-4C89-8455-2BABEFECB377}"/>
                  </a:ext>
                </a:extLst>
              </p:cNvPr>
              <p:cNvSpPr/>
              <p:nvPr/>
            </p:nvSpPr>
            <p:spPr>
              <a:xfrm>
                <a:off x="2302415" y="1315658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hthoek: afgeronde hoeken 19">
                <a:extLst>
                  <a:ext uri="{FF2B5EF4-FFF2-40B4-BE49-F238E27FC236}">
                    <a16:creationId xmlns:a16="http://schemas.microsoft.com/office/drawing/2014/main" id="{39E68883-E5F3-47CD-ADB8-F411F3CABEA5}"/>
                  </a:ext>
                </a:extLst>
              </p:cNvPr>
              <p:cNvSpPr/>
              <p:nvPr/>
            </p:nvSpPr>
            <p:spPr>
              <a:xfrm>
                <a:off x="2302414" y="1315658"/>
                <a:ext cx="690113" cy="1189244"/>
              </a:xfrm>
              <a:prstGeom prst="roundRect">
                <a:avLst/>
              </a:prstGeom>
              <a:solidFill>
                <a:srgbClr val="B2B5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6B3834A9-2B7A-4F1A-A342-C567EC34AF38}"/>
                  </a:ext>
                </a:extLst>
              </p:cNvPr>
              <p:cNvSpPr/>
              <p:nvPr/>
            </p:nvSpPr>
            <p:spPr>
              <a:xfrm>
                <a:off x="2433009" y="1720146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Source Sans Pro" panose="020B0503030403020204" pitchFamily="34" charset="0"/>
                  </a:rPr>
                  <a:t>6h</a:t>
                </a:r>
              </a:p>
            </p:txBody>
          </p:sp>
        </p:grp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4BE47563-4A71-4EBD-AE3F-3A68176ECF15}"/>
                </a:ext>
              </a:extLst>
            </p:cNvPr>
            <p:cNvSpPr/>
            <p:nvPr/>
          </p:nvSpPr>
          <p:spPr>
            <a:xfrm>
              <a:off x="8244017" y="1382657"/>
              <a:ext cx="690113" cy="2301177"/>
            </a:xfrm>
            <a:prstGeom prst="roundRect">
              <a:avLst/>
            </a:prstGeom>
            <a:solidFill>
              <a:srgbClr val="FFC9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Tekstballon: rechthoek met afgeronde hoeken 27">
              <a:extLst>
                <a:ext uri="{FF2B5EF4-FFF2-40B4-BE49-F238E27FC236}">
                  <a16:creationId xmlns:a16="http://schemas.microsoft.com/office/drawing/2014/main" id="{4C44F019-3BD8-4235-86B5-97C97FEEBAFC}"/>
                </a:ext>
              </a:extLst>
            </p:cNvPr>
            <p:cNvSpPr/>
            <p:nvPr/>
          </p:nvSpPr>
          <p:spPr>
            <a:xfrm>
              <a:off x="2326750" y="3954155"/>
              <a:ext cx="1945597" cy="98461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am not in a hurry”</a:t>
              </a:r>
            </a:p>
          </p:txBody>
        </p:sp>
        <p:sp>
          <p:nvSpPr>
            <p:cNvPr id="29" name="Tekstballon: rechthoek met afgeronde hoeken 28">
              <a:extLst>
                <a:ext uri="{FF2B5EF4-FFF2-40B4-BE49-F238E27FC236}">
                  <a16:creationId xmlns:a16="http://schemas.microsoft.com/office/drawing/2014/main" id="{7895EE43-6356-48EE-A18F-B3C193270CFE}"/>
                </a:ext>
              </a:extLst>
            </p:cNvPr>
            <p:cNvSpPr/>
            <p:nvPr/>
          </p:nvSpPr>
          <p:spPr>
            <a:xfrm>
              <a:off x="4535591" y="3938659"/>
              <a:ext cx="1945597" cy="1000108"/>
            </a:xfrm>
            <a:prstGeom prst="wedgeRoundRectCallout">
              <a:avLst>
                <a:gd name="adj1" fmla="val -27257"/>
                <a:gd name="adj2" fmla="val 354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“Just a minimum charge in case of an emergency”</a:t>
              </a:r>
            </a:p>
          </p:txBody>
        </p:sp>
        <p:sp>
          <p:nvSpPr>
            <p:cNvPr id="30" name="Tekstballon: rechthoek met afgeronde hoeken 29">
              <a:extLst>
                <a:ext uri="{FF2B5EF4-FFF2-40B4-BE49-F238E27FC236}">
                  <a16:creationId xmlns:a16="http://schemas.microsoft.com/office/drawing/2014/main" id="{06A82350-AE16-4D39-938D-77B62C2AFBDE}"/>
                </a:ext>
              </a:extLst>
            </p:cNvPr>
            <p:cNvSpPr/>
            <p:nvPr/>
          </p:nvSpPr>
          <p:spPr>
            <a:xfrm>
              <a:off x="6782026" y="3938659"/>
              <a:ext cx="2191158" cy="1000108"/>
            </a:xfrm>
            <a:prstGeom prst="wedgeRoundRectCallout">
              <a:avLst>
                <a:gd name="adj1" fmla="val -43918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“My battery is huge. Charge whenever it is better”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42DDCE-B4AB-42CD-A889-55BB309F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8588" y="2154118"/>
              <a:ext cx="883959" cy="589307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B221658-A14E-4483-985B-6FE0E8332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749" y="2154117"/>
              <a:ext cx="883959" cy="58930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B0D9327-522A-4F97-AC89-C26181347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210" y="2154116"/>
              <a:ext cx="883959" cy="589307"/>
            </a:xfrm>
            <a:prstGeom prst="rect">
              <a:avLst/>
            </a:prstGeom>
          </p:spPr>
        </p:pic>
      </p:grpSp>
      <p:sp>
        <p:nvSpPr>
          <p:cNvPr id="6" name="Rechthoek 5">
            <a:extLst>
              <a:ext uri="{FF2B5EF4-FFF2-40B4-BE49-F238E27FC236}">
                <a16:creationId xmlns:a16="http://schemas.microsoft.com/office/drawing/2014/main" id="{4CEBF2FD-05C1-4319-B0A1-BFDA210DF18A}"/>
              </a:ext>
            </a:extLst>
          </p:cNvPr>
          <p:cNvSpPr/>
          <p:nvPr/>
        </p:nvSpPr>
        <p:spPr>
          <a:xfrm>
            <a:off x="2326751" y="93191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F5C77C25-F907-4C30-A750-2E6607523F68}"/>
              </a:ext>
            </a:extLst>
          </p:cNvPr>
          <p:cNvSpPr/>
          <p:nvPr/>
        </p:nvSpPr>
        <p:spPr>
          <a:xfrm>
            <a:off x="4098355" y="2264657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6h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2025CACE-F4E2-4B46-874F-2C1E8E808925}"/>
              </a:ext>
            </a:extLst>
          </p:cNvPr>
          <p:cNvSpPr/>
          <p:nvPr/>
        </p:nvSpPr>
        <p:spPr>
          <a:xfrm>
            <a:off x="5842745" y="1917019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DC0BE620-B685-44AC-A920-BFFB30FF2067}"/>
              </a:ext>
            </a:extLst>
          </p:cNvPr>
          <p:cNvSpPr/>
          <p:nvPr/>
        </p:nvSpPr>
        <p:spPr>
          <a:xfrm>
            <a:off x="3637995" y="29683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1E6D4E9D-F9D9-4917-9CE5-C979ACC53894}"/>
              </a:ext>
            </a:extLst>
          </p:cNvPr>
          <p:cNvSpPr/>
          <p:nvPr/>
        </p:nvSpPr>
        <p:spPr>
          <a:xfrm>
            <a:off x="8318570" y="1875276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B6A33B2F-3C0B-4B3D-AFAF-CF0B9827B573}"/>
              </a:ext>
            </a:extLst>
          </p:cNvPr>
          <p:cNvSpPr/>
          <p:nvPr/>
        </p:nvSpPr>
        <p:spPr>
          <a:xfrm>
            <a:off x="5901830" y="3231611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A745FDA8-6C04-476C-9B5F-6CB3123F05E6}"/>
              </a:ext>
            </a:extLst>
          </p:cNvPr>
          <p:cNvGrpSpPr/>
          <p:nvPr/>
        </p:nvGrpSpPr>
        <p:grpSpPr>
          <a:xfrm>
            <a:off x="2385995" y="1786693"/>
            <a:ext cx="6795117" cy="3486462"/>
            <a:chOff x="2518999" y="2717718"/>
            <a:chExt cx="6795117" cy="3486462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F520BF02-63DE-4455-A34A-D6E5834B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5066" y="3938534"/>
              <a:ext cx="1605978" cy="22656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E3F59D38-F9DB-4070-BC6F-681A4E2E2C15}"/>
                </a:ext>
              </a:extLst>
            </p:cNvPr>
            <p:cNvSpPr/>
            <p:nvPr/>
          </p:nvSpPr>
          <p:spPr>
            <a:xfrm>
              <a:off x="3723089" y="2882432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594C2BB-3848-4470-84F2-97C732A5A5FA}"/>
                </a:ext>
              </a:extLst>
            </p:cNvPr>
            <p:cNvSpPr/>
            <p:nvPr/>
          </p:nvSpPr>
          <p:spPr>
            <a:xfrm>
              <a:off x="3855751" y="3844459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2h</a:t>
              </a:r>
            </a:p>
          </p:txBody>
        </p:sp>
        <p:sp>
          <p:nvSpPr>
            <p:cNvPr id="7" name="Tekstballon: rechthoek met afgeronde hoeken 6">
              <a:extLst>
                <a:ext uri="{FF2B5EF4-FFF2-40B4-BE49-F238E27FC236}">
                  <a16:creationId xmlns:a16="http://schemas.microsoft.com/office/drawing/2014/main" id="{7D4A070D-167D-43BB-B5C5-ECBD76B01D05}"/>
                </a:ext>
              </a:extLst>
            </p:cNvPr>
            <p:cNvSpPr/>
            <p:nvPr/>
          </p:nvSpPr>
          <p:spPr>
            <a:xfrm>
              <a:off x="2518999" y="5349999"/>
              <a:ext cx="2536647" cy="75679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need my car charged as soon as possible” 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CE5CED6-A87B-45A8-92DF-6050111E8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6779" y="3785311"/>
              <a:ext cx="883959" cy="589307"/>
            </a:xfrm>
            <a:prstGeom prst="rect">
              <a:avLst/>
            </a:prstGeom>
          </p:spPr>
        </p:pic>
        <p:sp>
          <p:nvSpPr>
            <p:cNvPr id="9" name="Pijl: omhoog 8">
              <a:extLst>
                <a:ext uri="{FF2B5EF4-FFF2-40B4-BE49-F238E27FC236}">
                  <a16:creationId xmlns:a16="http://schemas.microsoft.com/office/drawing/2014/main" id="{358E9332-474A-4852-BA9C-CE4E70F7D2E9}"/>
                </a:ext>
              </a:extLst>
            </p:cNvPr>
            <p:cNvSpPr/>
            <p:nvPr/>
          </p:nvSpPr>
          <p:spPr>
            <a:xfrm rot="5400000">
              <a:off x="6089957" y="4370048"/>
              <a:ext cx="481002" cy="2664062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BAF1FD2E-2E87-4ECD-8438-5A2DA63F4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5876" y="2847597"/>
              <a:ext cx="1753197" cy="33565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90285B22-EAF6-4ADB-8970-E7140BCABA7B}"/>
                </a:ext>
              </a:extLst>
            </p:cNvPr>
            <p:cNvSpPr/>
            <p:nvPr/>
          </p:nvSpPr>
          <p:spPr>
            <a:xfrm>
              <a:off x="7441994" y="2717718"/>
              <a:ext cx="1872122" cy="1000107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latin typeface="Source Sans Pro" panose="020B0503030403020204" pitchFamily="34" charset="0"/>
                </a:rPr>
                <a:t>The instant demand is limited by the capacity to provide and take energy</a:t>
              </a:r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15BF7D23-702C-4937-AAA5-679051C5E58A}"/>
              </a:ext>
            </a:extLst>
          </p:cNvPr>
          <p:cNvSpPr/>
          <p:nvPr/>
        </p:nvSpPr>
        <p:spPr>
          <a:xfrm>
            <a:off x="2453775" y="92502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66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308644" y="238504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6" y="2254190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415" y="2139635"/>
            <a:ext cx="523875" cy="5238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B872D15-51E6-4655-888D-C29FC22F2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14969" y="3528753"/>
            <a:ext cx="771525" cy="904875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19832A19-259E-4ED7-90A9-91949240DC85}"/>
              </a:ext>
            </a:extLst>
          </p:cNvPr>
          <p:cNvGrpSpPr/>
          <p:nvPr/>
        </p:nvGrpSpPr>
        <p:grpSpPr>
          <a:xfrm>
            <a:off x="961231" y="3528753"/>
            <a:ext cx="725045" cy="904875"/>
            <a:chOff x="4193400" y="3996563"/>
            <a:chExt cx="220445" cy="27512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0CAAA9C-21C2-4861-8914-F36AABD2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94535" y="3996563"/>
              <a:ext cx="218177" cy="27512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A5DC071-1F96-4B30-AA7B-BF4C486F4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" t="49205" r="-1" b="-1"/>
            <a:stretch/>
          </p:blipFill>
          <p:spPr>
            <a:xfrm rot="10800000">
              <a:off x="4193400" y="3997420"/>
              <a:ext cx="220445" cy="133919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FBE0066C-50AC-46C7-86D8-4F5A879F51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0352" y="3629026"/>
            <a:ext cx="923925" cy="7810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AF03820-0C42-4056-933A-43E14E99F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19687" y="2590799"/>
            <a:ext cx="999293" cy="103822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9917E5E-9287-4A01-9EB2-99272F06F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06019" y="2753931"/>
            <a:ext cx="924324" cy="61565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C79E0CB-9F07-41B9-B88E-80ED12D8EF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171206" y="3606859"/>
            <a:ext cx="581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>
            <a:off x="229838" y="1661290"/>
            <a:ext cx="765585" cy="5012587"/>
          </a:xfrm>
          <a:prstGeom prst="downArrow">
            <a:avLst/>
          </a:prstGeom>
          <a:gradFill flip="none" rotWithShape="1">
            <a:gsLst>
              <a:gs pos="52000">
                <a:srgbClr val="33A02C"/>
              </a:gs>
              <a:gs pos="100000">
                <a:srgbClr val="006400"/>
              </a:gs>
              <a:gs pos="0">
                <a:srgbClr val="FFA5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>
            <a:off x="1200938" y="1661288"/>
            <a:ext cx="765585" cy="5012587"/>
          </a:xfrm>
          <a:prstGeom prst="downArrow">
            <a:avLst/>
          </a:prstGeom>
          <a:gradFill flip="none" rotWithShape="1">
            <a:gsLst>
              <a:gs pos="48000">
                <a:srgbClr val="CD5555"/>
              </a:gs>
              <a:gs pos="0">
                <a:srgbClr val="E9967A"/>
              </a:gs>
              <a:gs pos="100000">
                <a:srgbClr val="551A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E538D067-C242-4646-97DB-6D6E324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00"/>
            <a:ext cx="2835758" cy="55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506684" y="1370808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EDFA25BB-005C-4F87-AE39-08A3530EFC4C}"/>
              </a:ext>
            </a:extLst>
          </p:cNvPr>
          <p:cNvCxnSpPr>
            <a:cxnSpLocks/>
          </p:cNvCxnSpPr>
          <p:nvPr/>
        </p:nvCxnSpPr>
        <p:spPr>
          <a:xfrm>
            <a:off x="3395083" y="5348992"/>
            <a:ext cx="6607380" cy="36547"/>
          </a:xfrm>
          <a:prstGeom prst="straightConnector1">
            <a:avLst/>
          </a:prstGeom>
          <a:ln w="38100">
            <a:solidFill>
              <a:srgbClr val="76717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ACF98B9C-BEE4-41EF-BF5B-78FC2DD2B572}"/>
              </a:ext>
            </a:extLst>
          </p:cNvPr>
          <p:cNvSpPr/>
          <p:nvPr/>
        </p:nvSpPr>
        <p:spPr>
          <a:xfrm>
            <a:off x="6127201" y="5224517"/>
            <a:ext cx="919942" cy="2860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planned</a:t>
            </a: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BD24B8DE-BCBA-4782-98FA-2A6A9EFE970C}"/>
              </a:ext>
            </a:extLst>
          </p:cNvPr>
          <p:cNvSpPr/>
          <p:nvPr/>
        </p:nvSpPr>
        <p:spPr>
          <a:xfrm>
            <a:off x="8832317" y="5234454"/>
            <a:ext cx="817938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after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B9140EEA-F4F6-494E-9AF7-64E068FD016F}"/>
              </a:ext>
            </a:extLst>
          </p:cNvPr>
          <p:cNvSpPr/>
          <p:nvPr/>
        </p:nvSpPr>
        <p:spPr>
          <a:xfrm>
            <a:off x="7167451" y="5301357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79E3D52F-CE38-4A07-B1BE-217E8EE10B5F}"/>
              </a:ext>
            </a:extLst>
          </p:cNvPr>
          <p:cNvSpPr/>
          <p:nvPr/>
        </p:nvSpPr>
        <p:spPr>
          <a:xfrm>
            <a:off x="7735465" y="530419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77D828B6-DFD3-43F5-AF36-2B878FA7735A}"/>
              </a:ext>
            </a:extLst>
          </p:cNvPr>
          <p:cNvSpPr/>
          <p:nvPr/>
        </p:nvSpPr>
        <p:spPr>
          <a:xfrm>
            <a:off x="8306015" y="531133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E4E5576-E348-4C08-8D49-2837B5CA83FF}"/>
              </a:ext>
            </a:extLst>
          </p:cNvPr>
          <p:cNvSpPr/>
          <p:nvPr/>
        </p:nvSpPr>
        <p:spPr>
          <a:xfrm>
            <a:off x="8874028" y="530703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7CD7A8F4-0327-4921-AE2B-942DBFB47A07}"/>
              </a:ext>
            </a:extLst>
          </p:cNvPr>
          <p:cNvSpPr/>
          <p:nvPr/>
        </p:nvSpPr>
        <p:spPr>
          <a:xfrm>
            <a:off x="4172545" y="5270733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8B7E7520-B6CD-46B4-A808-48F6C9CA7A42}"/>
              </a:ext>
            </a:extLst>
          </p:cNvPr>
          <p:cNvSpPr/>
          <p:nvPr/>
        </p:nvSpPr>
        <p:spPr>
          <a:xfrm>
            <a:off x="4738443" y="528574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3EFB749D-938A-4F6F-A9E7-7276E57AE8B2}"/>
              </a:ext>
            </a:extLst>
          </p:cNvPr>
          <p:cNvSpPr/>
          <p:nvPr/>
        </p:nvSpPr>
        <p:spPr>
          <a:xfrm>
            <a:off x="5311731" y="529098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F92FA6BC-3863-4285-BB5A-1722D2A46815}"/>
              </a:ext>
            </a:extLst>
          </p:cNvPr>
          <p:cNvSpPr/>
          <p:nvPr/>
        </p:nvSpPr>
        <p:spPr>
          <a:xfrm>
            <a:off x="5883196" y="529142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B83E5023-4D18-4D71-AA3D-9F22A97F7B66}"/>
              </a:ext>
            </a:extLst>
          </p:cNvPr>
          <p:cNvSpPr/>
          <p:nvPr/>
        </p:nvSpPr>
        <p:spPr>
          <a:xfrm>
            <a:off x="3589669" y="5210324"/>
            <a:ext cx="790849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before</a:t>
            </a:r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2B00728E-F70F-4386-9A8D-957B35C00F2E}"/>
              </a:ext>
            </a:extLst>
          </p:cNvPr>
          <p:cNvGrpSpPr/>
          <p:nvPr/>
        </p:nvGrpSpPr>
        <p:grpSpPr>
          <a:xfrm rot="1205762">
            <a:off x="5109941" y="4024275"/>
            <a:ext cx="3185867" cy="2546289"/>
            <a:chOff x="4873984" y="4001730"/>
            <a:chExt cx="3185867" cy="2546289"/>
          </a:xfrm>
        </p:grpSpPr>
        <p:sp>
          <p:nvSpPr>
            <p:cNvPr id="58" name="Graphic 11">
              <a:extLst>
                <a:ext uri="{FF2B5EF4-FFF2-40B4-BE49-F238E27FC236}">
                  <a16:creationId xmlns:a16="http://schemas.microsoft.com/office/drawing/2014/main" id="{0595D403-B1CC-43AC-B5D6-66C5C5B05660}"/>
                </a:ext>
              </a:extLst>
            </p:cNvPr>
            <p:cNvSpPr/>
            <p:nvPr/>
          </p:nvSpPr>
          <p:spPr>
            <a:xfrm rot="1129756" flipV="1">
              <a:off x="5121890" y="4001730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Graphic 11">
              <a:extLst>
                <a:ext uri="{FF2B5EF4-FFF2-40B4-BE49-F238E27FC236}">
                  <a16:creationId xmlns:a16="http://schemas.microsoft.com/office/drawing/2014/main" id="{CF757DB7-DB42-4751-BEDB-DAF5A1B50F0A}"/>
                </a:ext>
              </a:extLst>
            </p:cNvPr>
            <p:cNvSpPr/>
            <p:nvPr/>
          </p:nvSpPr>
          <p:spPr>
            <a:xfrm rot="11929756" flipV="1">
              <a:off x="4873984" y="4781773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5F54F39-9B16-4CD6-B69F-4EA94C0D9033}"/>
              </a:ext>
            </a:extLst>
          </p:cNvPr>
          <p:cNvGrpSpPr/>
          <p:nvPr/>
        </p:nvGrpSpPr>
        <p:grpSpPr>
          <a:xfrm>
            <a:off x="5827827" y="4641243"/>
            <a:ext cx="1454266" cy="286092"/>
            <a:chOff x="5592877" y="4622193"/>
            <a:chExt cx="1454266" cy="286092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ED946BA8-9E88-48E2-9FF0-F56FAF071EA3}"/>
                </a:ext>
              </a:extLst>
            </p:cNvPr>
            <p:cNvGrpSpPr/>
            <p:nvPr/>
          </p:nvGrpSpPr>
          <p:grpSpPr>
            <a:xfrm>
              <a:off x="5592877" y="4624569"/>
              <a:ext cx="220445" cy="275121"/>
              <a:chOff x="4890407" y="4768099"/>
              <a:chExt cx="220445" cy="275121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2925804-615D-4D6F-B856-71C2AE8AD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" t="49205" r="-1" b="-1"/>
              <a:stretch/>
            </p:blipFill>
            <p:spPr>
              <a:xfrm rot="10800000">
                <a:off x="4890407" y="4769358"/>
                <a:ext cx="220445" cy="133919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0510627-2285-400B-886C-7ED7764C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91484" y="4768099"/>
                <a:ext cx="218177" cy="275121"/>
              </a:xfrm>
              <a:prstGeom prst="rect">
                <a:avLst/>
              </a:prstGeom>
            </p:spPr>
          </p:pic>
        </p:grpSp>
        <p:sp>
          <p:nvSpPr>
            <p:cNvPr id="65" name="Tekstballon: rechthoek met afgeronde hoeken 64">
              <a:extLst>
                <a:ext uri="{FF2B5EF4-FFF2-40B4-BE49-F238E27FC236}">
                  <a16:creationId xmlns:a16="http://schemas.microsoft.com/office/drawing/2014/main" id="{44F8EE2D-967D-435C-9B7C-57E7975E4C94}"/>
                </a:ext>
              </a:extLst>
            </p:cNvPr>
            <p:cNvSpPr/>
            <p:nvPr/>
          </p:nvSpPr>
          <p:spPr>
            <a:xfrm>
              <a:off x="5703100" y="4622193"/>
              <a:ext cx="1344043" cy="286092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</a:rPr>
                <a:t>timeshift</a:t>
              </a:r>
              <a:endParaRPr lang="en-US" sz="1600" dirty="0"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714942" y="116940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714942" y="1603565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>
                    <a:alpha val="20000"/>
                  </a:srgbClr>
                </a:gs>
                <a:gs pos="0">
                  <a:srgbClr val="E9967A">
                    <a:alpha val="20000"/>
                  </a:srgbClr>
                </a:gs>
                <a:gs pos="100000">
                  <a:srgbClr val="551A8B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8E0AC2B1-3968-429B-8BB0-830060DF221A}"/>
              </a:ext>
            </a:extLst>
          </p:cNvPr>
          <p:cNvGrpSpPr/>
          <p:nvPr/>
        </p:nvGrpSpPr>
        <p:grpSpPr>
          <a:xfrm>
            <a:off x="3673383" y="3891740"/>
            <a:ext cx="6607380" cy="1766270"/>
            <a:chOff x="3386050" y="1848272"/>
            <a:chExt cx="6607380" cy="1766270"/>
          </a:xfrm>
        </p:grpSpPr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B4496716-D4C3-4C48-9C63-083E4B198E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hthoek: afgeronde hoeken 56">
              <a:extLst>
                <a:ext uri="{FF2B5EF4-FFF2-40B4-BE49-F238E27FC236}">
                  <a16:creationId xmlns:a16="http://schemas.microsoft.com/office/drawing/2014/main" id="{8CB8113A-B65F-4753-9E82-A05E231F7108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59" name="Rechthoek: afgeronde hoeken 58">
              <a:extLst>
                <a:ext uri="{FF2B5EF4-FFF2-40B4-BE49-F238E27FC236}">
                  <a16:creationId xmlns:a16="http://schemas.microsoft.com/office/drawing/2014/main" id="{AA5E8306-FFD2-4D71-840D-E75C80D20996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5A316856-5809-4DD1-96E4-2EA4C3C69321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50E7C933-2887-42DF-A01C-B9E70E35CD54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1069A047-1F4E-445F-9C60-4561FEBB86C4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75941B46-763B-429B-AE0D-EF424E61DD55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EAD3E6C3-7059-4F22-9FBF-E230D1BFAF01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2F4F6363-E200-4783-86A4-A2E97F6A9E06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AFB57239-441C-422B-9130-32B9EEFC7546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10551E59-CF3B-4EA7-8331-F7BE565024F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2" name="Rechthoek: afgeronde hoeken 71">
              <a:extLst>
                <a:ext uri="{FF2B5EF4-FFF2-40B4-BE49-F238E27FC236}">
                  <a16:creationId xmlns:a16="http://schemas.microsoft.com/office/drawing/2014/main" id="{04327D02-0A1F-4F91-BBA5-A0342C2F6141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73" name="Graphic 11">
              <a:extLst>
                <a:ext uri="{FF2B5EF4-FFF2-40B4-BE49-F238E27FC236}">
                  <a16:creationId xmlns:a16="http://schemas.microsoft.com/office/drawing/2014/main" id="{4C252327-4A2D-4A42-8066-BBF1DFE5E248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4" name="Groep 73">
              <a:extLst>
                <a:ext uri="{FF2B5EF4-FFF2-40B4-BE49-F238E27FC236}">
                  <a16:creationId xmlns:a16="http://schemas.microsoft.com/office/drawing/2014/main" id="{EF9F5812-040B-4A13-A8A5-B58745F403D0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79" name="Tekstballon: rechthoek met afgeronde hoeken 78">
                <a:extLst>
                  <a:ext uri="{FF2B5EF4-FFF2-40B4-BE49-F238E27FC236}">
                    <a16:creationId xmlns:a16="http://schemas.microsoft.com/office/drawing/2014/main" id="{BA1747F5-A170-43B8-9B03-71C09A9E0C88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0360EDF2-E9EE-461F-9EC9-EDA4BBAB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A6980487-438D-4EF7-8152-E7CBA8B58415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77" name="Tekstballon: rechthoek met afgeronde hoeken 76">
                <a:extLst>
                  <a:ext uri="{FF2B5EF4-FFF2-40B4-BE49-F238E27FC236}">
                    <a16:creationId xmlns:a16="http://schemas.microsoft.com/office/drawing/2014/main" id="{5E6543E3-B0A2-43E5-BD70-109720AA7996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068F5FA0-9B9B-4433-A4C8-D40B82380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76" name="Graphic 11">
              <a:extLst>
                <a:ext uri="{FF2B5EF4-FFF2-40B4-BE49-F238E27FC236}">
                  <a16:creationId xmlns:a16="http://schemas.microsoft.com/office/drawing/2014/main" id="{C177DB9D-6902-4421-AC16-31370C3D39DC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>
                    <a:alpha val="20000"/>
                  </a:srgbClr>
                </a:gs>
                <a:gs pos="100000">
                  <a:srgbClr val="006400">
                    <a:alpha val="20000"/>
                  </a:srgbClr>
                </a:gs>
                <a:gs pos="0">
                  <a:srgbClr val="FFA500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54776D2E-AC62-4121-9F04-FAB56323E37F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</p:spTree>
    <p:extLst>
      <p:ext uri="{BB962C8B-B14F-4D97-AF65-F5344CB8AC3E}">
        <p14:creationId xmlns:p14="http://schemas.microsoft.com/office/powerpoint/2010/main" val="32594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6" y="592051"/>
            <a:ext cx="3159501" cy="645991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04C7B05A-0277-4849-A3C4-E2DACCDE2397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 and back, illustrated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FC7332D-BD5E-43E3-BA89-1692B2069D59}"/>
              </a:ext>
            </a:extLst>
          </p:cNvPr>
          <p:cNvGrpSpPr/>
          <p:nvPr/>
        </p:nvGrpSpPr>
        <p:grpSpPr>
          <a:xfrm>
            <a:off x="239076" y="2245710"/>
            <a:ext cx="11184573" cy="2739041"/>
            <a:chOff x="239076" y="2245710"/>
            <a:chExt cx="11184573" cy="2739041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01BEDF8-439E-4188-8DF7-27302F81A281}"/>
                </a:ext>
              </a:extLst>
            </p:cNvPr>
            <p:cNvGrpSpPr/>
            <p:nvPr/>
          </p:nvGrpSpPr>
          <p:grpSpPr>
            <a:xfrm>
              <a:off x="239076" y="2245710"/>
              <a:ext cx="5342573" cy="2739041"/>
              <a:chOff x="3064826" y="1727200"/>
              <a:chExt cx="5581891" cy="2861735"/>
            </a:xfrm>
          </p:grpSpPr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569CBFA-987A-4033-8683-DFB3BA7676F4}"/>
                  </a:ext>
                </a:extLst>
              </p:cNvPr>
              <p:cNvSpPr/>
              <p:nvPr/>
            </p:nvSpPr>
            <p:spPr>
              <a:xfrm>
                <a:off x="6032501" y="1727200"/>
                <a:ext cx="1631950" cy="2116560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1F89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E05CB35-69BA-4A4E-A1EE-D41CCA67ED59}"/>
                  </a:ext>
                </a:extLst>
              </p:cNvPr>
              <p:cNvSpPr/>
              <p:nvPr/>
            </p:nvSpPr>
            <p:spPr>
              <a:xfrm>
                <a:off x="5938321" y="2022231"/>
                <a:ext cx="1834079" cy="2068514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D66A6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C58A81FE-D6CB-4106-A890-9D2248428C92}"/>
                  </a:ext>
                </a:extLst>
              </p:cNvPr>
              <p:cNvGrpSpPr/>
              <p:nvPr/>
            </p:nvGrpSpPr>
            <p:grpSpPr>
              <a:xfrm>
                <a:off x="3064826" y="2426923"/>
                <a:ext cx="5581891" cy="2162012"/>
                <a:chOff x="2965343" y="2409988"/>
                <a:chExt cx="3487119" cy="1468993"/>
              </a:xfrm>
            </p:grpSpPr>
            <p:sp>
              <p:nvSpPr>
                <p:cNvPr id="9" name="Rechthoek 8">
                  <a:extLst>
                    <a:ext uri="{FF2B5EF4-FFF2-40B4-BE49-F238E27FC236}">
                      <a16:creationId xmlns:a16="http://schemas.microsoft.com/office/drawing/2014/main" id="{F60ABB94-66F2-4D49-AEB8-8608C7AC3889}"/>
                    </a:ext>
                  </a:extLst>
                </p:cNvPr>
                <p:cNvSpPr/>
                <p:nvPr/>
              </p:nvSpPr>
              <p:spPr>
                <a:xfrm>
                  <a:off x="2965343" y="3555389"/>
                  <a:ext cx="3487119" cy="323592"/>
                </a:xfrm>
                <a:prstGeom prst="rect">
                  <a:avLst/>
                </a:prstGeom>
                <a:solidFill>
                  <a:srgbClr val="90B4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" name="Vrije vorm: vorm 7">
                  <a:extLst>
                    <a:ext uri="{FF2B5EF4-FFF2-40B4-BE49-F238E27FC236}">
                      <a16:creationId xmlns:a16="http://schemas.microsoft.com/office/drawing/2014/main" id="{52EAC83A-C050-4663-8709-C9228C7F0D5D}"/>
                    </a:ext>
                  </a:extLst>
                </p:cNvPr>
                <p:cNvSpPr/>
                <p:nvPr/>
              </p:nvSpPr>
              <p:spPr>
                <a:xfrm>
                  <a:off x="2967989" y="2409988"/>
                  <a:ext cx="3484473" cy="1153781"/>
                </a:xfrm>
                <a:custGeom>
                  <a:avLst/>
                  <a:gdLst>
                    <a:gd name="connsiteX0" fmla="*/ 0 w 3487119"/>
                    <a:gd name="connsiteY0" fmla="*/ 1113294 h 1167074"/>
                    <a:gd name="connsiteX1" fmla="*/ 325465 w 3487119"/>
                    <a:gd name="connsiteY1" fmla="*/ 113912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304800 w 3487119"/>
                    <a:gd name="connsiteY1" fmla="*/ 107196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511444 w 3487119"/>
                    <a:gd name="connsiteY1" fmla="*/ 1020305 h 1167074"/>
                    <a:gd name="connsiteX2" fmla="*/ 718088 w 3487119"/>
                    <a:gd name="connsiteY2" fmla="*/ 700006 h 1167074"/>
                    <a:gd name="connsiteX3" fmla="*/ 976393 w 3487119"/>
                    <a:gd name="connsiteY3" fmla="*/ 421037 h 1167074"/>
                    <a:gd name="connsiteX4" fmla="*/ 1255363 w 3487119"/>
                    <a:gd name="connsiteY4" fmla="*/ 328047 h 1167074"/>
                    <a:gd name="connsiteX5" fmla="*/ 1513668 w 3487119"/>
                    <a:gd name="connsiteY5" fmla="*/ 441701 h 1167074"/>
                    <a:gd name="connsiteX6" fmla="*/ 1627322 w 3487119"/>
                    <a:gd name="connsiteY6" fmla="*/ 534691 h 1167074"/>
                    <a:gd name="connsiteX7" fmla="*/ 1766807 w 3487119"/>
                    <a:gd name="connsiteY7" fmla="*/ 534691 h 1167074"/>
                    <a:gd name="connsiteX8" fmla="*/ 2019946 w 3487119"/>
                    <a:gd name="connsiteY8" fmla="*/ 209227 h 1167074"/>
                    <a:gd name="connsiteX9" fmla="*/ 2231756 w 3487119"/>
                    <a:gd name="connsiteY9" fmla="*/ 23247 h 1167074"/>
                    <a:gd name="connsiteX10" fmla="*/ 2484895 w 3487119"/>
                    <a:gd name="connsiteY10" fmla="*/ 23247 h 1167074"/>
                    <a:gd name="connsiteX11" fmla="*/ 2650210 w 3487119"/>
                    <a:gd name="connsiteY11" fmla="*/ 209227 h 1167074"/>
                    <a:gd name="connsiteX12" fmla="*/ 2810360 w 3487119"/>
                    <a:gd name="connsiteY12" fmla="*/ 674176 h 1167074"/>
                    <a:gd name="connsiteX13" fmla="*/ 2955010 w 3487119"/>
                    <a:gd name="connsiteY13" fmla="*/ 978976 h 1167074"/>
                    <a:gd name="connsiteX14" fmla="*/ 3115160 w 3487119"/>
                    <a:gd name="connsiteY14" fmla="*/ 1139125 h 1167074"/>
                    <a:gd name="connsiteX15" fmla="*/ 3347634 w 3487119"/>
                    <a:gd name="connsiteY15" fmla="*/ 1164955 h 1167074"/>
                    <a:gd name="connsiteX16" fmla="*/ 3461288 w 3487119"/>
                    <a:gd name="connsiteY16" fmla="*/ 1164955 h 1167074"/>
                    <a:gd name="connsiteX17" fmla="*/ 3487119 w 3487119"/>
                    <a:gd name="connsiteY17" fmla="*/ 1159789 h 1167074"/>
                    <a:gd name="connsiteX0" fmla="*/ 0 w 3487119"/>
                    <a:gd name="connsiteY0" fmla="*/ 1113294 h 1165849"/>
                    <a:gd name="connsiteX1" fmla="*/ 511444 w 3487119"/>
                    <a:gd name="connsiteY1" fmla="*/ 1020305 h 1165849"/>
                    <a:gd name="connsiteX2" fmla="*/ 718088 w 3487119"/>
                    <a:gd name="connsiteY2" fmla="*/ 700006 h 1165849"/>
                    <a:gd name="connsiteX3" fmla="*/ 976393 w 3487119"/>
                    <a:gd name="connsiteY3" fmla="*/ 421037 h 1165849"/>
                    <a:gd name="connsiteX4" fmla="*/ 1255363 w 3487119"/>
                    <a:gd name="connsiteY4" fmla="*/ 328047 h 1165849"/>
                    <a:gd name="connsiteX5" fmla="*/ 1513668 w 3487119"/>
                    <a:gd name="connsiteY5" fmla="*/ 441701 h 1165849"/>
                    <a:gd name="connsiteX6" fmla="*/ 1627322 w 3487119"/>
                    <a:gd name="connsiteY6" fmla="*/ 534691 h 1165849"/>
                    <a:gd name="connsiteX7" fmla="*/ 1766807 w 3487119"/>
                    <a:gd name="connsiteY7" fmla="*/ 534691 h 1165849"/>
                    <a:gd name="connsiteX8" fmla="*/ 2019946 w 3487119"/>
                    <a:gd name="connsiteY8" fmla="*/ 209227 h 1165849"/>
                    <a:gd name="connsiteX9" fmla="*/ 2231756 w 3487119"/>
                    <a:gd name="connsiteY9" fmla="*/ 23247 h 1165849"/>
                    <a:gd name="connsiteX10" fmla="*/ 2484895 w 3487119"/>
                    <a:gd name="connsiteY10" fmla="*/ 23247 h 1165849"/>
                    <a:gd name="connsiteX11" fmla="*/ 2650210 w 3487119"/>
                    <a:gd name="connsiteY11" fmla="*/ 209227 h 1165849"/>
                    <a:gd name="connsiteX12" fmla="*/ 2810360 w 3487119"/>
                    <a:gd name="connsiteY12" fmla="*/ 674176 h 1165849"/>
                    <a:gd name="connsiteX13" fmla="*/ 2955010 w 3487119"/>
                    <a:gd name="connsiteY13" fmla="*/ 978976 h 1165849"/>
                    <a:gd name="connsiteX14" fmla="*/ 3115160 w 3487119"/>
                    <a:gd name="connsiteY14" fmla="*/ 1139125 h 1165849"/>
                    <a:gd name="connsiteX15" fmla="*/ 3347634 w 3487119"/>
                    <a:gd name="connsiteY15" fmla="*/ 1164955 h 1165849"/>
                    <a:gd name="connsiteX16" fmla="*/ 3487119 w 3487119"/>
                    <a:gd name="connsiteY16" fmla="*/ 1159789 h 1165849"/>
                    <a:gd name="connsiteX0" fmla="*/ 0 w 3487119"/>
                    <a:gd name="connsiteY0" fmla="*/ 1113294 h 1166413"/>
                    <a:gd name="connsiteX1" fmla="*/ 511444 w 3487119"/>
                    <a:gd name="connsiteY1" fmla="*/ 1020305 h 1166413"/>
                    <a:gd name="connsiteX2" fmla="*/ 718088 w 3487119"/>
                    <a:gd name="connsiteY2" fmla="*/ 700006 h 1166413"/>
                    <a:gd name="connsiteX3" fmla="*/ 976393 w 3487119"/>
                    <a:gd name="connsiteY3" fmla="*/ 421037 h 1166413"/>
                    <a:gd name="connsiteX4" fmla="*/ 1255363 w 3487119"/>
                    <a:gd name="connsiteY4" fmla="*/ 328047 h 1166413"/>
                    <a:gd name="connsiteX5" fmla="*/ 1513668 w 3487119"/>
                    <a:gd name="connsiteY5" fmla="*/ 441701 h 1166413"/>
                    <a:gd name="connsiteX6" fmla="*/ 1627322 w 3487119"/>
                    <a:gd name="connsiteY6" fmla="*/ 534691 h 1166413"/>
                    <a:gd name="connsiteX7" fmla="*/ 1766807 w 3487119"/>
                    <a:gd name="connsiteY7" fmla="*/ 534691 h 1166413"/>
                    <a:gd name="connsiteX8" fmla="*/ 2019946 w 3487119"/>
                    <a:gd name="connsiteY8" fmla="*/ 209227 h 1166413"/>
                    <a:gd name="connsiteX9" fmla="*/ 2231756 w 3487119"/>
                    <a:gd name="connsiteY9" fmla="*/ 23247 h 1166413"/>
                    <a:gd name="connsiteX10" fmla="*/ 2484895 w 3487119"/>
                    <a:gd name="connsiteY10" fmla="*/ 23247 h 1166413"/>
                    <a:gd name="connsiteX11" fmla="*/ 2650210 w 3487119"/>
                    <a:gd name="connsiteY11" fmla="*/ 209227 h 1166413"/>
                    <a:gd name="connsiteX12" fmla="*/ 2810360 w 3487119"/>
                    <a:gd name="connsiteY12" fmla="*/ 674176 h 1166413"/>
                    <a:gd name="connsiteX13" fmla="*/ 2955010 w 3487119"/>
                    <a:gd name="connsiteY13" fmla="*/ 978976 h 1166413"/>
                    <a:gd name="connsiteX14" fmla="*/ 3115160 w 3487119"/>
                    <a:gd name="connsiteY14" fmla="*/ 1139125 h 1166413"/>
                    <a:gd name="connsiteX15" fmla="*/ 3347634 w 3487119"/>
                    <a:gd name="connsiteY15" fmla="*/ 1164955 h 1166413"/>
                    <a:gd name="connsiteX16" fmla="*/ 3487119 w 3487119"/>
                    <a:gd name="connsiteY16" fmla="*/ 1123276 h 1166413"/>
                    <a:gd name="connsiteX0" fmla="*/ 0 w 3487119"/>
                    <a:gd name="connsiteY0" fmla="*/ 1113294 h 1147262"/>
                    <a:gd name="connsiteX1" fmla="*/ 511444 w 3487119"/>
                    <a:gd name="connsiteY1" fmla="*/ 1020305 h 1147262"/>
                    <a:gd name="connsiteX2" fmla="*/ 718088 w 3487119"/>
                    <a:gd name="connsiteY2" fmla="*/ 700006 h 1147262"/>
                    <a:gd name="connsiteX3" fmla="*/ 976393 w 3487119"/>
                    <a:gd name="connsiteY3" fmla="*/ 421037 h 1147262"/>
                    <a:gd name="connsiteX4" fmla="*/ 1255363 w 3487119"/>
                    <a:gd name="connsiteY4" fmla="*/ 328047 h 1147262"/>
                    <a:gd name="connsiteX5" fmla="*/ 1513668 w 3487119"/>
                    <a:gd name="connsiteY5" fmla="*/ 441701 h 1147262"/>
                    <a:gd name="connsiteX6" fmla="*/ 1627322 w 3487119"/>
                    <a:gd name="connsiteY6" fmla="*/ 534691 h 1147262"/>
                    <a:gd name="connsiteX7" fmla="*/ 1766807 w 3487119"/>
                    <a:gd name="connsiteY7" fmla="*/ 534691 h 1147262"/>
                    <a:gd name="connsiteX8" fmla="*/ 2019946 w 3487119"/>
                    <a:gd name="connsiteY8" fmla="*/ 209227 h 1147262"/>
                    <a:gd name="connsiteX9" fmla="*/ 2231756 w 3487119"/>
                    <a:gd name="connsiteY9" fmla="*/ 23247 h 1147262"/>
                    <a:gd name="connsiteX10" fmla="*/ 2484895 w 3487119"/>
                    <a:gd name="connsiteY10" fmla="*/ 23247 h 1147262"/>
                    <a:gd name="connsiteX11" fmla="*/ 2650210 w 3487119"/>
                    <a:gd name="connsiteY11" fmla="*/ 209227 h 1147262"/>
                    <a:gd name="connsiteX12" fmla="*/ 2810360 w 3487119"/>
                    <a:gd name="connsiteY12" fmla="*/ 674176 h 1147262"/>
                    <a:gd name="connsiteX13" fmla="*/ 2955010 w 3487119"/>
                    <a:gd name="connsiteY13" fmla="*/ 978976 h 1147262"/>
                    <a:gd name="connsiteX14" fmla="*/ 3115160 w 3487119"/>
                    <a:gd name="connsiteY14" fmla="*/ 1139125 h 1147262"/>
                    <a:gd name="connsiteX15" fmla="*/ 3487119 w 3487119"/>
                    <a:gd name="connsiteY15" fmla="*/ 1123276 h 1147262"/>
                    <a:gd name="connsiteX0" fmla="*/ 0 w 3487119"/>
                    <a:gd name="connsiteY0" fmla="*/ 1113294 h 1131522"/>
                    <a:gd name="connsiteX1" fmla="*/ 511444 w 3487119"/>
                    <a:gd name="connsiteY1" fmla="*/ 10203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5796"/>
                    <a:gd name="connsiteY0" fmla="*/ 1133429 h 1135556"/>
                    <a:gd name="connsiteX1" fmla="*/ 438683 w 3485796"/>
                    <a:gd name="connsiteY1" fmla="*/ 1077455 h 1135556"/>
                    <a:gd name="connsiteX2" fmla="*/ 716765 w 3485796"/>
                    <a:gd name="connsiteY2" fmla="*/ 700006 h 1135556"/>
                    <a:gd name="connsiteX3" fmla="*/ 975070 w 3485796"/>
                    <a:gd name="connsiteY3" fmla="*/ 421037 h 1135556"/>
                    <a:gd name="connsiteX4" fmla="*/ 1254040 w 3485796"/>
                    <a:gd name="connsiteY4" fmla="*/ 328047 h 1135556"/>
                    <a:gd name="connsiteX5" fmla="*/ 1512345 w 3485796"/>
                    <a:gd name="connsiteY5" fmla="*/ 441701 h 1135556"/>
                    <a:gd name="connsiteX6" fmla="*/ 1632349 w 3485796"/>
                    <a:gd name="connsiteY6" fmla="*/ 520403 h 1135556"/>
                    <a:gd name="connsiteX7" fmla="*/ 1765484 w 3485796"/>
                    <a:gd name="connsiteY7" fmla="*/ 534691 h 1135556"/>
                    <a:gd name="connsiteX8" fmla="*/ 2018623 w 3485796"/>
                    <a:gd name="connsiteY8" fmla="*/ 209227 h 1135556"/>
                    <a:gd name="connsiteX9" fmla="*/ 2230433 w 3485796"/>
                    <a:gd name="connsiteY9" fmla="*/ 23247 h 1135556"/>
                    <a:gd name="connsiteX10" fmla="*/ 2483572 w 3485796"/>
                    <a:gd name="connsiteY10" fmla="*/ 23247 h 1135556"/>
                    <a:gd name="connsiteX11" fmla="*/ 2648887 w 3485796"/>
                    <a:gd name="connsiteY11" fmla="*/ 209227 h 1135556"/>
                    <a:gd name="connsiteX12" fmla="*/ 2809037 w 3485796"/>
                    <a:gd name="connsiteY12" fmla="*/ 674176 h 1135556"/>
                    <a:gd name="connsiteX13" fmla="*/ 2953687 w 3485796"/>
                    <a:gd name="connsiteY13" fmla="*/ 978976 h 1135556"/>
                    <a:gd name="connsiteX14" fmla="*/ 3156699 w 3485796"/>
                    <a:gd name="connsiteY14" fmla="*/ 1118487 h 1135556"/>
                    <a:gd name="connsiteX15" fmla="*/ 3485796 w 3485796"/>
                    <a:gd name="connsiteY15" fmla="*/ 1123276 h 1135556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78976 h 1153781"/>
                    <a:gd name="connsiteX14" fmla="*/ 3155376 w 3484473"/>
                    <a:gd name="connsiteY14" fmla="*/ 1118487 h 1153781"/>
                    <a:gd name="connsiteX15" fmla="*/ 3484473 w 3484473"/>
                    <a:gd name="connsiteY15" fmla="*/ 1123276 h 1153781"/>
                    <a:gd name="connsiteX0" fmla="*/ 0 w 3479184"/>
                    <a:gd name="connsiteY0" fmla="*/ 1153564 h 1169620"/>
                    <a:gd name="connsiteX1" fmla="*/ 437360 w 3479184"/>
                    <a:gd name="connsiteY1" fmla="*/ 1077455 h 1169620"/>
                    <a:gd name="connsiteX2" fmla="*/ 715442 w 3479184"/>
                    <a:gd name="connsiteY2" fmla="*/ 700006 h 1169620"/>
                    <a:gd name="connsiteX3" fmla="*/ 973747 w 3479184"/>
                    <a:gd name="connsiteY3" fmla="*/ 421037 h 1169620"/>
                    <a:gd name="connsiteX4" fmla="*/ 1252717 w 3479184"/>
                    <a:gd name="connsiteY4" fmla="*/ 328047 h 1169620"/>
                    <a:gd name="connsiteX5" fmla="*/ 1511022 w 3479184"/>
                    <a:gd name="connsiteY5" fmla="*/ 441701 h 1169620"/>
                    <a:gd name="connsiteX6" fmla="*/ 1631026 w 3479184"/>
                    <a:gd name="connsiteY6" fmla="*/ 520403 h 1169620"/>
                    <a:gd name="connsiteX7" fmla="*/ 1764161 w 3479184"/>
                    <a:gd name="connsiteY7" fmla="*/ 534691 h 1169620"/>
                    <a:gd name="connsiteX8" fmla="*/ 2017300 w 3479184"/>
                    <a:gd name="connsiteY8" fmla="*/ 209227 h 1169620"/>
                    <a:gd name="connsiteX9" fmla="*/ 2229110 w 3479184"/>
                    <a:gd name="connsiteY9" fmla="*/ 23247 h 1169620"/>
                    <a:gd name="connsiteX10" fmla="*/ 2482249 w 3479184"/>
                    <a:gd name="connsiteY10" fmla="*/ 23247 h 1169620"/>
                    <a:gd name="connsiteX11" fmla="*/ 2647564 w 3479184"/>
                    <a:gd name="connsiteY11" fmla="*/ 209227 h 1169620"/>
                    <a:gd name="connsiteX12" fmla="*/ 2807714 w 3479184"/>
                    <a:gd name="connsiteY12" fmla="*/ 674176 h 1169620"/>
                    <a:gd name="connsiteX13" fmla="*/ 2952364 w 3479184"/>
                    <a:gd name="connsiteY13" fmla="*/ 978976 h 1169620"/>
                    <a:gd name="connsiteX14" fmla="*/ 3155376 w 3479184"/>
                    <a:gd name="connsiteY14" fmla="*/ 1118487 h 1169620"/>
                    <a:gd name="connsiteX15" fmla="*/ 3479184 w 3479184"/>
                    <a:gd name="connsiteY15" fmla="*/ 1169298 h 1169620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5376 w 3479184"/>
                    <a:gd name="connsiteY14" fmla="*/ 1118487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53089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53089 h 1153781"/>
                    <a:gd name="connsiteX14" fmla="*/ 3150087 w 3484473"/>
                    <a:gd name="connsiteY14" fmla="*/ 1099791 h 1153781"/>
                    <a:gd name="connsiteX15" fmla="*/ 3484473 w 3484473"/>
                    <a:gd name="connsiteY15" fmla="*/ 1149164 h 115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84473" h="1153781">
                      <a:moveTo>
                        <a:pt x="0" y="1153564"/>
                      </a:moveTo>
                      <a:cubicBezTo>
                        <a:pt x="120838" y="1154828"/>
                        <a:pt x="318120" y="1153048"/>
                        <a:pt x="437360" y="1077455"/>
                      </a:cubicBezTo>
                      <a:cubicBezTo>
                        <a:pt x="556600" y="1001862"/>
                        <a:pt x="626044" y="809409"/>
                        <a:pt x="715442" y="700006"/>
                      </a:cubicBezTo>
                      <a:cubicBezTo>
                        <a:pt x="804840" y="590603"/>
                        <a:pt x="884201" y="483030"/>
                        <a:pt x="973747" y="421037"/>
                      </a:cubicBezTo>
                      <a:cubicBezTo>
                        <a:pt x="1063293" y="359044"/>
                        <a:pt x="1163171" y="324603"/>
                        <a:pt x="1252717" y="328047"/>
                      </a:cubicBezTo>
                      <a:cubicBezTo>
                        <a:pt x="1342263" y="331491"/>
                        <a:pt x="1447971" y="409642"/>
                        <a:pt x="1511022" y="441701"/>
                      </a:cubicBezTo>
                      <a:cubicBezTo>
                        <a:pt x="1574073" y="473760"/>
                        <a:pt x="1587249" y="498556"/>
                        <a:pt x="1631026" y="520403"/>
                      </a:cubicBezTo>
                      <a:cubicBezTo>
                        <a:pt x="1674803" y="542250"/>
                        <a:pt x="1699782" y="586554"/>
                        <a:pt x="1764161" y="534691"/>
                      </a:cubicBezTo>
                      <a:cubicBezTo>
                        <a:pt x="1828540" y="482828"/>
                        <a:pt x="1939809" y="294468"/>
                        <a:pt x="2017300" y="209227"/>
                      </a:cubicBezTo>
                      <a:cubicBezTo>
                        <a:pt x="2094791" y="123986"/>
                        <a:pt x="2151619" y="54244"/>
                        <a:pt x="2229110" y="23247"/>
                      </a:cubicBezTo>
                      <a:cubicBezTo>
                        <a:pt x="2306602" y="-7750"/>
                        <a:pt x="2412507" y="-7750"/>
                        <a:pt x="2482249" y="23247"/>
                      </a:cubicBezTo>
                      <a:cubicBezTo>
                        <a:pt x="2551991" y="54244"/>
                        <a:pt x="2593320" y="100739"/>
                        <a:pt x="2647564" y="209227"/>
                      </a:cubicBezTo>
                      <a:cubicBezTo>
                        <a:pt x="2701808" y="317715"/>
                        <a:pt x="2756914" y="550199"/>
                        <a:pt x="2807714" y="674176"/>
                      </a:cubicBezTo>
                      <a:cubicBezTo>
                        <a:pt x="2858514" y="798153"/>
                        <a:pt x="2895302" y="882153"/>
                        <a:pt x="2952364" y="953089"/>
                      </a:cubicBezTo>
                      <a:cubicBezTo>
                        <a:pt x="3009426" y="1024025"/>
                        <a:pt x="3061402" y="1067112"/>
                        <a:pt x="3150087" y="1099791"/>
                      </a:cubicBezTo>
                      <a:cubicBezTo>
                        <a:pt x="3238772" y="1132470"/>
                        <a:pt x="3406982" y="1152466"/>
                        <a:pt x="3484473" y="1149164"/>
                      </a:cubicBezTo>
                    </a:path>
                  </a:pathLst>
                </a:custGeom>
                <a:solidFill>
                  <a:srgbClr val="90B4D2"/>
                </a:solidFill>
                <a:ln w="38100">
                  <a:solidFill>
                    <a:srgbClr val="367A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9035935" y="2945605"/>
              <a:ext cx="1878371" cy="150447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8295904" y="2893936"/>
              <a:ext cx="2141922" cy="108509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6081076" y="2913658"/>
              <a:ext cx="5342573" cy="2069317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5" name="Tekstballon: rechthoek met afgeronde hoeken 24">
              <a:extLst>
                <a:ext uri="{FF2B5EF4-FFF2-40B4-BE49-F238E27FC236}">
                  <a16:creationId xmlns:a16="http://schemas.microsoft.com/office/drawing/2014/main" id="{024AB121-144F-4CF3-A634-5775C42A40C8}"/>
                </a:ext>
              </a:extLst>
            </p:cNvPr>
            <p:cNvSpPr/>
            <p:nvPr/>
          </p:nvSpPr>
          <p:spPr>
            <a:xfrm>
              <a:off x="1809716" y="4284929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7" name="Tekstballon: rechthoek met afgeronde hoeken 26">
              <a:extLst>
                <a:ext uri="{FF2B5EF4-FFF2-40B4-BE49-F238E27FC236}">
                  <a16:creationId xmlns:a16="http://schemas.microsoft.com/office/drawing/2014/main" id="{E8853CAB-B5DE-4B9A-8C8D-FF24760A29B6}"/>
                </a:ext>
              </a:extLst>
            </p:cNvPr>
            <p:cNvSpPr/>
            <p:nvPr/>
          </p:nvSpPr>
          <p:spPr>
            <a:xfrm>
              <a:off x="7727417" y="4322382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8" name="Pijl: omhoog 27">
              <a:extLst>
                <a:ext uri="{FF2B5EF4-FFF2-40B4-BE49-F238E27FC236}">
                  <a16:creationId xmlns:a16="http://schemas.microsoft.com/office/drawing/2014/main" id="{7C0E0545-2B29-48EA-943E-F0698BC10FC5}"/>
                </a:ext>
              </a:extLst>
            </p:cNvPr>
            <p:cNvSpPr/>
            <p:nvPr/>
          </p:nvSpPr>
          <p:spPr>
            <a:xfrm rot="5400000">
              <a:off x="5511955" y="3325088"/>
              <a:ext cx="781619" cy="1120904"/>
            </a:xfrm>
            <a:prstGeom prst="upArrow">
              <a:avLst>
                <a:gd name="adj1" fmla="val 50000"/>
                <a:gd name="adj2" fmla="val 4743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1" name="Tekstballon: rechthoek met afgeronde hoeken 30">
              <a:extLst>
                <a:ext uri="{FF2B5EF4-FFF2-40B4-BE49-F238E27FC236}">
                  <a16:creationId xmlns:a16="http://schemas.microsoft.com/office/drawing/2014/main" id="{FA962BF5-D2F6-42DF-A339-38ED915CA18F}"/>
                </a:ext>
              </a:extLst>
            </p:cNvPr>
            <p:cNvSpPr/>
            <p:nvPr/>
          </p:nvSpPr>
          <p:spPr>
            <a:xfrm>
              <a:off x="4470472" y="2882864"/>
              <a:ext cx="1454003" cy="359296"/>
            </a:xfrm>
            <a:prstGeom prst="wedgeRoundRectCallout">
              <a:avLst>
                <a:gd name="adj1" fmla="val -65173"/>
                <a:gd name="adj2" fmla="val -11474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Heat pumps</a:t>
              </a:r>
            </a:p>
          </p:txBody>
        </p:sp>
        <p:sp>
          <p:nvSpPr>
            <p:cNvPr id="32" name="Tekstballon: rechthoek met afgeronde hoeken 31">
              <a:extLst>
                <a:ext uri="{FF2B5EF4-FFF2-40B4-BE49-F238E27FC236}">
                  <a16:creationId xmlns:a16="http://schemas.microsoft.com/office/drawing/2014/main" id="{C1C3705F-8422-4315-B048-3606B6489F0D}"/>
                </a:ext>
              </a:extLst>
            </p:cNvPr>
            <p:cNvSpPr/>
            <p:nvPr/>
          </p:nvSpPr>
          <p:spPr>
            <a:xfrm>
              <a:off x="4266132" y="2334356"/>
              <a:ext cx="1794203" cy="359296"/>
            </a:xfrm>
            <a:prstGeom prst="wedgeRoundRectCallout">
              <a:avLst>
                <a:gd name="adj1" fmla="val -62361"/>
                <a:gd name="adj2" fmla="val -663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Electric vehicles</a:t>
              </a:r>
            </a:p>
          </p:txBody>
        </p:sp>
        <p:sp>
          <p:nvSpPr>
            <p:cNvPr id="33" name="Tekstballon: rechthoek met afgeronde hoeken 32">
              <a:extLst>
                <a:ext uri="{FF2B5EF4-FFF2-40B4-BE49-F238E27FC236}">
                  <a16:creationId xmlns:a16="http://schemas.microsoft.com/office/drawing/2014/main" id="{16CE558D-287C-40F4-AACE-08CE0E3C3905}"/>
                </a:ext>
              </a:extLst>
            </p:cNvPr>
            <p:cNvSpPr/>
            <p:nvPr/>
          </p:nvSpPr>
          <p:spPr>
            <a:xfrm>
              <a:off x="9534487" y="2265399"/>
              <a:ext cx="1713226" cy="42787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foreshift</a:t>
              </a:r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" name="Tekstballon: rechthoek met afgeronde hoeken 33">
              <a:extLst>
                <a:ext uri="{FF2B5EF4-FFF2-40B4-BE49-F238E27FC236}">
                  <a16:creationId xmlns:a16="http://schemas.microsoft.com/office/drawing/2014/main" id="{9DE38D3F-15A5-4EC9-A05A-5474EDF501D8}"/>
                </a:ext>
              </a:extLst>
            </p:cNvPr>
            <p:cNvSpPr/>
            <p:nvPr/>
          </p:nvSpPr>
          <p:spPr>
            <a:xfrm>
              <a:off x="8014630" y="2282305"/>
              <a:ext cx="1713226" cy="35929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backshift</a:t>
              </a:r>
            </a:p>
          </p:txBody>
        </p:sp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2CE68783-DD16-4A5A-ABB1-A0968D537781}"/>
                </a:ext>
              </a:extLst>
            </p:cNvPr>
            <p:cNvSpPr/>
            <p:nvPr/>
          </p:nvSpPr>
          <p:spPr>
            <a:xfrm rot="18825778" flipH="1" flipV="1">
              <a:off x="8409931" y="2619477"/>
              <a:ext cx="927867" cy="602982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46184B7A-3B56-483D-AC7C-67FD483901B7}"/>
                </a:ext>
              </a:extLst>
            </p:cNvPr>
            <p:cNvSpPr/>
            <p:nvPr/>
          </p:nvSpPr>
          <p:spPr>
            <a:xfrm rot="3013005" flipV="1">
              <a:off x="9870608" y="2674445"/>
              <a:ext cx="1037793" cy="595241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373E0B91-4CE5-463C-AE42-A76C259C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1521997"/>
            <a:ext cx="2835758" cy="5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359F4B9-6DA2-418F-A46F-1785291A4610}"/>
              </a:ext>
            </a:extLst>
          </p:cNvPr>
          <p:cNvGrpSpPr/>
          <p:nvPr/>
        </p:nvGrpSpPr>
        <p:grpSpPr>
          <a:xfrm>
            <a:off x="3403162" y="1741775"/>
            <a:ext cx="6514014" cy="4353363"/>
            <a:chOff x="3403162" y="1741775"/>
            <a:chExt cx="6514014" cy="4353363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09FC886-26D6-48E1-ACA9-B4F980E3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8041" y="4625396"/>
              <a:ext cx="1220964" cy="1032156"/>
            </a:xfrm>
            <a:prstGeom prst="rect">
              <a:avLst/>
            </a:prstGeom>
          </p:spPr>
        </p:pic>
        <p:sp>
          <p:nvSpPr>
            <p:cNvPr id="60" name="Pijl: omhoog 59">
              <a:extLst>
                <a:ext uri="{FF2B5EF4-FFF2-40B4-BE49-F238E27FC236}">
                  <a16:creationId xmlns:a16="http://schemas.microsoft.com/office/drawing/2014/main" id="{61E54199-3884-4C03-81CB-FE59C33C12B9}"/>
                </a:ext>
              </a:extLst>
            </p:cNvPr>
            <p:cNvSpPr/>
            <p:nvPr/>
          </p:nvSpPr>
          <p:spPr>
            <a:xfrm rot="10800000">
              <a:off x="6500446" y="3336919"/>
              <a:ext cx="481002" cy="1149650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1" name="Pijl: gebogen 60">
              <a:extLst>
                <a:ext uri="{FF2B5EF4-FFF2-40B4-BE49-F238E27FC236}">
                  <a16:creationId xmlns:a16="http://schemas.microsoft.com/office/drawing/2014/main" id="{08BB6C7D-4076-4E77-8AD7-1A03523C6DD5}"/>
                </a:ext>
              </a:extLst>
            </p:cNvPr>
            <p:cNvSpPr/>
            <p:nvPr/>
          </p:nvSpPr>
          <p:spPr>
            <a:xfrm rot="16200000" flipH="1" flipV="1">
              <a:off x="4877068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403162" y="1741775"/>
              <a:ext cx="1374591" cy="1456317"/>
              <a:chOff x="2941269" y="1620139"/>
              <a:chExt cx="1374591" cy="1456317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79343" y="1620139"/>
                <a:ext cx="581025" cy="1028700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790365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consumption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6014414" y="1780242"/>
              <a:ext cx="1374591" cy="1417850"/>
              <a:chOff x="5886952" y="1780242"/>
              <a:chExt cx="1374591" cy="141785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96000" y="1780242"/>
                <a:ext cx="962250" cy="999741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912001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8832314" y="2023697"/>
              <a:ext cx="1084862" cy="1174395"/>
              <a:chOff x="9311589" y="2353874"/>
              <a:chExt cx="1084862" cy="1174395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11589" y="2353874"/>
                <a:ext cx="1084862" cy="722582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311589" y="3242178"/>
                <a:ext cx="1084862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sp>
          <p:nvSpPr>
            <p:cNvPr id="70" name="Pijl: gebogen 69">
              <a:extLst>
                <a:ext uri="{FF2B5EF4-FFF2-40B4-BE49-F238E27FC236}">
                  <a16:creationId xmlns:a16="http://schemas.microsoft.com/office/drawing/2014/main" id="{851D5282-4385-4A98-BA9E-A379A9E0F812}"/>
                </a:ext>
              </a:extLst>
            </p:cNvPr>
            <p:cNvSpPr/>
            <p:nvPr/>
          </p:nvSpPr>
          <p:spPr>
            <a:xfrm rot="5400000" flipV="1">
              <a:off x="7133002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1" name="Rechthoek: afgeronde hoeken 70">
              <a:extLst>
                <a:ext uri="{FF2B5EF4-FFF2-40B4-BE49-F238E27FC236}">
                  <a16:creationId xmlns:a16="http://schemas.microsoft.com/office/drawing/2014/main" id="{6BF2A7C1-27D4-43B4-AB0E-5B1AC3142BBD}"/>
                </a:ext>
              </a:extLst>
            </p:cNvPr>
            <p:cNvSpPr/>
            <p:nvPr/>
          </p:nvSpPr>
          <p:spPr>
            <a:xfrm>
              <a:off x="5813368" y="5809047"/>
              <a:ext cx="1695796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fitting formula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21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2E1FCF74-C573-4F45-A6E8-C4A56C898F94}"/>
              </a:ext>
            </a:extLst>
          </p:cNvPr>
          <p:cNvGrpSpPr/>
          <p:nvPr/>
        </p:nvGrpSpPr>
        <p:grpSpPr>
          <a:xfrm>
            <a:off x="324167" y="2008160"/>
            <a:ext cx="10798262" cy="4514620"/>
            <a:chOff x="324167" y="2008160"/>
            <a:chExt cx="10798262" cy="45146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066D7-F317-417C-94EC-166454E93184}"/>
                </a:ext>
              </a:extLst>
            </p:cNvPr>
            <p:cNvGrpSpPr/>
            <p:nvPr/>
          </p:nvGrpSpPr>
          <p:grpSpPr>
            <a:xfrm>
              <a:off x="2990275" y="2008160"/>
              <a:ext cx="5573325" cy="4514620"/>
              <a:chOff x="647255" y="1715843"/>
              <a:chExt cx="5378827" cy="4514620"/>
            </a:xfrm>
          </p:grpSpPr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C70B15AE-5B7E-43B6-864F-B66E564FF14D}"/>
                  </a:ext>
                </a:extLst>
              </p:cNvPr>
              <p:cNvSpPr/>
              <p:nvPr/>
            </p:nvSpPr>
            <p:spPr>
              <a:xfrm rot="16200000">
                <a:off x="1784978" y="618170"/>
                <a:ext cx="3103982" cy="5299329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A3C156D4-66FF-4F6D-A840-972E1D235191}"/>
                  </a:ext>
                </a:extLst>
              </p:cNvPr>
              <p:cNvSpPr/>
              <p:nvPr/>
            </p:nvSpPr>
            <p:spPr>
              <a:xfrm rot="16200000">
                <a:off x="1886184" y="1993744"/>
                <a:ext cx="2900972" cy="5378825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85142759-5F11-4877-BA79-556A0F6DF6CF}"/>
                  </a:ext>
                </a:extLst>
              </p:cNvPr>
              <p:cNvSpPr/>
              <p:nvPr/>
            </p:nvSpPr>
            <p:spPr>
              <a:xfrm rot="16200000">
                <a:off x="2312802" y="2517184"/>
                <a:ext cx="2047732" cy="5378825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3C718739-F34A-4BC6-9161-1E0E9FB082F4}"/>
                  </a:ext>
                </a:extLst>
              </p:cNvPr>
              <p:cNvSpPr/>
              <p:nvPr/>
            </p:nvSpPr>
            <p:spPr>
              <a:xfrm rot="16200000">
                <a:off x="2792516" y="2996897"/>
                <a:ext cx="1088305" cy="5378825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kstballon: rechthoek met afgeronde hoeken 24">
                <a:extLst>
                  <a:ext uri="{FF2B5EF4-FFF2-40B4-BE49-F238E27FC236}">
                    <a16:creationId xmlns:a16="http://schemas.microsoft.com/office/drawing/2014/main" id="{60DD5D61-D5D1-4061-9F0E-0283963DEDE2}"/>
                  </a:ext>
                </a:extLst>
              </p:cNvPr>
              <p:cNvSpPr/>
              <p:nvPr/>
            </p:nvSpPr>
            <p:spPr>
              <a:xfrm>
                <a:off x="2309947" y="545213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C ++ algorithms</a:t>
                </a:r>
              </a:p>
            </p:txBody>
          </p:sp>
          <p:sp>
            <p:nvSpPr>
              <p:cNvPr id="9" name="Tekstballon: rechthoek met afgeronde hoeken 24">
                <a:extLst>
                  <a:ext uri="{FF2B5EF4-FFF2-40B4-BE49-F238E27FC236}">
                    <a16:creationId xmlns:a16="http://schemas.microsoft.com/office/drawing/2014/main" id="{A6814409-50B9-4FBB-9793-8E8AF0AF1873}"/>
                  </a:ext>
                </a:extLst>
              </p:cNvPr>
              <p:cNvSpPr/>
              <p:nvPr/>
            </p:nvSpPr>
            <p:spPr>
              <a:xfrm>
                <a:off x="2225658" y="4428375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</a:t>
                </a:r>
                <a:r>
                  <a:rPr lang="en-US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functions</a:t>
                </a:r>
                <a:endParaRPr lang="en-US" dirty="0">
                  <a:solidFill>
                    <a:schemeClr val="bg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0" name="Tekstballon: rechthoek met afgeronde hoeken 24">
                <a:extLst>
                  <a:ext uri="{FF2B5EF4-FFF2-40B4-BE49-F238E27FC236}">
                    <a16:creationId xmlns:a16="http://schemas.microsoft.com/office/drawing/2014/main" id="{DC199A4A-E0A0-4D17-9C05-8E56209BACBF}"/>
                  </a:ext>
                </a:extLst>
              </p:cNvPr>
              <p:cNvSpPr/>
              <p:nvPr/>
            </p:nvSpPr>
            <p:spPr>
              <a:xfrm>
                <a:off x="2225658" y="351679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R6 classes and methods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C89D26-35BA-4AEE-9833-0EC5AE881921}"/>
                  </a:ext>
                </a:extLst>
              </p:cNvPr>
              <p:cNvCxnSpPr>
                <a:cxnSpLocks/>
                <a:stCxn id="12" idx="3"/>
                <a:endCxn id="6" idx="3"/>
              </p:cNvCxnSpPr>
              <p:nvPr/>
            </p:nvCxnSpPr>
            <p:spPr>
              <a:xfrm flipH="1">
                <a:off x="3336671" y="1715843"/>
                <a:ext cx="299" cy="151682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Tekstballon: rechthoek met afgeronde hoeken 24">
                <a:extLst>
                  <a:ext uri="{FF2B5EF4-FFF2-40B4-BE49-F238E27FC236}">
                    <a16:creationId xmlns:a16="http://schemas.microsoft.com/office/drawing/2014/main" id="{9EA6B4E1-10AF-46E0-94F6-D58C396AFA0B}"/>
                  </a:ext>
                </a:extLst>
              </p:cNvPr>
              <p:cNvSpPr/>
              <p:nvPr/>
            </p:nvSpPr>
            <p:spPr>
              <a:xfrm>
                <a:off x="1190182" y="2201565"/>
                <a:ext cx="2138979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Visualization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and dahsboarding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Tekstballon: rechthoek met afgeronde hoeken 24">
                <a:extLst>
                  <a:ext uri="{FF2B5EF4-FFF2-40B4-BE49-F238E27FC236}">
                    <a16:creationId xmlns:a16="http://schemas.microsoft.com/office/drawing/2014/main" id="{66F1FBD5-C4AF-4E7E-9870-5039CE03B51D}"/>
                  </a:ext>
                </a:extLst>
              </p:cNvPr>
              <p:cNvSpPr/>
              <p:nvPr/>
            </p:nvSpPr>
            <p:spPr>
              <a:xfrm>
                <a:off x="3398266" y="2233183"/>
                <a:ext cx="2141921" cy="834179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APIs and  Integration with web infrastructure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FFCCC444-48E3-42FD-8A8F-01B92EB259F1}"/>
                  </a:ext>
                </a:extLst>
              </p:cNvPr>
              <p:cNvSpPr/>
              <p:nvPr/>
            </p:nvSpPr>
            <p:spPr>
              <a:xfrm rot="16200000">
                <a:off x="4478335" y="3795039"/>
                <a:ext cx="1186509" cy="413305"/>
              </a:xfrm>
              <a:prstGeom prst="right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kstballon: rechthoek met afgeronde hoeken 24">
                <a:extLst>
                  <a:ext uri="{FF2B5EF4-FFF2-40B4-BE49-F238E27FC236}">
                    <a16:creationId xmlns:a16="http://schemas.microsoft.com/office/drawing/2014/main" id="{4B1164A3-9832-4D00-9D1E-0377DEE2AE1A}"/>
                  </a:ext>
                </a:extLst>
              </p:cNvPr>
              <p:cNvSpPr/>
              <p:nvPr/>
            </p:nvSpPr>
            <p:spPr>
              <a:xfrm>
                <a:off x="1808705" y="2753686"/>
                <a:ext cx="1120434" cy="429520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eflows.viz</a:t>
                </a:r>
              </a:p>
            </p:txBody>
          </p:sp>
        </p:grpSp>
        <p:sp>
          <p:nvSpPr>
            <p:cNvPr id="28" name="Tekstballon: rechthoek met afgeronde hoeken 25">
              <a:extLst>
                <a:ext uri="{FF2B5EF4-FFF2-40B4-BE49-F238E27FC236}">
                  <a16:creationId xmlns:a16="http://schemas.microsoft.com/office/drawing/2014/main" id="{BC1C4AD1-E8A1-4FD3-ADA6-8F5CD643BBD8}"/>
                </a:ext>
              </a:extLst>
            </p:cNvPr>
            <p:cNvSpPr/>
            <p:nvPr/>
          </p:nvSpPr>
          <p:spPr>
            <a:xfrm>
              <a:off x="324168" y="5744451"/>
              <a:ext cx="2319279" cy="687079"/>
            </a:xfrm>
            <a:prstGeom prst="wedgeRoundRectCallout">
              <a:avLst>
                <a:gd name="adj1" fmla="val 72670"/>
                <a:gd name="adj2" fmla="val -1014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C++ core, for performance</a:t>
              </a:r>
            </a:p>
          </p:txBody>
        </p:sp>
        <p:sp>
          <p:nvSpPr>
            <p:cNvPr id="29" name="Tekstballon: rechthoek met afgeronde hoeken 25">
              <a:extLst>
                <a:ext uri="{FF2B5EF4-FFF2-40B4-BE49-F238E27FC236}">
                  <a16:creationId xmlns:a16="http://schemas.microsoft.com/office/drawing/2014/main" id="{C3F63ECC-F3C9-41E0-A2B8-0BBBEFB90B10}"/>
                </a:ext>
              </a:extLst>
            </p:cNvPr>
            <p:cNvSpPr/>
            <p:nvPr/>
          </p:nvSpPr>
          <p:spPr>
            <a:xfrm>
              <a:off x="8803150" y="4975473"/>
              <a:ext cx="2319279" cy="687080"/>
            </a:xfrm>
            <a:prstGeom prst="wedgeRoundRectCallout">
              <a:avLst>
                <a:gd name="adj1" fmla="val -76588"/>
                <a:gd name="adj2" fmla="val -77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Exposed R functions  wrapping C++</a:t>
              </a:r>
            </a:p>
          </p:txBody>
        </p:sp>
        <p:sp>
          <p:nvSpPr>
            <p:cNvPr id="30" name="Tekstballon: rechthoek met afgeronde hoeken 25">
              <a:extLst>
                <a:ext uri="{FF2B5EF4-FFF2-40B4-BE49-F238E27FC236}">
                  <a16:creationId xmlns:a16="http://schemas.microsoft.com/office/drawing/2014/main" id="{E59A6F10-1626-4B12-8478-BEBEC8E5D5FE}"/>
                </a:ext>
              </a:extLst>
            </p:cNvPr>
            <p:cNvSpPr/>
            <p:nvPr/>
          </p:nvSpPr>
          <p:spPr>
            <a:xfrm>
              <a:off x="324168" y="3984567"/>
              <a:ext cx="2319279" cy="1263535"/>
            </a:xfrm>
            <a:prstGeom prst="wedgeRoundRectCallout">
              <a:avLst>
                <a:gd name="adj1" fmla="val 74674"/>
                <a:gd name="adj2" fmla="val 2385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Object-oriented approach to arrange and manipulate data in an standardized way </a:t>
              </a:r>
            </a:p>
          </p:txBody>
        </p:sp>
        <p:sp>
          <p:nvSpPr>
            <p:cNvPr id="31" name="Tekstballon: rechthoek met afgeronde hoeken 25">
              <a:extLst>
                <a:ext uri="{FF2B5EF4-FFF2-40B4-BE49-F238E27FC236}">
                  <a16:creationId xmlns:a16="http://schemas.microsoft.com/office/drawing/2014/main" id="{70C9176D-5DE5-4D96-BA2F-BFE7948197DB}"/>
                </a:ext>
              </a:extLst>
            </p:cNvPr>
            <p:cNvSpPr/>
            <p:nvPr/>
          </p:nvSpPr>
          <p:spPr>
            <a:xfrm>
              <a:off x="8803150" y="2214852"/>
              <a:ext cx="2319279" cy="1485901"/>
            </a:xfrm>
            <a:prstGeom prst="wedgeRoundRectCallout">
              <a:avLst>
                <a:gd name="adj1" fmla="val -78818"/>
                <a:gd name="adj2" fmla="val -299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The exposed part of the package (functions and classes) allow web integration through HTTP APIs</a:t>
              </a:r>
            </a:p>
          </p:txBody>
        </p:sp>
        <p:sp>
          <p:nvSpPr>
            <p:cNvPr id="32" name="Tekstballon: rechthoek met afgeronde hoeken 25">
              <a:extLst>
                <a:ext uri="{FF2B5EF4-FFF2-40B4-BE49-F238E27FC236}">
                  <a16:creationId xmlns:a16="http://schemas.microsoft.com/office/drawing/2014/main" id="{E8EC9E56-E7B6-4605-9E7B-8A1BA6ABEE4C}"/>
                </a:ext>
              </a:extLst>
            </p:cNvPr>
            <p:cNvSpPr/>
            <p:nvPr/>
          </p:nvSpPr>
          <p:spPr>
            <a:xfrm>
              <a:off x="324167" y="2322022"/>
              <a:ext cx="2319279" cy="1212772"/>
            </a:xfrm>
            <a:prstGeom prst="wedgeRoundRectCallout">
              <a:avLst>
                <a:gd name="adj1" fmla="val 77993"/>
                <a:gd name="adj2" fmla="val -199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Other packages can generate visualizations ready to use with the shiny framework</a:t>
              </a:r>
            </a:p>
          </p:txBody>
        </p:sp>
      </p:grpSp>
      <p:sp>
        <p:nvSpPr>
          <p:cNvPr id="21" name="Rechthoek 20">
            <a:extLst>
              <a:ext uri="{FF2B5EF4-FFF2-40B4-BE49-F238E27FC236}">
                <a16:creationId xmlns:a16="http://schemas.microsoft.com/office/drawing/2014/main" id="{D834B614-741C-4386-AC70-FBC75A3F6F83}"/>
              </a:ext>
            </a:extLst>
          </p:cNvPr>
          <p:cNvSpPr/>
          <p:nvPr/>
        </p:nvSpPr>
        <p:spPr>
          <a:xfrm>
            <a:off x="2537072" y="126274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86" y="1086120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3149823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6118090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</TotalTime>
  <Words>633</Words>
  <Application>Microsoft Office PowerPoint</Application>
  <PresentationFormat>Breedbeeld</PresentationFormat>
  <Paragraphs>128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76</cp:revision>
  <dcterms:created xsi:type="dcterms:W3CDTF">2018-03-09T16:43:59Z</dcterms:created>
  <dcterms:modified xsi:type="dcterms:W3CDTF">2018-11-21T12:57:37Z</dcterms:modified>
</cp:coreProperties>
</file>