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9" r:id="rId4"/>
    <p:sldId id="273" r:id="rId5"/>
    <p:sldId id="265" r:id="rId6"/>
    <p:sldId id="274" r:id="rId7"/>
    <p:sldId id="275" r:id="rId8"/>
    <p:sldId id="266" r:id="rId9"/>
    <p:sldId id="268" r:id="rId10"/>
    <p:sldId id="269" r:id="rId11"/>
    <p:sldId id="267" r:id="rId12"/>
    <p:sldId id="257" r:id="rId13"/>
    <p:sldId id="272" r:id="rId14"/>
    <p:sldId id="276" r:id="rId15"/>
    <p:sldId id="262" r:id="rId16"/>
    <p:sldId id="263" r:id="rId17"/>
    <p:sldId id="260" r:id="rId18"/>
    <p:sldId id="277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C8C1CF54-6C5B-42D8-AAB9-CF4B6064F132}">
          <p14:sldIdLst>
            <p14:sldId id="270"/>
            <p14:sldId id="271"/>
            <p14:sldId id="259"/>
            <p14:sldId id="273"/>
            <p14:sldId id="265"/>
          </p14:sldIdLst>
        </p14:section>
        <p14:section name="fitting curve" id="{E37A4D50-1D68-416A-A1AB-A68F47444949}">
          <p14:sldIdLst>
            <p14:sldId id="274"/>
            <p14:sldId id="275"/>
          </p14:sldIdLst>
        </p14:section>
        <p14:section name="Principles" id="{5B70542D-0864-4511-849B-3260EAAE84D0}">
          <p14:sldIdLst>
            <p14:sldId id="266"/>
            <p14:sldId id="268"/>
            <p14:sldId id="269"/>
          </p14:sldIdLst>
        </p14:section>
        <p14:section name="distribute" id="{D785152C-1FEE-4B1C-A119-950820F4891F}">
          <p14:sldIdLst>
            <p14:sldId id="267"/>
          </p14:sldIdLst>
        </p14:section>
        <p14:section name="foreshift" id="{105557A5-3F18-491E-9FC9-54BAD336D97D}">
          <p14:sldIdLst>
            <p14:sldId id="257"/>
            <p14:sldId id="272"/>
            <p14:sldId id="276"/>
            <p14:sldId id="262"/>
            <p14:sldId id="263"/>
            <p14:sldId id="260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66"/>
    <a:srgbClr val="B2B2B2"/>
    <a:srgbClr val="90B4D2"/>
    <a:srgbClr val="767171"/>
    <a:srgbClr val="D9D9D9"/>
    <a:srgbClr val="026602"/>
    <a:srgbClr val="D66A61"/>
    <a:srgbClr val="1F891B"/>
    <a:srgbClr val="A2A314"/>
    <a:srgbClr val="CD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A97D3E-2050-4A75-A34E-E58E22EBA529}" v="175" dt="2018-12-27T17:54:38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3" autoAdjust="0"/>
    <p:restoredTop sz="94660"/>
  </p:normalViewPr>
  <p:slideViewPr>
    <p:cSldViewPr snapToGrid="0">
      <p:cViewPr varScale="1">
        <p:scale>
          <a:sx n="94" d="100"/>
          <a:sy n="94" d="100"/>
        </p:scale>
        <p:origin x="54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Varela Martín" userId="f36e150ee4317515" providerId="LiveId" clId="{BEA97D3E-2050-4A75-A34E-E58E22EBA529}"/>
    <pc:docChg chg="undo custSel addSld modSld sldOrd">
      <pc:chgData name="Carlos Varela Martín" userId="f36e150ee4317515" providerId="LiveId" clId="{BEA97D3E-2050-4A75-A34E-E58E22EBA529}" dt="2018-12-27T17:54:38.879" v="1880" actId="164"/>
      <pc:docMkLst>
        <pc:docMk/>
      </pc:docMkLst>
      <pc:sldChg chg="addSp delSp modSp">
        <pc:chgData name="Carlos Varela Martín" userId="f36e150ee4317515" providerId="LiveId" clId="{BEA97D3E-2050-4A75-A34E-E58E22EBA529}" dt="2018-12-27T17:54:20.142" v="1877" actId="1076"/>
        <pc:sldMkLst>
          <pc:docMk/>
          <pc:sldMk cId="3512733505" sldId="257"/>
        </pc:sldMkLst>
        <pc:spChg chg="mod">
          <ac:chgData name="Carlos Varela Martín" userId="f36e150ee4317515" providerId="LiveId" clId="{BEA97D3E-2050-4A75-A34E-E58E22EBA529}" dt="2018-12-27T17:52:50.692" v="1865" actId="14100"/>
          <ac:spMkLst>
            <pc:docMk/>
            <pc:sldMk cId="3512733505" sldId="257"/>
            <ac:spMk id="28" creationId="{4C44F019-3BD8-4235-86B5-97C97FEEBAFC}"/>
          </ac:spMkLst>
        </pc:spChg>
        <pc:spChg chg="mod">
          <ac:chgData name="Carlos Varela Martín" userId="f36e150ee4317515" providerId="LiveId" clId="{BEA97D3E-2050-4A75-A34E-E58E22EBA529}" dt="2018-12-27T17:52:44.448" v="1863" actId="14100"/>
          <ac:spMkLst>
            <pc:docMk/>
            <pc:sldMk cId="3512733505" sldId="257"/>
            <ac:spMk id="29" creationId="{7895EE43-6356-48EE-A18F-B3C193270CFE}"/>
          </ac:spMkLst>
        </pc:spChg>
        <pc:spChg chg="mod">
          <ac:chgData name="Carlos Varela Martín" userId="f36e150ee4317515" providerId="LiveId" clId="{BEA97D3E-2050-4A75-A34E-E58E22EBA529}" dt="2018-12-27T17:52:48.195" v="1864" actId="14100"/>
          <ac:spMkLst>
            <pc:docMk/>
            <pc:sldMk cId="3512733505" sldId="257"/>
            <ac:spMk id="30" creationId="{06A82350-AE16-4D39-938D-77B62C2AFBDE}"/>
          </ac:spMkLst>
        </pc:spChg>
        <pc:spChg chg="del">
          <ac:chgData name="Carlos Varela Martín" userId="f36e150ee4317515" providerId="LiveId" clId="{BEA97D3E-2050-4A75-A34E-E58E22EBA529}" dt="2018-12-27T17:51:53.627" v="1820" actId="478"/>
          <ac:spMkLst>
            <pc:docMk/>
            <pc:sldMk cId="3512733505" sldId="257"/>
            <ac:spMk id="34" creationId="{F5C77C25-F907-4C30-A750-2E6607523F68}"/>
          </ac:spMkLst>
        </pc:spChg>
        <pc:spChg chg="mod">
          <ac:chgData name="Carlos Varela Martín" userId="f36e150ee4317515" providerId="LiveId" clId="{BEA97D3E-2050-4A75-A34E-E58E22EBA529}" dt="2018-12-27T17:54:16.061" v="1875" actId="164"/>
          <ac:spMkLst>
            <pc:docMk/>
            <pc:sldMk cId="3512733505" sldId="257"/>
            <ac:spMk id="35" creationId="{2025CACE-F4E2-4B46-874F-2C1E8E808925}"/>
          </ac:spMkLst>
        </pc:spChg>
        <pc:spChg chg="mod">
          <ac:chgData name="Carlos Varela Martín" userId="f36e150ee4317515" providerId="LiveId" clId="{BEA97D3E-2050-4A75-A34E-E58E22EBA529}" dt="2018-12-27T17:54:16.061" v="1875" actId="164"/>
          <ac:spMkLst>
            <pc:docMk/>
            <pc:sldMk cId="3512733505" sldId="257"/>
            <ac:spMk id="36" creationId="{DC0BE620-B685-44AC-A920-BFFB30FF2067}"/>
          </ac:spMkLst>
        </pc:spChg>
        <pc:spChg chg="mod">
          <ac:chgData name="Carlos Varela Martín" userId="f36e150ee4317515" providerId="LiveId" clId="{BEA97D3E-2050-4A75-A34E-E58E22EBA529}" dt="2018-12-27T17:54:16.061" v="1875" actId="164"/>
          <ac:spMkLst>
            <pc:docMk/>
            <pc:sldMk cId="3512733505" sldId="257"/>
            <ac:spMk id="37" creationId="{1E6D4E9D-F9D9-4917-9CE5-C979ACC53894}"/>
          </ac:spMkLst>
        </pc:spChg>
        <pc:spChg chg="mod">
          <ac:chgData name="Carlos Varela Martín" userId="f36e150ee4317515" providerId="LiveId" clId="{BEA97D3E-2050-4A75-A34E-E58E22EBA529}" dt="2018-12-27T17:54:16.061" v="1875" actId="164"/>
          <ac:spMkLst>
            <pc:docMk/>
            <pc:sldMk cId="3512733505" sldId="257"/>
            <ac:spMk id="38" creationId="{B6A33B2F-3C0B-4B3D-AFAF-CF0B9827B573}"/>
          </ac:spMkLst>
        </pc:spChg>
        <pc:grpChg chg="add mod">
          <ac:chgData name="Carlos Varela Martín" userId="f36e150ee4317515" providerId="LiveId" clId="{BEA97D3E-2050-4A75-A34E-E58E22EBA529}" dt="2018-12-27T17:54:20.142" v="1877" actId="1076"/>
          <ac:grpSpMkLst>
            <pc:docMk/>
            <pc:sldMk cId="3512733505" sldId="257"/>
            <ac:grpSpMk id="4" creationId="{A1A9743F-0F84-481A-A083-17363EC5FDBF}"/>
          </ac:grpSpMkLst>
        </pc:grpChg>
        <pc:grpChg chg="mod">
          <ac:chgData name="Carlos Varela Martín" userId="f36e150ee4317515" providerId="LiveId" clId="{BEA97D3E-2050-4A75-A34E-E58E22EBA529}" dt="2018-12-27T17:54:16.061" v="1875" actId="164"/>
          <ac:grpSpMkLst>
            <pc:docMk/>
            <pc:sldMk cId="3512733505" sldId="257"/>
            <ac:grpSpMk id="5" creationId="{6DC59B55-54EB-4992-89A7-C376C8536F06}"/>
          </ac:grpSpMkLst>
        </pc:grpChg>
        <pc:picChg chg="mod">
          <ac:chgData name="Carlos Varela Martín" userId="f36e150ee4317515" providerId="LiveId" clId="{BEA97D3E-2050-4A75-A34E-E58E22EBA529}" dt="2018-12-27T17:52:18.258" v="1844" actId="1038"/>
          <ac:picMkLst>
            <pc:docMk/>
            <pc:sldMk cId="3512733505" sldId="257"/>
            <ac:picMk id="21" creationId="{6E42DDCE-B4AB-42CD-A889-55BB309FC140}"/>
          </ac:picMkLst>
        </pc:picChg>
        <pc:picChg chg="mod">
          <ac:chgData name="Carlos Varela Martín" userId="f36e150ee4317515" providerId="LiveId" clId="{BEA97D3E-2050-4A75-A34E-E58E22EBA529}" dt="2018-12-27T17:52:18.258" v="1844" actId="1038"/>
          <ac:picMkLst>
            <pc:docMk/>
            <pc:sldMk cId="3512733505" sldId="257"/>
            <ac:picMk id="27" creationId="{FB221658-A14E-4483-985B-6FE0E8332A05}"/>
          </ac:picMkLst>
        </pc:picChg>
        <pc:picChg chg="mod">
          <ac:chgData name="Carlos Varela Martín" userId="f36e150ee4317515" providerId="LiveId" clId="{BEA97D3E-2050-4A75-A34E-E58E22EBA529}" dt="2018-12-27T17:52:18.258" v="1844" actId="1038"/>
          <ac:picMkLst>
            <pc:docMk/>
            <pc:sldMk cId="3512733505" sldId="257"/>
            <ac:picMk id="31" creationId="{1B0D9327-522A-4F97-AC89-C26181347A99}"/>
          </ac:picMkLst>
        </pc:picChg>
      </pc:sldChg>
      <pc:sldChg chg="modSp">
        <pc:chgData name="Carlos Varela Martín" userId="f36e150ee4317515" providerId="LiveId" clId="{BEA97D3E-2050-4A75-A34E-E58E22EBA529}" dt="2018-12-23T12:30:46.606" v="618" actId="1076"/>
        <pc:sldMkLst>
          <pc:docMk/>
          <pc:sldMk cId="817850437" sldId="260"/>
        </pc:sldMkLst>
        <pc:grpChg chg="mod">
          <ac:chgData name="Carlos Varela Martín" userId="f36e150ee4317515" providerId="LiveId" clId="{BEA97D3E-2050-4A75-A34E-E58E22EBA529}" dt="2018-12-23T12:30:46.606" v="618" actId="1076"/>
          <ac:grpSpMkLst>
            <pc:docMk/>
            <pc:sldMk cId="817850437" sldId="260"/>
            <ac:grpSpMk id="8" creationId="{09FAEDFA-E3AC-4D4B-8D28-EBD594FAEE4B}"/>
          </ac:grpSpMkLst>
        </pc:grpChg>
      </pc:sldChg>
      <pc:sldChg chg="addSp modSp">
        <pc:chgData name="Carlos Varela Martín" userId="f36e150ee4317515" providerId="LiveId" clId="{BEA97D3E-2050-4A75-A34E-E58E22EBA529}" dt="2018-12-22T20:48:52.850" v="601" actId="1076"/>
        <pc:sldMkLst>
          <pc:docMk/>
          <pc:sldMk cId="150758435" sldId="265"/>
        </pc:sldMkLst>
        <pc:spChg chg="add mod">
          <ac:chgData name="Carlos Varela Martín" userId="f36e150ee4317515" providerId="LiveId" clId="{BEA97D3E-2050-4A75-A34E-E58E22EBA529}" dt="2018-12-22T20:48:52.850" v="601" actId="1076"/>
          <ac:spMkLst>
            <pc:docMk/>
            <pc:sldMk cId="150758435" sldId="265"/>
            <ac:spMk id="26" creationId="{7397454B-55D3-4206-A671-F393D6009B90}"/>
          </ac:spMkLst>
        </pc:spChg>
      </pc:sldChg>
      <pc:sldChg chg="addSp modSp">
        <pc:chgData name="Carlos Varela Martín" userId="f36e150ee4317515" providerId="LiveId" clId="{BEA97D3E-2050-4A75-A34E-E58E22EBA529}" dt="2018-12-22T20:48:19.507" v="596" actId="14100"/>
        <pc:sldMkLst>
          <pc:docMk/>
          <pc:sldMk cId="1773702408" sldId="266"/>
        </pc:sldMkLst>
        <pc:spChg chg="add mod">
          <ac:chgData name="Carlos Varela Martín" userId="f36e150ee4317515" providerId="LiveId" clId="{BEA97D3E-2050-4A75-A34E-E58E22EBA529}" dt="2018-12-22T20:48:19.507" v="596" actId="14100"/>
          <ac:spMkLst>
            <pc:docMk/>
            <pc:sldMk cId="1773702408" sldId="266"/>
            <ac:spMk id="23" creationId="{D309E4AE-6A05-47BE-B276-80A1915DE8B1}"/>
          </ac:spMkLst>
        </pc:spChg>
      </pc:sldChg>
      <pc:sldChg chg="addSp delSp modSp">
        <pc:chgData name="Carlos Varela Martín" userId="f36e150ee4317515" providerId="LiveId" clId="{BEA97D3E-2050-4A75-A34E-E58E22EBA529}" dt="2018-12-22T20:39:26.914" v="370" actId="1076"/>
        <pc:sldMkLst>
          <pc:docMk/>
          <pc:sldMk cId="1377119444" sldId="271"/>
        </pc:sldMkLst>
        <pc:spChg chg="mod">
          <ac:chgData name="Carlos Varela Martín" userId="f36e150ee4317515" providerId="LiveId" clId="{BEA97D3E-2050-4A75-A34E-E58E22EBA529}" dt="2018-12-22T20:39:26.914" v="370" actId="1076"/>
          <ac:spMkLst>
            <pc:docMk/>
            <pc:sldMk cId="1377119444" sldId="271"/>
            <ac:spMk id="14" creationId="{62581B74-83DE-4A50-82F4-E5F5E067DCF1}"/>
          </ac:spMkLst>
        </pc:spChg>
        <pc:picChg chg="add del mod">
          <ac:chgData name="Carlos Varela Martín" userId="f36e150ee4317515" providerId="LiveId" clId="{BEA97D3E-2050-4A75-A34E-E58E22EBA529}" dt="2018-12-22T20:39:24.773" v="369" actId="27803"/>
          <ac:picMkLst>
            <pc:docMk/>
            <pc:sldMk cId="1377119444" sldId="271"/>
            <ac:picMk id="13" creationId="{62581B74-83DE-4A50-82F4-E5F5E067DCF1}"/>
          </ac:picMkLst>
        </pc:picChg>
      </pc:sldChg>
      <pc:sldChg chg="addSp delSp modSp">
        <pc:chgData name="Carlos Varela Martín" userId="f36e150ee4317515" providerId="LiveId" clId="{BEA97D3E-2050-4A75-A34E-E58E22EBA529}" dt="2018-12-27T17:54:38.879" v="1880" actId="164"/>
        <pc:sldMkLst>
          <pc:docMk/>
          <pc:sldMk cId="1597661486" sldId="272"/>
        </pc:sldMkLst>
        <pc:spChg chg="mod">
          <ac:chgData name="Carlos Varela Martín" userId="f36e150ee4317515" providerId="LiveId" clId="{BEA97D3E-2050-4A75-A34E-E58E22EBA529}" dt="2018-12-27T17:53:16.297" v="1872" actId="14100"/>
          <ac:spMkLst>
            <pc:docMk/>
            <pc:sldMk cId="1597661486" sldId="272"/>
            <ac:spMk id="7" creationId="{7D4A070D-167D-43BB-B5C5-ECBD76B01D05}"/>
          </ac:spMkLst>
        </pc:spChg>
        <pc:grpChg chg="mod">
          <ac:chgData name="Carlos Varela Martín" userId="f36e150ee4317515" providerId="LiveId" clId="{BEA97D3E-2050-4A75-A34E-E58E22EBA529}" dt="2018-12-27T17:54:38.879" v="1880" actId="164"/>
          <ac:grpSpMkLst>
            <pc:docMk/>
            <pc:sldMk cId="1597661486" sldId="272"/>
            <ac:grpSpMk id="2" creationId="{A745FDA8-6C04-476C-9B5F-6CB3123F05E6}"/>
          </ac:grpSpMkLst>
        </pc:grpChg>
        <pc:grpChg chg="add mod">
          <ac:chgData name="Carlos Varela Martín" userId="f36e150ee4317515" providerId="LiveId" clId="{BEA97D3E-2050-4A75-A34E-E58E22EBA529}" dt="2018-12-27T17:54:38.879" v="1880" actId="164"/>
          <ac:grpSpMkLst>
            <pc:docMk/>
            <pc:sldMk cId="1597661486" sldId="272"/>
            <ac:grpSpMk id="3" creationId="{4C0CD0CA-07BD-4951-88C9-262192C14E6D}"/>
          </ac:grpSpMkLst>
        </pc:grpChg>
        <pc:picChg chg="del">
          <ac:chgData name="Carlos Varela Martín" userId="f36e150ee4317515" providerId="LiveId" clId="{BEA97D3E-2050-4A75-A34E-E58E22EBA529}" dt="2018-12-27T17:53:00.034" v="1867" actId="478"/>
          <ac:picMkLst>
            <pc:docMk/>
            <pc:sldMk cId="1597661486" sldId="272"/>
            <ac:picMk id="8" creationId="{7CE5CED6-A87B-45A8-92DF-6050111E8A2F}"/>
          </ac:picMkLst>
        </pc:picChg>
        <pc:picChg chg="add mod">
          <ac:chgData name="Carlos Varela Martín" userId="f36e150ee4317515" providerId="LiveId" clId="{BEA97D3E-2050-4A75-A34E-E58E22EBA529}" dt="2018-12-27T17:54:38.879" v="1880" actId="164"/>
          <ac:picMkLst>
            <pc:docMk/>
            <pc:sldMk cId="1597661486" sldId="272"/>
            <ac:picMk id="13" creationId="{1CF78C0E-2806-4D59-956F-EACE0F419CFE}"/>
          </ac:picMkLst>
        </pc:picChg>
      </pc:sldChg>
      <pc:sldChg chg="addSp delSp modSp add">
        <pc:chgData name="Carlos Varela Martín" userId="f36e150ee4317515" providerId="LiveId" clId="{BEA97D3E-2050-4A75-A34E-E58E22EBA529}" dt="2018-12-22T20:52:46.629" v="616" actId="14100"/>
        <pc:sldMkLst>
          <pc:docMk/>
          <pc:sldMk cId="2778268346" sldId="275"/>
        </pc:sldMkLst>
        <pc:spChg chg="add del mod topLvl">
          <ac:chgData name="Carlos Varela Martín" userId="f36e150ee4317515" providerId="LiveId" clId="{BEA97D3E-2050-4A75-A34E-E58E22EBA529}" dt="2018-12-22T20:42:55.679" v="435" actId="478"/>
          <ac:spMkLst>
            <pc:docMk/>
            <pc:sldMk cId="2778268346" sldId="275"/>
            <ac:spMk id="6" creationId="{B47AC452-C788-4CB5-BE0D-0ED321BDEC0A}"/>
          </ac:spMkLst>
        </pc:spChg>
        <pc:spChg chg="add mod topLvl">
          <ac:chgData name="Carlos Varela Martín" userId="f36e150ee4317515" providerId="LiveId" clId="{BEA97D3E-2050-4A75-A34E-E58E22EBA529}" dt="2018-12-22T20:40:00.201" v="381" actId="165"/>
          <ac:spMkLst>
            <pc:docMk/>
            <pc:sldMk cId="2778268346" sldId="275"/>
            <ac:spMk id="7" creationId="{37A5B257-8525-4787-88C3-8ACB800CAA06}"/>
          </ac:spMkLst>
        </pc:spChg>
        <pc:spChg chg="add mod ord">
          <ac:chgData name="Carlos Varela Martín" userId="f36e150ee4317515" providerId="LiveId" clId="{BEA97D3E-2050-4A75-A34E-E58E22EBA529}" dt="2018-12-22T20:47:16.286" v="592" actId="164"/>
          <ac:spMkLst>
            <pc:docMk/>
            <pc:sldMk cId="2778268346" sldId="275"/>
            <ac:spMk id="9" creationId="{986330F6-ACF6-458B-B07A-9A048E68BEE6}"/>
          </ac:spMkLst>
        </pc:spChg>
        <pc:spChg chg="add mod topLvl">
          <ac:chgData name="Carlos Varela Martín" userId="f36e150ee4317515" providerId="LiveId" clId="{BEA97D3E-2050-4A75-A34E-E58E22EBA529}" dt="2018-12-22T20:47:16.286" v="592" actId="164"/>
          <ac:spMkLst>
            <pc:docMk/>
            <pc:sldMk cId="2778268346" sldId="275"/>
            <ac:spMk id="21" creationId="{5227EE72-404F-4199-AE26-CFBEF2363564}"/>
          </ac:spMkLst>
        </pc:spChg>
        <pc:spChg chg="add del mod">
          <ac:chgData name="Carlos Varela Martín" userId="f36e150ee4317515" providerId="LiveId" clId="{BEA97D3E-2050-4A75-A34E-E58E22EBA529}" dt="2018-12-22T20:40:22.496" v="393"/>
          <ac:spMkLst>
            <pc:docMk/>
            <pc:sldMk cId="2778268346" sldId="275"/>
            <ac:spMk id="22" creationId="{B5462B17-FFE7-4C78-86AD-255683E9CEB3}"/>
          </ac:spMkLst>
        </pc:spChg>
        <pc:spChg chg="mod topLvl">
          <ac:chgData name="Carlos Varela Martín" userId="f36e150ee4317515" providerId="LiveId" clId="{BEA97D3E-2050-4A75-A34E-E58E22EBA529}" dt="2018-12-22T20:41:26.799" v="421" actId="164"/>
          <ac:spMkLst>
            <pc:docMk/>
            <pc:sldMk cId="2778268346" sldId="275"/>
            <ac:spMk id="25" creationId="{743B369B-94F4-4F9A-AE60-0E8356697AC3}"/>
          </ac:spMkLst>
        </pc:spChg>
        <pc:spChg chg="add mod">
          <ac:chgData name="Carlos Varela Martín" userId="f36e150ee4317515" providerId="LiveId" clId="{BEA97D3E-2050-4A75-A34E-E58E22EBA529}" dt="2018-12-22T20:41:26.799" v="421" actId="164"/>
          <ac:spMkLst>
            <pc:docMk/>
            <pc:sldMk cId="2778268346" sldId="275"/>
            <ac:spMk id="26" creationId="{8E422108-8249-41BC-A6E0-2454016E2798}"/>
          </ac:spMkLst>
        </pc:spChg>
        <pc:spChg chg="add mod">
          <ac:chgData name="Carlos Varela Martín" userId="f36e150ee4317515" providerId="LiveId" clId="{BEA97D3E-2050-4A75-A34E-E58E22EBA529}" dt="2018-12-22T20:52:46.629" v="616" actId="14100"/>
          <ac:spMkLst>
            <pc:docMk/>
            <pc:sldMk cId="2778268346" sldId="275"/>
            <ac:spMk id="30" creationId="{59C6C887-9A73-407A-8441-154A6078AFC2}"/>
          </ac:spMkLst>
        </pc:spChg>
        <pc:spChg chg="add mod">
          <ac:chgData name="Carlos Varela Martín" userId="f36e150ee4317515" providerId="LiveId" clId="{BEA97D3E-2050-4A75-A34E-E58E22EBA529}" dt="2018-12-22T20:52:46.629" v="616" actId="14100"/>
          <ac:spMkLst>
            <pc:docMk/>
            <pc:sldMk cId="2778268346" sldId="275"/>
            <ac:spMk id="31" creationId="{4BA3F957-99A9-4470-A93A-8A7BEBC48490}"/>
          </ac:spMkLst>
        </pc:spChg>
        <pc:spChg chg="add mod">
          <ac:chgData name="Carlos Varela Martín" userId="f36e150ee4317515" providerId="LiveId" clId="{BEA97D3E-2050-4A75-A34E-E58E22EBA529}" dt="2018-12-22T20:52:46.629" v="616" actId="14100"/>
          <ac:spMkLst>
            <pc:docMk/>
            <pc:sldMk cId="2778268346" sldId="275"/>
            <ac:spMk id="32" creationId="{51120FE5-C2B6-400E-8DD9-5F0A119E0EBD}"/>
          </ac:spMkLst>
        </pc:spChg>
        <pc:spChg chg="del mod topLvl">
          <ac:chgData name="Carlos Varela Martín" userId="f36e150ee4317515" providerId="LiveId" clId="{BEA97D3E-2050-4A75-A34E-E58E22EBA529}" dt="2018-12-22T12:35:54.928" v="141" actId="478"/>
          <ac:spMkLst>
            <pc:docMk/>
            <pc:sldMk cId="2778268346" sldId="275"/>
            <ac:spMk id="60" creationId="{61E54199-3884-4C03-81CB-FE59C33C12B9}"/>
          </ac:spMkLst>
        </pc:spChg>
        <pc:spChg chg="del mod topLvl">
          <ac:chgData name="Carlos Varela Martín" userId="f36e150ee4317515" providerId="LiveId" clId="{BEA97D3E-2050-4A75-A34E-E58E22EBA529}" dt="2018-12-22T20:39:43.017" v="374" actId="478"/>
          <ac:spMkLst>
            <pc:docMk/>
            <pc:sldMk cId="2778268346" sldId="275"/>
            <ac:spMk id="61" creationId="{08BB6C7D-4076-4E77-8AD7-1A03523C6DD5}"/>
          </ac:spMkLst>
        </pc:spChg>
        <pc:spChg chg="mod">
          <ac:chgData name="Carlos Varela Martín" userId="f36e150ee4317515" providerId="LiveId" clId="{BEA97D3E-2050-4A75-A34E-E58E22EBA529}" dt="2018-12-22T20:39:45.754" v="380" actId="20577"/>
          <ac:spMkLst>
            <pc:docMk/>
            <pc:sldMk cId="2778268346" sldId="275"/>
            <ac:spMk id="67" creationId="{FCE76FDB-4002-444D-9A15-C354E0708CD1}"/>
          </ac:spMkLst>
        </pc:spChg>
        <pc:spChg chg="mod">
          <ac:chgData name="Carlos Varela Martín" userId="f36e150ee4317515" providerId="LiveId" clId="{BEA97D3E-2050-4A75-A34E-E58E22EBA529}" dt="2018-12-22T12:33:39.175" v="55" actId="1035"/>
          <ac:spMkLst>
            <pc:docMk/>
            <pc:sldMk cId="2778268346" sldId="275"/>
            <ac:spMk id="68" creationId="{B2715FB0-B54D-4C0A-9EE5-88496E5F18DB}"/>
          </ac:spMkLst>
        </pc:spChg>
        <pc:spChg chg="mod">
          <ac:chgData name="Carlos Varela Martín" userId="f36e150ee4317515" providerId="LiveId" clId="{BEA97D3E-2050-4A75-A34E-E58E22EBA529}" dt="2018-12-22T20:40:10.239" v="384" actId="14100"/>
          <ac:spMkLst>
            <pc:docMk/>
            <pc:sldMk cId="2778268346" sldId="275"/>
            <ac:spMk id="69" creationId="{226A4F65-A7D8-4C31-8845-8669AC68F824}"/>
          </ac:spMkLst>
        </pc:spChg>
        <pc:spChg chg="del mod topLvl">
          <ac:chgData name="Carlos Varela Martín" userId="f36e150ee4317515" providerId="LiveId" clId="{BEA97D3E-2050-4A75-A34E-E58E22EBA529}" dt="2018-12-22T20:39:42.285" v="373" actId="478"/>
          <ac:spMkLst>
            <pc:docMk/>
            <pc:sldMk cId="2778268346" sldId="275"/>
            <ac:spMk id="70" creationId="{851D5282-4385-4A98-BA9E-A379A9E0F812}"/>
          </ac:spMkLst>
        </pc:spChg>
        <pc:spChg chg="mod topLvl">
          <ac:chgData name="Carlos Varela Martín" userId="f36e150ee4317515" providerId="LiveId" clId="{BEA97D3E-2050-4A75-A34E-E58E22EBA529}" dt="2018-12-22T20:44:28.052" v="542" actId="164"/>
          <ac:spMkLst>
            <pc:docMk/>
            <pc:sldMk cId="2778268346" sldId="275"/>
            <ac:spMk id="71" creationId="{6BF2A7C1-27D4-43B4-AB0E-5B1AC3142BBD}"/>
          </ac:spMkLst>
        </pc:spChg>
        <pc:grpChg chg="mod topLvl">
          <ac:chgData name="Carlos Varela Martín" userId="f36e150ee4317515" providerId="LiveId" clId="{BEA97D3E-2050-4A75-A34E-E58E22EBA529}" dt="2018-12-22T20:47:16.286" v="592" actId="164"/>
          <ac:grpSpMkLst>
            <pc:docMk/>
            <pc:sldMk cId="2778268346" sldId="275"/>
            <ac:grpSpMk id="2" creationId="{C7526A9D-4AB8-4EB7-8FF4-6E2E5725406F}"/>
          </ac:grpSpMkLst>
        </pc:grpChg>
        <pc:grpChg chg="mod topLvl">
          <ac:chgData name="Carlos Varela Martín" userId="f36e150ee4317515" providerId="LiveId" clId="{BEA97D3E-2050-4A75-A34E-E58E22EBA529}" dt="2018-12-22T20:47:16.286" v="592" actId="164"/>
          <ac:grpSpMkLst>
            <pc:docMk/>
            <pc:sldMk cId="2778268346" sldId="275"/>
            <ac:grpSpMk id="3" creationId="{4C505B6E-A8D2-4AF2-B19A-865F5054C9B9}"/>
          </ac:grpSpMkLst>
        </pc:grpChg>
        <pc:grpChg chg="mod topLvl">
          <ac:chgData name="Carlos Varela Martín" userId="f36e150ee4317515" providerId="LiveId" clId="{BEA97D3E-2050-4A75-A34E-E58E22EBA529}" dt="2018-12-22T20:47:16.286" v="592" actId="164"/>
          <ac:grpSpMkLst>
            <pc:docMk/>
            <pc:sldMk cId="2778268346" sldId="275"/>
            <ac:grpSpMk id="4" creationId="{98C49389-5EF9-4742-9E45-3914AD3CAA1E}"/>
          </ac:grpSpMkLst>
        </pc:grpChg>
        <pc:grpChg chg="add mod">
          <ac:chgData name="Carlos Varela Martín" userId="f36e150ee4317515" providerId="LiveId" clId="{BEA97D3E-2050-4A75-A34E-E58E22EBA529}" dt="2018-12-22T20:47:16.286" v="592" actId="164"/>
          <ac:grpSpMkLst>
            <pc:docMk/>
            <pc:sldMk cId="2778268346" sldId="275"/>
            <ac:grpSpMk id="5" creationId="{BC4FFBF1-3E2D-4C6C-B57A-E367272FB67C}"/>
          </ac:grpSpMkLst>
        </pc:grpChg>
        <pc:grpChg chg="del">
          <ac:chgData name="Carlos Varela Martín" userId="f36e150ee4317515" providerId="LiveId" clId="{BEA97D3E-2050-4A75-A34E-E58E22EBA529}" dt="2018-12-22T12:31:47.291" v="1" actId="165"/>
          <ac:grpSpMkLst>
            <pc:docMk/>
            <pc:sldMk cId="2778268346" sldId="275"/>
            <ac:grpSpMk id="5" creationId="{C359F4B9-6DA2-418F-A46F-1785291A4610}"/>
          </ac:grpSpMkLst>
        </pc:grpChg>
        <pc:grpChg chg="add del mod">
          <ac:chgData name="Carlos Varela Martín" userId="f36e150ee4317515" providerId="LiveId" clId="{BEA97D3E-2050-4A75-A34E-E58E22EBA529}" dt="2018-12-22T20:40:00.201" v="381" actId="165"/>
          <ac:grpSpMkLst>
            <pc:docMk/>
            <pc:sldMk cId="2778268346" sldId="275"/>
            <ac:grpSpMk id="8" creationId="{D5ED4C82-3D57-411C-AE57-644077A3E7A0}"/>
          </ac:grpSpMkLst>
        </pc:grpChg>
        <pc:grpChg chg="add mod">
          <ac:chgData name="Carlos Varela Martín" userId="f36e150ee4317515" providerId="LiveId" clId="{BEA97D3E-2050-4A75-A34E-E58E22EBA529}" dt="2018-12-22T20:47:16.286" v="592" actId="164"/>
          <ac:grpSpMkLst>
            <pc:docMk/>
            <pc:sldMk cId="2778268346" sldId="275"/>
            <ac:grpSpMk id="10" creationId="{EF158C6C-E124-4983-9172-2FE6D47E4908}"/>
          </ac:grpSpMkLst>
        </pc:grpChg>
        <pc:grpChg chg="add mod">
          <ac:chgData name="Carlos Varela Martín" userId="f36e150ee4317515" providerId="LiveId" clId="{BEA97D3E-2050-4A75-A34E-E58E22EBA529}" dt="2018-12-22T20:47:16.286" v="592" actId="164"/>
          <ac:grpSpMkLst>
            <pc:docMk/>
            <pc:sldMk cId="2778268346" sldId="275"/>
            <ac:grpSpMk id="11" creationId="{36D9230A-F429-41D3-9B9D-70831C5B893B}"/>
          </ac:grpSpMkLst>
        </pc:grpChg>
        <pc:grpChg chg="add del mod">
          <ac:chgData name="Carlos Varela Martín" userId="f36e150ee4317515" providerId="LiveId" clId="{BEA97D3E-2050-4A75-A34E-E58E22EBA529}" dt="2018-12-22T20:40:30.687" v="395" actId="165"/>
          <ac:grpSpMkLst>
            <pc:docMk/>
            <pc:sldMk cId="2778268346" sldId="275"/>
            <ac:grpSpMk id="23" creationId="{4584B538-1CB6-4CF6-9CCF-D6553F9BF4C8}"/>
          </ac:grpSpMkLst>
        </pc:grpChg>
        <pc:picChg chg="del mod topLvl">
          <ac:chgData name="Carlos Varela Martín" userId="f36e150ee4317515" providerId="LiveId" clId="{BEA97D3E-2050-4A75-A34E-E58E22EBA529}" dt="2018-12-22T20:40:32.720" v="396" actId="478"/>
          <ac:picMkLst>
            <pc:docMk/>
            <pc:sldMk cId="2778268346" sldId="275"/>
            <ac:picMk id="24" creationId="{3A8CCA7C-F66F-47B4-8789-F8942653582E}"/>
          </ac:picMkLst>
        </pc:picChg>
        <pc:picChg chg="mod topLvl">
          <ac:chgData name="Carlos Varela Martín" userId="f36e150ee4317515" providerId="LiveId" clId="{BEA97D3E-2050-4A75-A34E-E58E22EBA529}" dt="2018-12-22T20:44:28.052" v="542" actId="164"/>
          <ac:picMkLst>
            <pc:docMk/>
            <pc:sldMk cId="2778268346" sldId="275"/>
            <ac:picMk id="55" creationId="{D09FC886-26D6-48E1-ACA9-B4F980E3BE3D}"/>
          </ac:picMkLst>
        </pc:picChg>
        <pc:picChg chg="mod">
          <ac:chgData name="Carlos Varela Martín" userId="f36e150ee4317515" providerId="LiveId" clId="{BEA97D3E-2050-4A75-A34E-E58E22EBA529}" dt="2018-12-22T12:35:04.282" v="108" actId="1036"/>
          <ac:picMkLst>
            <pc:docMk/>
            <pc:sldMk cId="2778268346" sldId="275"/>
            <ac:picMk id="56" creationId="{E67FB254-0CB8-46A1-AFCC-4F985D70A4B5}"/>
          </ac:picMkLst>
        </pc:picChg>
        <pc:picChg chg="mod">
          <ac:chgData name="Carlos Varela Martín" userId="f36e150ee4317515" providerId="LiveId" clId="{BEA97D3E-2050-4A75-A34E-E58E22EBA529}" dt="2018-12-22T20:43:29.193" v="460" actId="1035"/>
          <ac:picMkLst>
            <pc:docMk/>
            <pc:sldMk cId="2778268346" sldId="275"/>
            <ac:picMk id="57" creationId="{AFE5896D-E014-47E9-A8EB-74F209122F5A}"/>
          </ac:picMkLst>
        </pc:picChg>
        <pc:picChg chg="mod">
          <ac:chgData name="Carlos Varela Martín" userId="f36e150ee4317515" providerId="LiveId" clId="{BEA97D3E-2050-4A75-A34E-E58E22EBA529}" dt="2018-12-22T12:34:36.610" v="65" actId="1076"/>
          <ac:picMkLst>
            <pc:docMk/>
            <pc:sldMk cId="2778268346" sldId="275"/>
            <ac:picMk id="59" creationId="{53FD0E8C-9C12-4DAD-BDE8-51963ADE8FAA}"/>
          </ac:picMkLst>
        </pc:picChg>
      </pc:sldChg>
      <pc:sldChg chg="addSp delSp modSp add ord">
        <pc:chgData name="Carlos Varela Martín" userId="f36e150ee4317515" providerId="LiveId" clId="{BEA97D3E-2050-4A75-A34E-E58E22EBA529}" dt="2018-12-22T20:49:35.375" v="605" actId="14100"/>
        <pc:sldMkLst>
          <pc:docMk/>
          <pc:sldMk cId="4217298631" sldId="276"/>
        </pc:sldMkLst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2" creationId="{0D7B7C2C-8865-42BC-8FEE-964ADB6FB541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6" creationId="{A1D0F5C7-BD13-46F0-90F7-8D7E32BAAF57}"/>
          </ac:spMkLst>
        </pc:spChg>
        <pc:spChg chg="mod">
          <ac:chgData name="Carlos Varela Martín" userId="f36e150ee4317515" providerId="LiveId" clId="{BEA97D3E-2050-4A75-A34E-E58E22EBA529}" dt="2018-12-22T20:49:35.375" v="605" actId="14100"/>
          <ac:spMkLst>
            <pc:docMk/>
            <pc:sldMk cId="4217298631" sldId="276"/>
            <ac:spMk id="35" creationId="{C6E52372-0CDC-4AAE-800C-B054CE6F791D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44" creationId="{9737AA9E-6536-47F2-A956-FA94E6459183}"/>
          </ac:spMkLst>
        </pc:spChg>
        <pc:spChg chg="del">
          <ac:chgData name="Carlos Varela Martín" userId="f36e150ee4317515" providerId="LiveId" clId="{BEA97D3E-2050-4A75-A34E-E58E22EBA529}" dt="2018-12-22T12:41:41.346" v="254" actId="478"/>
          <ac:spMkLst>
            <pc:docMk/>
            <pc:sldMk cId="4217298631" sldId="276"/>
            <ac:spMk id="46" creationId="{95B105D7-FE4D-41F1-B0F7-12FD2A8E64F6}"/>
          </ac:spMkLst>
        </pc:spChg>
        <pc:spChg chg="add mod">
          <ac:chgData name="Carlos Varela Martín" userId="f36e150ee4317515" providerId="LiveId" clId="{BEA97D3E-2050-4A75-A34E-E58E22EBA529}" dt="2018-12-22T20:49:01.051" v="602" actId="1076"/>
          <ac:spMkLst>
            <pc:docMk/>
            <pc:sldMk cId="4217298631" sldId="276"/>
            <ac:spMk id="46" creationId="{9A6870E1-F3D7-4E74-AF71-7B8D829B7DE5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48" creationId="{2111D5F4-EB20-4B11-87B2-D8253140C143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49" creationId="{D454BD4A-7510-4277-96D7-E737DF5A968E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0" creationId="{A3761784-E224-45AF-A315-CAAF3523936B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1" creationId="{517A5A3E-36B3-4680-919F-F0679A6F5E77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2" creationId="{32789738-BCEC-45CE-A629-2D2640616A94}"/>
          </ac:spMkLst>
        </pc:spChg>
        <pc:spChg chg="add del mod topLvl">
          <ac:chgData name="Carlos Varela Martín" userId="f36e150ee4317515" providerId="LiveId" clId="{BEA97D3E-2050-4A75-A34E-E58E22EBA529}" dt="2018-12-22T20:49:19.947" v="603" actId="478"/>
          <ac:spMkLst>
            <pc:docMk/>
            <pc:sldMk cId="4217298631" sldId="276"/>
            <ac:spMk id="53" creationId="{7C19119D-EEA4-4296-A981-C92AB1AAD05B}"/>
          </ac:spMkLst>
        </pc:spChg>
        <pc:spChg chg="add del mod">
          <ac:chgData name="Carlos Varela Martín" userId="f36e150ee4317515" providerId="LiveId" clId="{BEA97D3E-2050-4A75-A34E-E58E22EBA529}" dt="2018-12-22T12:50:24.230" v="364" actId="478"/>
          <ac:spMkLst>
            <pc:docMk/>
            <pc:sldMk cId="4217298631" sldId="276"/>
            <ac:spMk id="54" creationId="{B5F7CA5C-288A-4A5A-ADB1-71B1A5978F19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6" creationId="{0AD8E80A-6CA5-43CB-A22B-BC71DE3D06EF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7" creationId="{C0A6DD0C-3BED-4984-968A-43D5E772F34B}"/>
          </ac:spMkLst>
        </pc:spChg>
        <pc:spChg chg="del">
          <ac:chgData name="Carlos Varela Martín" userId="f36e150ee4317515" providerId="LiveId" clId="{BEA97D3E-2050-4A75-A34E-E58E22EBA529}" dt="2018-12-22T12:40:52.544" v="237" actId="478"/>
          <ac:spMkLst>
            <pc:docMk/>
            <pc:sldMk cId="4217298631" sldId="276"/>
            <ac:spMk id="58" creationId="{1E76BC88-E8CB-4FA3-9106-20DFF277B133}"/>
          </ac:spMkLst>
        </pc:spChg>
        <pc:spChg chg="del">
          <ac:chgData name="Carlos Varela Martín" userId="f36e150ee4317515" providerId="LiveId" clId="{BEA97D3E-2050-4A75-A34E-E58E22EBA529}" dt="2018-12-22T12:42:44.657" v="265" actId="478"/>
          <ac:spMkLst>
            <pc:docMk/>
            <pc:sldMk cId="4217298631" sldId="276"/>
            <ac:spMk id="59" creationId="{2759EED9-A59D-447F-BE0B-F20E44E474B0}"/>
          </ac:spMkLst>
        </pc:spChg>
        <pc:spChg chg="del">
          <ac:chgData name="Carlos Varela Martín" userId="f36e150ee4317515" providerId="LiveId" clId="{BEA97D3E-2050-4A75-A34E-E58E22EBA529}" dt="2018-12-22T12:42:39.242" v="262" actId="478"/>
          <ac:spMkLst>
            <pc:docMk/>
            <pc:sldMk cId="4217298631" sldId="276"/>
            <ac:spMk id="60" creationId="{8406B4E2-BDA2-449E-963F-E410BBFC020E}"/>
          </ac:spMkLst>
        </pc:spChg>
        <pc:spChg chg="del">
          <ac:chgData name="Carlos Varela Martín" userId="f36e150ee4317515" providerId="LiveId" clId="{BEA97D3E-2050-4A75-A34E-E58E22EBA529}" dt="2018-12-22T12:42:51.555" v="268" actId="478"/>
          <ac:spMkLst>
            <pc:docMk/>
            <pc:sldMk cId="4217298631" sldId="276"/>
            <ac:spMk id="61" creationId="{47D29F45-AD16-4755-8123-1FED8EBAFC0F}"/>
          </ac:spMkLst>
        </pc:spChg>
        <pc:spChg chg="del">
          <ac:chgData name="Carlos Varela Martín" userId="f36e150ee4317515" providerId="LiveId" clId="{BEA97D3E-2050-4A75-A34E-E58E22EBA529}" dt="2018-12-22T12:41:33.208" v="251" actId="478"/>
          <ac:spMkLst>
            <pc:docMk/>
            <pc:sldMk cId="4217298631" sldId="276"/>
            <ac:spMk id="62" creationId="{5052FE26-8FCC-4C96-A776-AF46D7B8304C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63" creationId="{1C792E4E-5918-40B6-980E-9FF04A29BC14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64" creationId="{D74578DD-F913-4337-B11D-F1076D02F75F}"/>
          </ac:spMkLst>
        </pc:spChg>
        <pc:spChg chg="del mod">
          <ac:chgData name="Carlos Varela Martín" userId="f36e150ee4317515" providerId="LiveId" clId="{BEA97D3E-2050-4A75-A34E-E58E22EBA529}" dt="2018-12-22T12:40:50.138" v="236" actId="478"/>
          <ac:spMkLst>
            <pc:docMk/>
            <pc:sldMk cId="4217298631" sldId="276"/>
            <ac:spMk id="65" creationId="{7ADAFA4D-9234-47DE-9308-2D4693A38223}"/>
          </ac:spMkLst>
        </pc:spChg>
        <pc:spChg chg="del">
          <ac:chgData name="Carlos Varela Martín" userId="f36e150ee4317515" providerId="LiveId" clId="{BEA97D3E-2050-4A75-A34E-E58E22EBA529}" dt="2018-12-22T12:40:54.216" v="238" actId="478"/>
          <ac:spMkLst>
            <pc:docMk/>
            <pc:sldMk cId="4217298631" sldId="276"/>
            <ac:spMk id="66" creationId="{A6060F96-5DA9-436E-B288-A11A9FB69C3C}"/>
          </ac:spMkLst>
        </pc:spChg>
        <pc:grpChg chg="add del mod">
          <ac:chgData name="Carlos Varela Martín" userId="f36e150ee4317515" providerId="LiveId" clId="{BEA97D3E-2050-4A75-A34E-E58E22EBA529}" dt="2018-12-22T12:50:10.379" v="361" actId="165"/>
          <ac:grpSpMkLst>
            <pc:docMk/>
            <pc:sldMk cId="4217298631" sldId="276"/>
            <ac:grpSpMk id="7" creationId="{A10E8173-79BC-4ED7-88D2-FDC68424DA5D}"/>
          </ac:grpSpMkLst>
        </pc:grpChg>
        <pc:grpChg chg="mod topLvl">
          <ac:chgData name="Carlos Varela Martín" userId="f36e150ee4317515" providerId="LiveId" clId="{BEA97D3E-2050-4A75-A34E-E58E22EBA529}" dt="2018-12-22T12:50:10.379" v="361" actId="165"/>
          <ac:grpSpMkLst>
            <pc:docMk/>
            <pc:sldMk cId="4217298631" sldId="276"/>
            <ac:grpSpMk id="47" creationId="{A2C54758-B27F-429A-88FE-892600B709C1}"/>
          </ac:grpSpMkLst>
        </pc:grpChg>
        <pc:picChg chg="mod topLvl modCrop">
          <ac:chgData name="Carlos Varela Martín" userId="f36e150ee4317515" providerId="LiveId" clId="{BEA97D3E-2050-4A75-A34E-E58E22EBA529}" dt="2018-12-22T12:50:10.379" v="361" actId="165"/>
          <ac:picMkLst>
            <pc:docMk/>
            <pc:sldMk cId="4217298631" sldId="276"/>
            <ac:picMk id="4" creationId="{CA9D7E81-FD5B-43AE-AF48-ECF1FCE1058B}"/>
          </ac:picMkLst>
        </pc:picChg>
        <pc:cxnChg chg="mod">
          <ac:chgData name="Carlos Varela Martín" userId="f36e150ee4317515" providerId="LiveId" clId="{BEA97D3E-2050-4A75-A34E-E58E22EBA529}" dt="2018-12-22T12:45:21.127" v="303" actId="14100"/>
          <ac:cxnSpMkLst>
            <pc:docMk/>
            <pc:sldMk cId="4217298631" sldId="276"/>
            <ac:cxnSpMk id="45" creationId="{3E165466-9A18-495F-A97B-F2B85539E096}"/>
          </ac:cxnSpMkLst>
        </pc:cxnChg>
      </pc:sldChg>
      <pc:sldChg chg="addSp delSp modSp add">
        <pc:chgData name="Carlos Varela Martín" userId="f36e150ee4317515" providerId="LiveId" clId="{BEA97D3E-2050-4A75-A34E-E58E22EBA529}" dt="2018-12-23T14:47:43.400" v="1818" actId="478"/>
        <pc:sldMkLst>
          <pc:docMk/>
          <pc:sldMk cId="1781013510" sldId="277"/>
        </pc:sldMkLst>
        <pc:spChg chg="add mod or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3" creationId="{74C28CA8-D532-419F-8481-1D49CD95A343}"/>
          </ac:spMkLst>
        </pc:spChg>
        <pc:spChg chg="add del mod topLvl">
          <ac:chgData name="Carlos Varela Martín" userId="f36e150ee4317515" providerId="LiveId" clId="{BEA97D3E-2050-4A75-A34E-E58E22EBA529}" dt="2018-12-23T12:38:51.194" v="693" actId="164"/>
          <ac:spMkLst>
            <pc:docMk/>
            <pc:sldMk cId="1781013510" sldId="277"/>
            <ac:spMk id="7" creationId="{98B3FAB9-3923-4B99-8890-4E0BE65DCEF1}"/>
          </ac:spMkLst>
        </pc:spChg>
        <pc:spChg chg="del">
          <ac:chgData name="Carlos Varela Martín" userId="f36e150ee4317515" providerId="LiveId" clId="{BEA97D3E-2050-4A75-A34E-E58E22EBA529}" dt="2018-12-23T12:31:19.183" v="620" actId="478"/>
          <ac:spMkLst>
            <pc:docMk/>
            <pc:sldMk cId="1781013510" sldId="277"/>
            <ac:spMk id="9" creationId="{480B655C-6B45-47F2-ABE7-CFAAA6CE00DD}"/>
          </ac:spMkLst>
        </pc:spChg>
        <pc:spChg chg="del">
          <ac:chgData name="Carlos Varela Martín" userId="f36e150ee4317515" providerId="LiveId" clId="{BEA97D3E-2050-4A75-A34E-E58E22EBA529}" dt="2018-12-23T12:31:25.640" v="626" actId="478"/>
          <ac:spMkLst>
            <pc:docMk/>
            <pc:sldMk cId="1781013510" sldId="277"/>
            <ac:spMk id="10" creationId="{92497752-3FB7-4E3A-9C4D-388153923350}"/>
          </ac:spMkLst>
        </pc:spChg>
        <pc:spChg chg="del">
          <ac:chgData name="Carlos Varela Martín" userId="f36e150ee4317515" providerId="LiveId" clId="{BEA97D3E-2050-4A75-A34E-E58E22EBA529}" dt="2018-12-23T12:31:24.960" v="625" actId="478"/>
          <ac:spMkLst>
            <pc:docMk/>
            <pc:sldMk cId="1781013510" sldId="277"/>
            <ac:spMk id="11" creationId="{C943623E-6967-4B95-96F4-D9BA113E86E7}"/>
          </ac:spMkLst>
        </pc:spChg>
        <pc:spChg chg="add del mod">
          <ac:chgData name="Carlos Varela Martín" userId="f36e150ee4317515" providerId="LiveId" clId="{BEA97D3E-2050-4A75-A34E-E58E22EBA529}" dt="2018-12-23T12:41:31.118" v="773" actId="478"/>
          <ac:spMkLst>
            <pc:docMk/>
            <pc:sldMk cId="1781013510" sldId="277"/>
            <ac:spMk id="13" creationId="{AF5B05FD-7AE0-4C23-B724-65F7FE69F92B}"/>
          </ac:spMkLst>
        </pc:spChg>
        <pc:spChg chg="del">
          <ac:chgData name="Carlos Varela Martín" userId="f36e150ee4317515" providerId="LiveId" clId="{BEA97D3E-2050-4A75-A34E-E58E22EBA529}" dt="2018-12-23T12:31:24.298" v="624" actId="478"/>
          <ac:spMkLst>
            <pc:docMk/>
            <pc:sldMk cId="1781013510" sldId="277"/>
            <ac:spMk id="15" creationId="{0CEC8281-3B0B-4377-BC55-1AB493A70578}"/>
          </ac:spMkLst>
        </pc:spChg>
        <pc:spChg chg="del">
          <ac:chgData name="Carlos Varela Martín" userId="f36e150ee4317515" providerId="LiveId" clId="{BEA97D3E-2050-4A75-A34E-E58E22EBA529}" dt="2018-12-23T12:31:23.597" v="623" actId="478"/>
          <ac:spMkLst>
            <pc:docMk/>
            <pc:sldMk cId="1781013510" sldId="277"/>
            <ac:spMk id="16" creationId="{9C87CDB2-319A-49E5-8C9F-0F7DBFD3624C}"/>
          </ac:spMkLst>
        </pc:spChg>
        <pc:spChg chg="del">
          <ac:chgData name="Carlos Varela Martín" userId="f36e150ee4317515" providerId="LiveId" clId="{BEA97D3E-2050-4A75-A34E-E58E22EBA529}" dt="2018-12-23T12:31:20.656" v="621" actId="478"/>
          <ac:spMkLst>
            <pc:docMk/>
            <pc:sldMk cId="1781013510" sldId="277"/>
            <ac:spMk id="17" creationId="{CCBDA44D-55C3-479F-9950-8EF6310A7367}"/>
          </ac:spMkLst>
        </pc:spChg>
        <pc:spChg chg="del">
          <ac:chgData name="Carlos Varela Martín" userId="f36e150ee4317515" providerId="LiveId" clId="{BEA97D3E-2050-4A75-A34E-E58E22EBA529}" dt="2018-12-23T12:31:22.581" v="622" actId="478"/>
          <ac:spMkLst>
            <pc:docMk/>
            <pc:sldMk cId="1781013510" sldId="277"/>
            <ac:spMk id="18" creationId="{88AB85EA-B0F5-4E8B-A165-A8C846A1EE52}"/>
          </ac:spMkLst>
        </pc:spChg>
        <pc:spChg chg="mod">
          <ac:chgData name="Carlos Varela Martín" userId="f36e150ee4317515" providerId="LiveId" clId="{BEA97D3E-2050-4A75-A34E-E58E22EBA529}" dt="2018-12-23T12:41:43.049" v="778" actId="1038"/>
          <ac:spMkLst>
            <pc:docMk/>
            <pc:sldMk cId="1781013510" sldId="277"/>
            <ac:spMk id="19" creationId="{CECB7CF5-4DD4-4B04-BD2A-AD7A7BA6C9A8}"/>
          </ac:spMkLst>
        </pc:spChg>
        <pc:spChg chg="add mod">
          <ac:chgData name="Carlos Varela Martín" userId="f36e150ee4317515" providerId="LiveId" clId="{BEA97D3E-2050-4A75-A34E-E58E22EBA529}" dt="2018-12-23T12:43:58.536" v="807" actId="1076"/>
          <ac:spMkLst>
            <pc:docMk/>
            <pc:sldMk cId="1781013510" sldId="277"/>
            <ac:spMk id="24" creationId="{A5B39CB2-F200-43F8-B3B6-A80A4CFB4047}"/>
          </ac:spMkLst>
        </pc:spChg>
        <pc:spChg chg="mod">
          <ac:chgData name="Carlos Varela Martín" userId="f36e150ee4317515" providerId="LiveId" clId="{BEA97D3E-2050-4A75-A34E-E58E22EBA529}" dt="2018-12-23T12:42:23.107" v="789" actId="1037"/>
          <ac:spMkLst>
            <pc:docMk/>
            <pc:sldMk cId="1781013510" sldId="277"/>
            <ac:spMk id="29" creationId="{3E078D7D-237A-4CCA-AB3D-FB2F4BA1BECA}"/>
          </ac:spMkLst>
        </pc:spChg>
        <pc:spChg chg="add del mod">
          <ac:chgData name="Carlos Varela Martín" userId="f36e150ee4317515" providerId="LiveId" clId="{BEA97D3E-2050-4A75-A34E-E58E22EBA529}" dt="2018-12-23T12:51:50.664" v="1205"/>
          <ac:spMkLst>
            <pc:docMk/>
            <pc:sldMk cId="1781013510" sldId="277"/>
            <ac:spMk id="37" creationId="{8D6156E6-40BA-42E3-85B3-C2DDFEFB5D7E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38" creationId="{124C67FF-CBDF-4165-8A35-591052067642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39" creationId="{EBECCBF4-6BC0-4989-BAAF-6DACCBAF439F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40" creationId="{CFB909C1-CAFA-4275-BEA6-6979AC82F6BC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43" creationId="{CD097AE9-EA0A-4260-8B30-54EF8D71CA86}"/>
          </ac:spMkLst>
        </pc:spChg>
        <pc:spChg chg="add mod">
          <ac:chgData name="Carlos Varela Martín" userId="f36e150ee4317515" providerId="LiveId" clId="{BEA97D3E-2050-4A75-A34E-E58E22EBA529}" dt="2018-12-23T14:47:37.284" v="1815" actId="20577"/>
          <ac:spMkLst>
            <pc:docMk/>
            <pc:sldMk cId="1781013510" sldId="277"/>
            <ac:spMk id="46" creationId="{199E1295-3FF2-4038-9068-44F86A419245}"/>
          </ac:spMkLst>
        </pc:spChg>
        <pc:spChg chg="add del mod">
          <ac:chgData name="Carlos Varela Martín" userId="f36e150ee4317515" providerId="LiveId" clId="{BEA97D3E-2050-4A75-A34E-E58E22EBA529}" dt="2018-12-23T14:47:43.400" v="1818" actId="478"/>
          <ac:spMkLst>
            <pc:docMk/>
            <pc:sldMk cId="1781013510" sldId="277"/>
            <ac:spMk id="47" creationId="{080A9ADC-08A9-4C01-B964-7C9731C03179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48" creationId="{4EDC364C-E277-4AF3-9764-3A2C2375623C}"/>
          </ac:spMkLst>
        </pc:spChg>
        <pc:spChg chg="add mod or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50" creationId="{DE3BA3AF-A207-46D3-A4F6-4AA169144887}"/>
          </ac:spMkLst>
        </pc:spChg>
        <pc:spChg chg="add del mod ord">
          <ac:chgData name="Carlos Varela Martín" userId="f36e150ee4317515" providerId="LiveId" clId="{BEA97D3E-2050-4A75-A34E-E58E22EBA529}" dt="2018-12-23T14:13:10.921" v="1786" actId="478"/>
          <ac:spMkLst>
            <pc:docMk/>
            <pc:sldMk cId="1781013510" sldId="277"/>
            <ac:spMk id="60" creationId="{F212784A-4EE6-490A-BC98-4C7F989611BE}"/>
          </ac:spMkLst>
        </pc:spChg>
        <pc:spChg chg="add mod or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61" creationId="{A1BFBBAB-C54D-4438-8B87-4407FDE27291}"/>
          </ac:spMkLst>
        </pc:spChg>
        <pc:spChg chg="add mod or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63" creationId="{E7D553DE-3CB8-4DD6-950B-9053C4F6524C}"/>
          </ac:spMkLst>
        </pc:spChg>
        <pc:spChg chg="ord">
          <ac:chgData name="Carlos Varela Martín" userId="f36e150ee4317515" providerId="LiveId" clId="{BEA97D3E-2050-4A75-A34E-E58E22EBA529}" dt="2018-12-23T12:57:26.025" v="1264" actId="166"/>
          <ac:spMkLst>
            <pc:docMk/>
            <pc:sldMk cId="1781013510" sldId="277"/>
            <ac:spMk id="65" creationId="{814F3C4B-3776-4170-AE96-E0FCA3D7835C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67" creationId="{1F45AE07-66BB-4028-BD95-7CC4CAB8E63E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69" creationId="{120693AF-BCE4-4326-BC97-040E73ACE947}"/>
          </ac:spMkLst>
        </pc:spChg>
        <pc:spChg chg="add del mod">
          <ac:chgData name="Carlos Varela Martín" userId="f36e150ee4317515" providerId="LiveId" clId="{BEA97D3E-2050-4A75-A34E-E58E22EBA529}" dt="2018-12-23T12:55:45.752" v="1232" actId="478"/>
          <ac:spMkLst>
            <pc:docMk/>
            <pc:sldMk cId="1781013510" sldId="277"/>
            <ac:spMk id="70" creationId="{23871231-8AF2-4BB9-8BC3-27479433C2E5}"/>
          </ac:spMkLst>
        </pc:spChg>
        <pc:spChg chg="add mod ord">
          <ac:chgData name="Carlos Varela Martín" userId="f36e150ee4317515" providerId="LiveId" clId="{BEA97D3E-2050-4A75-A34E-E58E22EBA529}" dt="2018-12-23T13:58:47.466" v="1602" actId="164"/>
          <ac:spMkLst>
            <pc:docMk/>
            <pc:sldMk cId="1781013510" sldId="277"/>
            <ac:spMk id="71" creationId="{474A6E3B-448B-45AD-A1F7-C672EADD9A6B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72" creationId="{BA6470E2-0083-4932-8CF9-E8F5AB1E3510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76" creationId="{E339DB12-271B-4A38-8E55-E0A1370E8D5B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78" creationId="{F54A4858-9B33-449E-9B9A-B5D003EDD9BC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80" creationId="{A494B193-192B-4448-ACAC-88B42B5F51AF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81" creationId="{90EE74DA-BE96-4480-B605-F52485891001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82" creationId="{79A87F36-6629-4B4D-A0FE-C62F0633113E}"/>
          </ac:spMkLst>
        </pc:spChg>
        <pc:spChg chg="add mod">
          <ac:chgData name="Carlos Varela Martín" userId="f36e150ee4317515" providerId="LiveId" clId="{BEA97D3E-2050-4A75-A34E-E58E22EBA529}" dt="2018-12-23T13:58:47.466" v="1602" actId="164"/>
          <ac:spMkLst>
            <pc:docMk/>
            <pc:sldMk cId="1781013510" sldId="277"/>
            <ac:spMk id="83" creationId="{0537052A-8922-4509-B95B-57CE619F0CC0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85" creationId="{2116CF1D-FD94-43C8-A151-B8CD12B4E6ED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86" creationId="{AD960BAE-CE26-4110-B8EB-A0036641C22C}"/>
          </ac:spMkLst>
        </pc:spChg>
        <pc:spChg chg="add del mod">
          <ac:chgData name="Carlos Varela Martín" userId="f36e150ee4317515" providerId="LiveId" clId="{BEA97D3E-2050-4A75-A34E-E58E22EBA529}" dt="2018-12-23T14:06:30.788" v="1625" actId="478"/>
          <ac:spMkLst>
            <pc:docMk/>
            <pc:sldMk cId="1781013510" sldId="277"/>
            <ac:spMk id="90" creationId="{1C630E2F-95C4-4C82-A660-421D2D3DE7A5}"/>
          </ac:spMkLst>
        </pc:spChg>
        <pc:spChg chg="add del mod">
          <ac:chgData name="Carlos Varela Martín" userId="f36e150ee4317515" providerId="LiveId" clId="{BEA97D3E-2050-4A75-A34E-E58E22EBA529}" dt="2018-12-23T14:06:29.684" v="1624" actId="478"/>
          <ac:spMkLst>
            <pc:docMk/>
            <pc:sldMk cId="1781013510" sldId="277"/>
            <ac:spMk id="91" creationId="{BC34799B-FAFB-46A1-A5AD-DE5F85FF023F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92" creationId="{7A8FDC1F-35FA-4042-A0A9-6E4D4B100863}"/>
          </ac:spMkLst>
        </pc:spChg>
        <pc:spChg chg="add del mod">
          <ac:chgData name="Carlos Varela Martín" userId="f36e150ee4317515" providerId="LiveId" clId="{BEA97D3E-2050-4A75-A34E-E58E22EBA529}" dt="2018-12-23T14:15:02.497" v="1801" actId="478"/>
          <ac:spMkLst>
            <pc:docMk/>
            <pc:sldMk cId="1781013510" sldId="277"/>
            <ac:spMk id="96" creationId="{F2048BCA-8211-4EAB-9A64-12C78AC9B751}"/>
          </ac:spMkLst>
        </pc:spChg>
        <pc:spChg chg="add del mod">
          <ac:chgData name="Carlos Varela Martín" userId="f36e150ee4317515" providerId="LiveId" clId="{BEA97D3E-2050-4A75-A34E-E58E22EBA529}" dt="2018-12-23T14:15:04.573" v="1802" actId="478"/>
          <ac:spMkLst>
            <pc:docMk/>
            <pc:sldMk cId="1781013510" sldId="277"/>
            <ac:spMk id="98" creationId="{E6C9744C-12A2-4BCA-B223-5F469E1987FA}"/>
          </ac:spMkLst>
        </pc:spChg>
        <pc:spChg chg="mod ord topLvl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100" creationId="{595FA7A3-439D-481B-A0A0-64920482750F}"/>
          </ac:spMkLst>
        </pc:spChg>
        <pc:spChg chg="mod ord topLvl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102" creationId="{CDBB3491-B4D7-4B92-AA2F-F7DD7A99F1E4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103" creationId="{179454F8-00DB-4ED9-946A-BD130EDCC8FA}"/>
          </ac:spMkLst>
        </pc:spChg>
        <pc:spChg chg="add del mod">
          <ac:chgData name="Carlos Varela Martín" userId="f36e150ee4317515" providerId="LiveId" clId="{BEA97D3E-2050-4A75-A34E-E58E22EBA529}" dt="2018-12-23T14:09:23.086" v="1657" actId="478"/>
          <ac:spMkLst>
            <pc:docMk/>
            <pc:sldMk cId="1781013510" sldId="277"/>
            <ac:spMk id="104" creationId="{FF7F67B0-4662-4041-9BDB-CF897EEF79C5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106" creationId="{DE7EA720-D784-4565-AD72-4C2B2F4F3FE3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107" creationId="{375F31F4-3599-4755-A91D-72B8FEB38109}"/>
          </ac:spMkLst>
        </pc:spChg>
        <pc:spChg chg="add mod">
          <ac:chgData name="Carlos Varela Martín" userId="f36e150ee4317515" providerId="LiveId" clId="{BEA97D3E-2050-4A75-A34E-E58E22EBA529}" dt="2018-12-23T14:42:46.452" v="1803" actId="164"/>
          <ac:spMkLst>
            <pc:docMk/>
            <pc:sldMk cId="1781013510" sldId="277"/>
            <ac:spMk id="108" creationId="{E3AB4735-CC6D-40B3-8228-0B68AFBB36D5}"/>
          </ac:spMkLst>
        </pc:spChg>
        <pc:grpChg chg="add del mod">
          <ac:chgData name="Carlos Varela Martín" userId="f36e150ee4317515" providerId="LiveId" clId="{BEA97D3E-2050-4A75-A34E-E58E22EBA529}" dt="2018-12-23T14:47:42.319" v="1816" actId="478"/>
          <ac:grpSpMkLst>
            <pc:docMk/>
            <pc:sldMk cId="1781013510" sldId="277"/>
            <ac:grpSpMk id="2" creationId="{A9F43423-12D4-4BC6-B113-2369C085E85D}"/>
          </ac:grpSpMkLst>
        </pc:grpChg>
        <pc:grpChg chg="del mod">
          <ac:chgData name="Carlos Varela Martín" userId="f36e150ee4317515" providerId="LiveId" clId="{BEA97D3E-2050-4A75-A34E-E58E22EBA529}" dt="2018-12-23T12:32:16.003" v="631" actId="165"/>
          <ac:grpSpMkLst>
            <pc:docMk/>
            <pc:sldMk cId="1781013510" sldId="277"/>
            <ac:grpSpMk id="8" creationId="{09FAEDFA-E3AC-4D4B-8D28-EBD594FAEE4B}"/>
          </ac:grpSpMkLst>
        </pc:grpChg>
        <pc:grpChg chg="add del mod">
          <ac:chgData name="Carlos Varela Martín" userId="f36e150ee4317515" providerId="LiveId" clId="{BEA97D3E-2050-4A75-A34E-E58E22EBA529}" dt="2018-12-23T12:42:26.223" v="790" actId="478"/>
          <ac:grpSpMkLst>
            <pc:docMk/>
            <pc:sldMk cId="1781013510" sldId="277"/>
            <ac:grpSpMk id="14" creationId="{F2F18DF5-F524-441F-80EA-089B50061221}"/>
          </ac:grpSpMkLst>
        </pc:grpChg>
        <pc:grpChg chg="add del mod">
          <ac:chgData name="Carlos Varela Martín" userId="f36e150ee4317515" providerId="LiveId" clId="{BEA97D3E-2050-4A75-A34E-E58E22EBA529}" dt="2018-12-23T14:47:42.933" v="1817" actId="478"/>
          <ac:grpSpMkLst>
            <pc:docMk/>
            <pc:sldMk cId="1781013510" sldId="277"/>
            <ac:grpSpMk id="21" creationId="{23ECA2CC-A4F0-44E2-A831-E4B302D6FCCC}"/>
          </ac:grpSpMkLst>
        </pc:grpChg>
        <pc:grpChg chg="add del mod">
          <ac:chgData name="Carlos Varela Martín" userId="f36e150ee4317515" providerId="LiveId" clId="{BEA97D3E-2050-4A75-A34E-E58E22EBA529}" dt="2018-12-23T12:42:14.291" v="786" actId="478"/>
          <ac:grpSpMkLst>
            <pc:docMk/>
            <pc:sldMk cId="1781013510" sldId="277"/>
            <ac:grpSpMk id="25" creationId="{AFB333C8-F24A-41D4-8764-994DAD5FAD8F}"/>
          </ac:grpSpMkLst>
        </pc:grpChg>
        <pc:grpChg chg="add mod">
          <ac:chgData name="Carlos Varela Martín" userId="f36e150ee4317515" providerId="LiveId" clId="{BEA97D3E-2050-4A75-A34E-E58E22EBA529}" dt="2018-12-23T14:42:46.452" v="1803" actId="164"/>
          <ac:grpSpMkLst>
            <pc:docMk/>
            <pc:sldMk cId="1781013510" sldId="277"/>
            <ac:grpSpMk id="28" creationId="{A4E23F94-DB03-4325-956E-1608429FAC16}"/>
          </ac:grpSpMkLst>
        </pc:grpChg>
        <pc:grpChg chg="add del mod">
          <ac:chgData name="Carlos Varela Martín" userId="f36e150ee4317515" providerId="LiveId" clId="{BEA97D3E-2050-4A75-A34E-E58E22EBA529}" dt="2018-12-23T12:54:26.456" v="1226" actId="478"/>
          <ac:grpSpMkLst>
            <pc:docMk/>
            <pc:sldMk cId="1781013510" sldId="277"/>
            <ac:grpSpMk id="31" creationId="{6D3E401D-6D09-4CF5-B038-97C8D356B2AC}"/>
          </ac:grpSpMkLst>
        </pc:grpChg>
        <pc:grpChg chg="add del mod">
          <ac:chgData name="Carlos Varela Martín" userId="f36e150ee4317515" providerId="LiveId" clId="{BEA97D3E-2050-4A75-A34E-E58E22EBA529}" dt="2018-12-23T12:59:33.657" v="1332" actId="478"/>
          <ac:grpSpMkLst>
            <pc:docMk/>
            <pc:sldMk cId="1781013510" sldId="277"/>
            <ac:grpSpMk id="34" creationId="{AB393238-8C96-4A0C-8971-D7A538DE96B6}"/>
          </ac:grpSpMkLst>
        </pc:grpChg>
        <pc:grpChg chg="add mod ord">
          <ac:chgData name="Carlos Varela Martín" userId="f36e150ee4317515" providerId="LiveId" clId="{BEA97D3E-2050-4A75-A34E-E58E22EBA529}" dt="2018-12-23T14:42:46.452" v="1803" actId="164"/>
          <ac:grpSpMkLst>
            <pc:docMk/>
            <pc:sldMk cId="1781013510" sldId="277"/>
            <ac:grpSpMk id="51" creationId="{EF811499-19CB-4310-8E2D-16A27DEBBED2}"/>
          </ac:grpSpMkLst>
        </pc:grpChg>
        <pc:grpChg chg="add del mod ord">
          <ac:chgData name="Carlos Varela Martín" userId="f36e150ee4317515" providerId="LiveId" clId="{BEA97D3E-2050-4A75-A34E-E58E22EBA529}" dt="2018-12-23T12:58:10.299" v="1282" actId="478"/>
          <ac:grpSpMkLst>
            <pc:docMk/>
            <pc:sldMk cId="1781013510" sldId="277"/>
            <ac:grpSpMk id="54" creationId="{93C67285-9CD5-48B5-B977-5479374BEA22}"/>
          </ac:grpSpMkLst>
        </pc:grpChg>
        <pc:grpChg chg="add del mod ord">
          <ac:chgData name="Carlos Varela Martín" userId="f36e150ee4317515" providerId="LiveId" clId="{BEA97D3E-2050-4A75-A34E-E58E22EBA529}" dt="2018-12-23T12:59:34.462" v="1333" actId="478"/>
          <ac:grpSpMkLst>
            <pc:docMk/>
            <pc:sldMk cId="1781013510" sldId="277"/>
            <ac:grpSpMk id="57" creationId="{81CD9AE1-2F54-4E85-9CCE-9F9464EAE731}"/>
          </ac:grpSpMkLst>
        </pc:grpChg>
        <pc:grpChg chg="add mod">
          <ac:chgData name="Carlos Varela Martín" userId="f36e150ee4317515" providerId="LiveId" clId="{BEA97D3E-2050-4A75-A34E-E58E22EBA529}" dt="2018-12-23T14:42:46.452" v="1803" actId="164"/>
          <ac:grpSpMkLst>
            <pc:docMk/>
            <pc:sldMk cId="1781013510" sldId="277"/>
            <ac:grpSpMk id="64" creationId="{B496D04B-4184-4621-9E77-BF01995AC224}"/>
          </ac:grpSpMkLst>
        </pc:grpChg>
        <pc:grpChg chg="add mod">
          <ac:chgData name="Carlos Varela Martín" userId="f36e150ee4317515" providerId="LiveId" clId="{BEA97D3E-2050-4A75-A34E-E58E22EBA529}" dt="2018-12-23T14:42:46.452" v="1803" actId="164"/>
          <ac:grpSpMkLst>
            <pc:docMk/>
            <pc:sldMk cId="1781013510" sldId="277"/>
            <ac:grpSpMk id="73" creationId="{0C0AC531-A860-499E-BB0C-9AA60EE50978}"/>
          </ac:grpSpMkLst>
        </pc:grpChg>
        <pc:grpChg chg="add mod">
          <ac:chgData name="Carlos Varela Martín" userId="f36e150ee4317515" providerId="LiveId" clId="{BEA97D3E-2050-4A75-A34E-E58E22EBA529}" dt="2018-12-23T14:42:46.452" v="1803" actId="164"/>
          <ac:grpSpMkLst>
            <pc:docMk/>
            <pc:sldMk cId="1781013510" sldId="277"/>
            <ac:grpSpMk id="84" creationId="{B816E27E-9D69-4191-9121-BC9DEF68D5D7}"/>
          </ac:grpSpMkLst>
        </pc:grpChg>
        <pc:grpChg chg="add mod">
          <ac:chgData name="Carlos Varela Martín" userId="f36e150ee4317515" providerId="LiveId" clId="{BEA97D3E-2050-4A75-A34E-E58E22EBA529}" dt="2018-12-23T14:42:46.452" v="1803" actId="164"/>
          <ac:grpSpMkLst>
            <pc:docMk/>
            <pc:sldMk cId="1781013510" sldId="277"/>
            <ac:grpSpMk id="87" creationId="{4911F3DA-B2A0-4E4C-AD05-4437DF41C4FA}"/>
          </ac:grpSpMkLst>
        </pc:grpChg>
        <pc:grpChg chg="add mod">
          <ac:chgData name="Carlos Varela Martín" userId="f36e150ee4317515" providerId="LiveId" clId="{BEA97D3E-2050-4A75-A34E-E58E22EBA529}" dt="2018-12-23T14:42:46.452" v="1803" actId="164"/>
          <ac:grpSpMkLst>
            <pc:docMk/>
            <pc:sldMk cId="1781013510" sldId="277"/>
            <ac:grpSpMk id="93" creationId="{5CE54B19-6E41-4F19-B4F8-6A44770CF448}"/>
          </ac:grpSpMkLst>
        </pc:grpChg>
        <pc:grpChg chg="add del mod">
          <ac:chgData name="Carlos Varela Martín" userId="f36e150ee4317515" providerId="LiveId" clId="{BEA97D3E-2050-4A75-A34E-E58E22EBA529}" dt="2018-12-23T14:06:41.734" v="1629" actId="165"/>
          <ac:grpSpMkLst>
            <pc:docMk/>
            <pc:sldMk cId="1781013510" sldId="277"/>
            <ac:grpSpMk id="99" creationId="{B9602346-8E8F-45BC-9AC5-27A3230F55D0}"/>
          </ac:grpSpMkLst>
        </pc:grpChg>
        <pc:grpChg chg="add mod">
          <ac:chgData name="Carlos Varela Martín" userId="f36e150ee4317515" providerId="LiveId" clId="{BEA97D3E-2050-4A75-A34E-E58E22EBA529}" dt="2018-12-23T14:42:46.452" v="1803" actId="164"/>
          <ac:grpSpMkLst>
            <pc:docMk/>
            <pc:sldMk cId="1781013510" sldId="277"/>
            <ac:grpSpMk id="109" creationId="{BAA41B54-FBE2-4BA7-921D-A9D9FAD0161B}"/>
          </ac:grpSpMkLst>
        </pc:grpChg>
        <pc:picChg chg="mod topLvl modCrop">
          <ac:chgData name="Carlos Varela Martín" userId="f36e150ee4317515" providerId="LiveId" clId="{BEA97D3E-2050-4A75-A34E-E58E22EBA529}" dt="2018-12-23T12:38:51.194" v="693" actId="164"/>
          <ac:picMkLst>
            <pc:docMk/>
            <pc:sldMk cId="1781013510" sldId="277"/>
            <ac:picMk id="5" creationId="{620C8B7C-C79E-4682-A63B-741D45E6983A}"/>
          </ac:picMkLst>
        </pc:picChg>
        <pc:picChg chg="mod modCrop">
          <ac:chgData name="Carlos Varela Martín" userId="f36e150ee4317515" providerId="LiveId" clId="{BEA97D3E-2050-4A75-A34E-E58E22EBA529}" dt="2018-12-23T12:41:02.753" v="766" actId="732"/>
          <ac:picMkLst>
            <pc:docMk/>
            <pc:sldMk cId="1781013510" sldId="277"/>
            <ac:picMk id="20" creationId="{323931D4-D00D-453D-87D7-115B2825EAE9}"/>
          </ac:picMkLst>
        </pc:picChg>
        <pc:cxnChg chg="add mod">
          <ac:chgData name="Carlos Varela Martín" userId="f36e150ee4317515" providerId="LiveId" clId="{BEA97D3E-2050-4A75-A34E-E58E22EBA529}" dt="2018-12-23T14:42:46.452" v="1803" actId="164"/>
          <ac:cxnSpMkLst>
            <pc:docMk/>
            <pc:sldMk cId="1781013510" sldId="277"/>
            <ac:cxnSpMk id="6" creationId="{B7805389-0921-4775-94CD-B83701C3939F}"/>
          </ac:cxnSpMkLst>
        </pc:cxnChg>
        <pc:cxnChg chg="add mod ord">
          <ac:chgData name="Carlos Varela Martín" userId="f36e150ee4317515" providerId="LiveId" clId="{BEA97D3E-2050-4A75-A34E-E58E22EBA529}" dt="2018-12-23T14:42:46.452" v="1803" actId="164"/>
          <ac:cxnSpMkLst>
            <pc:docMk/>
            <pc:sldMk cId="1781013510" sldId="277"/>
            <ac:cxnSpMk id="62" creationId="{BDE5DEC7-B0D8-4177-AA33-7923B5ED1A4E}"/>
          </ac:cxnSpMkLst>
        </pc:cxnChg>
        <pc:cxnChg chg="add mod">
          <ac:chgData name="Carlos Varela Martín" userId="f36e150ee4317515" providerId="LiveId" clId="{BEA97D3E-2050-4A75-A34E-E58E22EBA529}" dt="2018-12-23T13:58:47.466" v="1602" actId="164"/>
          <ac:cxnSpMkLst>
            <pc:docMk/>
            <pc:sldMk cId="1781013510" sldId="277"/>
            <ac:cxnSpMk id="68" creationId="{CC807986-C2FC-49A9-A6D1-511692EC1D38}"/>
          </ac:cxnSpMkLst>
        </pc:cxnChg>
        <pc:cxnChg chg="add mod">
          <ac:chgData name="Carlos Varela Martín" userId="f36e150ee4317515" providerId="LiveId" clId="{BEA97D3E-2050-4A75-A34E-E58E22EBA529}" dt="2018-12-23T14:42:46.452" v="1803" actId="164"/>
          <ac:cxnSpMkLst>
            <pc:docMk/>
            <pc:sldMk cId="1781013510" sldId="277"/>
            <ac:cxnSpMk id="77" creationId="{035B22C9-4105-41E7-A91C-BB716BB13D08}"/>
          </ac:cxnSpMkLst>
        </pc:cxnChg>
        <pc:cxnChg chg="add mod ord">
          <ac:chgData name="Carlos Varela Martín" userId="f36e150ee4317515" providerId="LiveId" clId="{BEA97D3E-2050-4A75-A34E-E58E22EBA529}" dt="2018-12-23T14:42:46.452" v="1803" actId="164"/>
          <ac:cxnSpMkLst>
            <pc:docMk/>
            <pc:sldMk cId="1781013510" sldId="277"/>
            <ac:cxnSpMk id="79" creationId="{EDFC6428-0912-431F-A9E4-04145F3629F8}"/>
          </ac:cxnSpMkLst>
        </pc:cxnChg>
        <pc:cxnChg chg="add del mod">
          <ac:chgData name="Carlos Varela Martín" userId="f36e150ee4317515" providerId="LiveId" clId="{BEA97D3E-2050-4A75-A34E-E58E22EBA529}" dt="2018-12-23T14:09:56.827" v="1663" actId="478"/>
          <ac:cxnSpMkLst>
            <pc:docMk/>
            <pc:sldMk cId="1781013510" sldId="277"/>
            <ac:cxnSpMk id="97" creationId="{49B6480E-521E-4742-9394-529693A6580A}"/>
          </ac:cxnSpMkLst>
        </pc:cxnChg>
        <pc:cxnChg chg="del">
          <ac:chgData name="Carlos Varela Martín" userId="f36e150ee4317515" providerId="LiveId" clId="{BEA97D3E-2050-4A75-A34E-E58E22EBA529}" dt="2018-12-23T14:06:34.723" v="1626" actId="478"/>
          <ac:cxnSpMkLst>
            <pc:docMk/>
            <pc:sldMk cId="1781013510" sldId="277"/>
            <ac:cxnSpMk id="101" creationId="{8A8B1DBA-8DA3-4451-AACB-5C4263014292}"/>
          </ac:cxnSpMkLst>
        </pc:cxnChg>
        <pc:cxnChg chg="add del mod">
          <ac:chgData name="Carlos Varela Martín" userId="f36e150ee4317515" providerId="LiveId" clId="{BEA97D3E-2050-4A75-A34E-E58E22EBA529}" dt="2018-12-23T14:09:55.673" v="1662" actId="478"/>
          <ac:cxnSpMkLst>
            <pc:docMk/>
            <pc:sldMk cId="1781013510" sldId="277"/>
            <ac:cxnSpMk id="105" creationId="{C3B155E0-7E7B-4E70-871E-F78650C00A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F8D06-0986-4D06-9A3B-60EFB308D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1D6B0-2C84-4832-A430-90DBBBE20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2C2550-DBA8-4D2E-B115-4CAABEB7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27/12/2018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7C41A3-4D60-4754-98FE-02DEDF81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D0D8F7-EEB5-4D45-BA7C-E165F091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59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C9A8F-C9F3-4241-BEC2-1577AF1F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9890169-3CB1-42B9-912C-E9A730AA9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32F4A5-2700-446E-92B8-99F420CC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27/12/2018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1A72CE-ECE5-4107-8604-AF0C329F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7AFBB9-48A2-4EBB-B689-07E87567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72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621560A-8EBF-459B-B01A-7F46972E0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0E6298E-A7D2-44A6-A96D-10ACE785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67F40E-E0E5-40BB-965D-EE14EDF0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27/12/2018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1B1ECB-13DE-443F-8AC0-CDE4A95B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8AB25E-B41F-43B8-B716-C85345BC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64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7873E-7F0D-47C8-BA3D-43196040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083055-5D9D-4CF0-B716-C5CA26D8D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54C0EC-FC5F-4FA9-9900-460DBF22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27/12/2018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6128AA-2F69-4CE4-87EE-7CB8794B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89C8D8-DE78-4420-9261-742C89DB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31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C0019-A526-4BA9-8DB8-81A59B72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C75F6AB-12CA-41A2-A5E0-BA537A164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EA473F-EF57-4332-B530-455F376F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27/12/2018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769219-BF2F-49B7-B7C4-AC2A58F9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444526-2089-40A8-ABAC-84DC3096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34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01F9F-BDAC-41B7-940C-D634AFAD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E4B248-DC0A-4E84-B3F8-F5179110F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9326BBB-4FE6-46A9-AF5D-56DE88B4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F3B25B9-0EEB-4597-8F64-B8C053E6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27/12/2018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904BEA6-A0BB-413D-85F8-E088C476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CC1B360-5306-434D-AE2E-0D82FDE3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97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96385-8635-42BC-9963-5FAE9B44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4C0768-9D13-4B94-BAEF-76E8765F9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40FAE2B-4611-4EEC-A60E-496FB3158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A61DCA8-4A13-405A-A1FA-ABCB24CB6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B7E1C3F-A809-439E-9FD5-95CE2F9D6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A0913C4-0FF5-48CD-9076-14333A99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27/12/2018</a:t>
            </a:fld>
            <a:endParaRPr lang="es-E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910484-23E4-4624-B3EC-1F1978A8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C24F838-3F2C-4184-B3EE-62404D97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01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835E0-C874-40A2-BAC8-4A54199F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5E83D5A-161B-4D68-9EA1-1A329C9B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27/12/2018</a:t>
            </a:fld>
            <a:endParaRPr lang="es-E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AAB715E-8F52-4641-8123-F6832CF0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B840D91-CCD1-4225-A757-0AA872AB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1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D0756F6-D6A4-4BBD-8B64-2F17A339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27/12/2018</a:t>
            </a:fld>
            <a:endParaRPr lang="es-E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3862CB2-F8AD-4AEA-8421-A3677A3E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1350EA-0547-4078-B035-2CD5177B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89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5D94C-4808-42D4-BC4C-10442B4D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4C6217-6E0D-47FA-8D32-0A17C750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3B9A93-9CEB-489D-9ED0-815CAB4B4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174A8B-EA57-4C5A-A641-188C3F0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27/12/2018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EAFEA7-6B28-42B8-A569-246FCBEB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3D93EE-C859-4BAB-8B12-6B150774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94EEF-5D20-411B-BD1D-CAE58600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1A81351-0E6A-4E67-BE5F-2D7D2B57F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46EAE33-29A0-429F-80FB-0E2310FC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C0493B-ED0A-46C8-92D9-92961BB8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27/12/2018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5C69A6-5AA7-4C5B-8C9B-64B6F92E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4E2703-BDB9-4FBB-AF7B-E230A078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94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DC6563C-6D09-4BCE-A709-0DFC7D99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729FDAC-6073-4E94-A914-176E7C5AD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67686-114E-4D47-8A57-449E5B423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469B-4AAA-4FDE-898A-4F118D9816DE}" type="datetimeFigureOut">
              <a:rPr lang="es-ES" smtClean="0"/>
              <a:t>27/12/2018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F33D39-EBC0-44AC-9BE0-D9A4885A1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F0181B-40D3-495E-AA0A-679C227B9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35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svg"/><Relationship Id="rId18" Type="http://schemas.openxmlformats.org/officeDocument/2006/relationships/image" Target="../media/image24.png"/><Relationship Id="rId3" Type="http://schemas.openxmlformats.org/officeDocument/2006/relationships/image" Target="../media/image17.svg"/><Relationship Id="rId21" Type="http://schemas.openxmlformats.org/officeDocument/2006/relationships/image" Target="../media/image27.svg"/><Relationship Id="rId7" Type="http://schemas.openxmlformats.org/officeDocument/2006/relationships/image" Target="../media/image19.svg"/><Relationship Id="rId12" Type="http://schemas.openxmlformats.org/officeDocument/2006/relationships/image" Target="../media/image10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16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9.svg"/><Relationship Id="rId24" Type="http://schemas.openxmlformats.org/officeDocument/2006/relationships/image" Target="../media/image30.png"/><Relationship Id="rId5" Type="http://schemas.openxmlformats.org/officeDocument/2006/relationships/image" Target="../media/image7.svg"/><Relationship Id="rId15" Type="http://schemas.openxmlformats.org/officeDocument/2006/relationships/image" Target="../media/image13.svg"/><Relationship Id="rId23" Type="http://schemas.openxmlformats.org/officeDocument/2006/relationships/image" Target="../media/image29.svg"/><Relationship Id="rId10" Type="http://schemas.openxmlformats.org/officeDocument/2006/relationships/image" Target="../media/image8.png"/><Relationship Id="rId19" Type="http://schemas.openxmlformats.org/officeDocument/2006/relationships/image" Target="../media/image25.svg"/><Relationship Id="rId4" Type="http://schemas.openxmlformats.org/officeDocument/2006/relationships/image" Target="../media/image6.png"/><Relationship Id="rId9" Type="http://schemas.openxmlformats.org/officeDocument/2006/relationships/image" Target="../media/image21.svg"/><Relationship Id="rId14" Type="http://schemas.openxmlformats.org/officeDocument/2006/relationships/image" Target="../media/image12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1.svg"/><Relationship Id="rId7" Type="http://schemas.openxmlformats.org/officeDocument/2006/relationships/image" Target="../media/image29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8AF44E19-9BDE-49C1-9DEA-C9EC503BA79F}"/>
              </a:ext>
            </a:extLst>
          </p:cNvPr>
          <p:cNvGrpSpPr/>
          <p:nvPr/>
        </p:nvGrpSpPr>
        <p:grpSpPr>
          <a:xfrm>
            <a:off x="1528129" y="1825273"/>
            <a:ext cx="8547022" cy="2582427"/>
            <a:chOff x="1528129" y="1825273"/>
            <a:chExt cx="8547022" cy="2582427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2155228-0829-4947-BC7C-92B9E5A10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551" y="2255520"/>
              <a:ext cx="1249666" cy="1443400"/>
            </a:xfrm>
            <a:prstGeom prst="rect">
              <a:avLst/>
            </a:prstGeom>
          </p:spPr>
        </p:pic>
        <p:sp>
          <p:nvSpPr>
            <p:cNvPr id="6" name="Pijl: rechts 5">
              <a:extLst>
                <a:ext uri="{FF2B5EF4-FFF2-40B4-BE49-F238E27FC236}">
                  <a16:creationId xmlns:a16="http://schemas.microsoft.com/office/drawing/2014/main" id="{7D0F822F-B683-411E-8EEB-6CBBB30489EE}"/>
                </a:ext>
              </a:extLst>
            </p:cNvPr>
            <p:cNvSpPr/>
            <p:nvPr/>
          </p:nvSpPr>
          <p:spPr>
            <a:xfrm>
              <a:off x="2215417" y="2822976"/>
              <a:ext cx="2678895" cy="3084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80C17BC-A526-4AE9-A426-80B273CA9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39901" y="1825273"/>
              <a:ext cx="486470" cy="324314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8C25E9F-9CCB-4957-BC54-0D6C9B2D2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28129" y="2738159"/>
              <a:ext cx="528772" cy="366616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4E16F33E-5B1C-44C3-A82C-1E33C3768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055924">
              <a:off x="1685935" y="3502511"/>
              <a:ext cx="478620" cy="434824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CF32EDF-D305-4824-8C84-2458F0312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75120" y="1961799"/>
              <a:ext cx="535504" cy="338926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0B6AC2D-529F-4777-931F-FBDC5370E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57125" y="3927900"/>
              <a:ext cx="395632" cy="365198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1CA3AE6-72F3-4D96-B859-FEFF942EC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656693" y="2697951"/>
              <a:ext cx="418458" cy="418458"/>
            </a:xfrm>
            <a:prstGeom prst="rect">
              <a:avLst/>
            </a:prstGeom>
          </p:spPr>
        </p:pic>
        <p:sp>
          <p:nvSpPr>
            <p:cNvPr id="13" name="Pijl: gebogen 12">
              <a:extLst>
                <a:ext uri="{FF2B5EF4-FFF2-40B4-BE49-F238E27FC236}">
                  <a16:creationId xmlns:a16="http://schemas.microsoft.com/office/drawing/2014/main" id="{AD3183C4-1A58-4A81-8DFE-C083448597BD}"/>
                </a:ext>
              </a:extLst>
            </p:cNvPr>
            <p:cNvSpPr/>
            <p:nvPr/>
          </p:nvSpPr>
          <p:spPr>
            <a:xfrm rot="5400000">
              <a:off x="7034544" y="2798583"/>
              <a:ext cx="646062" cy="145990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5" name="Pijl: gebogen 14">
              <a:extLst>
                <a:ext uri="{FF2B5EF4-FFF2-40B4-BE49-F238E27FC236}">
                  <a16:creationId xmlns:a16="http://schemas.microsoft.com/office/drawing/2014/main" id="{61EC5406-BEA6-4818-904D-1021E7418942}"/>
                </a:ext>
              </a:extLst>
            </p:cNvPr>
            <p:cNvSpPr/>
            <p:nvPr/>
          </p:nvSpPr>
          <p:spPr>
            <a:xfrm rot="5400000" flipH="1">
              <a:off x="7785874" y="1268483"/>
              <a:ext cx="311425" cy="2627926"/>
            </a:xfrm>
            <a:prstGeom prst="bentArrow">
              <a:avLst>
                <a:gd name="adj1" fmla="val 46619"/>
                <a:gd name="adj2" fmla="val 50000"/>
                <a:gd name="adj3" fmla="val 41975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6" name="Pijl: gebogen 15">
              <a:extLst>
                <a:ext uri="{FF2B5EF4-FFF2-40B4-BE49-F238E27FC236}">
                  <a16:creationId xmlns:a16="http://schemas.microsoft.com/office/drawing/2014/main" id="{26C19057-F834-4437-AA7C-A0A2005620E4}"/>
                </a:ext>
              </a:extLst>
            </p:cNvPr>
            <p:cNvSpPr/>
            <p:nvPr/>
          </p:nvSpPr>
          <p:spPr>
            <a:xfrm rot="10800000" flipH="1">
              <a:off x="1905920" y="2306112"/>
              <a:ext cx="3004805" cy="438151"/>
            </a:xfrm>
            <a:prstGeom prst="bentArrow">
              <a:avLst>
                <a:gd name="adj1" fmla="val 38096"/>
                <a:gd name="adj2" fmla="val 37341"/>
                <a:gd name="adj3" fmla="val 36952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7" name="Pijl: gebogen 16">
              <a:extLst>
                <a:ext uri="{FF2B5EF4-FFF2-40B4-BE49-F238E27FC236}">
                  <a16:creationId xmlns:a16="http://schemas.microsoft.com/office/drawing/2014/main" id="{11A1C6AE-44FA-4DEA-A9D5-4C1202A24FDA}"/>
                </a:ext>
              </a:extLst>
            </p:cNvPr>
            <p:cNvSpPr/>
            <p:nvPr/>
          </p:nvSpPr>
          <p:spPr>
            <a:xfrm rot="10800000" flipH="1" flipV="1">
              <a:off x="1863059" y="3189623"/>
              <a:ext cx="3004805" cy="308488"/>
            </a:xfrm>
            <a:prstGeom prst="bentArrow">
              <a:avLst>
                <a:gd name="adj1" fmla="val 53358"/>
                <a:gd name="adj2" fmla="val 50000"/>
                <a:gd name="adj3" fmla="val 50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8" name="Pijl: gebogen 17">
              <a:extLst>
                <a:ext uri="{FF2B5EF4-FFF2-40B4-BE49-F238E27FC236}">
                  <a16:creationId xmlns:a16="http://schemas.microsoft.com/office/drawing/2014/main" id="{AD378C8B-81EF-4B12-81EF-9D13D3EC949C}"/>
                </a:ext>
              </a:extLst>
            </p:cNvPr>
            <p:cNvSpPr/>
            <p:nvPr/>
          </p:nvSpPr>
          <p:spPr>
            <a:xfrm rot="5400000" flipH="1">
              <a:off x="4508781" y="3168149"/>
              <a:ext cx="248893" cy="98169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9" name="Pijl: gebogen 18">
              <a:extLst>
                <a:ext uri="{FF2B5EF4-FFF2-40B4-BE49-F238E27FC236}">
                  <a16:creationId xmlns:a16="http://schemas.microsoft.com/office/drawing/2014/main" id="{205D9AA1-A152-4C46-873F-6FAE960E30FF}"/>
                </a:ext>
              </a:extLst>
            </p:cNvPr>
            <p:cNvSpPr/>
            <p:nvPr/>
          </p:nvSpPr>
          <p:spPr>
            <a:xfrm rot="5400000">
              <a:off x="4972252" y="1790365"/>
              <a:ext cx="264974" cy="609096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0" name="Pijl: rechts 19">
              <a:extLst>
                <a:ext uri="{FF2B5EF4-FFF2-40B4-BE49-F238E27FC236}">
                  <a16:creationId xmlns:a16="http://schemas.microsoft.com/office/drawing/2014/main" id="{EE9FE747-D86E-43A9-B478-4218E9964936}"/>
                </a:ext>
              </a:extLst>
            </p:cNvPr>
            <p:cNvSpPr/>
            <p:nvPr/>
          </p:nvSpPr>
          <p:spPr>
            <a:xfrm>
              <a:off x="4171857" y="2197856"/>
              <a:ext cx="886133" cy="1209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1" name="Pijl: rechts 20">
              <a:extLst>
                <a:ext uri="{FF2B5EF4-FFF2-40B4-BE49-F238E27FC236}">
                  <a16:creationId xmlns:a16="http://schemas.microsoft.com/office/drawing/2014/main" id="{C70C30E2-4CBC-4B31-BA3E-B3CE0128DBF9}"/>
                </a:ext>
              </a:extLst>
            </p:cNvPr>
            <p:cNvSpPr/>
            <p:nvPr/>
          </p:nvSpPr>
          <p:spPr>
            <a:xfrm>
              <a:off x="6136590" y="2121738"/>
              <a:ext cx="670409" cy="10235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2" name="Pijl: gebogen 21">
              <a:extLst>
                <a:ext uri="{FF2B5EF4-FFF2-40B4-BE49-F238E27FC236}">
                  <a16:creationId xmlns:a16="http://schemas.microsoft.com/office/drawing/2014/main" id="{49A946D0-8743-4249-8825-23F00472C6F5}"/>
                </a:ext>
              </a:extLst>
            </p:cNvPr>
            <p:cNvSpPr/>
            <p:nvPr/>
          </p:nvSpPr>
          <p:spPr>
            <a:xfrm rot="5400000" flipH="1">
              <a:off x="5134036" y="3622613"/>
              <a:ext cx="231564" cy="37773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3" name="Pijl: rechts 22">
              <a:extLst>
                <a:ext uri="{FF2B5EF4-FFF2-40B4-BE49-F238E27FC236}">
                  <a16:creationId xmlns:a16="http://schemas.microsoft.com/office/drawing/2014/main" id="{A07FF774-A63B-4F2C-94C1-6DE19BBFB102}"/>
                </a:ext>
              </a:extLst>
            </p:cNvPr>
            <p:cNvSpPr/>
            <p:nvPr/>
          </p:nvSpPr>
          <p:spPr>
            <a:xfrm>
              <a:off x="6627622" y="2797389"/>
              <a:ext cx="2911575" cy="3084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F651517-A12A-4F54-9C84-DF0A38F44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765479" y="3632278"/>
              <a:ext cx="673108" cy="775422"/>
            </a:xfrm>
            <a:prstGeom prst="rect">
              <a:avLst/>
            </a:prstGeom>
          </p:spPr>
        </p:pic>
        <p:sp>
          <p:nvSpPr>
            <p:cNvPr id="25" name="Pijl: gebogen 24">
              <a:extLst>
                <a:ext uri="{FF2B5EF4-FFF2-40B4-BE49-F238E27FC236}">
                  <a16:creationId xmlns:a16="http://schemas.microsoft.com/office/drawing/2014/main" id="{8DC84DD8-8849-4D43-9C67-435D5C385CE6}"/>
                </a:ext>
              </a:extLst>
            </p:cNvPr>
            <p:cNvSpPr/>
            <p:nvPr/>
          </p:nvSpPr>
          <p:spPr>
            <a:xfrm rot="5400000">
              <a:off x="8540617" y="2744655"/>
              <a:ext cx="411199" cy="1317379"/>
            </a:xfrm>
            <a:prstGeom prst="bentArrow">
              <a:avLst>
                <a:gd name="adj1" fmla="val 30721"/>
                <a:gd name="adj2" fmla="val 34391"/>
                <a:gd name="adj3" fmla="val 33553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6" name="Pijl: gebogen 25">
              <a:extLst>
                <a:ext uri="{FF2B5EF4-FFF2-40B4-BE49-F238E27FC236}">
                  <a16:creationId xmlns:a16="http://schemas.microsoft.com/office/drawing/2014/main" id="{D82DA25C-84C1-46DD-986C-F807DBE0A8C8}"/>
                </a:ext>
              </a:extLst>
            </p:cNvPr>
            <p:cNvSpPr/>
            <p:nvPr/>
          </p:nvSpPr>
          <p:spPr>
            <a:xfrm rot="5400000" flipH="1">
              <a:off x="6768082" y="1780140"/>
              <a:ext cx="248893" cy="98169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7" name="Pijl: gebogen 26">
              <a:extLst>
                <a:ext uri="{FF2B5EF4-FFF2-40B4-BE49-F238E27FC236}">
                  <a16:creationId xmlns:a16="http://schemas.microsoft.com/office/drawing/2014/main" id="{D640E185-B5FA-47AB-80B8-0AB5A136CC61}"/>
                </a:ext>
              </a:extLst>
            </p:cNvPr>
            <p:cNvSpPr/>
            <p:nvPr/>
          </p:nvSpPr>
          <p:spPr>
            <a:xfrm rot="5400000">
              <a:off x="6395089" y="3530346"/>
              <a:ext cx="296249" cy="346822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28" name="Rectangle 3">
            <a:extLst>
              <a:ext uri="{FF2B5EF4-FFF2-40B4-BE49-F238E27FC236}">
                <a16:creationId xmlns:a16="http://schemas.microsoft.com/office/drawing/2014/main" id="{9392FF0E-230B-4056-81C1-1F746FF22A4B}"/>
              </a:ext>
            </a:extLst>
          </p:cNvPr>
          <p:cNvSpPr/>
          <p:nvPr/>
        </p:nvSpPr>
        <p:spPr>
          <a:xfrm>
            <a:off x="468297" y="335220"/>
            <a:ext cx="2607411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349849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5D3A40C2-5DFF-4E25-BE95-C39C40B03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86" y="1086120"/>
            <a:ext cx="4762500" cy="2571750"/>
          </a:xfrm>
          <a:prstGeom prst="rect">
            <a:avLst/>
          </a:prstGeom>
        </p:spPr>
      </p:pic>
      <p:sp>
        <p:nvSpPr>
          <p:cNvPr id="5" name="Tekstballon: rechthoek met afgeronde hoeken 4">
            <a:extLst>
              <a:ext uri="{FF2B5EF4-FFF2-40B4-BE49-F238E27FC236}">
                <a16:creationId xmlns:a16="http://schemas.microsoft.com/office/drawing/2014/main" id="{C3840F02-3BF8-43B5-BCC9-0ECDBD32A843}"/>
              </a:ext>
            </a:extLst>
          </p:cNvPr>
          <p:cNvSpPr/>
          <p:nvPr/>
        </p:nvSpPr>
        <p:spPr>
          <a:xfrm>
            <a:off x="3149823" y="4295475"/>
            <a:ext cx="2794015" cy="870978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OOP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Inheritance and encapsulation</a:t>
            </a:r>
          </a:p>
        </p:txBody>
      </p:sp>
      <p:sp>
        <p:nvSpPr>
          <p:cNvPr id="6" name="Tekstballon: rechthoek met afgeronde hoeken 5">
            <a:extLst>
              <a:ext uri="{FF2B5EF4-FFF2-40B4-BE49-F238E27FC236}">
                <a16:creationId xmlns:a16="http://schemas.microsoft.com/office/drawing/2014/main" id="{7649A52F-2D75-4561-8468-91F047F49D60}"/>
              </a:ext>
            </a:extLst>
          </p:cNvPr>
          <p:cNvSpPr/>
          <p:nvPr/>
        </p:nvSpPr>
        <p:spPr>
          <a:xfrm>
            <a:off x="6118090" y="4295475"/>
            <a:ext cx="2794015" cy="870978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FP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Separation of data and functions and high 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95388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E716A2B5-E08F-4204-836D-0FC3D02AD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11" y="2761464"/>
            <a:ext cx="984762" cy="984762"/>
          </a:xfrm>
          <a:prstGeom prst="rect">
            <a:avLst/>
          </a:prstGeom>
        </p:spPr>
      </p:pic>
      <p:grpSp>
        <p:nvGrpSpPr>
          <p:cNvPr id="16" name="Groep 15">
            <a:extLst>
              <a:ext uri="{FF2B5EF4-FFF2-40B4-BE49-F238E27FC236}">
                <a16:creationId xmlns:a16="http://schemas.microsoft.com/office/drawing/2014/main" id="{F79FD1A2-0BFA-453C-BD42-874713B4211B}"/>
              </a:ext>
            </a:extLst>
          </p:cNvPr>
          <p:cNvGrpSpPr/>
          <p:nvPr/>
        </p:nvGrpSpPr>
        <p:grpSpPr>
          <a:xfrm>
            <a:off x="6840248" y="2062435"/>
            <a:ext cx="1025546" cy="1987707"/>
            <a:chOff x="6535847" y="2223337"/>
            <a:chExt cx="1025546" cy="1987707"/>
          </a:xfrm>
        </p:grpSpPr>
        <p:sp>
          <p:nvSpPr>
            <p:cNvPr id="8" name="Tekstballon: rechthoek met afgeronde hoeken 7">
              <a:extLst>
                <a:ext uri="{FF2B5EF4-FFF2-40B4-BE49-F238E27FC236}">
                  <a16:creationId xmlns:a16="http://schemas.microsoft.com/office/drawing/2014/main" id="{B825CB90-364F-46F4-BB6F-4770D4134561}"/>
                </a:ext>
              </a:extLst>
            </p:cNvPr>
            <p:cNvSpPr/>
            <p:nvPr/>
          </p:nvSpPr>
          <p:spPr>
            <a:xfrm>
              <a:off x="6535847" y="3582394"/>
              <a:ext cx="1025545" cy="627777"/>
            </a:xfrm>
            <a:prstGeom prst="wedgeRoundRectCallout">
              <a:avLst>
                <a:gd name="adj1" fmla="val -28214"/>
                <a:gd name="adj2" fmla="val 5897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yriad Pro" panose="020B0503030403020204" pitchFamily="34" charset="0"/>
              </a:endParaRPr>
            </a:p>
          </p:txBody>
        </p:sp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762CD59F-9FF0-430C-B816-D0D695134614}"/>
                </a:ext>
              </a:extLst>
            </p:cNvPr>
            <p:cNvCxnSpPr>
              <a:cxnSpLocks/>
            </p:cNvCxnSpPr>
            <p:nvPr/>
          </p:nvCxnSpPr>
          <p:spPr>
            <a:xfrm>
              <a:off x="6535847" y="2964873"/>
              <a:ext cx="1025546" cy="0"/>
            </a:xfrm>
            <a:prstGeom prst="line">
              <a:avLst/>
            </a:prstGeom>
            <a:ln w="38100"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" name="Rechthoek: afgeronde hoeken 5">
              <a:extLst>
                <a:ext uri="{FF2B5EF4-FFF2-40B4-BE49-F238E27FC236}">
                  <a16:creationId xmlns:a16="http://schemas.microsoft.com/office/drawing/2014/main" id="{6430DD4D-5B76-45EE-8F4E-9B54EDF1A876}"/>
                </a:ext>
              </a:extLst>
            </p:cNvPr>
            <p:cNvSpPr/>
            <p:nvPr/>
          </p:nvSpPr>
          <p:spPr>
            <a:xfrm>
              <a:off x="6535848" y="2223337"/>
              <a:ext cx="1025545" cy="198770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Pijl: omhoog 14">
              <a:extLst>
                <a:ext uri="{FF2B5EF4-FFF2-40B4-BE49-F238E27FC236}">
                  <a16:creationId xmlns:a16="http://schemas.microsoft.com/office/drawing/2014/main" id="{93D93CEF-432A-46DD-A9DA-9A10143F112D}"/>
                </a:ext>
              </a:extLst>
            </p:cNvPr>
            <p:cNvSpPr/>
            <p:nvPr/>
          </p:nvSpPr>
          <p:spPr>
            <a:xfrm>
              <a:off x="6566401" y="3019245"/>
              <a:ext cx="932330" cy="466165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FDD4AFAB-C1A8-440A-A647-C26ABAD92D09}"/>
              </a:ext>
            </a:extLst>
          </p:cNvPr>
          <p:cNvSpPr/>
          <p:nvPr/>
        </p:nvSpPr>
        <p:spPr>
          <a:xfrm>
            <a:off x="2513197" y="2771617"/>
            <a:ext cx="4159623" cy="65738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Pijl: gebogen 17">
            <a:extLst>
              <a:ext uri="{FF2B5EF4-FFF2-40B4-BE49-F238E27FC236}">
                <a16:creationId xmlns:a16="http://schemas.microsoft.com/office/drawing/2014/main" id="{9640E399-FB4C-496D-B535-C1BA979BBD32}"/>
              </a:ext>
            </a:extLst>
          </p:cNvPr>
          <p:cNvSpPr/>
          <p:nvPr/>
        </p:nvSpPr>
        <p:spPr>
          <a:xfrm rot="5400000">
            <a:off x="3114561" y="2600589"/>
            <a:ext cx="1513483" cy="2716216"/>
          </a:xfrm>
          <a:prstGeom prst="bentArrow">
            <a:avLst>
              <a:gd name="adj1" fmla="val 17892"/>
              <a:gd name="adj2" fmla="val 22631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24" name="Rechthoek: afgeschuinde diagonale hoeken 23">
            <a:extLst>
              <a:ext uri="{FF2B5EF4-FFF2-40B4-BE49-F238E27FC236}">
                <a16:creationId xmlns:a16="http://schemas.microsoft.com/office/drawing/2014/main" id="{7F59A8D9-2048-4273-A8A7-AAA15663D254}"/>
              </a:ext>
            </a:extLst>
          </p:cNvPr>
          <p:cNvSpPr/>
          <p:nvPr/>
        </p:nvSpPr>
        <p:spPr>
          <a:xfrm>
            <a:off x="2410253" y="2997677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flow</a:t>
            </a:r>
          </a:p>
        </p:txBody>
      </p:sp>
      <p:sp>
        <p:nvSpPr>
          <p:cNvPr id="28" name="Rechthoek: afgeschuinde diagonale hoeken 27">
            <a:extLst>
              <a:ext uri="{FF2B5EF4-FFF2-40B4-BE49-F238E27FC236}">
                <a16:creationId xmlns:a16="http://schemas.microsoft.com/office/drawing/2014/main" id="{C02EB816-B73C-4255-A719-5E9CD69A61C4}"/>
              </a:ext>
            </a:extLst>
          </p:cNvPr>
          <p:cNvSpPr/>
          <p:nvPr/>
        </p:nvSpPr>
        <p:spPr>
          <a:xfrm>
            <a:off x="4943922" y="2789563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flow</a:t>
            </a:r>
          </a:p>
        </p:txBody>
      </p:sp>
      <p:sp>
        <p:nvSpPr>
          <p:cNvPr id="29" name="Rechthoek: afgeschuinde diagonale hoeken 28">
            <a:extLst>
              <a:ext uri="{FF2B5EF4-FFF2-40B4-BE49-F238E27FC236}">
                <a16:creationId xmlns:a16="http://schemas.microsoft.com/office/drawing/2014/main" id="{44C3B0EC-A98A-47C1-B951-C0F3CE8A8866}"/>
              </a:ext>
            </a:extLst>
          </p:cNvPr>
          <p:cNvSpPr/>
          <p:nvPr/>
        </p:nvSpPr>
        <p:spPr>
          <a:xfrm>
            <a:off x="4271569" y="3677772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</a:p>
        </p:txBody>
      </p:sp>
      <p:sp>
        <p:nvSpPr>
          <p:cNvPr id="30" name="Rechthoek: afgeschuinde diagonale hoeken 29">
            <a:extLst>
              <a:ext uri="{FF2B5EF4-FFF2-40B4-BE49-F238E27FC236}">
                <a16:creationId xmlns:a16="http://schemas.microsoft.com/office/drawing/2014/main" id="{3DD244B8-733C-405D-9966-E36EA11C3857}"/>
              </a:ext>
            </a:extLst>
          </p:cNvPr>
          <p:cNvSpPr/>
          <p:nvPr/>
        </p:nvSpPr>
        <p:spPr>
          <a:xfrm>
            <a:off x="7999288" y="3201955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soc</a:t>
            </a:r>
          </a:p>
        </p:txBody>
      </p:sp>
      <p:sp>
        <p:nvSpPr>
          <p:cNvPr id="31" name="Rechthoek: afgeschuinde diagonale hoeken 29">
            <a:extLst>
              <a:ext uri="{FF2B5EF4-FFF2-40B4-BE49-F238E27FC236}">
                <a16:creationId xmlns:a16="http://schemas.microsoft.com/office/drawing/2014/main" id="{21A5B0D8-FCE5-4C8F-A6DC-674B0DAB6136}"/>
              </a:ext>
            </a:extLst>
          </p:cNvPr>
          <p:cNvSpPr/>
          <p:nvPr/>
        </p:nvSpPr>
        <p:spPr>
          <a:xfrm>
            <a:off x="7999288" y="2600055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soc</a:t>
            </a:r>
          </a:p>
        </p:txBody>
      </p:sp>
      <p:sp>
        <p:nvSpPr>
          <p:cNvPr id="32" name="Rechthoek: afgeschuinde diagonale hoeken 29">
            <a:extLst>
              <a:ext uri="{FF2B5EF4-FFF2-40B4-BE49-F238E27FC236}">
                <a16:creationId xmlns:a16="http://schemas.microsoft.com/office/drawing/2014/main" id="{48F22EB8-CECE-4ACB-8A5D-5DF2715F5964}"/>
              </a:ext>
            </a:extLst>
          </p:cNvPr>
          <p:cNvSpPr/>
          <p:nvPr/>
        </p:nvSpPr>
        <p:spPr>
          <a:xfrm>
            <a:off x="7968735" y="1946949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</p:txBody>
      </p:sp>
      <p:sp>
        <p:nvSpPr>
          <p:cNvPr id="19" name="Tekstballon: rechthoek met afgeronde hoeken 18">
            <a:extLst>
              <a:ext uri="{FF2B5EF4-FFF2-40B4-BE49-F238E27FC236}">
                <a16:creationId xmlns:a16="http://schemas.microsoft.com/office/drawing/2014/main" id="{9FF53CC1-C5C2-4780-82A0-ABC4B2417132}"/>
              </a:ext>
            </a:extLst>
          </p:cNvPr>
          <p:cNvSpPr/>
          <p:nvPr/>
        </p:nvSpPr>
        <p:spPr>
          <a:xfrm>
            <a:off x="8951884" y="155125"/>
            <a:ext cx="2971871" cy="1135957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33" name="Rechthoek: afgeschuinde diagonale hoeken 32">
            <a:extLst>
              <a:ext uri="{FF2B5EF4-FFF2-40B4-BE49-F238E27FC236}">
                <a16:creationId xmlns:a16="http://schemas.microsoft.com/office/drawing/2014/main" id="{BBBF8BEE-B317-4201-8722-2893901CDE56}"/>
              </a:ext>
            </a:extLst>
          </p:cNvPr>
          <p:cNvSpPr/>
          <p:nvPr/>
        </p:nvSpPr>
        <p:spPr>
          <a:xfrm>
            <a:off x="9143127" y="709561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input</a:t>
            </a:r>
          </a:p>
        </p:txBody>
      </p:sp>
      <p:sp>
        <p:nvSpPr>
          <p:cNvPr id="34" name="Rechthoek: afgeschuinde diagonale hoeken 33">
            <a:extLst>
              <a:ext uri="{FF2B5EF4-FFF2-40B4-BE49-F238E27FC236}">
                <a16:creationId xmlns:a16="http://schemas.microsoft.com/office/drawing/2014/main" id="{E9EBB375-2D40-4DC3-8E13-68DBBFA3E73C}"/>
              </a:ext>
            </a:extLst>
          </p:cNvPr>
          <p:cNvSpPr/>
          <p:nvPr/>
        </p:nvSpPr>
        <p:spPr>
          <a:xfrm>
            <a:off x="10553570" y="709561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return</a:t>
            </a:r>
          </a:p>
        </p:txBody>
      </p:sp>
      <p:sp>
        <p:nvSpPr>
          <p:cNvPr id="36" name="Tekstballon: rechthoek met afgeronde hoeken 35">
            <a:extLst>
              <a:ext uri="{FF2B5EF4-FFF2-40B4-BE49-F238E27FC236}">
                <a16:creationId xmlns:a16="http://schemas.microsoft.com/office/drawing/2014/main" id="{CA8F498A-1FCD-4166-96F1-B93AF055011E}"/>
              </a:ext>
            </a:extLst>
          </p:cNvPr>
          <p:cNvSpPr/>
          <p:nvPr/>
        </p:nvSpPr>
        <p:spPr>
          <a:xfrm>
            <a:off x="973062" y="3822462"/>
            <a:ext cx="1719906" cy="754626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</a:rPr>
              <a:t>Energy / Power source</a:t>
            </a:r>
          </a:p>
        </p:txBody>
      </p:sp>
      <p:sp>
        <p:nvSpPr>
          <p:cNvPr id="37" name="Tekstballon: rechthoek met afgeronde hoeken 36">
            <a:extLst>
              <a:ext uri="{FF2B5EF4-FFF2-40B4-BE49-F238E27FC236}">
                <a16:creationId xmlns:a16="http://schemas.microsoft.com/office/drawing/2014/main" id="{AF06C631-9BDC-482D-9B04-486D6904300E}"/>
              </a:ext>
            </a:extLst>
          </p:cNvPr>
          <p:cNvSpPr/>
          <p:nvPr/>
        </p:nvSpPr>
        <p:spPr>
          <a:xfrm>
            <a:off x="9576407" y="199450"/>
            <a:ext cx="1865504" cy="347159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distribute()</a:t>
            </a:r>
          </a:p>
        </p:txBody>
      </p:sp>
      <p:sp>
        <p:nvSpPr>
          <p:cNvPr id="38" name="Tekstballon: rechthoek met afgeronde hoeken 37">
            <a:extLst>
              <a:ext uri="{FF2B5EF4-FFF2-40B4-BE49-F238E27FC236}">
                <a16:creationId xmlns:a16="http://schemas.microsoft.com/office/drawing/2014/main" id="{76F5E04D-F276-4BD6-86AA-B8369FF9BDF6}"/>
              </a:ext>
            </a:extLst>
          </p:cNvPr>
          <p:cNvSpPr/>
          <p:nvPr/>
        </p:nvSpPr>
        <p:spPr>
          <a:xfrm>
            <a:off x="6666707" y="4214796"/>
            <a:ext cx="1332581" cy="50064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</a:rPr>
              <a:t>Storage</a:t>
            </a:r>
          </a:p>
        </p:txBody>
      </p:sp>
      <p:sp>
        <p:nvSpPr>
          <p:cNvPr id="23" name="Rechthoek: afgeschuinde diagonale hoeken 22">
            <a:extLst>
              <a:ext uri="{FF2B5EF4-FFF2-40B4-BE49-F238E27FC236}">
                <a16:creationId xmlns:a16="http://schemas.microsoft.com/office/drawing/2014/main" id="{E530E280-1AA7-47CE-97BC-CCFDEDB182E3}"/>
              </a:ext>
            </a:extLst>
          </p:cNvPr>
          <p:cNvSpPr/>
          <p:nvPr/>
        </p:nvSpPr>
        <p:spPr>
          <a:xfrm>
            <a:off x="1338252" y="1798852"/>
            <a:ext cx="916879" cy="357406"/>
          </a:xfrm>
          <a:prstGeom prst="snip2DiagRect">
            <a:avLst>
              <a:gd name="adj1" fmla="val 12903"/>
              <a:gd name="adj2" fmla="val 1666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D7D31"/>
                </a:solidFill>
                <a:latin typeface="Source Sans Pro" panose="020B0503030403020204" pitchFamily="34" charset="0"/>
              </a:rPr>
              <a:t>- input</a:t>
            </a:r>
          </a:p>
        </p:txBody>
      </p:sp>
      <p:sp>
        <p:nvSpPr>
          <p:cNvPr id="25" name="Rechthoek: afgeschuinde diagonale hoeken 24">
            <a:extLst>
              <a:ext uri="{FF2B5EF4-FFF2-40B4-BE49-F238E27FC236}">
                <a16:creationId xmlns:a16="http://schemas.microsoft.com/office/drawing/2014/main" id="{8DA4849E-ED8B-4D56-BF85-21EDBAEA18DD}"/>
              </a:ext>
            </a:extLst>
          </p:cNvPr>
          <p:cNvSpPr/>
          <p:nvPr/>
        </p:nvSpPr>
        <p:spPr>
          <a:xfrm>
            <a:off x="1345651" y="2144172"/>
            <a:ext cx="984762" cy="357406"/>
          </a:xfrm>
          <a:prstGeom prst="snip2DiagRect">
            <a:avLst>
              <a:gd name="adj1" fmla="val 12903"/>
              <a:gd name="adj2" fmla="val 1666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472C4"/>
                </a:solidFill>
                <a:latin typeface="Source Sans Pro" panose="020B0503030403020204" pitchFamily="34" charset="0"/>
              </a:rPr>
              <a:t>- return</a:t>
            </a:r>
          </a:p>
        </p:txBody>
      </p:sp>
    </p:spTree>
    <p:extLst>
      <p:ext uri="{BB962C8B-B14F-4D97-AF65-F5344CB8AC3E}">
        <p14:creationId xmlns:p14="http://schemas.microsoft.com/office/powerpoint/2010/main" val="312015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4CEBF2FD-05C1-4319-B0A1-BFDA210DF18A}"/>
              </a:ext>
            </a:extLst>
          </p:cNvPr>
          <p:cNvSpPr/>
          <p:nvPr/>
        </p:nvSpPr>
        <p:spPr>
          <a:xfrm>
            <a:off x="2326751" y="931916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A9743F-0F84-481A-A083-17363EC5FDBF}"/>
              </a:ext>
            </a:extLst>
          </p:cNvPr>
          <p:cNvGrpSpPr/>
          <p:nvPr/>
        </p:nvGrpSpPr>
        <p:grpSpPr>
          <a:xfrm>
            <a:off x="2326750" y="1382657"/>
            <a:ext cx="6646434" cy="3326503"/>
            <a:chOff x="2326750" y="1382657"/>
            <a:chExt cx="6646434" cy="3326503"/>
          </a:xfrm>
        </p:grpSpPr>
        <p:grpSp>
          <p:nvGrpSpPr>
            <p:cNvPr id="5" name="Groep 4">
              <a:extLst>
                <a:ext uri="{FF2B5EF4-FFF2-40B4-BE49-F238E27FC236}">
                  <a16:creationId xmlns:a16="http://schemas.microsoft.com/office/drawing/2014/main" id="{6DC59B55-54EB-4992-89A7-C376C8536F06}"/>
                </a:ext>
              </a:extLst>
            </p:cNvPr>
            <p:cNvGrpSpPr/>
            <p:nvPr/>
          </p:nvGrpSpPr>
          <p:grpSpPr>
            <a:xfrm>
              <a:off x="2326750" y="1382657"/>
              <a:ext cx="6646434" cy="3326503"/>
              <a:chOff x="2326750" y="1382657"/>
              <a:chExt cx="6646434" cy="3326503"/>
            </a:xfrm>
          </p:grpSpPr>
          <p:grpSp>
            <p:nvGrpSpPr>
              <p:cNvPr id="3" name="Groep 2">
                <a:extLst>
                  <a:ext uri="{FF2B5EF4-FFF2-40B4-BE49-F238E27FC236}">
                    <a16:creationId xmlns:a16="http://schemas.microsoft.com/office/drawing/2014/main" id="{82FF5190-3D87-4E54-9842-D808F2BA2FD7}"/>
                  </a:ext>
                </a:extLst>
              </p:cNvPr>
              <p:cNvGrpSpPr/>
              <p:nvPr/>
            </p:nvGrpSpPr>
            <p:grpSpPr>
              <a:xfrm>
                <a:off x="5770242" y="1402969"/>
                <a:ext cx="690113" cy="2301177"/>
                <a:chOff x="7511449" y="517637"/>
                <a:chExt cx="690113" cy="2301177"/>
              </a:xfrm>
            </p:grpSpPr>
            <p:sp>
              <p:nvSpPr>
                <p:cNvPr id="15" name="Rechthoek: afgeronde hoeken 14">
                  <a:extLst>
                    <a:ext uri="{FF2B5EF4-FFF2-40B4-BE49-F238E27FC236}">
                      <a16:creationId xmlns:a16="http://schemas.microsoft.com/office/drawing/2014/main" id="{D52F4993-FB10-4197-8F96-6187E21FADC0}"/>
                    </a:ext>
                  </a:extLst>
                </p:cNvPr>
                <p:cNvSpPr/>
                <p:nvPr/>
              </p:nvSpPr>
              <p:spPr>
                <a:xfrm>
                  <a:off x="7511449" y="517637"/>
                  <a:ext cx="690113" cy="2301177"/>
                </a:xfrm>
                <a:prstGeom prst="roundRect">
                  <a:avLst/>
                </a:prstGeom>
                <a:solidFill>
                  <a:srgbClr val="66A266"/>
                </a:solidFill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" name="Rechthoek: afgeronde hoeken 18">
                  <a:extLst>
                    <a:ext uri="{FF2B5EF4-FFF2-40B4-BE49-F238E27FC236}">
                      <a16:creationId xmlns:a16="http://schemas.microsoft.com/office/drawing/2014/main" id="{5F972285-3C45-439B-ADCE-22100946954D}"/>
                    </a:ext>
                  </a:extLst>
                </p:cNvPr>
                <p:cNvSpPr/>
                <p:nvPr/>
              </p:nvSpPr>
              <p:spPr>
                <a:xfrm>
                  <a:off x="7511449" y="517637"/>
                  <a:ext cx="690113" cy="1759367"/>
                </a:xfrm>
                <a:prstGeom prst="roundRect">
                  <a:avLst/>
                </a:prstGeom>
                <a:solidFill>
                  <a:srgbClr val="FFC966"/>
                </a:solidFill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" name="Groep 1">
                <a:extLst>
                  <a:ext uri="{FF2B5EF4-FFF2-40B4-BE49-F238E27FC236}">
                    <a16:creationId xmlns:a16="http://schemas.microsoft.com/office/drawing/2014/main" id="{18004B48-A1D3-4DCB-8CA0-DEA6739EECB4}"/>
                  </a:ext>
                </a:extLst>
              </p:cNvPr>
              <p:cNvGrpSpPr/>
              <p:nvPr/>
            </p:nvGrpSpPr>
            <p:grpSpPr>
              <a:xfrm>
                <a:off x="3510560" y="1402969"/>
                <a:ext cx="690114" cy="2301177"/>
                <a:chOff x="2302414" y="1315658"/>
                <a:chExt cx="690114" cy="2301177"/>
              </a:xfrm>
            </p:grpSpPr>
            <p:sp>
              <p:nvSpPr>
                <p:cNvPr id="11" name="Rechthoek: afgeronde hoeken 10">
                  <a:extLst>
                    <a:ext uri="{FF2B5EF4-FFF2-40B4-BE49-F238E27FC236}">
                      <a16:creationId xmlns:a16="http://schemas.microsoft.com/office/drawing/2014/main" id="{9639CFE3-CEDC-4C89-8455-2BABEFECB377}"/>
                    </a:ext>
                  </a:extLst>
                </p:cNvPr>
                <p:cNvSpPr/>
                <p:nvPr/>
              </p:nvSpPr>
              <p:spPr>
                <a:xfrm>
                  <a:off x="2302415" y="1315658"/>
                  <a:ext cx="690113" cy="2301177"/>
                </a:xfrm>
                <a:prstGeom prst="roundRect">
                  <a:avLst/>
                </a:prstGeom>
                <a:solidFill>
                  <a:srgbClr val="66A266"/>
                </a:solidFill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" name="Rechthoek: afgeronde hoeken 19">
                  <a:extLst>
                    <a:ext uri="{FF2B5EF4-FFF2-40B4-BE49-F238E27FC236}">
                      <a16:creationId xmlns:a16="http://schemas.microsoft.com/office/drawing/2014/main" id="{39E68883-E5F3-47CD-ADB8-F411F3CABEA5}"/>
                    </a:ext>
                  </a:extLst>
                </p:cNvPr>
                <p:cNvSpPr/>
                <p:nvPr/>
              </p:nvSpPr>
              <p:spPr>
                <a:xfrm>
                  <a:off x="2302414" y="1315658"/>
                  <a:ext cx="690113" cy="1189244"/>
                </a:xfrm>
                <a:prstGeom prst="roundRect">
                  <a:avLst/>
                </a:prstGeom>
                <a:solidFill>
                  <a:srgbClr val="B2B566"/>
                </a:solidFill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" name="Rechthoek 22">
                  <a:extLst>
                    <a:ext uri="{FF2B5EF4-FFF2-40B4-BE49-F238E27FC236}">
                      <a16:creationId xmlns:a16="http://schemas.microsoft.com/office/drawing/2014/main" id="{6B3834A9-2B7A-4F1A-A342-C567EC34AF38}"/>
                    </a:ext>
                  </a:extLst>
                </p:cNvPr>
                <p:cNvSpPr/>
                <p:nvPr/>
              </p:nvSpPr>
              <p:spPr>
                <a:xfrm>
                  <a:off x="2433009" y="1720146"/>
                  <a:ext cx="428921" cy="39901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600" dirty="0">
                      <a:latin typeface="Source Sans Pro" panose="020B0503030403020204" pitchFamily="34" charset="0"/>
                    </a:rPr>
                    <a:t>6h</a:t>
                  </a:r>
                </a:p>
              </p:txBody>
            </p:sp>
          </p:grpSp>
          <p:sp>
            <p:nvSpPr>
              <p:cNvPr id="17" name="Rechthoek: afgeronde hoeken 16">
                <a:extLst>
                  <a:ext uri="{FF2B5EF4-FFF2-40B4-BE49-F238E27FC236}">
                    <a16:creationId xmlns:a16="http://schemas.microsoft.com/office/drawing/2014/main" id="{4BE47563-4A71-4EBD-AE3F-3A68176ECF15}"/>
                  </a:ext>
                </a:extLst>
              </p:cNvPr>
              <p:cNvSpPr/>
              <p:nvPr/>
            </p:nvSpPr>
            <p:spPr>
              <a:xfrm>
                <a:off x="8244017" y="1382657"/>
                <a:ext cx="690113" cy="2301177"/>
              </a:xfrm>
              <a:prstGeom prst="roundRect">
                <a:avLst/>
              </a:prstGeom>
              <a:solidFill>
                <a:srgbClr val="FFC9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Tekstballon: rechthoek met afgeronde hoeken 27">
                <a:extLst>
                  <a:ext uri="{FF2B5EF4-FFF2-40B4-BE49-F238E27FC236}">
                    <a16:creationId xmlns:a16="http://schemas.microsoft.com/office/drawing/2014/main" id="{4C44F019-3BD8-4235-86B5-97C97FEEBAFC}"/>
                  </a:ext>
                </a:extLst>
              </p:cNvPr>
              <p:cNvSpPr/>
              <p:nvPr/>
            </p:nvSpPr>
            <p:spPr>
              <a:xfrm>
                <a:off x="2326750" y="3954155"/>
                <a:ext cx="1945597" cy="755005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Source Sans Pro" panose="020B0503030403020204" pitchFamily="34" charset="0"/>
                  </a:rPr>
                  <a:t>“I am not in a hurry”</a:t>
                </a:r>
              </a:p>
            </p:txBody>
          </p:sp>
          <p:sp>
            <p:nvSpPr>
              <p:cNvPr id="29" name="Tekstballon: rechthoek met afgeronde hoeken 28">
                <a:extLst>
                  <a:ext uri="{FF2B5EF4-FFF2-40B4-BE49-F238E27FC236}">
                    <a16:creationId xmlns:a16="http://schemas.microsoft.com/office/drawing/2014/main" id="{7895EE43-6356-48EE-A18F-B3C193270CFE}"/>
                  </a:ext>
                </a:extLst>
              </p:cNvPr>
              <p:cNvSpPr/>
              <p:nvPr/>
            </p:nvSpPr>
            <p:spPr>
              <a:xfrm>
                <a:off x="4535591" y="3938659"/>
                <a:ext cx="1945597" cy="770501"/>
              </a:xfrm>
              <a:prstGeom prst="wedgeRoundRectCallout">
                <a:avLst>
                  <a:gd name="adj1" fmla="val -27257"/>
                  <a:gd name="adj2" fmla="val 3548"/>
                  <a:gd name="adj3" fmla="val 16667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Source Sans Pro" panose="020B0503030403020204" pitchFamily="34" charset="0"/>
                  </a:rPr>
                  <a:t>“Just a minimum charge in case of an emergency”</a:t>
                </a:r>
              </a:p>
            </p:txBody>
          </p:sp>
          <p:sp>
            <p:nvSpPr>
              <p:cNvPr id="30" name="Tekstballon: rechthoek met afgeronde hoeken 29">
                <a:extLst>
                  <a:ext uri="{FF2B5EF4-FFF2-40B4-BE49-F238E27FC236}">
                    <a16:creationId xmlns:a16="http://schemas.microsoft.com/office/drawing/2014/main" id="{06A82350-AE16-4D39-938D-77B62C2AFBDE}"/>
                  </a:ext>
                </a:extLst>
              </p:cNvPr>
              <p:cNvSpPr/>
              <p:nvPr/>
            </p:nvSpPr>
            <p:spPr>
              <a:xfrm>
                <a:off x="6782026" y="3938659"/>
                <a:ext cx="2191158" cy="770501"/>
              </a:xfrm>
              <a:prstGeom prst="wedgeRoundRectCallout">
                <a:avLst>
                  <a:gd name="adj1" fmla="val -43918"/>
                  <a:gd name="adj2" fmla="val 18819"/>
                  <a:gd name="adj3" fmla="val 16667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Source Sans Pro" panose="020B0503030403020204" pitchFamily="34" charset="0"/>
                  </a:rPr>
                  <a:t>“My battery is very large. Charge whenever it is better”</a:t>
                </a:r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6E42DDCE-B4AB-42CD-A889-55BB309FC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21280" y="2251459"/>
                <a:ext cx="737947" cy="491966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FB221658-A14E-4483-985B-6FE0E8332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87441" y="2251458"/>
                <a:ext cx="737947" cy="491966"/>
              </a:xfrm>
              <a:prstGeom prst="rect">
                <a:avLst/>
              </a:prstGeom>
            </p:spPr>
          </p:pic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1B0D9327-522A-4F97-AC89-C26181347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414902" y="2251457"/>
                <a:ext cx="737947" cy="491966"/>
              </a:xfrm>
              <a:prstGeom prst="rect">
                <a:avLst/>
              </a:prstGeom>
            </p:spPr>
          </p:pic>
        </p:grp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2025CACE-F4E2-4B46-874F-2C1E8E808925}"/>
                </a:ext>
              </a:extLst>
            </p:cNvPr>
            <p:cNvSpPr/>
            <p:nvPr/>
          </p:nvSpPr>
          <p:spPr>
            <a:xfrm>
              <a:off x="5842745" y="1917019"/>
              <a:ext cx="559518" cy="39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Source Sans Pro" panose="020B0503030403020204" pitchFamily="34" charset="0"/>
                </a:rPr>
                <a:t>12h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DC0BE620-B685-44AC-A920-BFFB30FF2067}"/>
                </a:ext>
              </a:extLst>
            </p:cNvPr>
            <p:cNvSpPr/>
            <p:nvPr/>
          </p:nvSpPr>
          <p:spPr>
            <a:xfrm>
              <a:off x="3637995" y="2968370"/>
              <a:ext cx="428921" cy="39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Source Sans Pro" panose="020B0503030403020204" pitchFamily="34" charset="0"/>
                </a:rPr>
                <a:t>2h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1E6D4E9D-F9D9-4917-9CE5-C979ACC53894}"/>
                </a:ext>
              </a:extLst>
            </p:cNvPr>
            <p:cNvSpPr/>
            <p:nvPr/>
          </p:nvSpPr>
          <p:spPr>
            <a:xfrm>
              <a:off x="8318570" y="1875276"/>
              <a:ext cx="559518" cy="39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Source Sans Pro" panose="020B0503030403020204" pitchFamily="34" charset="0"/>
                </a:rPr>
                <a:t>12h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B6A33B2F-3C0B-4B3D-AFAF-CF0B9827B573}"/>
                </a:ext>
              </a:extLst>
            </p:cNvPr>
            <p:cNvSpPr/>
            <p:nvPr/>
          </p:nvSpPr>
          <p:spPr>
            <a:xfrm>
              <a:off x="5901830" y="3231611"/>
              <a:ext cx="428921" cy="39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Source Sans Pro" panose="020B0503030403020204" pitchFamily="34" charset="0"/>
                </a:rPr>
                <a:t>2h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73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15BF7D23-702C-4937-AAA5-679051C5E58A}"/>
              </a:ext>
            </a:extLst>
          </p:cNvPr>
          <p:cNvSpPr/>
          <p:nvPr/>
        </p:nvSpPr>
        <p:spPr>
          <a:xfrm>
            <a:off x="2453775" y="925026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0CD0CA-07BD-4951-88C9-262192C14E6D}"/>
              </a:ext>
            </a:extLst>
          </p:cNvPr>
          <p:cNvGrpSpPr/>
          <p:nvPr/>
        </p:nvGrpSpPr>
        <p:grpSpPr>
          <a:xfrm>
            <a:off x="2385995" y="1786693"/>
            <a:ext cx="6795117" cy="3486462"/>
            <a:chOff x="2385995" y="1786693"/>
            <a:chExt cx="6795117" cy="3486462"/>
          </a:xfrm>
        </p:grpSpPr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A745FDA8-6C04-476C-9B5F-6CB3123F05E6}"/>
                </a:ext>
              </a:extLst>
            </p:cNvPr>
            <p:cNvGrpSpPr/>
            <p:nvPr/>
          </p:nvGrpSpPr>
          <p:grpSpPr>
            <a:xfrm>
              <a:off x="2385995" y="1786693"/>
              <a:ext cx="6795117" cy="3486462"/>
              <a:chOff x="2518999" y="2717718"/>
              <a:chExt cx="6795117" cy="3486462"/>
            </a:xfrm>
          </p:grpSpPr>
          <p:pic>
            <p:nvPicPr>
              <p:cNvPr id="4" name="Afbeelding 3">
                <a:extLst>
                  <a:ext uri="{FF2B5EF4-FFF2-40B4-BE49-F238E27FC236}">
                    <a16:creationId xmlns:a16="http://schemas.microsoft.com/office/drawing/2014/main" id="{F520BF02-63DE-4455-A34A-D6E5834BD1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75066" y="3938534"/>
                <a:ext cx="1605978" cy="226564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5" name="Rechthoek: afgeronde hoeken 4">
                <a:extLst>
                  <a:ext uri="{FF2B5EF4-FFF2-40B4-BE49-F238E27FC236}">
                    <a16:creationId xmlns:a16="http://schemas.microsoft.com/office/drawing/2014/main" id="{E3F59D38-F9DB-4070-BC6F-681A4E2E2C15}"/>
                  </a:ext>
                </a:extLst>
              </p:cNvPr>
              <p:cNvSpPr/>
              <p:nvPr/>
            </p:nvSpPr>
            <p:spPr>
              <a:xfrm>
                <a:off x="3723089" y="2882432"/>
                <a:ext cx="690113" cy="2301177"/>
              </a:xfrm>
              <a:prstGeom prst="roundRect">
                <a:avLst/>
              </a:prstGeom>
              <a:solidFill>
                <a:srgbClr val="66A2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Rechthoek 5">
                <a:extLst>
                  <a:ext uri="{FF2B5EF4-FFF2-40B4-BE49-F238E27FC236}">
                    <a16:creationId xmlns:a16="http://schemas.microsoft.com/office/drawing/2014/main" id="{2594C2BB-3848-4470-84F2-97C732A5A5FA}"/>
                  </a:ext>
                </a:extLst>
              </p:cNvPr>
              <p:cNvSpPr/>
              <p:nvPr/>
            </p:nvSpPr>
            <p:spPr>
              <a:xfrm>
                <a:off x="3855751" y="3844459"/>
                <a:ext cx="428921" cy="3990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latin typeface="Source Sans Pro" panose="020B0503030403020204" pitchFamily="34" charset="0"/>
                  </a:rPr>
                  <a:t>2h</a:t>
                </a:r>
              </a:p>
            </p:txBody>
          </p:sp>
          <p:sp>
            <p:nvSpPr>
              <p:cNvPr id="7" name="Tekstballon: rechthoek met afgeronde hoeken 6">
                <a:extLst>
                  <a:ext uri="{FF2B5EF4-FFF2-40B4-BE49-F238E27FC236}">
                    <a16:creationId xmlns:a16="http://schemas.microsoft.com/office/drawing/2014/main" id="{7D4A070D-167D-43BB-B5C5-ECBD76B01D05}"/>
                  </a:ext>
                </a:extLst>
              </p:cNvPr>
              <p:cNvSpPr/>
              <p:nvPr/>
            </p:nvSpPr>
            <p:spPr>
              <a:xfrm>
                <a:off x="2518999" y="5450614"/>
                <a:ext cx="2536647" cy="597978"/>
              </a:xfrm>
              <a:prstGeom prst="wedgeRoundRectCallout">
                <a:avLst>
                  <a:gd name="adj1" fmla="val -18926"/>
                  <a:gd name="adj2" fmla="val 15001"/>
                  <a:gd name="adj3" fmla="val 16667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Source Sans Pro" panose="020B0503030403020204" pitchFamily="34" charset="0"/>
                  </a:rPr>
                  <a:t>“I need my car charged as soon as possible” </a:t>
                </a:r>
              </a:p>
            </p:txBody>
          </p:sp>
          <p:sp>
            <p:nvSpPr>
              <p:cNvPr id="9" name="Pijl: omhoog 8">
                <a:extLst>
                  <a:ext uri="{FF2B5EF4-FFF2-40B4-BE49-F238E27FC236}">
                    <a16:creationId xmlns:a16="http://schemas.microsoft.com/office/drawing/2014/main" id="{358E9332-474A-4852-BA9C-CE4E70F7D2E9}"/>
                  </a:ext>
                </a:extLst>
              </p:cNvPr>
              <p:cNvSpPr/>
              <p:nvPr/>
            </p:nvSpPr>
            <p:spPr>
              <a:xfrm rot="5400000">
                <a:off x="6089957" y="4370048"/>
                <a:ext cx="481002" cy="2664062"/>
              </a:xfrm>
              <a:prstGeom prst="up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>
                  <a:solidFill>
                    <a:schemeClr val="dk1"/>
                  </a:solidFill>
                  <a:latin typeface="Myriad Pro" panose="020B0503030403020204" pitchFamily="34" charset="0"/>
                </a:endParaRPr>
              </a:p>
            </p:txBody>
          </p:sp>
          <p:pic>
            <p:nvPicPr>
              <p:cNvPr id="10" name="Afbeelding 9">
                <a:extLst>
                  <a:ext uri="{FF2B5EF4-FFF2-40B4-BE49-F238E27FC236}">
                    <a16:creationId xmlns:a16="http://schemas.microsoft.com/office/drawing/2014/main" id="{BAF1FD2E-2E87-4ECD-8438-5A2DA63F4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5876" y="2847597"/>
                <a:ext cx="1753197" cy="33565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1" name="Tekstballon: rechthoek met afgeronde hoeken 10">
                <a:extLst>
                  <a:ext uri="{FF2B5EF4-FFF2-40B4-BE49-F238E27FC236}">
                    <a16:creationId xmlns:a16="http://schemas.microsoft.com/office/drawing/2014/main" id="{90285B22-EAF6-4ADB-8970-E7140BCABA7B}"/>
                  </a:ext>
                </a:extLst>
              </p:cNvPr>
              <p:cNvSpPr/>
              <p:nvPr/>
            </p:nvSpPr>
            <p:spPr>
              <a:xfrm>
                <a:off x="7441994" y="2717718"/>
                <a:ext cx="1872122" cy="1000107"/>
              </a:xfrm>
              <a:prstGeom prst="wedgeRoundRectCallout">
                <a:avLst>
                  <a:gd name="adj1" fmla="val -18926"/>
                  <a:gd name="adj2" fmla="val 15001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>
                    <a:latin typeface="Source Sans Pro" panose="020B0503030403020204" pitchFamily="34" charset="0"/>
                  </a:rPr>
                  <a:t>The instant demand is limited by the capacity to provide and take energy</a:t>
                </a:r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CF78C0E-2806-4D59-956F-EACE0F41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1879" y="2786800"/>
              <a:ext cx="737947" cy="491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66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A9D7E81-FD5B-43AE-AF48-ECF1FCE10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19"/>
          <a:stretch/>
        </p:blipFill>
        <p:spPr>
          <a:xfrm>
            <a:off x="6369990" y="1351278"/>
            <a:ext cx="3942410" cy="2911550"/>
          </a:xfrm>
          <a:prstGeom prst="rect">
            <a:avLst/>
          </a:prstGeom>
        </p:spPr>
      </p:pic>
      <p:grpSp>
        <p:nvGrpSpPr>
          <p:cNvPr id="47" name="Groep 46">
            <a:extLst>
              <a:ext uri="{FF2B5EF4-FFF2-40B4-BE49-F238E27FC236}">
                <a16:creationId xmlns:a16="http://schemas.microsoft.com/office/drawing/2014/main" id="{A2C54758-B27F-429A-88FE-892600B709C1}"/>
              </a:ext>
            </a:extLst>
          </p:cNvPr>
          <p:cNvGrpSpPr/>
          <p:nvPr/>
        </p:nvGrpSpPr>
        <p:grpSpPr>
          <a:xfrm>
            <a:off x="709759" y="1527880"/>
            <a:ext cx="9602641" cy="5218761"/>
            <a:chOff x="709759" y="845708"/>
            <a:chExt cx="9602641" cy="5218761"/>
          </a:xfrm>
        </p:grpSpPr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471CE262-DB4C-4D93-84B1-C25446AEF670}"/>
                </a:ext>
              </a:extLst>
            </p:cNvPr>
            <p:cNvGrpSpPr/>
            <p:nvPr/>
          </p:nvGrpSpPr>
          <p:grpSpPr>
            <a:xfrm>
              <a:off x="709759" y="1306525"/>
              <a:ext cx="7549053" cy="4757944"/>
              <a:chOff x="709759" y="1306525"/>
              <a:chExt cx="7549053" cy="4757944"/>
            </a:xfrm>
          </p:grpSpPr>
          <p:grpSp>
            <p:nvGrpSpPr>
              <p:cNvPr id="17" name="Groep 16">
                <a:extLst>
                  <a:ext uri="{FF2B5EF4-FFF2-40B4-BE49-F238E27FC236}">
                    <a16:creationId xmlns:a16="http://schemas.microsoft.com/office/drawing/2014/main" id="{8ACDC2B9-159E-49ED-961C-37729EF41ACE}"/>
                  </a:ext>
                </a:extLst>
              </p:cNvPr>
              <p:cNvGrpSpPr/>
              <p:nvPr/>
            </p:nvGrpSpPr>
            <p:grpSpPr>
              <a:xfrm>
                <a:off x="1672240" y="1306525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18" name="Rechte verbindingslijn 17">
                  <a:extLst>
                    <a:ext uri="{FF2B5EF4-FFF2-40B4-BE49-F238E27FC236}">
                      <a16:creationId xmlns:a16="http://schemas.microsoft.com/office/drawing/2014/main" id="{E443E526-A290-427A-A10A-DB24FDD6E3F4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Rechte verbindingslijn 18">
                  <a:extLst>
                    <a:ext uri="{FF2B5EF4-FFF2-40B4-BE49-F238E27FC236}">
                      <a16:creationId xmlns:a16="http://schemas.microsoft.com/office/drawing/2014/main" id="{906EA044-3631-47DE-AD1A-FA93DB42D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BC05D767-FB82-4E5C-A4DC-1405810F4C7A}"/>
                  </a:ext>
                </a:extLst>
              </p:cNvPr>
              <p:cNvGrpSpPr/>
              <p:nvPr/>
            </p:nvGrpSpPr>
            <p:grpSpPr>
              <a:xfrm>
                <a:off x="2769520" y="210110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1" name="Rechte verbindingslijn 20">
                  <a:extLst>
                    <a:ext uri="{FF2B5EF4-FFF2-40B4-BE49-F238E27FC236}">
                      <a16:creationId xmlns:a16="http://schemas.microsoft.com/office/drawing/2014/main" id="{7C5CAA49-1DC3-463B-A193-422210606B9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Rechte verbindingslijn 21">
                  <a:extLst>
                    <a:ext uri="{FF2B5EF4-FFF2-40B4-BE49-F238E27FC236}">
                      <a16:creationId xmlns:a16="http://schemas.microsoft.com/office/drawing/2014/main" id="{6B6D20B1-5190-4B09-BCBB-5F93FDF30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8E059BB4-EE64-407B-9915-D6ADC89715F0}"/>
                  </a:ext>
                </a:extLst>
              </p:cNvPr>
              <p:cNvGrpSpPr/>
              <p:nvPr/>
            </p:nvGrpSpPr>
            <p:grpSpPr>
              <a:xfrm>
                <a:off x="3866800" y="2895688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4" name="Rechte verbindingslijn 23">
                  <a:extLst>
                    <a:ext uri="{FF2B5EF4-FFF2-40B4-BE49-F238E27FC236}">
                      <a16:creationId xmlns:a16="http://schemas.microsoft.com/office/drawing/2014/main" id="{724D5F57-386B-4B7E-886A-512A3AC4BEE3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Rechte verbindingslijn 24">
                  <a:extLst>
                    <a:ext uri="{FF2B5EF4-FFF2-40B4-BE49-F238E27FC236}">
                      <a16:creationId xmlns:a16="http://schemas.microsoft.com/office/drawing/2014/main" id="{96B9AEB4-D002-4D8B-ACAE-A5533DB7C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AE7FE060-04EE-4584-925C-49F6DB805138}"/>
                  </a:ext>
                </a:extLst>
              </p:cNvPr>
              <p:cNvGrpSpPr/>
              <p:nvPr/>
            </p:nvGrpSpPr>
            <p:grpSpPr>
              <a:xfrm>
                <a:off x="4952081" y="3690270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7" name="Rechte verbindingslijn 26">
                  <a:extLst>
                    <a:ext uri="{FF2B5EF4-FFF2-40B4-BE49-F238E27FC236}">
                      <a16:creationId xmlns:a16="http://schemas.microsoft.com/office/drawing/2014/main" id="{601D3B6B-D4A9-4B75-938C-EC41DF9822E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Rechte verbindingslijn 27">
                  <a:extLst>
                    <a:ext uri="{FF2B5EF4-FFF2-40B4-BE49-F238E27FC236}">
                      <a16:creationId xmlns:a16="http://schemas.microsoft.com/office/drawing/2014/main" id="{3DA16994-120B-4368-95BE-11CBFD7AB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61F74697-01DD-45C7-A0DB-C03DC65ECE50}"/>
                  </a:ext>
                </a:extLst>
              </p:cNvPr>
              <p:cNvGrpSpPr/>
              <p:nvPr/>
            </p:nvGrpSpPr>
            <p:grpSpPr>
              <a:xfrm>
                <a:off x="6056806" y="4478283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0" name="Rechte verbindingslijn 29">
                  <a:extLst>
                    <a:ext uri="{FF2B5EF4-FFF2-40B4-BE49-F238E27FC236}">
                      <a16:creationId xmlns:a16="http://schemas.microsoft.com/office/drawing/2014/main" id="{B268DDDE-5604-4F90-A943-B7CFB3D15BB1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Rechte verbindingslijn 30">
                  <a:extLst>
                    <a:ext uri="{FF2B5EF4-FFF2-40B4-BE49-F238E27FC236}">
                      <a16:creationId xmlns:a16="http://schemas.microsoft.com/office/drawing/2014/main" id="{B52C5D95-5734-4278-BBC5-FD1FA2CFDA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A9F9A91D-60AD-4AF1-A271-38270FCDC242}"/>
                  </a:ext>
                </a:extLst>
              </p:cNvPr>
              <p:cNvGrpSpPr/>
              <p:nvPr/>
            </p:nvGrpSpPr>
            <p:grpSpPr>
              <a:xfrm>
                <a:off x="7161532" y="526988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3" name="Rechte verbindingslijn 32">
                  <a:extLst>
                    <a:ext uri="{FF2B5EF4-FFF2-40B4-BE49-F238E27FC236}">
                      <a16:creationId xmlns:a16="http://schemas.microsoft.com/office/drawing/2014/main" id="{47383DBE-A85C-41E9-819B-C2639E45928E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echte verbindingslijn 33">
                  <a:extLst>
                    <a:ext uri="{FF2B5EF4-FFF2-40B4-BE49-F238E27FC236}">
                      <a16:creationId xmlns:a16="http://schemas.microsoft.com/office/drawing/2014/main" id="{B784D191-EBF3-497D-9DAB-717C025F8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Pijl: omlaag 34">
                <a:extLst>
                  <a:ext uri="{FF2B5EF4-FFF2-40B4-BE49-F238E27FC236}">
                    <a16:creationId xmlns:a16="http://schemas.microsoft.com/office/drawing/2014/main" id="{C6E52372-0CDC-4AAE-800C-B054CE6F791D}"/>
                  </a:ext>
                </a:extLst>
              </p:cNvPr>
              <p:cNvSpPr/>
              <p:nvPr/>
            </p:nvSpPr>
            <p:spPr>
              <a:xfrm rot="18411430">
                <a:off x="3660167" y="394694"/>
                <a:ext cx="765585" cy="6666401"/>
              </a:xfrm>
              <a:prstGeom prst="downArrow">
                <a:avLst/>
              </a:prstGeom>
              <a:gradFill flip="none" rotWithShape="1">
                <a:gsLst>
                  <a:gs pos="100000">
                    <a:srgbClr val="66A266"/>
                  </a:gs>
                  <a:gs pos="0">
                    <a:srgbClr val="FFC9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39" name="Pijl: draaiend 38">
              <a:extLst>
                <a:ext uri="{FF2B5EF4-FFF2-40B4-BE49-F238E27FC236}">
                  <a16:creationId xmlns:a16="http://schemas.microsoft.com/office/drawing/2014/main" id="{BEF042D4-FFFA-4D79-9CF6-81BA2CFFA3DC}"/>
                </a:ext>
              </a:extLst>
            </p:cNvPr>
            <p:cNvSpPr/>
            <p:nvPr/>
          </p:nvSpPr>
          <p:spPr>
            <a:xfrm rot="2169773">
              <a:off x="2115073" y="845708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0" name="Pijl: draaiend 39">
              <a:extLst>
                <a:ext uri="{FF2B5EF4-FFF2-40B4-BE49-F238E27FC236}">
                  <a16:creationId xmlns:a16="http://schemas.microsoft.com/office/drawing/2014/main" id="{1A582674-CE9B-49DF-86FE-5ED1A6E7DED0}"/>
                </a:ext>
              </a:extLst>
            </p:cNvPr>
            <p:cNvSpPr/>
            <p:nvPr/>
          </p:nvSpPr>
          <p:spPr>
            <a:xfrm rot="2169773">
              <a:off x="4247103" y="2360904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1" name="Pijl: draaiend 40">
              <a:extLst>
                <a:ext uri="{FF2B5EF4-FFF2-40B4-BE49-F238E27FC236}">
                  <a16:creationId xmlns:a16="http://schemas.microsoft.com/office/drawing/2014/main" id="{CCB46CCA-F43F-488E-B4A2-363274C9FF12}"/>
                </a:ext>
              </a:extLst>
            </p:cNvPr>
            <p:cNvSpPr/>
            <p:nvPr/>
          </p:nvSpPr>
          <p:spPr>
            <a:xfrm rot="2169773">
              <a:off x="5321487" y="3179260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2" name="Pijl: draaiend 41">
              <a:extLst>
                <a:ext uri="{FF2B5EF4-FFF2-40B4-BE49-F238E27FC236}">
                  <a16:creationId xmlns:a16="http://schemas.microsoft.com/office/drawing/2014/main" id="{86142F22-EDAF-4267-B464-580B94FF15DF}"/>
                </a:ext>
              </a:extLst>
            </p:cNvPr>
            <p:cNvSpPr/>
            <p:nvPr/>
          </p:nvSpPr>
          <p:spPr>
            <a:xfrm rot="2169773">
              <a:off x="6378977" y="39618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3" name="Pijl: draaiend 42">
              <a:extLst>
                <a:ext uri="{FF2B5EF4-FFF2-40B4-BE49-F238E27FC236}">
                  <a16:creationId xmlns:a16="http://schemas.microsoft.com/office/drawing/2014/main" id="{D4753A58-0ADA-4291-9D2B-DA0B478D2677}"/>
                </a:ext>
              </a:extLst>
            </p:cNvPr>
            <p:cNvSpPr/>
            <p:nvPr/>
          </p:nvSpPr>
          <p:spPr>
            <a:xfrm rot="2169773">
              <a:off x="3181089" y="15425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cxnSp>
          <p:nvCxnSpPr>
            <p:cNvPr id="45" name="Rechte verbindingslijn 44">
              <a:extLst>
                <a:ext uri="{FF2B5EF4-FFF2-40B4-BE49-F238E27FC236}">
                  <a16:creationId xmlns:a16="http://schemas.microsoft.com/office/drawing/2014/main" id="{3E165466-9A18-495F-A97B-F2B85539E096}"/>
                </a:ext>
              </a:extLst>
            </p:cNvPr>
            <p:cNvCxnSpPr>
              <a:cxnSpLocks/>
            </p:cNvCxnSpPr>
            <p:nvPr/>
          </p:nvCxnSpPr>
          <p:spPr>
            <a:xfrm>
              <a:off x="8258812" y="6064469"/>
              <a:ext cx="20535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Ovaal 47">
            <a:extLst>
              <a:ext uri="{FF2B5EF4-FFF2-40B4-BE49-F238E27FC236}">
                <a16:creationId xmlns:a16="http://schemas.microsoft.com/office/drawing/2014/main" id="{2111D5F4-EB20-4B11-87B2-D8253140C143}"/>
              </a:ext>
            </a:extLst>
          </p:cNvPr>
          <p:cNvSpPr/>
          <p:nvPr/>
        </p:nvSpPr>
        <p:spPr>
          <a:xfrm>
            <a:off x="7848770" y="4995025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D454BD4A-7510-4277-96D7-E737DF5A968E}"/>
              </a:ext>
            </a:extLst>
          </p:cNvPr>
          <p:cNvSpPr/>
          <p:nvPr/>
        </p:nvSpPr>
        <p:spPr>
          <a:xfrm>
            <a:off x="3318160" y="1531499"/>
            <a:ext cx="228600" cy="228600"/>
          </a:xfrm>
          <a:prstGeom prst="ellipse">
            <a:avLst/>
          </a:prstGeom>
          <a:solidFill>
            <a:srgbClr val="FFC967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Vrije vorm: vorm 55">
            <a:extLst>
              <a:ext uri="{FF2B5EF4-FFF2-40B4-BE49-F238E27FC236}">
                <a16:creationId xmlns:a16="http://schemas.microsoft.com/office/drawing/2014/main" id="{0AD8E80A-6CA5-43CB-A22B-BC71DE3D06EF}"/>
              </a:ext>
            </a:extLst>
          </p:cNvPr>
          <p:cNvSpPr/>
          <p:nvPr/>
        </p:nvSpPr>
        <p:spPr>
          <a:xfrm rot="205139">
            <a:off x="3650549" y="1608599"/>
            <a:ext cx="5345151" cy="318740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Vrije vorm: vorm 56">
            <a:extLst>
              <a:ext uri="{FF2B5EF4-FFF2-40B4-BE49-F238E27FC236}">
                <a16:creationId xmlns:a16="http://schemas.microsoft.com/office/drawing/2014/main" id="{C0A6DD0C-3BED-4984-968A-43D5E772F34B}"/>
              </a:ext>
            </a:extLst>
          </p:cNvPr>
          <p:cNvSpPr/>
          <p:nvPr/>
        </p:nvSpPr>
        <p:spPr>
          <a:xfrm rot="17065183">
            <a:off x="7112858" y="3556660"/>
            <a:ext cx="2255703" cy="372942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hthoek 62">
            <a:extLst>
              <a:ext uri="{FF2B5EF4-FFF2-40B4-BE49-F238E27FC236}">
                <a16:creationId xmlns:a16="http://schemas.microsoft.com/office/drawing/2014/main" id="{1C792E4E-5918-40B6-980E-9FF04A29BC14}"/>
              </a:ext>
            </a:extLst>
          </p:cNvPr>
          <p:cNvSpPr/>
          <p:nvPr/>
        </p:nvSpPr>
        <p:spPr>
          <a:xfrm>
            <a:off x="1709197" y="2044643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flex_15</a:t>
            </a:r>
          </a:p>
        </p:txBody>
      </p:sp>
      <p:sp>
        <p:nvSpPr>
          <p:cNvPr id="64" name="Rechthoek 63">
            <a:extLst>
              <a:ext uri="{FF2B5EF4-FFF2-40B4-BE49-F238E27FC236}">
                <a16:creationId xmlns:a16="http://schemas.microsoft.com/office/drawing/2014/main" id="{D74578DD-F913-4337-B11D-F1076D02F75F}"/>
              </a:ext>
            </a:extLst>
          </p:cNvPr>
          <p:cNvSpPr/>
          <p:nvPr/>
        </p:nvSpPr>
        <p:spPr>
          <a:xfrm>
            <a:off x="3117844" y="2951518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4" name="Rechthoek 62">
            <a:extLst>
              <a:ext uri="{FF2B5EF4-FFF2-40B4-BE49-F238E27FC236}">
                <a16:creationId xmlns:a16="http://schemas.microsoft.com/office/drawing/2014/main" id="{9737AA9E-6536-47F2-A956-FA94E6459183}"/>
              </a:ext>
            </a:extLst>
          </p:cNvPr>
          <p:cNvSpPr/>
          <p:nvPr/>
        </p:nvSpPr>
        <p:spPr>
          <a:xfrm>
            <a:off x="3868602" y="3699485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flex_4</a:t>
            </a:r>
          </a:p>
        </p:txBody>
      </p:sp>
      <p:sp>
        <p:nvSpPr>
          <p:cNvPr id="50" name="Rechthoek 62">
            <a:extLst>
              <a:ext uri="{FF2B5EF4-FFF2-40B4-BE49-F238E27FC236}">
                <a16:creationId xmlns:a16="http://schemas.microsoft.com/office/drawing/2014/main" id="{A3761784-E224-45AF-A315-CAAF3523936B}"/>
              </a:ext>
            </a:extLst>
          </p:cNvPr>
          <p:cNvSpPr/>
          <p:nvPr/>
        </p:nvSpPr>
        <p:spPr>
          <a:xfrm>
            <a:off x="4979227" y="4537224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flex_3</a:t>
            </a:r>
          </a:p>
        </p:txBody>
      </p:sp>
      <p:sp>
        <p:nvSpPr>
          <p:cNvPr id="51" name="Rechthoek 62">
            <a:extLst>
              <a:ext uri="{FF2B5EF4-FFF2-40B4-BE49-F238E27FC236}">
                <a16:creationId xmlns:a16="http://schemas.microsoft.com/office/drawing/2014/main" id="{517A5A3E-36B3-4680-919F-F0679A6F5E77}"/>
              </a:ext>
            </a:extLst>
          </p:cNvPr>
          <p:cNvSpPr/>
          <p:nvPr/>
        </p:nvSpPr>
        <p:spPr>
          <a:xfrm>
            <a:off x="6021688" y="5272384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flex_2</a:t>
            </a:r>
          </a:p>
        </p:txBody>
      </p:sp>
      <p:sp>
        <p:nvSpPr>
          <p:cNvPr id="52" name="Rechthoek 62">
            <a:extLst>
              <a:ext uri="{FF2B5EF4-FFF2-40B4-BE49-F238E27FC236}">
                <a16:creationId xmlns:a16="http://schemas.microsoft.com/office/drawing/2014/main" id="{32789738-BCEC-45CE-A629-2D2640616A94}"/>
              </a:ext>
            </a:extLst>
          </p:cNvPr>
          <p:cNvSpPr/>
          <p:nvPr/>
        </p:nvSpPr>
        <p:spPr>
          <a:xfrm>
            <a:off x="7081954" y="6066892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7B7C2C-8865-42BC-8FEE-964ADB6FB541}"/>
              </a:ext>
            </a:extLst>
          </p:cNvPr>
          <p:cNvSpPr/>
          <p:nvPr/>
        </p:nvSpPr>
        <p:spPr>
          <a:xfrm>
            <a:off x="8391655" y="5952059"/>
            <a:ext cx="1747519" cy="641773"/>
          </a:xfrm>
          <a:prstGeom prst="rect">
            <a:avLst/>
          </a:prstGeom>
          <a:solidFill>
            <a:srgbClr val="90B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fixed_demand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1D0F5C7-BD13-46F0-90F7-8D7E32BAAF57}"/>
              </a:ext>
            </a:extLst>
          </p:cNvPr>
          <p:cNvSpPr/>
          <p:nvPr/>
        </p:nvSpPr>
        <p:spPr>
          <a:xfrm>
            <a:off x="7816175" y="5515963"/>
            <a:ext cx="1015994" cy="359691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46" name="Rechthoek 20">
            <a:extLst>
              <a:ext uri="{FF2B5EF4-FFF2-40B4-BE49-F238E27FC236}">
                <a16:creationId xmlns:a16="http://schemas.microsoft.com/office/drawing/2014/main" id="{9A6870E1-F3D7-4E74-AF71-7B8D829B7DE5}"/>
              </a:ext>
            </a:extLst>
          </p:cNvPr>
          <p:cNvSpPr/>
          <p:nvPr/>
        </p:nvSpPr>
        <p:spPr>
          <a:xfrm>
            <a:off x="615779" y="891466"/>
            <a:ext cx="10797346" cy="14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29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A9D7E81-FD5B-43AE-AF48-ECF1FCE1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09" y="244401"/>
            <a:ext cx="4381350" cy="2911550"/>
          </a:xfrm>
          <a:prstGeom prst="rect">
            <a:avLst/>
          </a:prstGeom>
        </p:spPr>
      </p:pic>
      <p:grpSp>
        <p:nvGrpSpPr>
          <p:cNvPr id="47" name="Groep 46">
            <a:extLst>
              <a:ext uri="{FF2B5EF4-FFF2-40B4-BE49-F238E27FC236}">
                <a16:creationId xmlns:a16="http://schemas.microsoft.com/office/drawing/2014/main" id="{A2C54758-B27F-429A-88FE-892600B709C1}"/>
              </a:ext>
            </a:extLst>
          </p:cNvPr>
          <p:cNvGrpSpPr/>
          <p:nvPr/>
        </p:nvGrpSpPr>
        <p:grpSpPr>
          <a:xfrm>
            <a:off x="-9517" y="1527880"/>
            <a:ext cx="11547467" cy="5218761"/>
            <a:chOff x="-9517" y="845708"/>
            <a:chExt cx="11547467" cy="5218761"/>
          </a:xfrm>
        </p:grpSpPr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471CE262-DB4C-4D93-84B1-C25446AEF670}"/>
                </a:ext>
              </a:extLst>
            </p:cNvPr>
            <p:cNvGrpSpPr/>
            <p:nvPr/>
          </p:nvGrpSpPr>
          <p:grpSpPr>
            <a:xfrm>
              <a:off x="-9517" y="1306525"/>
              <a:ext cx="8268329" cy="4757944"/>
              <a:chOff x="-9517" y="1306525"/>
              <a:chExt cx="8268329" cy="4757944"/>
            </a:xfrm>
          </p:grpSpPr>
          <p:grpSp>
            <p:nvGrpSpPr>
              <p:cNvPr id="17" name="Groep 16">
                <a:extLst>
                  <a:ext uri="{FF2B5EF4-FFF2-40B4-BE49-F238E27FC236}">
                    <a16:creationId xmlns:a16="http://schemas.microsoft.com/office/drawing/2014/main" id="{8ACDC2B9-159E-49ED-961C-37729EF41ACE}"/>
                  </a:ext>
                </a:extLst>
              </p:cNvPr>
              <p:cNvGrpSpPr/>
              <p:nvPr/>
            </p:nvGrpSpPr>
            <p:grpSpPr>
              <a:xfrm>
                <a:off x="1672240" y="1306525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18" name="Rechte verbindingslijn 17">
                  <a:extLst>
                    <a:ext uri="{FF2B5EF4-FFF2-40B4-BE49-F238E27FC236}">
                      <a16:creationId xmlns:a16="http://schemas.microsoft.com/office/drawing/2014/main" id="{E443E526-A290-427A-A10A-DB24FDD6E3F4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Rechte verbindingslijn 18">
                  <a:extLst>
                    <a:ext uri="{FF2B5EF4-FFF2-40B4-BE49-F238E27FC236}">
                      <a16:creationId xmlns:a16="http://schemas.microsoft.com/office/drawing/2014/main" id="{906EA044-3631-47DE-AD1A-FA93DB42D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BC05D767-FB82-4E5C-A4DC-1405810F4C7A}"/>
                  </a:ext>
                </a:extLst>
              </p:cNvPr>
              <p:cNvGrpSpPr/>
              <p:nvPr/>
            </p:nvGrpSpPr>
            <p:grpSpPr>
              <a:xfrm>
                <a:off x="2769520" y="210110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1" name="Rechte verbindingslijn 20">
                  <a:extLst>
                    <a:ext uri="{FF2B5EF4-FFF2-40B4-BE49-F238E27FC236}">
                      <a16:creationId xmlns:a16="http://schemas.microsoft.com/office/drawing/2014/main" id="{7C5CAA49-1DC3-463B-A193-422210606B9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Rechte verbindingslijn 21">
                  <a:extLst>
                    <a:ext uri="{FF2B5EF4-FFF2-40B4-BE49-F238E27FC236}">
                      <a16:creationId xmlns:a16="http://schemas.microsoft.com/office/drawing/2014/main" id="{6B6D20B1-5190-4B09-BCBB-5F93FDF30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8E059BB4-EE64-407B-9915-D6ADC89715F0}"/>
                  </a:ext>
                </a:extLst>
              </p:cNvPr>
              <p:cNvGrpSpPr/>
              <p:nvPr/>
            </p:nvGrpSpPr>
            <p:grpSpPr>
              <a:xfrm>
                <a:off x="3866800" y="2895688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4" name="Rechte verbindingslijn 23">
                  <a:extLst>
                    <a:ext uri="{FF2B5EF4-FFF2-40B4-BE49-F238E27FC236}">
                      <a16:creationId xmlns:a16="http://schemas.microsoft.com/office/drawing/2014/main" id="{724D5F57-386B-4B7E-886A-512A3AC4BEE3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Rechte verbindingslijn 24">
                  <a:extLst>
                    <a:ext uri="{FF2B5EF4-FFF2-40B4-BE49-F238E27FC236}">
                      <a16:creationId xmlns:a16="http://schemas.microsoft.com/office/drawing/2014/main" id="{96B9AEB4-D002-4D8B-ACAE-A5533DB7C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AE7FE060-04EE-4584-925C-49F6DB805138}"/>
                  </a:ext>
                </a:extLst>
              </p:cNvPr>
              <p:cNvGrpSpPr/>
              <p:nvPr/>
            </p:nvGrpSpPr>
            <p:grpSpPr>
              <a:xfrm>
                <a:off x="4952081" y="3690270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7" name="Rechte verbindingslijn 26">
                  <a:extLst>
                    <a:ext uri="{FF2B5EF4-FFF2-40B4-BE49-F238E27FC236}">
                      <a16:creationId xmlns:a16="http://schemas.microsoft.com/office/drawing/2014/main" id="{601D3B6B-D4A9-4B75-938C-EC41DF9822E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Rechte verbindingslijn 27">
                  <a:extLst>
                    <a:ext uri="{FF2B5EF4-FFF2-40B4-BE49-F238E27FC236}">
                      <a16:creationId xmlns:a16="http://schemas.microsoft.com/office/drawing/2014/main" id="{3DA16994-120B-4368-95BE-11CBFD7AB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61F74697-01DD-45C7-A0DB-C03DC65ECE50}"/>
                  </a:ext>
                </a:extLst>
              </p:cNvPr>
              <p:cNvGrpSpPr/>
              <p:nvPr/>
            </p:nvGrpSpPr>
            <p:grpSpPr>
              <a:xfrm>
                <a:off x="6056806" y="4478283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0" name="Rechte verbindingslijn 29">
                  <a:extLst>
                    <a:ext uri="{FF2B5EF4-FFF2-40B4-BE49-F238E27FC236}">
                      <a16:creationId xmlns:a16="http://schemas.microsoft.com/office/drawing/2014/main" id="{B268DDDE-5604-4F90-A943-B7CFB3D15BB1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Rechte verbindingslijn 30">
                  <a:extLst>
                    <a:ext uri="{FF2B5EF4-FFF2-40B4-BE49-F238E27FC236}">
                      <a16:creationId xmlns:a16="http://schemas.microsoft.com/office/drawing/2014/main" id="{B52C5D95-5734-4278-BBC5-FD1FA2CFDA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A9F9A91D-60AD-4AF1-A271-38270FCDC242}"/>
                  </a:ext>
                </a:extLst>
              </p:cNvPr>
              <p:cNvGrpSpPr/>
              <p:nvPr/>
            </p:nvGrpSpPr>
            <p:grpSpPr>
              <a:xfrm>
                <a:off x="7161532" y="526988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3" name="Rechte verbindingslijn 32">
                  <a:extLst>
                    <a:ext uri="{FF2B5EF4-FFF2-40B4-BE49-F238E27FC236}">
                      <a16:creationId xmlns:a16="http://schemas.microsoft.com/office/drawing/2014/main" id="{47383DBE-A85C-41E9-819B-C2639E45928E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echte verbindingslijn 33">
                  <a:extLst>
                    <a:ext uri="{FF2B5EF4-FFF2-40B4-BE49-F238E27FC236}">
                      <a16:creationId xmlns:a16="http://schemas.microsoft.com/office/drawing/2014/main" id="{B784D191-EBF3-497D-9DAB-717C025F8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Pijl: omlaag 34">
                <a:extLst>
                  <a:ext uri="{FF2B5EF4-FFF2-40B4-BE49-F238E27FC236}">
                    <a16:creationId xmlns:a16="http://schemas.microsoft.com/office/drawing/2014/main" id="{C6E52372-0CDC-4AAE-800C-B054CE6F791D}"/>
                  </a:ext>
                </a:extLst>
              </p:cNvPr>
              <p:cNvSpPr/>
              <p:nvPr/>
            </p:nvSpPr>
            <p:spPr>
              <a:xfrm rot="18411430">
                <a:off x="3547545" y="-296384"/>
                <a:ext cx="765585" cy="7879710"/>
              </a:xfrm>
              <a:prstGeom prst="downArrow">
                <a:avLst/>
              </a:prstGeom>
              <a:gradFill flip="none" rotWithShape="1">
                <a:gsLst>
                  <a:gs pos="100000">
                    <a:srgbClr val="66A266"/>
                  </a:gs>
                  <a:gs pos="0">
                    <a:srgbClr val="FFC9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39" name="Pijl: draaiend 38">
              <a:extLst>
                <a:ext uri="{FF2B5EF4-FFF2-40B4-BE49-F238E27FC236}">
                  <a16:creationId xmlns:a16="http://schemas.microsoft.com/office/drawing/2014/main" id="{BEF042D4-FFFA-4D79-9CF6-81BA2CFFA3DC}"/>
                </a:ext>
              </a:extLst>
            </p:cNvPr>
            <p:cNvSpPr/>
            <p:nvPr/>
          </p:nvSpPr>
          <p:spPr>
            <a:xfrm rot="2169773">
              <a:off x="2115073" y="845708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0" name="Pijl: draaiend 39">
              <a:extLst>
                <a:ext uri="{FF2B5EF4-FFF2-40B4-BE49-F238E27FC236}">
                  <a16:creationId xmlns:a16="http://schemas.microsoft.com/office/drawing/2014/main" id="{1A582674-CE9B-49DF-86FE-5ED1A6E7DED0}"/>
                </a:ext>
              </a:extLst>
            </p:cNvPr>
            <p:cNvSpPr/>
            <p:nvPr/>
          </p:nvSpPr>
          <p:spPr>
            <a:xfrm rot="2169773">
              <a:off x="4247103" y="2360904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1" name="Pijl: draaiend 40">
              <a:extLst>
                <a:ext uri="{FF2B5EF4-FFF2-40B4-BE49-F238E27FC236}">
                  <a16:creationId xmlns:a16="http://schemas.microsoft.com/office/drawing/2014/main" id="{CCB46CCA-F43F-488E-B4A2-363274C9FF12}"/>
                </a:ext>
              </a:extLst>
            </p:cNvPr>
            <p:cNvSpPr/>
            <p:nvPr/>
          </p:nvSpPr>
          <p:spPr>
            <a:xfrm rot="2169773">
              <a:off x="5321487" y="3179260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2" name="Pijl: draaiend 41">
              <a:extLst>
                <a:ext uri="{FF2B5EF4-FFF2-40B4-BE49-F238E27FC236}">
                  <a16:creationId xmlns:a16="http://schemas.microsoft.com/office/drawing/2014/main" id="{86142F22-EDAF-4267-B464-580B94FF15DF}"/>
                </a:ext>
              </a:extLst>
            </p:cNvPr>
            <p:cNvSpPr/>
            <p:nvPr/>
          </p:nvSpPr>
          <p:spPr>
            <a:xfrm rot="2169773">
              <a:off x="6378977" y="39618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3" name="Pijl: draaiend 42">
              <a:extLst>
                <a:ext uri="{FF2B5EF4-FFF2-40B4-BE49-F238E27FC236}">
                  <a16:creationId xmlns:a16="http://schemas.microsoft.com/office/drawing/2014/main" id="{D4753A58-0ADA-4291-9D2B-DA0B478D2677}"/>
                </a:ext>
              </a:extLst>
            </p:cNvPr>
            <p:cNvSpPr/>
            <p:nvPr/>
          </p:nvSpPr>
          <p:spPr>
            <a:xfrm rot="2169773">
              <a:off x="3181089" y="15425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cxnSp>
          <p:nvCxnSpPr>
            <p:cNvPr id="45" name="Rechte verbindingslijn 44">
              <a:extLst>
                <a:ext uri="{FF2B5EF4-FFF2-40B4-BE49-F238E27FC236}">
                  <a16:creationId xmlns:a16="http://schemas.microsoft.com/office/drawing/2014/main" id="{3E165466-9A18-495F-A97B-F2B85539E096}"/>
                </a:ext>
              </a:extLst>
            </p:cNvPr>
            <p:cNvCxnSpPr/>
            <p:nvPr/>
          </p:nvCxnSpPr>
          <p:spPr>
            <a:xfrm>
              <a:off x="8258812" y="6064469"/>
              <a:ext cx="327913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kstballon: rechthoek met afgeronde hoeken 45">
              <a:extLst>
                <a:ext uri="{FF2B5EF4-FFF2-40B4-BE49-F238E27FC236}">
                  <a16:creationId xmlns:a16="http://schemas.microsoft.com/office/drawing/2014/main" id="{95B105D7-FE4D-41F1-B0F7-12FD2A8E64F6}"/>
                </a:ext>
              </a:extLst>
            </p:cNvPr>
            <p:cNvSpPr/>
            <p:nvPr/>
          </p:nvSpPr>
          <p:spPr>
            <a:xfrm>
              <a:off x="8887104" y="5529045"/>
              <a:ext cx="2242940" cy="404225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Solid demand</a:t>
              </a:r>
            </a:p>
          </p:txBody>
        </p:sp>
      </p:grpSp>
      <p:sp>
        <p:nvSpPr>
          <p:cNvPr id="48" name="Ovaal 47">
            <a:extLst>
              <a:ext uri="{FF2B5EF4-FFF2-40B4-BE49-F238E27FC236}">
                <a16:creationId xmlns:a16="http://schemas.microsoft.com/office/drawing/2014/main" id="{2111D5F4-EB20-4B11-87B2-D8253140C143}"/>
              </a:ext>
            </a:extLst>
          </p:cNvPr>
          <p:cNvSpPr/>
          <p:nvPr/>
        </p:nvSpPr>
        <p:spPr>
          <a:xfrm>
            <a:off x="7848770" y="4995025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D454BD4A-7510-4277-96D7-E737DF5A968E}"/>
              </a:ext>
            </a:extLst>
          </p:cNvPr>
          <p:cNvSpPr/>
          <p:nvPr/>
        </p:nvSpPr>
        <p:spPr>
          <a:xfrm>
            <a:off x="3010070" y="1288871"/>
            <a:ext cx="228600" cy="228600"/>
          </a:xfrm>
          <a:prstGeom prst="ellipse">
            <a:avLst/>
          </a:prstGeom>
          <a:solidFill>
            <a:srgbClr val="FFC967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Vrije vorm: vorm 55">
            <a:extLst>
              <a:ext uri="{FF2B5EF4-FFF2-40B4-BE49-F238E27FC236}">
                <a16:creationId xmlns:a16="http://schemas.microsoft.com/office/drawing/2014/main" id="{0AD8E80A-6CA5-43CB-A22B-BC71DE3D06EF}"/>
              </a:ext>
            </a:extLst>
          </p:cNvPr>
          <p:cNvSpPr/>
          <p:nvPr/>
        </p:nvSpPr>
        <p:spPr>
          <a:xfrm>
            <a:off x="3536950" y="939959"/>
            <a:ext cx="5181600" cy="660241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Vrije vorm: vorm 56">
            <a:extLst>
              <a:ext uri="{FF2B5EF4-FFF2-40B4-BE49-F238E27FC236}">
                <a16:creationId xmlns:a16="http://schemas.microsoft.com/office/drawing/2014/main" id="{C0A6DD0C-3BED-4984-968A-43D5E772F34B}"/>
              </a:ext>
            </a:extLst>
          </p:cNvPr>
          <p:cNvSpPr/>
          <p:nvPr/>
        </p:nvSpPr>
        <p:spPr>
          <a:xfrm rot="17065183">
            <a:off x="6900135" y="3304903"/>
            <a:ext cx="2799785" cy="101031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Tekstballon: rechthoek met afgeronde hoeken 57">
            <a:extLst>
              <a:ext uri="{FF2B5EF4-FFF2-40B4-BE49-F238E27FC236}">
                <a16:creationId xmlns:a16="http://schemas.microsoft.com/office/drawing/2014/main" id="{1E76BC88-E8CB-4FA3-9106-20DFF277B133}"/>
              </a:ext>
            </a:extLst>
          </p:cNvPr>
          <p:cNvSpPr/>
          <p:nvPr/>
        </p:nvSpPr>
        <p:spPr>
          <a:xfrm>
            <a:off x="1046532" y="4822481"/>
            <a:ext cx="2794015" cy="87097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At every timestep, the allocated flexible demand is reduced by one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2759EED9-A59D-447F-BE0B-F20E44E474B0}"/>
              </a:ext>
            </a:extLst>
          </p:cNvPr>
          <p:cNvSpPr/>
          <p:nvPr/>
        </p:nvSpPr>
        <p:spPr>
          <a:xfrm>
            <a:off x="6422172" y="5257970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2h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8406B4E2-BDA2-449E-963F-E410BBFC020E}"/>
              </a:ext>
            </a:extLst>
          </p:cNvPr>
          <p:cNvSpPr/>
          <p:nvPr/>
        </p:nvSpPr>
        <p:spPr>
          <a:xfrm>
            <a:off x="5358296" y="4539218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3h</a:t>
            </a: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47D29F45-AD16-4755-8123-1FED8EBAFC0F}"/>
              </a:ext>
            </a:extLst>
          </p:cNvPr>
          <p:cNvSpPr/>
          <p:nvPr/>
        </p:nvSpPr>
        <p:spPr>
          <a:xfrm>
            <a:off x="7459113" y="6092124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1h</a:t>
            </a:r>
          </a:p>
        </p:txBody>
      </p:sp>
      <p:sp>
        <p:nvSpPr>
          <p:cNvPr id="62" name="Rechthoek 61">
            <a:extLst>
              <a:ext uri="{FF2B5EF4-FFF2-40B4-BE49-F238E27FC236}">
                <a16:creationId xmlns:a16="http://schemas.microsoft.com/office/drawing/2014/main" id="{5052FE26-8FCC-4C96-A776-AF46D7B8304C}"/>
              </a:ext>
            </a:extLst>
          </p:cNvPr>
          <p:cNvSpPr/>
          <p:nvPr/>
        </p:nvSpPr>
        <p:spPr>
          <a:xfrm>
            <a:off x="4252584" y="3756389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4h</a:t>
            </a:r>
          </a:p>
        </p:txBody>
      </p:sp>
      <p:sp>
        <p:nvSpPr>
          <p:cNvPr id="63" name="Rechthoek 62">
            <a:extLst>
              <a:ext uri="{FF2B5EF4-FFF2-40B4-BE49-F238E27FC236}">
                <a16:creationId xmlns:a16="http://schemas.microsoft.com/office/drawing/2014/main" id="{1C792E4E-5918-40B6-980E-9FF04A29BC14}"/>
              </a:ext>
            </a:extLst>
          </p:cNvPr>
          <p:cNvSpPr/>
          <p:nvPr/>
        </p:nvSpPr>
        <p:spPr>
          <a:xfrm>
            <a:off x="1974835" y="2117315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15h</a:t>
            </a:r>
          </a:p>
        </p:txBody>
      </p:sp>
      <p:sp>
        <p:nvSpPr>
          <p:cNvPr id="64" name="Rechthoek 63">
            <a:extLst>
              <a:ext uri="{FF2B5EF4-FFF2-40B4-BE49-F238E27FC236}">
                <a16:creationId xmlns:a16="http://schemas.microsoft.com/office/drawing/2014/main" id="{D74578DD-F913-4337-B11D-F1076D02F75F}"/>
              </a:ext>
            </a:extLst>
          </p:cNvPr>
          <p:cNvSpPr/>
          <p:nvPr/>
        </p:nvSpPr>
        <p:spPr>
          <a:xfrm>
            <a:off x="3117844" y="2951518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5" name="Tekstballon: rechthoek met afgeronde hoeken 64">
            <a:extLst>
              <a:ext uri="{FF2B5EF4-FFF2-40B4-BE49-F238E27FC236}">
                <a16:creationId xmlns:a16="http://schemas.microsoft.com/office/drawing/2014/main" id="{7ADAFA4D-9234-47DE-9308-2D4693A38223}"/>
              </a:ext>
            </a:extLst>
          </p:cNvPr>
          <p:cNvSpPr/>
          <p:nvPr/>
        </p:nvSpPr>
        <p:spPr>
          <a:xfrm>
            <a:off x="4174207" y="1202978"/>
            <a:ext cx="3362157" cy="1216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flex_15 will become flex_14. It can be re-allocated, but with one hour less of flexibility</a:t>
            </a:r>
          </a:p>
        </p:txBody>
      </p:sp>
      <p:sp>
        <p:nvSpPr>
          <p:cNvPr id="66" name="Tekstballon: rechthoek met afgeronde hoeken 65">
            <a:extLst>
              <a:ext uri="{FF2B5EF4-FFF2-40B4-BE49-F238E27FC236}">
                <a16:creationId xmlns:a16="http://schemas.microsoft.com/office/drawing/2014/main" id="{A6060F96-5DA9-436E-B288-A11A9FB69C3C}"/>
              </a:ext>
            </a:extLst>
          </p:cNvPr>
          <p:cNvSpPr/>
          <p:nvPr/>
        </p:nvSpPr>
        <p:spPr>
          <a:xfrm>
            <a:off x="8631005" y="3717601"/>
            <a:ext cx="3133593" cy="1216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flex_1 always has to be resolved in the next timestep (it becomes solid demand)</a:t>
            </a:r>
          </a:p>
        </p:txBody>
      </p:sp>
    </p:spTree>
    <p:extLst>
      <p:ext uri="{BB962C8B-B14F-4D97-AF65-F5344CB8AC3E}">
        <p14:creationId xmlns:p14="http://schemas.microsoft.com/office/powerpoint/2010/main" val="175771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D670C1A-258B-4592-BD2D-B84C5A023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666" y="753624"/>
            <a:ext cx="4381350" cy="29115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383A986-6179-4693-BE43-F3F560710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6" y="1040133"/>
            <a:ext cx="1055402" cy="105540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85F5A5D-286A-4515-A887-5143BCC3A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5" y="3665174"/>
            <a:ext cx="1055401" cy="1055401"/>
          </a:xfrm>
          <a:prstGeom prst="rect">
            <a:avLst/>
          </a:prstGeom>
        </p:spPr>
      </p:pic>
      <p:sp>
        <p:nvSpPr>
          <p:cNvPr id="7" name="Tekstballon: rechthoek met afgeronde hoeken 6">
            <a:extLst>
              <a:ext uri="{FF2B5EF4-FFF2-40B4-BE49-F238E27FC236}">
                <a16:creationId xmlns:a16="http://schemas.microsoft.com/office/drawing/2014/main" id="{5253AEA8-CE4F-4D8F-AF85-5456463CD44F}"/>
              </a:ext>
            </a:extLst>
          </p:cNvPr>
          <p:cNvSpPr/>
          <p:nvPr/>
        </p:nvSpPr>
        <p:spPr>
          <a:xfrm>
            <a:off x="1262446" y="2761412"/>
            <a:ext cx="2196953" cy="1200987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Myriad Pro" panose="020B0503030403020204" pitchFamily="34" charset="0"/>
              </a:rPr>
              <a:t>EV and charging point: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How fast </a:t>
            </a:r>
            <a:r>
              <a:rPr lang="en-US" b="1" dirty="0">
                <a:latin typeface="Myriad Pro" panose="020B0503030403020204" pitchFamily="34" charset="0"/>
              </a:rPr>
              <a:t>can</a:t>
            </a:r>
            <a:r>
              <a:rPr lang="en-US" dirty="0">
                <a:latin typeface="Myriad Pro" panose="020B0503030403020204" pitchFamily="34" charset="0"/>
              </a:rPr>
              <a:t> charge the EV</a:t>
            </a:r>
          </a:p>
        </p:txBody>
      </p:sp>
      <p:sp>
        <p:nvSpPr>
          <p:cNvPr id="8" name="Tekstballon: rechthoek met afgeronde hoeken 7">
            <a:extLst>
              <a:ext uri="{FF2B5EF4-FFF2-40B4-BE49-F238E27FC236}">
                <a16:creationId xmlns:a16="http://schemas.microsoft.com/office/drawing/2014/main" id="{4A57BD91-D98E-4302-A577-E727E38866AE}"/>
              </a:ext>
            </a:extLst>
          </p:cNvPr>
          <p:cNvSpPr/>
          <p:nvPr/>
        </p:nvSpPr>
        <p:spPr>
          <a:xfrm>
            <a:off x="1217136" y="784189"/>
            <a:ext cx="2242263" cy="176592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Myriad Pro" panose="020B0503030403020204" pitchFamily="34" charset="0"/>
              </a:rPr>
              <a:t>Electric Vehicle API: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Preferences of charge.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State of charge and capacity.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F0801E61-49CD-4392-8EB8-8AAF1B67C985}"/>
              </a:ext>
            </a:extLst>
          </p:cNvPr>
          <p:cNvGrpSpPr/>
          <p:nvPr/>
        </p:nvGrpSpPr>
        <p:grpSpPr>
          <a:xfrm>
            <a:off x="4008549" y="784189"/>
            <a:ext cx="1881331" cy="2764470"/>
            <a:chOff x="3058969" y="3820480"/>
            <a:chExt cx="1881331" cy="2764470"/>
          </a:xfrm>
        </p:grpSpPr>
        <p:sp>
          <p:nvSpPr>
            <p:cNvPr id="12" name="Tekstballon: rechthoek met afgeronde hoeken 11">
              <a:extLst>
                <a:ext uri="{FF2B5EF4-FFF2-40B4-BE49-F238E27FC236}">
                  <a16:creationId xmlns:a16="http://schemas.microsoft.com/office/drawing/2014/main" id="{30835B5F-AE19-4968-89CF-683C347A8AD4}"/>
                </a:ext>
              </a:extLst>
            </p:cNvPr>
            <p:cNvSpPr/>
            <p:nvPr/>
          </p:nvSpPr>
          <p:spPr>
            <a:xfrm>
              <a:off x="3058969" y="3820480"/>
              <a:ext cx="1881331" cy="2764470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Algorithm</a:t>
              </a:r>
            </a:p>
          </p:txBody>
        </p:sp>
        <p:sp>
          <p:nvSpPr>
            <p:cNvPr id="14" name="Tekstballon: rechthoek met afgeronde hoeken 13">
              <a:extLst>
                <a:ext uri="{FF2B5EF4-FFF2-40B4-BE49-F238E27FC236}">
                  <a16:creationId xmlns:a16="http://schemas.microsoft.com/office/drawing/2014/main" id="{80C61869-8DCD-4A0A-A554-7BB89F0A2469}"/>
                </a:ext>
              </a:extLst>
            </p:cNvPr>
            <p:cNvSpPr/>
            <p:nvPr/>
          </p:nvSpPr>
          <p:spPr>
            <a:xfrm>
              <a:off x="3130550" y="4337050"/>
              <a:ext cx="1751852" cy="2095500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latin typeface="Myriad Pro" panose="020B0503030403020204" pitchFamily="34" charset="0"/>
              </a:endParaRPr>
            </a:p>
          </p:txBody>
        </p:sp>
        <p:grpSp>
          <p:nvGrpSpPr>
            <p:cNvPr id="13" name="Groep 12">
              <a:extLst>
                <a:ext uri="{FF2B5EF4-FFF2-40B4-BE49-F238E27FC236}">
                  <a16:creationId xmlns:a16="http://schemas.microsoft.com/office/drawing/2014/main" id="{AAA0DF49-2682-45FE-B4DE-4D5749B11F7B}"/>
                </a:ext>
              </a:extLst>
            </p:cNvPr>
            <p:cNvGrpSpPr/>
            <p:nvPr/>
          </p:nvGrpSpPr>
          <p:grpSpPr>
            <a:xfrm>
              <a:off x="3185001" y="4576157"/>
              <a:ext cx="1629266" cy="1616637"/>
              <a:chOff x="5092700" y="2676469"/>
              <a:chExt cx="1629266" cy="1616637"/>
            </a:xfrm>
          </p:grpSpPr>
          <p:pic>
            <p:nvPicPr>
              <p:cNvPr id="9" name="Afbeelding 8">
                <a:extLst>
                  <a:ext uri="{FF2B5EF4-FFF2-40B4-BE49-F238E27FC236}">
                    <a16:creationId xmlns:a16="http://schemas.microsoft.com/office/drawing/2014/main" id="{9DFEA306-E6CB-43E7-AB9C-60E73C29CE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0572" r="59428"/>
              <a:stretch/>
            </p:blipFill>
            <p:spPr>
              <a:xfrm>
                <a:off x="5092700" y="2676469"/>
                <a:ext cx="1606549" cy="534411"/>
              </a:xfrm>
              <a:prstGeom prst="rect">
                <a:avLst/>
              </a:prstGeom>
            </p:spPr>
          </p:pic>
          <p:pic>
            <p:nvPicPr>
              <p:cNvPr id="10" name="Afbeelding 9">
                <a:extLst>
                  <a:ext uri="{FF2B5EF4-FFF2-40B4-BE49-F238E27FC236}">
                    <a16:creationId xmlns:a16="http://schemas.microsoft.com/office/drawing/2014/main" id="{E7ED6DD5-D36D-45A6-A233-95FCB69B5A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9948" r="30052"/>
              <a:stretch/>
            </p:blipFill>
            <p:spPr>
              <a:xfrm>
                <a:off x="5092700" y="3234741"/>
                <a:ext cx="1606549" cy="534411"/>
              </a:xfrm>
              <a:prstGeom prst="rect">
                <a:avLst/>
              </a:prstGeom>
            </p:spPr>
          </p:pic>
          <p:pic>
            <p:nvPicPr>
              <p:cNvPr id="11" name="Afbeelding 10">
                <a:extLst>
                  <a:ext uri="{FF2B5EF4-FFF2-40B4-BE49-F238E27FC236}">
                    <a16:creationId xmlns:a16="http://schemas.microsoft.com/office/drawing/2014/main" id="{D22E6852-7877-45AD-9C2D-E543E9ED62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9939" r="61"/>
              <a:stretch/>
            </p:blipFill>
            <p:spPr>
              <a:xfrm>
                <a:off x="5115417" y="3758695"/>
                <a:ext cx="1606549" cy="534411"/>
              </a:xfrm>
              <a:prstGeom prst="rect">
                <a:avLst/>
              </a:prstGeom>
            </p:spPr>
          </p:pic>
        </p:grpSp>
      </p:grpSp>
      <p:sp>
        <p:nvSpPr>
          <p:cNvPr id="16" name="Rechteraccolade 15">
            <a:extLst>
              <a:ext uri="{FF2B5EF4-FFF2-40B4-BE49-F238E27FC236}">
                <a16:creationId xmlns:a16="http://schemas.microsoft.com/office/drawing/2014/main" id="{5C64170A-4788-4450-8257-CABED6511E16}"/>
              </a:ext>
            </a:extLst>
          </p:cNvPr>
          <p:cNvSpPr/>
          <p:nvPr/>
        </p:nvSpPr>
        <p:spPr>
          <a:xfrm>
            <a:off x="3438670" y="906825"/>
            <a:ext cx="420068" cy="3055574"/>
          </a:xfrm>
          <a:prstGeom prst="rightBrace">
            <a:avLst>
              <a:gd name="adj1" fmla="val 7182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Pijl: omhoog 17">
            <a:extLst>
              <a:ext uri="{FF2B5EF4-FFF2-40B4-BE49-F238E27FC236}">
                <a16:creationId xmlns:a16="http://schemas.microsoft.com/office/drawing/2014/main" id="{BB1E68E6-38D3-438D-8026-24C2D088250D}"/>
              </a:ext>
            </a:extLst>
          </p:cNvPr>
          <p:cNvSpPr/>
          <p:nvPr/>
        </p:nvSpPr>
        <p:spPr>
          <a:xfrm rot="16200000">
            <a:off x="6579662" y="716911"/>
            <a:ext cx="534409" cy="153318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Pijl: omhoog 18">
            <a:extLst>
              <a:ext uri="{FF2B5EF4-FFF2-40B4-BE49-F238E27FC236}">
                <a16:creationId xmlns:a16="http://schemas.microsoft.com/office/drawing/2014/main" id="{75979C32-8831-4EF3-8B93-4A138CD27EF0}"/>
              </a:ext>
            </a:extLst>
          </p:cNvPr>
          <p:cNvSpPr/>
          <p:nvPr/>
        </p:nvSpPr>
        <p:spPr>
          <a:xfrm rot="5400000">
            <a:off x="6671590" y="1829231"/>
            <a:ext cx="534409" cy="1533189"/>
          </a:xfrm>
          <a:prstGeom prst="upArrow">
            <a:avLst/>
          </a:prstGeom>
          <a:solidFill>
            <a:srgbClr val="428B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20" name="Pijl: omhoog 19">
            <a:extLst>
              <a:ext uri="{FF2B5EF4-FFF2-40B4-BE49-F238E27FC236}">
                <a16:creationId xmlns:a16="http://schemas.microsoft.com/office/drawing/2014/main" id="{D3493F2B-D242-4EA5-8B5A-C0AA5C808BA0}"/>
              </a:ext>
            </a:extLst>
          </p:cNvPr>
          <p:cNvSpPr/>
          <p:nvPr/>
        </p:nvSpPr>
        <p:spPr>
          <a:xfrm rot="10800000">
            <a:off x="413681" y="4813291"/>
            <a:ext cx="534409" cy="96012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A1D79696-B2CC-4CF0-9526-279EB6F9F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6" y="5715000"/>
            <a:ext cx="1035050" cy="1035050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D1837868-756D-4444-8B5D-E5D9F950A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6" y="4941687"/>
            <a:ext cx="534410" cy="534410"/>
          </a:xfrm>
          <a:prstGeom prst="rect">
            <a:avLst/>
          </a:prstGeom>
        </p:spPr>
      </p:pic>
      <p:sp>
        <p:nvSpPr>
          <p:cNvPr id="23" name="Pijl: gebogen 22">
            <a:extLst>
              <a:ext uri="{FF2B5EF4-FFF2-40B4-BE49-F238E27FC236}">
                <a16:creationId xmlns:a16="http://schemas.microsoft.com/office/drawing/2014/main" id="{A8025E67-453A-4D45-B2EB-744200A1F33F}"/>
              </a:ext>
            </a:extLst>
          </p:cNvPr>
          <p:cNvSpPr/>
          <p:nvPr/>
        </p:nvSpPr>
        <p:spPr>
          <a:xfrm rot="10800000">
            <a:off x="985541" y="3766792"/>
            <a:ext cx="9048750" cy="1622487"/>
          </a:xfrm>
          <a:prstGeom prst="bentArrow">
            <a:avLst>
              <a:gd name="adj1" fmla="val 15274"/>
              <a:gd name="adj2" fmla="val 12927"/>
              <a:gd name="adj3" fmla="val 20976"/>
              <a:gd name="adj4" fmla="val 43750"/>
            </a:avLst>
          </a:prstGeom>
          <a:solidFill>
            <a:srgbClr val="428B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Tekstballon: rechthoek met afgeronde hoeken 23">
            <a:extLst>
              <a:ext uri="{FF2B5EF4-FFF2-40B4-BE49-F238E27FC236}">
                <a16:creationId xmlns:a16="http://schemas.microsoft.com/office/drawing/2014/main" id="{69ADA8DA-620A-49C2-A4F5-6995C6AB0A38}"/>
              </a:ext>
            </a:extLst>
          </p:cNvPr>
          <p:cNvSpPr/>
          <p:nvPr/>
        </p:nvSpPr>
        <p:spPr>
          <a:xfrm>
            <a:off x="5927330" y="2898652"/>
            <a:ext cx="2085565" cy="1747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On new connection, the preferences recalculate the flexible demand</a:t>
            </a:r>
          </a:p>
        </p:txBody>
      </p:sp>
      <p:sp>
        <p:nvSpPr>
          <p:cNvPr id="25" name="Tekstballon: rechthoek met afgeronde hoeken 24">
            <a:extLst>
              <a:ext uri="{FF2B5EF4-FFF2-40B4-BE49-F238E27FC236}">
                <a16:creationId xmlns:a16="http://schemas.microsoft.com/office/drawing/2014/main" id="{D2DF59A8-D46D-43E2-90A1-2A622703768F}"/>
              </a:ext>
            </a:extLst>
          </p:cNvPr>
          <p:cNvSpPr/>
          <p:nvPr/>
        </p:nvSpPr>
        <p:spPr>
          <a:xfrm>
            <a:off x="2748898" y="5418741"/>
            <a:ext cx="5683902" cy="749872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Periodically, the server updates the  charging station about how fast it </a:t>
            </a:r>
            <a:r>
              <a:rPr lang="en-US" b="1" dirty="0">
                <a:latin typeface="Myriad Pro" panose="020B0503030403020204" pitchFamily="34" charset="0"/>
              </a:rPr>
              <a:t>should</a:t>
            </a:r>
            <a:r>
              <a:rPr lang="en-US" dirty="0">
                <a:latin typeface="Myriad Pro" panose="020B0503030403020204" pitchFamily="34" charset="0"/>
              </a:rPr>
              <a:t> charge the EV</a:t>
            </a:r>
          </a:p>
        </p:txBody>
      </p:sp>
    </p:spTree>
    <p:extLst>
      <p:ext uri="{BB962C8B-B14F-4D97-AF65-F5344CB8AC3E}">
        <p14:creationId xmlns:p14="http://schemas.microsoft.com/office/powerpoint/2010/main" val="291329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09FAEDFA-E3AC-4D4B-8D28-EBD594FAEE4B}"/>
              </a:ext>
            </a:extLst>
          </p:cNvPr>
          <p:cNvGrpSpPr/>
          <p:nvPr/>
        </p:nvGrpSpPr>
        <p:grpSpPr>
          <a:xfrm>
            <a:off x="645955" y="2171699"/>
            <a:ext cx="6262051" cy="4007757"/>
            <a:chOff x="607855" y="1028699"/>
            <a:chExt cx="6262051" cy="4007757"/>
          </a:xfrm>
        </p:grpSpPr>
        <p:sp>
          <p:nvSpPr>
            <p:cNvPr id="7" name="Vrije vorm: vorm 6">
              <a:extLst>
                <a:ext uri="{FF2B5EF4-FFF2-40B4-BE49-F238E27FC236}">
                  <a16:creationId xmlns:a16="http://schemas.microsoft.com/office/drawing/2014/main" id="{98B3FAB9-3923-4B99-8890-4E0BE65DCEF1}"/>
                </a:ext>
              </a:extLst>
            </p:cNvPr>
            <p:cNvSpPr/>
            <p:nvPr/>
          </p:nvSpPr>
          <p:spPr>
            <a:xfrm>
              <a:off x="3240881" y="2076736"/>
              <a:ext cx="3629025" cy="1810829"/>
            </a:xfrm>
            <a:custGeom>
              <a:avLst/>
              <a:gdLst>
                <a:gd name="connsiteX0" fmla="*/ 0 w 3629025"/>
                <a:gd name="connsiteY0" fmla="*/ 921258 h 1810829"/>
                <a:gd name="connsiteX1" fmla="*/ 57150 w 3629025"/>
                <a:gd name="connsiteY1" fmla="*/ 935545 h 1810829"/>
                <a:gd name="connsiteX2" fmla="*/ 100013 w 3629025"/>
                <a:gd name="connsiteY2" fmla="*/ 664083 h 1810829"/>
                <a:gd name="connsiteX3" fmla="*/ 171450 w 3629025"/>
                <a:gd name="connsiteY3" fmla="*/ 449770 h 1810829"/>
                <a:gd name="connsiteX4" fmla="*/ 228600 w 3629025"/>
                <a:gd name="connsiteY4" fmla="*/ 321183 h 1810829"/>
                <a:gd name="connsiteX5" fmla="*/ 285750 w 3629025"/>
                <a:gd name="connsiteY5" fmla="*/ 235458 h 1810829"/>
                <a:gd name="connsiteX6" fmla="*/ 314325 w 3629025"/>
                <a:gd name="connsiteY6" fmla="*/ 278320 h 1810829"/>
                <a:gd name="connsiteX7" fmla="*/ 400050 w 3629025"/>
                <a:gd name="connsiteY7" fmla="*/ 664083 h 1810829"/>
                <a:gd name="connsiteX8" fmla="*/ 457200 w 3629025"/>
                <a:gd name="connsiteY8" fmla="*/ 1135570 h 1810829"/>
                <a:gd name="connsiteX9" fmla="*/ 514350 w 3629025"/>
                <a:gd name="connsiteY9" fmla="*/ 1521333 h 1810829"/>
                <a:gd name="connsiteX10" fmla="*/ 585788 w 3629025"/>
                <a:gd name="connsiteY10" fmla="*/ 1721358 h 1810829"/>
                <a:gd name="connsiteX11" fmla="*/ 657225 w 3629025"/>
                <a:gd name="connsiteY11" fmla="*/ 1764220 h 1810829"/>
                <a:gd name="connsiteX12" fmla="*/ 771525 w 3629025"/>
                <a:gd name="connsiteY12" fmla="*/ 1664208 h 1810829"/>
                <a:gd name="connsiteX13" fmla="*/ 800100 w 3629025"/>
                <a:gd name="connsiteY13" fmla="*/ 1307020 h 1810829"/>
                <a:gd name="connsiteX14" fmla="*/ 857250 w 3629025"/>
                <a:gd name="connsiteY14" fmla="*/ 906970 h 1810829"/>
                <a:gd name="connsiteX15" fmla="*/ 900113 w 3629025"/>
                <a:gd name="connsiteY15" fmla="*/ 592645 h 1810829"/>
                <a:gd name="connsiteX16" fmla="*/ 957263 w 3629025"/>
                <a:gd name="connsiteY16" fmla="*/ 464058 h 1810829"/>
                <a:gd name="connsiteX17" fmla="*/ 1028700 w 3629025"/>
                <a:gd name="connsiteY17" fmla="*/ 478345 h 1810829"/>
                <a:gd name="connsiteX18" fmla="*/ 1100138 w 3629025"/>
                <a:gd name="connsiteY18" fmla="*/ 621220 h 1810829"/>
                <a:gd name="connsiteX19" fmla="*/ 1157288 w 3629025"/>
                <a:gd name="connsiteY19" fmla="*/ 792670 h 1810829"/>
                <a:gd name="connsiteX20" fmla="*/ 1200150 w 3629025"/>
                <a:gd name="connsiteY20" fmla="*/ 749808 h 1810829"/>
                <a:gd name="connsiteX21" fmla="*/ 1271588 w 3629025"/>
                <a:gd name="connsiteY21" fmla="*/ 435483 h 1810829"/>
                <a:gd name="connsiteX22" fmla="*/ 1328738 w 3629025"/>
                <a:gd name="connsiteY22" fmla="*/ 164020 h 1810829"/>
                <a:gd name="connsiteX23" fmla="*/ 1414463 w 3629025"/>
                <a:gd name="connsiteY23" fmla="*/ 164020 h 1810829"/>
                <a:gd name="connsiteX24" fmla="*/ 1500188 w 3629025"/>
                <a:gd name="connsiteY24" fmla="*/ 321183 h 1810829"/>
                <a:gd name="connsiteX25" fmla="*/ 1571625 w 3629025"/>
                <a:gd name="connsiteY25" fmla="*/ 792670 h 1810829"/>
                <a:gd name="connsiteX26" fmla="*/ 1643063 w 3629025"/>
                <a:gd name="connsiteY26" fmla="*/ 1378458 h 1810829"/>
                <a:gd name="connsiteX27" fmla="*/ 1714500 w 3629025"/>
                <a:gd name="connsiteY27" fmla="*/ 1707070 h 1810829"/>
                <a:gd name="connsiteX28" fmla="*/ 1871663 w 3629025"/>
                <a:gd name="connsiteY28" fmla="*/ 1792795 h 1810829"/>
                <a:gd name="connsiteX29" fmla="*/ 1943100 w 3629025"/>
                <a:gd name="connsiteY29" fmla="*/ 1464183 h 1810829"/>
                <a:gd name="connsiteX30" fmla="*/ 2014538 w 3629025"/>
                <a:gd name="connsiteY30" fmla="*/ 778383 h 1810829"/>
                <a:gd name="connsiteX31" fmla="*/ 2071688 w 3629025"/>
                <a:gd name="connsiteY31" fmla="*/ 578358 h 1810829"/>
                <a:gd name="connsiteX32" fmla="*/ 2171700 w 3629025"/>
                <a:gd name="connsiteY32" fmla="*/ 535495 h 1810829"/>
                <a:gd name="connsiteX33" fmla="*/ 2214563 w 3629025"/>
                <a:gd name="connsiteY33" fmla="*/ 578358 h 1810829"/>
                <a:gd name="connsiteX34" fmla="*/ 2271713 w 3629025"/>
                <a:gd name="connsiteY34" fmla="*/ 764095 h 1810829"/>
                <a:gd name="connsiteX35" fmla="*/ 2314575 w 3629025"/>
                <a:gd name="connsiteY35" fmla="*/ 806958 h 1810829"/>
                <a:gd name="connsiteX36" fmla="*/ 2357438 w 3629025"/>
                <a:gd name="connsiteY36" fmla="*/ 806958 h 1810829"/>
                <a:gd name="connsiteX37" fmla="*/ 2400300 w 3629025"/>
                <a:gd name="connsiteY37" fmla="*/ 649795 h 1810829"/>
                <a:gd name="connsiteX38" fmla="*/ 2443163 w 3629025"/>
                <a:gd name="connsiteY38" fmla="*/ 421195 h 1810829"/>
                <a:gd name="connsiteX39" fmla="*/ 2471738 w 3629025"/>
                <a:gd name="connsiteY39" fmla="*/ 306895 h 1810829"/>
                <a:gd name="connsiteX40" fmla="*/ 2528888 w 3629025"/>
                <a:gd name="connsiteY40" fmla="*/ 235458 h 1810829"/>
                <a:gd name="connsiteX41" fmla="*/ 2586038 w 3629025"/>
                <a:gd name="connsiteY41" fmla="*/ 64008 h 1810829"/>
                <a:gd name="connsiteX42" fmla="*/ 2600325 w 3629025"/>
                <a:gd name="connsiteY42" fmla="*/ 6858 h 1810829"/>
                <a:gd name="connsiteX43" fmla="*/ 2643188 w 3629025"/>
                <a:gd name="connsiteY43" fmla="*/ 206883 h 1810829"/>
                <a:gd name="connsiteX44" fmla="*/ 2686050 w 3629025"/>
                <a:gd name="connsiteY44" fmla="*/ 521208 h 1810829"/>
                <a:gd name="connsiteX45" fmla="*/ 2714625 w 3629025"/>
                <a:gd name="connsiteY45" fmla="*/ 1021270 h 1810829"/>
                <a:gd name="connsiteX46" fmla="*/ 2757488 w 3629025"/>
                <a:gd name="connsiteY46" fmla="*/ 1407033 h 1810829"/>
                <a:gd name="connsiteX47" fmla="*/ 2814638 w 3629025"/>
                <a:gd name="connsiteY47" fmla="*/ 1678495 h 1810829"/>
                <a:gd name="connsiteX48" fmla="*/ 2886075 w 3629025"/>
                <a:gd name="connsiteY48" fmla="*/ 1792795 h 1810829"/>
                <a:gd name="connsiteX49" fmla="*/ 2971800 w 3629025"/>
                <a:gd name="connsiteY49" fmla="*/ 1792795 h 1810829"/>
                <a:gd name="connsiteX50" fmla="*/ 3000375 w 3629025"/>
                <a:gd name="connsiteY50" fmla="*/ 1621345 h 1810829"/>
                <a:gd name="connsiteX51" fmla="*/ 3071813 w 3629025"/>
                <a:gd name="connsiteY51" fmla="*/ 1307020 h 1810829"/>
                <a:gd name="connsiteX52" fmla="*/ 3128963 w 3629025"/>
                <a:gd name="connsiteY52" fmla="*/ 978408 h 1810829"/>
                <a:gd name="connsiteX53" fmla="*/ 3157538 w 3629025"/>
                <a:gd name="connsiteY53" fmla="*/ 692658 h 1810829"/>
                <a:gd name="connsiteX54" fmla="*/ 3243263 w 3629025"/>
                <a:gd name="connsiteY54" fmla="*/ 564070 h 1810829"/>
                <a:gd name="connsiteX55" fmla="*/ 3414713 w 3629025"/>
                <a:gd name="connsiteY55" fmla="*/ 506920 h 1810829"/>
                <a:gd name="connsiteX56" fmla="*/ 3629025 w 3629025"/>
                <a:gd name="connsiteY56" fmla="*/ 706945 h 181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629025" h="1810829">
                  <a:moveTo>
                    <a:pt x="0" y="921258"/>
                  </a:moveTo>
                  <a:cubicBezTo>
                    <a:pt x="20240" y="949832"/>
                    <a:pt x="40481" y="978407"/>
                    <a:pt x="57150" y="935545"/>
                  </a:cubicBezTo>
                  <a:cubicBezTo>
                    <a:pt x="73819" y="892683"/>
                    <a:pt x="80963" y="745045"/>
                    <a:pt x="100013" y="664083"/>
                  </a:cubicBezTo>
                  <a:cubicBezTo>
                    <a:pt x="119063" y="583121"/>
                    <a:pt x="150019" y="506920"/>
                    <a:pt x="171450" y="449770"/>
                  </a:cubicBezTo>
                  <a:cubicBezTo>
                    <a:pt x="192881" y="392620"/>
                    <a:pt x="209550" y="356902"/>
                    <a:pt x="228600" y="321183"/>
                  </a:cubicBezTo>
                  <a:cubicBezTo>
                    <a:pt x="247650" y="285464"/>
                    <a:pt x="271463" y="242602"/>
                    <a:pt x="285750" y="235458"/>
                  </a:cubicBezTo>
                  <a:cubicBezTo>
                    <a:pt x="300038" y="228314"/>
                    <a:pt x="295275" y="206882"/>
                    <a:pt x="314325" y="278320"/>
                  </a:cubicBezTo>
                  <a:cubicBezTo>
                    <a:pt x="333375" y="349757"/>
                    <a:pt x="376238" y="521208"/>
                    <a:pt x="400050" y="664083"/>
                  </a:cubicBezTo>
                  <a:cubicBezTo>
                    <a:pt x="423862" y="806958"/>
                    <a:pt x="438150" y="992695"/>
                    <a:pt x="457200" y="1135570"/>
                  </a:cubicBezTo>
                  <a:cubicBezTo>
                    <a:pt x="476250" y="1278445"/>
                    <a:pt x="492919" y="1423702"/>
                    <a:pt x="514350" y="1521333"/>
                  </a:cubicBezTo>
                  <a:cubicBezTo>
                    <a:pt x="535781" y="1618964"/>
                    <a:pt x="561976" y="1680877"/>
                    <a:pt x="585788" y="1721358"/>
                  </a:cubicBezTo>
                  <a:cubicBezTo>
                    <a:pt x="609601" y="1761839"/>
                    <a:pt x="626269" y="1773745"/>
                    <a:pt x="657225" y="1764220"/>
                  </a:cubicBezTo>
                  <a:cubicBezTo>
                    <a:pt x="688181" y="1754695"/>
                    <a:pt x="747713" y="1740408"/>
                    <a:pt x="771525" y="1664208"/>
                  </a:cubicBezTo>
                  <a:cubicBezTo>
                    <a:pt x="795337" y="1588008"/>
                    <a:pt x="785813" y="1433226"/>
                    <a:pt x="800100" y="1307020"/>
                  </a:cubicBezTo>
                  <a:cubicBezTo>
                    <a:pt x="814387" y="1180814"/>
                    <a:pt x="840581" y="1026032"/>
                    <a:pt x="857250" y="906970"/>
                  </a:cubicBezTo>
                  <a:cubicBezTo>
                    <a:pt x="873919" y="787908"/>
                    <a:pt x="883444" y="666464"/>
                    <a:pt x="900113" y="592645"/>
                  </a:cubicBezTo>
                  <a:cubicBezTo>
                    <a:pt x="916782" y="518826"/>
                    <a:pt x="935832" y="483108"/>
                    <a:pt x="957263" y="464058"/>
                  </a:cubicBezTo>
                  <a:cubicBezTo>
                    <a:pt x="978694" y="445008"/>
                    <a:pt x="1004888" y="452151"/>
                    <a:pt x="1028700" y="478345"/>
                  </a:cubicBezTo>
                  <a:cubicBezTo>
                    <a:pt x="1052512" y="504539"/>
                    <a:pt x="1078707" y="568833"/>
                    <a:pt x="1100138" y="621220"/>
                  </a:cubicBezTo>
                  <a:cubicBezTo>
                    <a:pt x="1121569" y="673607"/>
                    <a:pt x="1140619" y="771239"/>
                    <a:pt x="1157288" y="792670"/>
                  </a:cubicBezTo>
                  <a:cubicBezTo>
                    <a:pt x="1173957" y="814101"/>
                    <a:pt x="1181100" y="809339"/>
                    <a:pt x="1200150" y="749808"/>
                  </a:cubicBezTo>
                  <a:cubicBezTo>
                    <a:pt x="1219200" y="690277"/>
                    <a:pt x="1250157" y="533114"/>
                    <a:pt x="1271588" y="435483"/>
                  </a:cubicBezTo>
                  <a:cubicBezTo>
                    <a:pt x="1293019" y="337852"/>
                    <a:pt x="1304925" y="209264"/>
                    <a:pt x="1328738" y="164020"/>
                  </a:cubicBezTo>
                  <a:cubicBezTo>
                    <a:pt x="1352551" y="118776"/>
                    <a:pt x="1385888" y="137826"/>
                    <a:pt x="1414463" y="164020"/>
                  </a:cubicBezTo>
                  <a:cubicBezTo>
                    <a:pt x="1443038" y="190214"/>
                    <a:pt x="1473994" y="216408"/>
                    <a:pt x="1500188" y="321183"/>
                  </a:cubicBezTo>
                  <a:cubicBezTo>
                    <a:pt x="1526382" y="425958"/>
                    <a:pt x="1547813" y="616458"/>
                    <a:pt x="1571625" y="792670"/>
                  </a:cubicBezTo>
                  <a:cubicBezTo>
                    <a:pt x="1595437" y="968882"/>
                    <a:pt x="1619251" y="1226058"/>
                    <a:pt x="1643063" y="1378458"/>
                  </a:cubicBezTo>
                  <a:cubicBezTo>
                    <a:pt x="1666875" y="1530858"/>
                    <a:pt x="1676400" y="1638014"/>
                    <a:pt x="1714500" y="1707070"/>
                  </a:cubicBezTo>
                  <a:cubicBezTo>
                    <a:pt x="1752600" y="1776126"/>
                    <a:pt x="1833563" y="1833276"/>
                    <a:pt x="1871663" y="1792795"/>
                  </a:cubicBezTo>
                  <a:cubicBezTo>
                    <a:pt x="1909763" y="1752314"/>
                    <a:pt x="1919287" y="1633252"/>
                    <a:pt x="1943100" y="1464183"/>
                  </a:cubicBezTo>
                  <a:cubicBezTo>
                    <a:pt x="1966913" y="1295114"/>
                    <a:pt x="1993107" y="926020"/>
                    <a:pt x="2014538" y="778383"/>
                  </a:cubicBezTo>
                  <a:cubicBezTo>
                    <a:pt x="2035969" y="630746"/>
                    <a:pt x="2045494" y="618839"/>
                    <a:pt x="2071688" y="578358"/>
                  </a:cubicBezTo>
                  <a:cubicBezTo>
                    <a:pt x="2097882" y="537877"/>
                    <a:pt x="2147888" y="535495"/>
                    <a:pt x="2171700" y="535495"/>
                  </a:cubicBezTo>
                  <a:cubicBezTo>
                    <a:pt x="2195512" y="535495"/>
                    <a:pt x="2197894" y="540258"/>
                    <a:pt x="2214563" y="578358"/>
                  </a:cubicBezTo>
                  <a:cubicBezTo>
                    <a:pt x="2231232" y="616458"/>
                    <a:pt x="2255044" y="725995"/>
                    <a:pt x="2271713" y="764095"/>
                  </a:cubicBezTo>
                  <a:cubicBezTo>
                    <a:pt x="2288382" y="802195"/>
                    <a:pt x="2300288" y="799814"/>
                    <a:pt x="2314575" y="806958"/>
                  </a:cubicBezTo>
                  <a:cubicBezTo>
                    <a:pt x="2328863" y="814102"/>
                    <a:pt x="2343151" y="833152"/>
                    <a:pt x="2357438" y="806958"/>
                  </a:cubicBezTo>
                  <a:cubicBezTo>
                    <a:pt x="2371725" y="780764"/>
                    <a:pt x="2386013" y="714089"/>
                    <a:pt x="2400300" y="649795"/>
                  </a:cubicBezTo>
                  <a:cubicBezTo>
                    <a:pt x="2414587" y="585501"/>
                    <a:pt x="2431257" y="478345"/>
                    <a:pt x="2443163" y="421195"/>
                  </a:cubicBezTo>
                  <a:cubicBezTo>
                    <a:pt x="2455069" y="364045"/>
                    <a:pt x="2457451" y="337851"/>
                    <a:pt x="2471738" y="306895"/>
                  </a:cubicBezTo>
                  <a:cubicBezTo>
                    <a:pt x="2486026" y="275939"/>
                    <a:pt x="2509838" y="275939"/>
                    <a:pt x="2528888" y="235458"/>
                  </a:cubicBezTo>
                  <a:cubicBezTo>
                    <a:pt x="2547938" y="194977"/>
                    <a:pt x="2574132" y="102108"/>
                    <a:pt x="2586038" y="64008"/>
                  </a:cubicBezTo>
                  <a:cubicBezTo>
                    <a:pt x="2597944" y="25908"/>
                    <a:pt x="2590800" y="-16955"/>
                    <a:pt x="2600325" y="6858"/>
                  </a:cubicBezTo>
                  <a:cubicBezTo>
                    <a:pt x="2609850" y="30670"/>
                    <a:pt x="2628900" y="121158"/>
                    <a:pt x="2643188" y="206883"/>
                  </a:cubicBezTo>
                  <a:cubicBezTo>
                    <a:pt x="2657476" y="292608"/>
                    <a:pt x="2674144" y="385477"/>
                    <a:pt x="2686050" y="521208"/>
                  </a:cubicBezTo>
                  <a:cubicBezTo>
                    <a:pt x="2697956" y="656939"/>
                    <a:pt x="2702719" y="873633"/>
                    <a:pt x="2714625" y="1021270"/>
                  </a:cubicBezTo>
                  <a:cubicBezTo>
                    <a:pt x="2726531" y="1168907"/>
                    <a:pt x="2740819" y="1297496"/>
                    <a:pt x="2757488" y="1407033"/>
                  </a:cubicBezTo>
                  <a:cubicBezTo>
                    <a:pt x="2774157" y="1516570"/>
                    <a:pt x="2793207" y="1614201"/>
                    <a:pt x="2814638" y="1678495"/>
                  </a:cubicBezTo>
                  <a:cubicBezTo>
                    <a:pt x="2836069" y="1742789"/>
                    <a:pt x="2859881" y="1773745"/>
                    <a:pt x="2886075" y="1792795"/>
                  </a:cubicBezTo>
                  <a:cubicBezTo>
                    <a:pt x="2912269" y="1811845"/>
                    <a:pt x="2952750" y="1821370"/>
                    <a:pt x="2971800" y="1792795"/>
                  </a:cubicBezTo>
                  <a:cubicBezTo>
                    <a:pt x="2990850" y="1764220"/>
                    <a:pt x="2983706" y="1702308"/>
                    <a:pt x="3000375" y="1621345"/>
                  </a:cubicBezTo>
                  <a:cubicBezTo>
                    <a:pt x="3017044" y="1540383"/>
                    <a:pt x="3050382" y="1414176"/>
                    <a:pt x="3071813" y="1307020"/>
                  </a:cubicBezTo>
                  <a:cubicBezTo>
                    <a:pt x="3093244" y="1199864"/>
                    <a:pt x="3114676" y="1080802"/>
                    <a:pt x="3128963" y="978408"/>
                  </a:cubicBezTo>
                  <a:cubicBezTo>
                    <a:pt x="3143250" y="876014"/>
                    <a:pt x="3138488" y="761714"/>
                    <a:pt x="3157538" y="692658"/>
                  </a:cubicBezTo>
                  <a:cubicBezTo>
                    <a:pt x="3176588" y="623602"/>
                    <a:pt x="3200401" y="595026"/>
                    <a:pt x="3243263" y="564070"/>
                  </a:cubicBezTo>
                  <a:cubicBezTo>
                    <a:pt x="3286126" y="533114"/>
                    <a:pt x="3350419" y="483107"/>
                    <a:pt x="3414713" y="506920"/>
                  </a:cubicBezTo>
                  <a:cubicBezTo>
                    <a:pt x="3479007" y="530732"/>
                    <a:pt x="3554016" y="618838"/>
                    <a:pt x="3629025" y="706945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620C8B7C-C79E-4682-A63B-741D45E698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349" r="47535"/>
            <a:stretch/>
          </p:blipFill>
          <p:spPr>
            <a:xfrm>
              <a:off x="607855" y="1028699"/>
              <a:ext cx="3068796" cy="4007757"/>
            </a:xfrm>
            <a:prstGeom prst="rect">
              <a:avLst/>
            </a:prstGeom>
          </p:spPr>
        </p:pic>
      </p:grpSp>
      <p:sp>
        <p:nvSpPr>
          <p:cNvPr id="9" name="Tekstballon: rechthoek met afgeronde hoeken 8">
            <a:extLst>
              <a:ext uri="{FF2B5EF4-FFF2-40B4-BE49-F238E27FC236}">
                <a16:creationId xmlns:a16="http://schemas.microsoft.com/office/drawing/2014/main" id="{480B655C-6B45-47F2-ABE7-CFAAA6CE00DD}"/>
              </a:ext>
            </a:extLst>
          </p:cNvPr>
          <p:cNvSpPr/>
          <p:nvPr/>
        </p:nvSpPr>
        <p:spPr>
          <a:xfrm>
            <a:off x="7821635" y="2356304"/>
            <a:ext cx="2794015" cy="3276600"/>
          </a:xfrm>
          <a:prstGeom prst="wedgeRoundRectCallout">
            <a:avLst>
              <a:gd name="adj1" fmla="val -18926"/>
              <a:gd name="adj2" fmla="val 1500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This is the fitting curve. So far it is the demand, but it could be anything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Electricity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Solar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Grid congestion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Any combination of several factors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92497752-3FB7-4E3A-9C4D-388153923350}"/>
              </a:ext>
            </a:extLst>
          </p:cNvPr>
          <p:cNvSpPr/>
          <p:nvPr/>
        </p:nvSpPr>
        <p:spPr>
          <a:xfrm>
            <a:off x="4161509" y="2723968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Pijl: omhoog 10">
            <a:extLst>
              <a:ext uri="{FF2B5EF4-FFF2-40B4-BE49-F238E27FC236}">
                <a16:creationId xmlns:a16="http://schemas.microsoft.com/office/drawing/2014/main" id="{C943623E-6967-4B95-96F4-D9BA113E86E7}"/>
              </a:ext>
            </a:extLst>
          </p:cNvPr>
          <p:cNvSpPr/>
          <p:nvPr/>
        </p:nvSpPr>
        <p:spPr>
          <a:xfrm rot="2762498">
            <a:off x="3748455" y="2815756"/>
            <a:ext cx="228600" cy="64770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5" name="Pijl: omhoog 14">
            <a:extLst>
              <a:ext uri="{FF2B5EF4-FFF2-40B4-BE49-F238E27FC236}">
                <a16:creationId xmlns:a16="http://schemas.microsoft.com/office/drawing/2014/main" id="{0CEC8281-3B0B-4377-BC55-1AB493A70578}"/>
              </a:ext>
            </a:extLst>
          </p:cNvPr>
          <p:cNvSpPr/>
          <p:nvPr/>
        </p:nvSpPr>
        <p:spPr>
          <a:xfrm rot="11296975">
            <a:off x="3947344" y="3089095"/>
            <a:ext cx="228600" cy="1811018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Pijl: omhoog 15">
            <a:extLst>
              <a:ext uri="{FF2B5EF4-FFF2-40B4-BE49-F238E27FC236}">
                <a16:creationId xmlns:a16="http://schemas.microsoft.com/office/drawing/2014/main" id="{9C87CDB2-319A-49E5-8C9F-0F7DBFD3624C}"/>
              </a:ext>
            </a:extLst>
          </p:cNvPr>
          <p:cNvSpPr/>
          <p:nvPr/>
        </p:nvSpPr>
        <p:spPr>
          <a:xfrm rot="9379233">
            <a:off x="4596177" y="3029022"/>
            <a:ext cx="228600" cy="181388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7" name="Pijl: omhoog 16">
            <a:extLst>
              <a:ext uri="{FF2B5EF4-FFF2-40B4-BE49-F238E27FC236}">
                <a16:creationId xmlns:a16="http://schemas.microsoft.com/office/drawing/2014/main" id="{CCBDA44D-55C3-479F-9950-8EF6310A7367}"/>
              </a:ext>
            </a:extLst>
          </p:cNvPr>
          <p:cNvSpPr/>
          <p:nvPr/>
        </p:nvSpPr>
        <p:spPr>
          <a:xfrm rot="8354261">
            <a:off x="5229113" y="2703600"/>
            <a:ext cx="228600" cy="250859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88AB85EA-B0F5-4E8B-A165-A8C846A1EE52}"/>
              </a:ext>
            </a:extLst>
          </p:cNvPr>
          <p:cNvSpPr/>
          <p:nvPr/>
        </p:nvSpPr>
        <p:spPr>
          <a:xfrm>
            <a:off x="4962953" y="2245634"/>
            <a:ext cx="639914" cy="1191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>
                <a:solidFill>
                  <a:srgbClr val="D9D9D9"/>
                </a:solidFill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50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hoek 5">
            <a:extLst>
              <a:ext uri="{FF2B5EF4-FFF2-40B4-BE49-F238E27FC236}">
                <a16:creationId xmlns:a16="http://schemas.microsoft.com/office/drawing/2014/main" id="{A5B39CB2-F200-43F8-B3B6-A80A4CFB4047}"/>
              </a:ext>
            </a:extLst>
          </p:cNvPr>
          <p:cNvSpPr/>
          <p:nvPr/>
        </p:nvSpPr>
        <p:spPr>
          <a:xfrm>
            <a:off x="2217103" y="-1440262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AA41B54-FBE2-4BA7-921D-A9D9FAD0161B}"/>
              </a:ext>
            </a:extLst>
          </p:cNvPr>
          <p:cNvGrpSpPr/>
          <p:nvPr/>
        </p:nvGrpSpPr>
        <p:grpSpPr>
          <a:xfrm>
            <a:off x="2217103" y="-733424"/>
            <a:ext cx="6621983" cy="9920968"/>
            <a:chOff x="2217103" y="-733424"/>
            <a:chExt cx="6621983" cy="9920968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E3BA3AF-A207-46D3-A4F6-4AA169144887}"/>
                </a:ext>
              </a:extLst>
            </p:cNvPr>
            <p:cNvSpPr/>
            <p:nvPr/>
          </p:nvSpPr>
          <p:spPr>
            <a:xfrm>
              <a:off x="5581946" y="-733424"/>
              <a:ext cx="3257140" cy="9920968"/>
            </a:xfrm>
            <a:prstGeom prst="roundRect">
              <a:avLst>
                <a:gd name="adj" fmla="val 22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F811499-19CB-4310-8E2D-16A27DEBBED2}"/>
                </a:ext>
              </a:extLst>
            </p:cNvPr>
            <p:cNvGrpSpPr/>
            <p:nvPr/>
          </p:nvGrpSpPr>
          <p:grpSpPr>
            <a:xfrm>
              <a:off x="5631500" y="116844"/>
              <a:ext cx="2987689" cy="2118080"/>
              <a:chOff x="4726577" y="1310640"/>
              <a:chExt cx="2038528" cy="3316260"/>
            </a:xfrm>
          </p:grpSpPr>
          <p:sp>
            <p:nvSpPr>
              <p:cNvPr id="52" name="Vrije vorm: vorm 6">
                <a:extLst>
                  <a:ext uri="{FF2B5EF4-FFF2-40B4-BE49-F238E27FC236}">
                    <a16:creationId xmlns:a16="http://schemas.microsoft.com/office/drawing/2014/main" id="{CCB52013-5F82-405B-AD9B-3F2253139D6A}"/>
                  </a:ext>
                </a:extLst>
              </p:cNvPr>
              <p:cNvSpPr/>
              <p:nvPr/>
            </p:nvSpPr>
            <p:spPr>
              <a:xfrm>
                <a:off x="5175374" y="2353020"/>
                <a:ext cx="1589731" cy="2273880"/>
              </a:xfrm>
              <a:custGeom>
                <a:avLst/>
                <a:gdLst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00150 w 3629025"/>
                  <a:gd name="connsiteY20" fmla="*/ 749808 h 1810829"/>
                  <a:gd name="connsiteX21" fmla="*/ 1271588 w 3629025"/>
                  <a:gd name="connsiteY21" fmla="*/ 435483 h 1810829"/>
                  <a:gd name="connsiteX22" fmla="*/ 1328738 w 3629025"/>
                  <a:gd name="connsiteY22" fmla="*/ 164020 h 1810829"/>
                  <a:gd name="connsiteX23" fmla="*/ 1414463 w 3629025"/>
                  <a:gd name="connsiteY23" fmla="*/ 164020 h 1810829"/>
                  <a:gd name="connsiteX24" fmla="*/ 1500188 w 3629025"/>
                  <a:gd name="connsiteY24" fmla="*/ 321183 h 1810829"/>
                  <a:gd name="connsiteX25" fmla="*/ 1571625 w 3629025"/>
                  <a:gd name="connsiteY25" fmla="*/ 792670 h 1810829"/>
                  <a:gd name="connsiteX26" fmla="*/ 1643063 w 3629025"/>
                  <a:gd name="connsiteY26" fmla="*/ 1378458 h 1810829"/>
                  <a:gd name="connsiteX27" fmla="*/ 1714500 w 3629025"/>
                  <a:gd name="connsiteY27" fmla="*/ 1707070 h 1810829"/>
                  <a:gd name="connsiteX28" fmla="*/ 1871663 w 3629025"/>
                  <a:gd name="connsiteY28" fmla="*/ 1792795 h 1810829"/>
                  <a:gd name="connsiteX29" fmla="*/ 1943100 w 3629025"/>
                  <a:gd name="connsiteY29" fmla="*/ 1464183 h 1810829"/>
                  <a:gd name="connsiteX30" fmla="*/ 2014538 w 3629025"/>
                  <a:gd name="connsiteY30" fmla="*/ 778383 h 1810829"/>
                  <a:gd name="connsiteX31" fmla="*/ 2071688 w 3629025"/>
                  <a:gd name="connsiteY31" fmla="*/ 578358 h 1810829"/>
                  <a:gd name="connsiteX32" fmla="*/ 2171700 w 3629025"/>
                  <a:gd name="connsiteY32" fmla="*/ 535495 h 1810829"/>
                  <a:gd name="connsiteX33" fmla="*/ 2214563 w 3629025"/>
                  <a:gd name="connsiteY33" fmla="*/ 578358 h 1810829"/>
                  <a:gd name="connsiteX34" fmla="*/ 2271713 w 3629025"/>
                  <a:gd name="connsiteY34" fmla="*/ 764095 h 1810829"/>
                  <a:gd name="connsiteX35" fmla="*/ 2314575 w 3629025"/>
                  <a:gd name="connsiteY35" fmla="*/ 806958 h 1810829"/>
                  <a:gd name="connsiteX36" fmla="*/ 2357438 w 3629025"/>
                  <a:gd name="connsiteY36" fmla="*/ 806958 h 1810829"/>
                  <a:gd name="connsiteX37" fmla="*/ 2400300 w 3629025"/>
                  <a:gd name="connsiteY37" fmla="*/ 649795 h 1810829"/>
                  <a:gd name="connsiteX38" fmla="*/ 2443163 w 3629025"/>
                  <a:gd name="connsiteY38" fmla="*/ 421195 h 1810829"/>
                  <a:gd name="connsiteX39" fmla="*/ 2471738 w 3629025"/>
                  <a:gd name="connsiteY39" fmla="*/ 306895 h 1810829"/>
                  <a:gd name="connsiteX40" fmla="*/ 2528888 w 3629025"/>
                  <a:gd name="connsiteY40" fmla="*/ 235458 h 1810829"/>
                  <a:gd name="connsiteX41" fmla="*/ 2586038 w 3629025"/>
                  <a:gd name="connsiteY41" fmla="*/ 64008 h 1810829"/>
                  <a:gd name="connsiteX42" fmla="*/ 2600325 w 3629025"/>
                  <a:gd name="connsiteY42" fmla="*/ 6858 h 1810829"/>
                  <a:gd name="connsiteX43" fmla="*/ 2643188 w 3629025"/>
                  <a:gd name="connsiteY43" fmla="*/ 206883 h 1810829"/>
                  <a:gd name="connsiteX44" fmla="*/ 2686050 w 3629025"/>
                  <a:gd name="connsiteY44" fmla="*/ 521208 h 1810829"/>
                  <a:gd name="connsiteX45" fmla="*/ 2714625 w 3629025"/>
                  <a:gd name="connsiteY45" fmla="*/ 1021270 h 1810829"/>
                  <a:gd name="connsiteX46" fmla="*/ 2757488 w 3629025"/>
                  <a:gd name="connsiteY46" fmla="*/ 1407033 h 1810829"/>
                  <a:gd name="connsiteX47" fmla="*/ 2814638 w 3629025"/>
                  <a:gd name="connsiteY47" fmla="*/ 1678495 h 1810829"/>
                  <a:gd name="connsiteX48" fmla="*/ 2886075 w 3629025"/>
                  <a:gd name="connsiteY48" fmla="*/ 1792795 h 1810829"/>
                  <a:gd name="connsiteX49" fmla="*/ 2971800 w 3629025"/>
                  <a:gd name="connsiteY49" fmla="*/ 1792795 h 1810829"/>
                  <a:gd name="connsiteX50" fmla="*/ 3000375 w 3629025"/>
                  <a:gd name="connsiteY50" fmla="*/ 1621345 h 1810829"/>
                  <a:gd name="connsiteX51" fmla="*/ 3071813 w 3629025"/>
                  <a:gd name="connsiteY51" fmla="*/ 1307020 h 1810829"/>
                  <a:gd name="connsiteX52" fmla="*/ 3128963 w 3629025"/>
                  <a:gd name="connsiteY52" fmla="*/ 978408 h 1810829"/>
                  <a:gd name="connsiteX53" fmla="*/ 3157538 w 3629025"/>
                  <a:gd name="connsiteY53" fmla="*/ 692658 h 1810829"/>
                  <a:gd name="connsiteX54" fmla="*/ 3243263 w 3629025"/>
                  <a:gd name="connsiteY54" fmla="*/ 564070 h 1810829"/>
                  <a:gd name="connsiteX55" fmla="*/ 3414713 w 3629025"/>
                  <a:gd name="connsiteY55" fmla="*/ 506920 h 1810829"/>
                  <a:gd name="connsiteX56" fmla="*/ 3629025 w 3629025"/>
                  <a:gd name="connsiteY56" fmla="*/ 706945 h 1810829"/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71588 w 3629025"/>
                  <a:gd name="connsiteY20" fmla="*/ 435483 h 1810829"/>
                  <a:gd name="connsiteX21" fmla="*/ 1328738 w 3629025"/>
                  <a:gd name="connsiteY21" fmla="*/ 164020 h 1810829"/>
                  <a:gd name="connsiteX22" fmla="*/ 1414463 w 3629025"/>
                  <a:gd name="connsiteY22" fmla="*/ 164020 h 1810829"/>
                  <a:gd name="connsiteX23" fmla="*/ 1500188 w 3629025"/>
                  <a:gd name="connsiteY23" fmla="*/ 321183 h 1810829"/>
                  <a:gd name="connsiteX24" fmla="*/ 1571625 w 3629025"/>
                  <a:gd name="connsiteY24" fmla="*/ 792670 h 1810829"/>
                  <a:gd name="connsiteX25" fmla="*/ 1643063 w 3629025"/>
                  <a:gd name="connsiteY25" fmla="*/ 1378458 h 1810829"/>
                  <a:gd name="connsiteX26" fmla="*/ 1714500 w 3629025"/>
                  <a:gd name="connsiteY26" fmla="*/ 1707070 h 1810829"/>
                  <a:gd name="connsiteX27" fmla="*/ 1871663 w 3629025"/>
                  <a:gd name="connsiteY27" fmla="*/ 1792795 h 1810829"/>
                  <a:gd name="connsiteX28" fmla="*/ 1943100 w 3629025"/>
                  <a:gd name="connsiteY28" fmla="*/ 1464183 h 1810829"/>
                  <a:gd name="connsiteX29" fmla="*/ 2014538 w 3629025"/>
                  <a:gd name="connsiteY29" fmla="*/ 778383 h 1810829"/>
                  <a:gd name="connsiteX30" fmla="*/ 2071688 w 3629025"/>
                  <a:gd name="connsiteY30" fmla="*/ 578358 h 1810829"/>
                  <a:gd name="connsiteX31" fmla="*/ 2171700 w 3629025"/>
                  <a:gd name="connsiteY31" fmla="*/ 535495 h 1810829"/>
                  <a:gd name="connsiteX32" fmla="*/ 2214563 w 3629025"/>
                  <a:gd name="connsiteY32" fmla="*/ 578358 h 1810829"/>
                  <a:gd name="connsiteX33" fmla="*/ 2271713 w 3629025"/>
                  <a:gd name="connsiteY33" fmla="*/ 764095 h 1810829"/>
                  <a:gd name="connsiteX34" fmla="*/ 2314575 w 3629025"/>
                  <a:gd name="connsiteY34" fmla="*/ 806958 h 1810829"/>
                  <a:gd name="connsiteX35" fmla="*/ 2357438 w 3629025"/>
                  <a:gd name="connsiteY35" fmla="*/ 806958 h 1810829"/>
                  <a:gd name="connsiteX36" fmla="*/ 2400300 w 3629025"/>
                  <a:gd name="connsiteY36" fmla="*/ 649795 h 1810829"/>
                  <a:gd name="connsiteX37" fmla="*/ 2443163 w 3629025"/>
                  <a:gd name="connsiteY37" fmla="*/ 421195 h 1810829"/>
                  <a:gd name="connsiteX38" fmla="*/ 2471738 w 3629025"/>
                  <a:gd name="connsiteY38" fmla="*/ 306895 h 1810829"/>
                  <a:gd name="connsiteX39" fmla="*/ 2528888 w 3629025"/>
                  <a:gd name="connsiteY39" fmla="*/ 235458 h 1810829"/>
                  <a:gd name="connsiteX40" fmla="*/ 2586038 w 3629025"/>
                  <a:gd name="connsiteY40" fmla="*/ 64008 h 1810829"/>
                  <a:gd name="connsiteX41" fmla="*/ 2600325 w 3629025"/>
                  <a:gd name="connsiteY41" fmla="*/ 6858 h 1810829"/>
                  <a:gd name="connsiteX42" fmla="*/ 2643188 w 3629025"/>
                  <a:gd name="connsiteY42" fmla="*/ 206883 h 1810829"/>
                  <a:gd name="connsiteX43" fmla="*/ 2686050 w 3629025"/>
                  <a:gd name="connsiteY43" fmla="*/ 521208 h 1810829"/>
                  <a:gd name="connsiteX44" fmla="*/ 2714625 w 3629025"/>
                  <a:gd name="connsiteY44" fmla="*/ 1021270 h 1810829"/>
                  <a:gd name="connsiteX45" fmla="*/ 2757488 w 3629025"/>
                  <a:gd name="connsiteY45" fmla="*/ 1407033 h 1810829"/>
                  <a:gd name="connsiteX46" fmla="*/ 2814638 w 3629025"/>
                  <a:gd name="connsiteY46" fmla="*/ 1678495 h 1810829"/>
                  <a:gd name="connsiteX47" fmla="*/ 2886075 w 3629025"/>
                  <a:gd name="connsiteY47" fmla="*/ 1792795 h 1810829"/>
                  <a:gd name="connsiteX48" fmla="*/ 2971800 w 3629025"/>
                  <a:gd name="connsiteY48" fmla="*/ 1792795 h 1810829"/>
                  <a:gd name="connsiteX49" fmla="*/ 3000375 w 3629025"/>
                  <a:gd name="connsiteY49" fmla="*/ 1621345 h 1810829"/>
                  <a:gd name="connsiteX50" fmla="*/ 3071813 w 3629025"/>
                  <a:gd name="connsiteY50" fmla="*/ 1307020 h 1810829"/>
                  <a:gd name="connsiteX51" fmla="*/ 3128963 w 3629025"/>
                  <a:gd name="connsiteY51" fmla="*/ 978408 h 1810829"/>
                  <a:gd name="connsiteX52" fmla="*/ 3157538 w 3629025"/>
                  <a:gd name="connsiteY52" fmla="*/ 692658 h 1810829"/>
                  <a:gd name="connsiteX53" fmla="*/ 3243263 w 3629025"/>
                  <a:gd name="connsiteY53" fmla="*/ 564070 h 1810829"/>
                  <a:gd name="connsiteX54" fmla="*/ 3414713 w 3629025"/>
                  <a:gd name="connsiteY54" fmla="*/ 506920 h 1810829"/>
                  <a:gd name="connsiteX55" fmla="*/ 3629025 w 3629025"/>
                  <a:gd name="connsiteY55" fmla="*/ 706945 h 1810829"/>
                  <a:gd name="connsiteX0" fmla="*/ 0 w 3629025"/>
                  <a:gd name="connsiteY0" fmla="*/ 921258 h 1810829"/>
                  <a:gd name="connsiteX1" fmla="*/ 100013 w 3629025"/>
                  <a:gd name="connsiteY1" fmla="*/ 664083 h 1810829"/>
                  <a:gd name="connsiteX2" fmla="*/ 171450 w 3629025"/>
                  <a:gd name="connsiteY2" fmla="*/ 449770 h 1810829"/>
                  <a:gd name="connsiteX3" fmla="*/ 228600 w 3629025"/>
                  <a:gd name="connsiteY3" fmla="*/ 321183 h 1810829"/>
                  <a:gd name="connsiteX4" fmla="*/ 285750 w 3629025"/>
                  <a:gd name="connsiteY4" fmla="*/ 235458 h 1810829"/>
                  <a:gd name="connsiteX5" fmla="*/ 314325 w 3629025"/>
                  <a:gd name="connsiteY5" fmla="*/ 278320 h 1810829"/>
                  <a:gd name="connsiteX6" fmla="*/ 400050 w 3629025"/>
                  <a:gd name="connsiteY6" fmla="*/ 664083 h 1810829"/>
                  <a:gd name="connsiteX7" fmla="*/ 457200 w 3629025"/>
                  <a:gd name="connsiteY7" fmla="*/ 1135570 h 1810829"/>
                  <a:gd name="connsiteX8" fmla="*/ 514350 w 3629025"/>
                  <a:gd name="connsiteY8" fmla="*/ 1521333 h 1810829"/>
                  <a:gd name="connsiteX9" fmla="*/ 585788 w 3629025"/>
                  <a:gd name="connsiteY9" fmla="*/ 1721358 h 1810829"/>
                  <a:gd name="connsiteX10" fmla="*/ 657225 w 3629025"/>
                  <a:gd name="connsiteY10" fmla="*/ 1764220 h 1810829"/>
                  <a:gd name="connsiteX11" fmla="*/ 771525 w 3629025"/>
                  <a:gd name="connsiteY11" fmla="*/ 1664208 h 1810829"/>
                  <a:gd name="connsiteX12" fmla="*/ 800100 w 3629025"/>
                  <a:gd name="connsiteY12" fmla="*/ 1307020 h 1810829"/>
                  <a:gd name="connsiteX13" fmla="*/ 857250 w 3629025"/>
                  <a:gd name="connsiteY13" fmla="*/ 906970 h 1810829"/>
                  <a:gd name="connsiteX14" fmla="*/ 900113 w 3629025"/>
                  <a:gd name="connsiteY14" fmla="*/ 592645 h 1810829"/>
                  <a:gd name="connsiteX15" fmla="*/ 957263 w 3629025"/>
                  <a:gd name="connsiteY15" fmla="*/ 464058 h 1810829"/>
                  <a:gd name="connsiteX16" fmla="*/ 1028700 w 3629025"/>
                  <a:gd name="connsiteY16" fmla="*/ 478345 h 1810829"/>
                  <a:gd name="connsiteX17" fmla="*/ 1100138 w 3629025"/>
                  <a:gd name="connsiteY17" fmla="*/ 621220 h 1810829"/>
                  <a:gd name="connsiteX18" fmla="*/ 1157288 w 3629025"/>
                  <a:gd name="connsiteY18" fmla="*/ 792670 h 1810829"/>
                  <a:gd name="connsiteX19" fmla="*/ 1271588 w 3629025"/>
                  <a:gd name="connsiteY19" fmla="*/ 435483 h 1810829"/>
                  <a:gd name="connsiteX20" fmla="*/ 1328738 w 3629025"/>
                  <a:gd name="connsiteY20" fmla="*/ 164020 h 1810829"/>
                  <a:gd name="connsiteX21" fmla="*/ 1414463 w 3629025"/>
                  <a:gd name="connsiteY21" fmla="*/ 164020 h 1810829"/>
                  <a:gd name="connsiteX22" fmla="*/ 1500188 w 3629025"/>
                  <a:gd name="connsiteY22" fmla="*/ 321183 h 1810829"/>
                  <a:gd name="connsiteX23" fmla="*/ 1571625 w 3629025"/>
                  <a:gd name="connsiteY23" fmla="*/ 792670 h 1810829"/>
                  <a:gd name="connsiteX24" fmla="*/ 1643063 w 3629025"/>
                  <a:gd name="connsiteY24" fmla="*/ 1378458 h 1810829"/>
                  <a:gd name="connsiteX25" fmla="*/ 1714500 w 3629025"/>
                  <a:gd name="connsiteY25" fmla="*/ 1707070 h 1810829"/>
                  <a:gd name="connsiteX26" fmla="*/ 1871663 w 3629025"/>
                  <a:gd name="connsiteY26" fmla="*/ 1792795 h 1810829"/>
                  <a:gd name="connsiteX27" fmla="*/ 1943100 w 3629025"/>
                  <a:gd name="connsiteY27" fmla="*/ 1464183 h 1810829"/>
                  <a:gd name="connsiteX28" fmla="*/ 2014538 w 3629025"/>
                  <a:gd name="connsiteY28" fmla="*/ 778383 h 1810829"/>
                  <a:gd name="connsiteX29" fmla="*/ 2071688 w 3629025"/>
                  <a:gd name="connsiteY29" fmla="*/ 578358 h 1810829"/>
                  <a:gd name="connsiteX30" fmla="*/ 2171700 w 3629025"/>
                  <a:gd name="connsiteY30" fmla="*/ 535495 h 1810829"/>
                  <a:gd name="connsiteX31" fmla="*/ 2214563 w 3629025"/>
                  <a:gd name="connsiteY31" fmla="*/ 578358 h 1810829"/>
                  <a:gd name="connsiteX32" fmla="*/ 2271713 w 3629025"/>
                  <a:gd name="connsiteY32" fmla="*/ 764095 h 1810829"/>
                  <a:gd name="connsiteX33" fmla="*/ 2314575 w 3629025"/>
                  <a:gd name="connsiteY33" fmla="*/ 806958 h 1810829"/>
                  <a:gd name="connsiteX34" fmla="*/ 2357438 w 3629025"/>
                  <a:gd name="connsiteY34" fmla="*/ 806958 h 1810829"/>
                  <a:gd name="connsiteX35" fmla="*/ 2400300 w 3629025"/>
                  <a:gd name="connsiteY35" fmla="*/ 649795 h 1810829"/>
                  <a:gd name="connsiteX36" fmla="*/ 2443163 w 3629025"/>
                  <a:gd name="connsiteY36" fmla="*/ 421195 h 1810829"/>
                  <a:gd name="connsiteX37" fmla="*/ 2471738 w 3629025"/>
                  <a:gd name="connsiteY37" fmla="*/ 306895 h 1810829"/>
                  <a:gd name="connsiteX38" fmla="*/ 2528888 w 3629025"/>
                  <a:gd name="connsiteY38" fmla="*/ 235458 h 1810829"/>
                  <a:gd name="connsiteX39" fmla="*/ 2586038 w 3629025"/>
                  <a:gd name="connsiteY39" fmla="*/ 64008 h 1810829"/>
                  <a:gd name="connsiteX40" fmla="*/ 2600325 w 3629025"/>
                  <a:gd name="connsiteY40" fmla="*/ 6858 h 1810829"/>
                  <a:gd name="connsiteX41" fmla="*/ 2643188 w 3629025"/>
                  <a:gd name="connsiteY41" fmla="*/ 206883 h 1810829"/>
                  <a:gd name="connsiteX42" fmla="*/ 2686050 w 3629025"/>
                  <a:gd name="connsiteY42" fmla="*/ 521208 h 1810829"/>
                  <a:gd name="connsiteX43" fmla="*/ 2714625 w 3629025"/>
                  <a:gd name="connsiteY43" fmla="*/ 1021270 h 1810829"/>
                  <a:gd name="connsiteX44" fmla="*/ 2757488 w 3629025"/>
                  <a:gd name="connsiteY44" fmla="*/ 1407033 h 1810829"/>
                  <a:gd name="connsiteX45" fmla="*/ 2814638 w 3629025"/>
                  <a:gd name="connsiteY45" fmla="*/ 1678495 h 1810829"/>
                  <a:gd name="connsiteX46" fmla="*/ 2886075 w 3629025"/>
                  <a:gd name="connsiteY46" fmla="*/ 1792795 h 1810829"/>
                  <a:gd name="connsiteX47" fmla="*/ 2971800 w 3629025"/>
                  <a:gd name="connsiteY47" fmla="*/ 1792795 h 1810829"/>
                  <a:gd name="connsiteX48" fmla="*/ 3000375 w 3629025"/>
                  <a:gd name="connsiteY48" fmla="*/ 1621345 h 1810829"/>
                  <a:gd name="connsiteX49" fmla="*/ 3071813 w 3629025"/>
                  <a:gd name="connsiteY49" fmla="*/ 1307020 h 1810829"/>
                  <a:gd name="connsiteX50" fmla="*/ 3128963 w 3629025"/>
                  <a:gd name="connsiteY50" fmla="*/ 978408 h 1810829"/>
                  <a:gd name="connsiteX51" fmla="*/ 3157538 w 3629025"/>
                  <a:gd name="connsiteY51" fmla="*/ 692658 h 1810829"/>
                  <a:gd name="connsiteX52" fmla="*/ 3243263 w 3629025"/>
                  <a:gd name="connsiteY52" fmla="*/ 564070 h 1810829"/>
                  <a:gd name="connsiteX53" fmla="*/ 3414713 w 3629025"/>
                  <a:gd name="connsiteY53" fmla="*/ 506920 h 1810829"/>
                  <a:gd name="connsiteX54" fmla="*/ 3629025 w 3629025"/>
                  <a:gd name="connsiteY54" fmla="*/ 706945 h 1810829"/>
                  <a:gd name="connsiteX0" fmla="*/ 0 w 3529012"/>
                  <a:gd name="connsiteY0" fmla="*/ 664083 h 1810829"/>
                  <a:gd name="connsiteX1" fmla="*/ 71437 w 3529012"/>
                  <a:gd name="connsiteY1" fmla="*/ 449770 h 1810829"/>
                  <a:gd name="connsiteX2" fmla="*/ 128587 w 3529012"/>
                  <a:gd name="connsiteY2" fmla="*/ 321183 h 1810829"/>
                  <a:gd name="connsiteX3" fmla="*/ 185737 w 3529012"/>
                  <a:gd name="connsiteY3" fmla="*/ 235458 h 1810829"/>
                  <a:gd name="connsiteX4" fmla="*/ 214312 w 3529012"/>
                  <a:gd name="connsiteY4" fmla="*/ 278320 h 1810829"/>
                  <a:gd name="connsiteX5" fmla="*/ 300037 w 3529012"/>
                  <a:gd name="connsiteY5" fmla="*/ 664083 h 1810829"/>
                  <a:gd name="connsiteX6" fmla="*/ 357187 w 3529012"/>
                  <a:gd name="connsiteY6" fmla="*/ 1135570 h 1810829"/>
                  <a:gd name="connsiteX7" fmla="*/ 414337 w 3529012"/>
                  <a:gd name="connsiteY7" fmla="*/ 1521333 h 1810829"/>
                  <a:gd name="connsiteX8" fmla="*/ 485775 w 3529012"/>
                  <a:gd name="connsiteY8" fmla="*/ 1721358 h 1810829"/>
                  <a:gd name="connsiteX9" fmla="*/ 557212 w 3529012"/>
                  <a:gd name="connsiteY9" fmla="*/ 1764220 h 1810829"/>
                  <a:gd name="connsiteX10" fmla="*/ 671512 w 3529012"/>
                  <a:gd name="connsiteY10" fmla="*/ 1664208 h 1810829"/>
                  <a:gd name="connsiteX11" fmla="*/ 700087 w 3529012"/>
                  <a:gd name="connsiteY11" fmla="*/ 1307020 h 1810829"/>
                  <a:gd name="connsiteX12" fmla="*/ 757237 w 3529012"/>
                  <a:gd name="connsiteY12" fmla="*/ 906970 h 1810829"/>
                  <a:gd name="connsiteX13" fmla="*/ 800100 w 3529012"/>
                  <a:gd name="connsiteY13" fmla="*/ 592645 h 1810829"/>
                  <a:gd name="connsiteX14" fmla="*/ 857250 w 3529012"/>
                  <a:gd name="connsiteY14" fmla="*/ 464058 h 1810829"/>
                  <a:gd name="connsiteX15" fmla="*/ 928687 w 3529012"/>
                  <a:gd name="connsiteY15" fmla="*/ 478345 h 1810829"/>
                  <a:gd name="connsiteX16" fmla="*/ 1000125 w 3529012"/>
                  <a:gd name="connsiteY16" fmla="*/ 621220 h 1810829"/>
                  <a:gd name="connsiteX17" fmla="*/ 1057275 w 3529012"/>
                  <a:gd name="connsiteY17" fmla="*/ 792670 h 1810829"/>
                  <a:gd name="connsiteX18" fmla="*/ 1171575 w 3529012"/>
                  <a:gd name="connsiteY18" fmla="*/ 435483 h 1810829"/>
                  <a:gd name="connsiteX19" fmla="*/ 1228725 w 3529012"/>
                  <a:gd name="connsiteY19" fmla="*/ 164020 h 1810829"/>
                  <a:gd name="connsiteX20" fmla="*/ 1314450 w 3529012"/>
                  <a:gd name="connsiteY20" fmla="*/ 164020 h 1810829"/>
                  <a:gd name="connsiteX21" fmla="*/ 1400175 w 3529012"/>
                  <a:gd name="connsiteY21" fmla="*/ 321183 h 1810829"/>
                  <a:gd name="connsiteX22" fmla="*/ 1471612 w 3529012"/>
                  <a:gd name="connsiteY22" fmla="*/ 792670 h 1810829"/>
                  <a:gd name="connsiteX23" fmla="*/ 1543050 w 3529012"/>
                  <a:gd name="connsiteY23" fmla="*/ 1378458 h 1810829"/>
                  <a:gd name="connsiteX24" fmla="*/ 1614487 w 3529012"/>
                  <a:gd name="connsiteY24" fmla="*/ 1707070 h 1810829"/>
                  <a:gd name="connsiteX25" fmla="*/ 1771650 w 3529012"/>
                  <a:gd name="connsiteY25" fmla="*/ 1792795 h 1810829"/>
                  <a:gd name="connsiteX26" fmla="*/ 1843087 w 3529012"/>
                  <a:gd name="connsiteY26" fmla="*/ 1464183 h 1810829"/>
                  <a:gd name="connsiteX27" fmla="*/ 1914525 w 3529012"/>
                  <a:gd name="connsiteY27" fmla="*/ 778383 h 1810829"/>
                  <a:gd name="connsiteX28" fmla="*/ 1971675 w 3529012"/>
                  <a:gd name="connsiteY28" fmla="*/ 578358 h 1810829"/>
                  <a:gd name="connsiteX29" fmla="*/ 2071687 w 3529012"/>
                  <a:gd name="connsiteY29" fmla="*/ 535495 h 1810829"/>
                  <a:gd name="connsiteX30" fmla="*/ 2114550 w 3529012"/>
                  <a:gd name="connsiteY30" fmla="*/ 578358 h 1810829"/>
                  <a:gd name="connsiteX31" fmla="*/ 2171700 w 3529012"/>
                  <a:gd name="connsiteY31" fmla="*/ 764095 h 1810829"/>
                  <a:gd name="connsiteX32" fmla="*/ 2214562 w 3529012"/>
                  <a:gd name="connsiteY32" fmla="*/ 806958 h 1810829"/>
                  <a:gd name="connsiteX33" fmla="*/ 2257425 w 3529012"/>
                  <a:gd name="connsiteY33" fmla="*/ 806958 h 1810829"/>
                  <a:gd name="connsiteX34" fmla="*/ 2300287 w 3529012"/>
                  <a:gd name="connsiteY34" fmla="*/ 649795 h 1810829"/>
                  <a:gd name="connsiteX35" fmla="*/ 2343150 w 3529012"/>
                  <a:gd name="connsiteY35" fmla="*/ 421195 h 1810829"/>
                  <a:gd name="connsiteX36" fmla="*/ 2371725 w 3529012"/>
                  <a:gd name="connsiteY36" fmla="*/ 306895 h 1810829"/>
                  <a:gd name="connsiteX37" fmla="*/ 2428875 w 3529012"/>
                  <a:gd name="connsiteY37" fmla="*/ 235458 h 1810829"/>
                  <a:gd name="connsiteX38" fmla="*/ 2486025 w 3529012"/>
                  <a:gd name="connsiteY38" fmla="*/ 64008 h 1810829"/>
                  <a:gd name="connsiteX39" fmla="*/ 2500312 w 3529012"/>
                  <a:gd name="connsiteY39" fmla="*/ 6858 h 1810829"/>
                  <a:gd name="connsiteX40" fmla="*/ 2543175 w 3529012"/>
                  <a:gd name="connsiteY40" fmla="*/ 206883 h 1810829"/>
                  <a:gd name="connsiteX41" fmla="*/ 2586037 w 3529012"/>
                  <a:gd name="connsiteY41" fmla="*/ 521208 h 1810829"/>
                  <a:gd name="connsiteX42" fmla="*/ 2614612 w 3529012"/>
                  <a:gd name="connsiteY42" fmla="*/ 1021270 h 1810829"/>
                  <a:gd name="connsiteX43" fmla="*/ 2657475 w 3529012"/>
                  <a:gd name="connsiteY43" fmla="*/ 1407033 h 1810829"/>
                  <a:gd name="connsiteX44" fmla="*/ 2714625 w 3529012"/>
                  <a:gd name="connsiteY44" fmla="*/ 1678495 h 1810829"/>
                  <a:gd name="connsiteX45" fmla="*/ 2786062 w 3529012"/>
                  <a:gd name="connsiteY45" fmla="*/ 1792795 h 1810829"/>
                  <a:gd name="connsiteX46" fmla="*/ 2871787 w 3529012"/>
                  <a:gd name="connsiteY46" fmla="*/ 1792795 h 1810829"/>
                  <a:gd name="connsiteX47" fmla="*/ 2900362 w 3529012"/>
                  <a:gd name="connsiteY47" fmla="*/ 1621345 h 1810829"/>
                  <a:gd name="connsiteX48" fmla="*/ 2971800 w 3529012"/>
                  <a:gd name="connsiteY48" fmla="*/ 1307020 h 1810829"/>
                  <a:gd name="connsiteX49" fmla="*/ 3028950 w 3529012"/>
                  <a:gd name="connsiteY49" fmla="*/ 978408 h 1810829"/>
                  <a:gd name="connsiteX50" fmla="*/ 3057525 w 3529012"/>
                  <a:gd name="connsiteY50" fmla="*/ 692658 h 1810829"/>
                  <a:gd name="connsiteX51" fmla="*/ 3143250 w 3529012"/>
                  <a:gd name="connsiteY51" fmla="*/ 564070 h 1810829"/>
                  <a:gd name="connsiteX52" fmla="*/ 3314700 w 3529012"/>
                  <a:gd name="connsiteY52" fmla="*/ 506920 h 1810829"/>
                  <a:gd name="connsiteX53" fmla="*/ 3529012 w 3529012"/>
                  <a:gd name="connsiteY53" fmla="*/ 706945 h 1810829"/>
                  <a:gd name="connsiteX0" fmla="*/ 0 w 3457575"/>
                  <a:gd name="connsiteY0" fmla="*/ 449770 h 1810829"/>
                  <a:gd name="connsiteX1" fmla="*/ 57150 w 3457575"/>
                  <a:gd name="connsiteY1" fmla="*/ 321183 h 1810829"/>
                  <a:gd name="connsiteX2" fmla="*/ 114300 w 3457575"/>
                  <a:gd name="connsiteY2" fmla="*/ 235458 h 1810829"/>
                  <a:gd name="connsiteX3" fmla="*/ 142875 w 3457575"/>
                  <a:gd name="connsiteY3" fmla="*/ 278320 h 1810829"/>
                  <a:gd name="connsiteX4" fmla="*/ 228600 w 3457575"/>
                  <a:gd name="connsiteY4" fmla="*/ 664083 h 1810829"/>
                  <a:gd name="connsiteX5" fmla="*/ 285750 w 3457575"/>
                  <a:gd name="connsiteY5" fmla="*/ 1135570 h 1810829"/>
                  <a:gd name="connsiteX6" fmla="*/ 342900 w 3457575"/>
                  <a:gd name="connsiteY6" fmla="*/ 1521333 h 1810829"/>
                  <a:gd name="connsiteX7" fmla="*/ 414338 w 3457575"/>
                  <a:gd name="connsiteY7" fmla="*/ 1721358 h 1810829"/>
                  <a:gd name="connsiteX8" fmla="*/ 485775 w 3457575"/>
                  <a:gd name="connsiteY8" fmla="*/ 1764220 h 1810829"/>
                  <a:gd name="connsiteX9" fmla="*/ 600075 w 3457575"/>
                  <a:gd name="connsiteY9" fmla="*/ 1664208 h 1810829"/>
                  <a:gd name="connsiteX10" fmla="*/ 628650 w 3457575"/>
                  <a:gd name="connsiteY10" fmla="*/ 1307020 h 1810829"/>
                  <a:gd name="connsiteX11" fmla="*/ 685800 w 3457575"/>
                  <a:gd name="connsiteY11" fmla="*/ 906970 h 1810829"/>
                  <a:gd name="connsiteX12" fmla="*/ 728663 w 3457575"/>
                  <a:gd name="connsiteY12" fmla="*/ 592645 h 1810829"/>
                  <a:gd name="connsiteX13" fmla="*/ 785813 w 3457575"/>
                  <a:gd name="connsiteY13" fmla="*/ 464058 h 1810829"/>
                  <a:gd name="connsiteX14" fmla="*/ 857250 w 3457575"/>
                  <a:gd name="connsiteY14" fmla="*/ 478345 h 1810829"/>
                  <a:gd name="connsiteX15" fmla="*/ 928688 w 3457575"/>
                  <a:gd name="connsiteY15" fmla="*/ 621220 h 1810829"/>
                  <a:gd name="connsiteX16" fmla="*/ 985838 w 3457575"/>
                  <a:gd name="connsiteY16" fmla="*/ 792670 h 1810829"/>
                  <a:gd name="connsiteX17" fmla="*/ 1100138 w 3457575"/>
                  <a:gd name="connsiteY17" fmla="*/ 435483 h 1810829"/>
                  <a:gd name="connsiteX18" fmla="*/ 1157288 w 3457575"/>
                  <a:gd name="connsiteY18" fmla="*/ 164020 h 1810829"/>
                  <a:gd name="connsiteX19" fmla="*/ 1243013 w 3457575"/>
                  <a:gd name="connsiteY19" fmla="*/ 164020 h 1810829"/>
                  <a:gd name="connsiteX20" fmla="*/ 1328738 w 3457575"/>
                  <a:gd name="connsiteY20" fmla="*/ 321183 h 1810829"/>
                  <a:gd name="connsiteX21" fmla="*/ 1400175 w 3457575"/>
                  <a:gd name="connsiteY21" fmla="*/ 792670 h 1810829"/>
                  <a:gd name="connsiteX22" fmla="*/ 1471613 w 3457575"/>
                  <a:gd name="connsiteY22" fmla="*/ 1378458 h 1810829"/>
                  <a:gd name="connsiteX23" fmla="*/ 1543050 w 3457575"/>
                  <a:gd name="connsiteY23" fmla="*/ 1707070 h 1810829"/>
                  <a:gd name="connsiteX24" fmla="*/ 1700213 w 3457575"/>
                  <a:gd name="connsiteY24" fmla="*/ 1792795 h 1810829"/>
                  <a:gd name="connsiteX25" fmla="*/ 1771650 w 3457575"/>
                  <a:gd name="connsiteY25" fmla="*/ 1464183 h 1810829"/>
                  <a:gd name="connsiteX26" fmla="*/ 1843088 w 3457575"/>
                  <a:gd name="connsiteY26" fmla="*/ 778383 h 1810829"/>
                  <a:gd name="connsiteX27" fmla="*/ 1900238 w 3457575"/>
                  <a:gd name="connsiteY27" fmla="*/ 578358 h 1810829"/>
                  <a:gd name="connsiteX28" fmla="*/ 2000250 w 3457575"/>
                  <a:gd name="connsiteY28" fmla="*/ 535495 h 1810829"/>
                  <a:gd name="connsiteX29" fmla="*/ 2043113 w 3457575"/>
                  <a:gd name="connsiteY29" fmla="*/ 578358 h 1810829"/>
                  <a:gd name="connsiteX30" fmla="*/ 2100263 w 3457575"/>
                  <a:gd name="connsiteY30" fmla="*/ 764095 h 1810829"/>
                  <a:gd name="connsiteX31" fmla="*/ 2143125 w 3457575"/>
                  <a:gd name="connsiteY31" fmla="*/ 806958 h 1810829"/>
                  <a:gd name="connsiteX32" fmla="*/ 2185988 w 3457575"/>
                  <a:gd name="connsiteY32" fmla="*/ 806958 h 1810829"/>
                  <a:gd name="connsiteX33" fmla="*/ 2228850 w 3457575"/>
                  <a:gd name="connsiteY33" fmla="*/ 649795 h 1810829"/>
                  <a:gd name="connsiteX34" fmla="*/ 2271713 w 3457575"/>
                  <a:gd name="connsiteY34" fmla="*/ 421195 h 1810829"/>
                  <a:gd name="connsiteX35" fmla="*/ 2300288 w 3457575"/>
                  <a:gd name="connsiteY35" fmla="*/ 306895 h 1810829"/>
                  <a:gd name="connsiteX36" fmla="*/ 2357438 w 3457575"/>
                  <a:gd name="connsiteY36" fmla="*/ 235458 h 1810829"/>
                  <a:gd name="connsiteX37" fmla="*/ 2414588 w 3457575"/>
                  <a:gd name="connsiteY37" fmla="*/ 64008 h 1810829"/>
                  <a:gd name="connsiteX38" fmla="*/ 2428875 w 3457575"/>
                  <a:gd name="connsiteY38" fmla="*/ 6858 h 1810829"/>
                  <a:gd name="connsiteX39" fmla="*/ 2471738 w 3457575"/>
                  <a:gd name="connsiteY39" fmla="*/ 206883 h 1810829"/>
                  <a:gd name="connsiteX40" fmla="*/ 2514600 w 3457575"/>
                  <a:gd name="connsiteY40" fmla="*/ 521208 h 1810829"/>
                  <a:gd name="connsiteX41" fmla="*/ 2543175 w 3457575"/>
                  <a:gd name="connsiteY41" fmla="*/ 1021270 h 1810829"/>
                  <a:gd name="connsiteX42" fmla="*/ 2586038 w 3457575"/>
                  <a:gd name="connsiteY42" fmla="*/ 1407033 h 1810829"/>
                  <a:gd name="connsiteX43" fmla="*/ 2643188 w 3457575"/>
                  <a:gd name="connsiteY43" fmla="*/ 1678495 h 1810829"/>
                  <a:gd name="connsiteX44" fmla="*/ 2714625 w 3457575"/>
                  <a:gd name="connsiteY44" fmla="*/ 1792795 h 1810829"/>
                  <a:gd name="connsiteX45" fmla="*/ 2800350 w 3457575"/>
                  <a:gd name="connsiteY45" fmla="*/ 1792795 h 1810829"/>
                  <a:gd name="connsiteX46" fmla="*/ 2828925 w 3457575"/>
                  <a:gd name="connsiteY46" fmla="*/ 1621345 h 1810829"/>
                  <a:gd name="connsiteX47" fmla="*/ 2900363 w 3457575"/>
                  <a:gd name="connsiteY47" fmla="*/ 1307020 h 1810829"/>
                  <a:gd name="connsiteX48" fmla="*/ 2957513 w 3457575"/>
                  <a:gd name="connsiteY48" fmla="*/ 978408 h 1810829"/>
                  <a:gd name="connsiteX49" fmla="*/ 2986088 w 3457575"/>
                  <a:gd name="connsiteY49" fmla="*/ 692658 h 1810829"/>
                  <a:gd name="connsiteX50" fmla="*/ 3071813 w 3457575"/>
                  <a:gd name="connsiteY50" fmla="*/ 564070 h 1810829"/>
                  <a:gd name="connsiteX51" fmla="*/ 3243263 w 3457575"/>
                  <a:gd name="connsiteY51" fmla="*/ 506920 h 1810829"/>
                  <a:gd name="connsiteX52" fmla="*/ 3457575 w 3457575"/>
                  <a:gd name="connsiteY52" fmla="*/ 706945 h 1810829"/>
                  <a:gd name="connsiteX0" fmla="*/ 0 w 3400425"/>
                  <a:gd name="connsiteY0" fmla="*/ 321183 h 1810829"/>
                  <a:gd name="connsiteX1" fmla="*/ 57150 w 3400425"/>
                  <a:gd name="connsiteY1" fmla="*/ 235458 h 1810829"/>
                  <a:gd name="connsiteX2" fmla="*/ 85725 w 3400425"/>
                  <a:gd name="connsiteY2" fmla="*/ 278320 h 1810829"/>
                  <a:gd name="connsiteX3" fmla="*/ 171450 w 3400425"/>
                  <a:gd name="connsiteY3" fmla="*/ 664083 h 1810829"/>
                  <a:gd name="connsiteX4" fmla="*/ 228600 w 3400425"/>
                  <a:gd name="connsiteY4" fmla="*/ 1135570 h 1810829"/>
                  <a:gd name="connsiteX5" fmla="*/ 285750 w 3400425"/>
                  <a:gd name="connsiteY5" fmla="*/ 1521333 h 1810829"/>
                  <a:gd name="connsiteX6" fmla="*/ 357188 w 3400425"/>
                  <a:gd name="connsiteY6" fmla="*/ 1721358 h 1810829"/>
                  <a:gd name="connsiteX7" fmla="*/ 428625 w 3400425"/>
                  <a:gd name="connsiteY7" fmla="*/ 1764220 h 1810829"/>
                  <a:gd name="connsiteX8" fmla="*/ 542925 w 3400425"/>
                  <a:gd name="connsiteY8" fmla="*/ 1664208 h 1810829"/>
                  <a:gd name="connsiteX9" fmla="*/ 571500 w 3400425"/>
                  <a:gd name="connsiteY9" fmla="*/ 1307020 h 1810829"/>
                  <a:gd name="connsiteX10" fmla="*/ 628650 w 3400425"/>
                  <a:gd name="connsiteY10" fmla="*/ 906970 h 1810829"/>
                  <a:gd name="connsiteX11" fmla="*/ 671513 w 3400425"/>
                  <a:gd name="connsiteY11" fmla="*/ 592645 h 1810829"/>
                  <a:gd name="connsiteX12" fmla="*/ 728663 w 3400425"/>
                  <a:gd name="connsiteY12" fmla="*/ 464058 h 1810829"/>
                  <a:gd name="connsiteX13" fmla="*/ 800100 w 3400425"/>
                  <a:gd name="connsiteY13" fmla="*/ 478345 h 1810829"/>
                  <a:gd name="connsiteX14" fmla="*/ 871538 w 3400425"/>
                  <a:gd name="connsiteY14" fmla="*/ 621220 h 1810829"/>
                  <a:gd name="connsiteX15" fmla="*/ 928688 w 3400425"/>
                  <a:gd name="connsiteY15" fmla="*/ 792670 h 1810829"/>
                  <a:gd name="connsiteX16" fmla="*/ 1042988 w 3400425"/>
                  <a:gd name="connsiteY16" fmla="*/ 435483 h 1810829"/>
                  <a:gd name="connsiteX17" fmla="*/ 1100138 w 3400425"/>
                  <a:gd name="connsiteY17" fmla="*/ 164020 h 1810829"/>
                  <a:gd name="connsiteX18" fmla="*/ 1185863 w 3400425"/>
                  <a:gd name="connsiteY18" fmla="*/ 164020 h 1810829"/>
                  <a:gd name="connsiteX19" fmla="*/ 1271588 w 3400425"/>
                  <a:gd name="connsiteY19" fmla="*/ 321183 h 1810829"/>
                  <a:gd name="connsiteX20" fmla="*/ 1343025 w 3400425"/>
                  <a:gd name="connsiteY20" fmla="*/ 792670 h 1810829"/>
                  <a:gd name="connsiteX21" fmla="*/ 1414463 w 3400425"/>
                  <a:gd name="connsiteY21" fmla="*/ 1378458 h 1810829"/>
                  <a:gd name="connsiteX22" fmla="*/ 1485900 w 3400425"/>
                  <a:gd name="connsiteY22" fmla="*/ 1707070 h 1810829"/>
                  <a:gd name="connsiteX23" fmla="*/ 1643063 w 3400425"/>
                  <a:gd name="connsiteY23" fmla="*/ 1792795 h 1810829"/>
                  <a:gd name="connsiteX24" fmla="*/ 1714500 w 3400425"/>
                  <a:gd name="connsiteY24" fmla="*/ 1464183 h 1810829"/>
                  <a:gd name="connsiteX25" fmla="*/ 1785938 w 3400425"/>
                  <a:gd name="connsiteY25" fmla="*/ 778383 h 1810829"/>
                  <a:gd name="connsiteX26" fmla="*/ 1843088 w 3400425"/>
                  <a:gd name="connsiteY26" fmla="*/ 578358 h 1810829"/>
                  <a:gd name="connsiteX27" fmla="*/ 1943100 w 3400425"/>
                  <a:gd name="connsiteY27" fmla="*/ 535495 h 1810829"/>
                  <a:gd name="connsiteX28" fmla="*/ 1985963 w 3400425"/>
                  <a:gd name="connsiteY28" fmla="*/ 578358 h 1810829"/>
                  <a:gd name="connsiteX29" fmla="*/ 2043113 w 3400425"/>
                  <a:gd name="connsiteY29" fmla="*/ 764095 h 1810829"/>
                  <a:gd name="connsiteX30" fmla="*/ 2085975 w 3400425"/>
                  <a:gd name="connsiteY30" fmla="*/ 806958 h 1810829"/>
                  <a:gd name="connsiteX31" fmla="*/ 2128838 w 3400425"/>
                  <a:gd name="connsiteY31" fmla="*/ 806958 h 1810829"/>
                  <a:gd name="connsiteX32" fmla="*/ 2171700 w 3400425"/>
                  <a:gd name="connsiteY32" fmla="*/ 649795 h 1810829"/>
                  <a:gd name="connsiteX33" fmla="*/ 2214563 w 3400425"/>
                  <a:gd name="connsiteY33" fmla="*/ 421195 h 1810829"/>
                  <a:gd name="connsiteX34" fmla="*/ 2243138 w 3400425"/>
                  <a:gd name="connsiteY34" fmla="*/ 306895 h 1810829"/>
                  <a:gd name="connsiteX35" fmla="*/ 2300288 w 3400425"/>
                  <a:gd name="connsiteY35" fmla="*/ 235458 h 1810829"/>
                  <a:gd name="connsiteX36" fmla="*/ 2357438 w 3400425"/>
                  <a:gd name="connsiteY36" fmla="*/ 64008 h 1810829"/>
                  <a:gd name="connsiteX37" fmla="*/ 2371725 w 3400425"/>
                  <a:gd name="connsiteY37" fmla="*/ 6858 h 1810829"/>
                  <a:gd name="connsiteX38" fmla="*/ 2414588 w 3400425"/>
                  <a:gd name="connsiteY38" fmla="*/ 206883 h 1810829"/>
                  <a:gd name="connsiteX39" fmla="*/ 2457450 w 3400425"/>
                  <a:gd name="connsiteY39" fmla="*/ 521208 h 1810829"/>
                  <a:gd name="connsiteX40" fmla="*/ 2486025 w 3400425"/>
                  <a:gd name="connsiteY40" fmla="*/ 1021270 h 1810829"/>
                  <a:gd name="connsiteX41" fmla="*/ 2528888 w 3400425"/>
                  <a:gd name="connsiteY41" fmla="*/ 1407033 h 1810829"/>
                  <a:gd name="connsiteX42" fmla="*/ 2586038 w 3400425"/>
                  <a:gd name="connsiteY42" fmla="*/ 1678495 h 1810829"/>
                  <a:gd name="connsiteX43" fmla="*/ 2657475 w 3400425"/>
                  <a:gd name="connsiteY43" fmla="*/ 1792795 h 1810829"/>
                  <a:gd name="connsiteX44" fmla="*/ 2743200 w 3400425"/>
                  <a:gd name="connsiteY44" fmla="*/ 1792795 h 1810829"/>
                  <a:gd name="connsiteX45" fmla="*/ 2771775 w 3400425"/>
                  <a:gd name="connsiteY45" fmla="*/ 1621345 h 1810829"/>
                  <a:gd name="connsiteX46" fmla="*/ 2843213 w 3400425"/>
                  <a:gd name="connsiteY46" fmla="*/ 1307020 h 1810829"/>
                  <a:gd name="connsiteX47" fmla="*/ 2900363 w 3400425"/>
                  <a:gd name="connsiteY47" fmla="*/ 978408 h 1810829"/>
                  <a:gd name="connsiteX48" fmla="*/ 2928938 w 3400425"/>
                  <a:gd name="connsiteY48" fmla="*/ 692658 h 1810829"/>
                  <a:gd name="connsiteX49" fmla="*/ 3014663 w 3400425"/>
                  <a:gd name="connsiteY49" fmla="*/ 564070 h 1810829"/>
                  <a:gd name="connsiteX50" fmla="*/ 3186113 w 3400425"/>
                  <a:gd name="connsiteY50" fmla="*/ 506920 h 1810829"/>
                  <a:gd name="connsiteX51" fmla="*/ 3400425 w 3400425"/>
                  <a:gd name="connsiteY51" fmla="*/ 706945 h 1810829"/>
                  <a:gd name="connsiteX0" fmla="*/ 0 w 3343275"/>
                  <a:gd name="connsiteY0" fmla="*/ 235458 h 1810829"/>
                  <a:gd name="connsiteX1" fmla="*/ 28575 w 3343275"/>
                  <a:gd name="connsiteY1" fmla="*/ 278320 h 1810829"/>
                  <a:gd name="connsiteX2" fmla="*/ 114300 w 3343275"/>
                  <a:gd name="connsiteY2" fmla="*/ 664083 h 1810829"/>
                  <a:gd name="connsiteX3" fmla="*/ 171450 w 3343275"/>
                  <a:gd name="connsiteY3" fmla="*/ 1135570 h 1810829"/>
                  <a:gd name="connsiteX4" fmla="*/ 228600 w 3343275"/>
                  <a:gd name="connsiteY4" fmla="*/ 1521333 h 1810829"/>
                  <a:gd name="connsiteX5" fmla="*/ 300038 w 3343275"/>
                  <a:gd name="connsiteY5" fmla="*/ 1721358 h 1810829"/>
                  <a:gd name="connsiteX6" fmla="*/ 371475 w 3343275"/>
                  <a:gd name="connsiteY6" fmla="*/ 1764220 h 1810829"/>
                  <a:gd name="connsiteX7" fmla="*/ 485775 w 3343275"/>
                  <a:gd name="connsiteY7" fmla="*/ 1664208 h 1810829"/>
                  <a:gd name="connsiteX8" fmla="*/ 514350 w 3343275"/>
                  <a:gd name="connsiteY8" fmla="*/ 1307020 h 1810829"/>
                  <a:gd name="connsiteX9" fmla="*/ 571500 w 3343275"/>
                  <a:gd name="connsiteY9" fmla="*/ 906970 h 1810829"/>
                  <a:gd name="connsiteX10" fmla="*/ 614363 w 3343275"/>
                  <a:gd name="connsiteY10" fmla="*/ 592645 h 1810829"/>
                  <a:gd name="connsiteX11" fmla="*/ 671513 w 3343275"/>
                  <a:gd name="connsiteY11" fmla="*/ 464058 h 1810829"/>
                  <a:gd name="connsiteX12" fmla="*/ 742950 w 3343275"/>
                  <a:gd name="connsiteY12" fmla="*/ 478345 h 1810829"/>
                  <a:gd name="connsiteX13" fmla="*/ 814388 w 3343275"/>
                  <a:gd name="connsiteY13" fmla="*/ 621220 h 1810829"/>
                  <a:gd name="connsiteX14" fmla="*/ 871538 w 3343275"/>
                  <a:gd name="connsiteY14" fmla="*/ 792670 h 1810829"/>
                  <a:gd name="connsiteX15" fmla="*/ 985838 w 3343275"/>
                  <a:gd name="connsiteY15" fmla="*/ 435483 h 1810829"/>
                  <a:gd name="connsiteX16" fmla="*/ 1042988 w 3343275"/>
                  <a:gd name="connsiteY16" fmla="*/ 164020 h 1810829"/>
                  <a:gd name="connsiteX17" fmla="*/ 1128713 w 3343275"/>
                  <a:gd name="connsiteY17" fmla="*/ 164020 h 1810829"/>
                  <a:gd name="connsiteX18" fmla="*/ 1214438 w 3343275"/>
                  <a:gd name="connsiteY18" fmla="*/ 321183 h 1810829"/>
                  <a:gd name="connsiteX19" fmla="*/ 1285875 w 3343275"/>
                  <a:gd name="connsiteY19" fmla="*/ 792670 h 1810829"/>
                  <a:gd name="connsiteX20" fmla="*/ 1357313 w 3343275"/>
                  <a:gd name="connsiteY20" fmla="*/ 1378458 h 1810829"/>
                  <a:gd name="connsiteX21" fmla="*/ 1428750 w 3343275"/>
                  <a:gd name="connsiteY21" fmla="*/ 1707070 h 1810829"/>
                  <a:gd name="connsiteX22" fmla="*/ 1585913 w 3343275"/>
                  <a:gd name="connsiteY22" fmla="*/ 1792795 h 1810829"/>
                  <a:gd name="connsiteX23" fmla="*/ 1657350 w 3343275"/>
                  <a:gd name="connsiteY23" fmla="*/ 1464183 h 1810829"/>
                  <a:gd name="connsiteX24" fmla="*/ 1728788 w 3343275"/>
                  <a:gd name="connsiteY24" fmla="*/ 778383 h 1810829"/>
                  <a:gd name="connsiteX25" fmla="*/ 1785938 w 3343275"/>
                  <a:gd name="connsiteY25" fmla="*/ 578358 h 1810829"/>
                  <a:gd name="connsiteX26" fmla="*/ 1885950 w 3343275"/>
                  <a:gd name="connsiteY26" fmla="*/ 535495 h 1810829"/>
                  <a:gd name="connsiteX27" fmla="*/ 1928813 w 3343275"/>
                  <a:gd name="connsiteY27" fmla="*/ 578358 h 1810829"/>
                  <a:gd name="connsiteX28" fmla="*/ 1985963 w 3343275"/>
                  <a:gd name="connsiteY28" fmla="*/ 764095 h 1810829"/>
                  <a:gd name="connsiteX29" fmla="*/ 2028825 w 3343275"/>
                  <a:gd name="connsiteY29" fmla="*/ 806958 h 1810829"/>
                  <a:gd name="connsiteX30" fmla="*/ 2071688 w 3343275"/>
                  <a:gd name="connsiteY30" fmla="*/ 806958 h 1810829"/>
                  <a:gd name="connsiteX31" fmla="*/ 2114550 w 3343275"/>
                  <a:gd name="connsiteY31" fmla="*/ 649795 h 1810829"/>
                  <a:gd name="connsiteX32" fmla="*/ 2157413 w 3343275"/>
                  <a:gd name="connsiteY32" fmla="*/ 421195 h 1810829"/>
                  <a:gd name="connsiteX33" fmla="*/ 2185988 w 3343275"/>
                  <a:gd name="connsiteY33" fmla="*/ 306895 h 1810829"/>
                  <a:gd name="connsiteX34" fmla="*/ 2243138 w 3343275"/>
                  <a:gd name="connsiteY34" fmla="*/ 235458 h 1810829"/>
                  <a:gd name="connsiteX35" fmla="*/ 2300288 w 3343275"/>
                  <a:gd name="connsiteY35" fmla="*/ 64008 h 1810829"/>
                  <a:gd name="connsiteX36" fmla="*/ 2314575 w 3343275"/>
                  <a:gd name="connsiteY36" fmla="*/ 6858 h 1810829"/>
                  <a:gd name="connsiteX37" fmla="*/ 2357438 w 3343275"/>
                  <a:gd name="connsiteY37" fmla="*/ 206883 h 1810829"/>
                  <a:gd name="connsiteX38" fmla="*/ 2400300 w 3343275"/>
                  <a:gd name="connsiteY38" fmla="*/ 521208 h 1810829"/>
                  <a:gd name="connsiteX39" fmla="*/ 2428875 w 3343275"/>
                  <a:gd name="connsiteY39" fmla="*/ 1021270 h 1810829"/>
                  <a:gd name="connsiteX40" fmla="*/ 2471738 w 3343275"/>
                  <a:gd name="connsiteY40" fmla="*/ 1407033 h 1810829"/>
                  <a:gd name="connsiteX41" fmla="*/ 2528888 w 3343275"/>
                  <a:gd name="connsiteY41" fmla="*/ 1678495 h 1810829"/>
                  <a:gd name="connsiteX42" fmla="*/ 2600325 w 3343275"/>
                  <a:gd name="connsiteY42" fmla="*/ 1792795 h 1810829"/>
                  <a:gd name="connsiteX43" fmla="*/ 2686050 w 3343275"/>
                  <a:gd name="connsiteY43" fmla="*/ 1792795 h 1810829"/>
                  <a:gd name="connsiteX44" fmla="*/ 2714625 w 3343275"/>
                  <a:gd name="connsiteY44" fmla="*/ 1621345 h 1810829"/>
                  <a:gd name="connsiteX45" fmla="*/ 2786063 w 3343275"/>
                  <a:gd name="connsiteY45" fmla="*/ 1307020 h 1810829"/>
                  <a:gd name="connsiteX46" fmla="*/ 2843213 w 3343275"/>
                  <a:gd name="connsiteY46" fmla="*/ 978408 h 1810829"/>
                  <a:gd name="connsiteX47" fmla="*/ 2871788 w 3343275"/>
                  <a:gd name="connsiteY47" fmla="*/ 692658 h 1810829"/>
                  <a:gd name="connsiteX48" fmla="*/ 2957513 w 3343275"/>
                  <a:gd name="connsiteY48" fmla="*/ 564070 h 1810829"/>
                  <a:gd name="connsiteX49" fmla="*/ 3128963 w 3343275"/>
                  <a:gd name="connsiteY49" fmla="*/ 506920 h 1810829"/>
                  <a:gd name="connsiteX50" fmla="*/ 3343275 w 3343275"/>
                  <a:gd name="connsiteY50" fmla="*/ 706945 h 1810829"/>
                  <a:gd name="connsiteX0" fmla="*/ 0 w 3343275"/>
                  <a:gd name="connsiteY0" fmla="*/ 235458 h 1810829"/>
                  <a:gd name="connsiteX1" fmla="*/ 114300 w 3343275"/>
                  <a:gd name="connsiteY1" fmla="*/ 664083 h 1810829"/>
                  <a:gd name="connsiteX2" fmla="*/ 171450 w 3343275"/>
                  <a:gd name="connsiteY2" fmla="*/ 1135570 h 1810829"/>
                  <a:gd name="connsiteX3" fmla="*/ 228600 w 3343275"/>
                  <a:gd name="connsiteY3" fmla="*/ 1521333 h 1810829"/>
                  <a:gd name="connsiteX4" fmla="*/ 300038 w 3343275"/>
                  <a:gd name="connsiteY4" fmla="*/ 1721358 h 1810829"/>
                  <a:gd name="connsiteX5" fmla="*/ 371475 w 3343275"/>
                  <a:gd name="connsiteY5" fmla="*/ 1764220 h 1810829"/>
                  <a:gd name="connsiteX6" fmla="*/ 485775 w 3343275"/>
                  <a:gd name="connsiteY6" fmla="*/ 1664208 h 1810829"/>
                  <a:gd name="connsiteX7" fmla="*/ 514350 w 3343275"/>
                  <a:gd name="connsiteY7" fmla="*/ 1307020 h 1810829"/>
                  <a:gd name="connsiteX8" fmla="*/ 571500 w 3343275"/>
                  <a:gd name="connsiteY8" fmla="*/ 906970 h 1810829"/>
                  <a:gd name="connsiteX9" fmla="*/ 614363 w 3343275"/>
                  <a:gd name="connsiteY9" fmla="*/ 592645 h 1810829"/>
                  <a:gd name="connsiteX10" fmla="*/ 671513 w 3343275"/>
                  <a:gd name="connsiteY10" fmla="*/ 464058 h 1810829"/>
                  <a:gd name="connsiteX11" fmla="*/ 742950 w 3343275"/>
                  <a:gd name="connsiteY11" fmla="*/ 478345 h 1810829"/>
                  <a:gd name="connsiteX12" fmla="*/ 814388 w 3343275"/>
                  <a:gd name="connsiteY12" fmla="*/ 621220 h 1810829"/>
                  <a:gd name="connsiteX13" fmla="*/ 871538 w 3343275"/>
                  <a:gd name="connsiteY13" fmla="*/ 792670 h 1810829"/>
                  <a:gd name="connsiteX14" fmla="*/ 985838 w 3343275"/>
                  <a:gd name="connsiteY14" fmla="*/ 435483 h 1810829"/>
                  <a:gd name="connsiteX15" fmla="*/ 1042988 w 3343275"/>
                  <a:gd name="connsiteY15" fmla="*/ 164020 h 1810829"/>
                  <a:gd name="connsiteX16" fmla="*/ 1128713 w 3343275"/>
                  <a:gd name="connsiteY16" fmla="*/ 164020 h 1810829"/>
                  <a:gd name="connsiteX17" fmla="*/ 1214438 w 3343275"/>
                  <a:gd name="connsiteY17" fmla="*/ 321183 h 1810829"/>
                  <a:gd name="connsiteX18" fmla="*/ 1285875 w 3343275"/>
                  <a:gd name="connsiteY18" fmla="*/ 792670 h 1810829"/>
                  <a:gd name="connsiteX19" fmla="*/ 1357313 w 3343275"/>
                  <a:gd name="connsiteY19" fmla="*/ 1378458 h 1810829"/>
                  <a:gd name="connsiteX20" fmla="*/ 1428750 w 3343275"/>
                  <a:gd name="connsiteY20" fmla="*/ 1707070 h 1810829"/>
                  <a:gd name="connsiteX21" fmla="*/ 1585913 w 3343275"/>
                  <a:gd name="connsiteY21" fmla="*/ 1792795 h 1810829"/>
                  <a:gd name="connsiteX22" fmla="*/ 1657350 w 3343275"/>
                  <a:gd name="connsiteY22" fmla="*/ 1464183 h 1810829"/>
                  <a:gd name="connsiteX23" fmla="*/ 1728788 w 3343275"/>
                  <a:gd name="connsiteY23" fmla="*/ 778383 h 1810829"/>
                  <a:gd name="connsiteX24" fmla="*/ 1785938 w 3343275"/>
                  <a:gd name="connsiteY24" fmla="*/ 578358 h 1810829"/>
                  <a:gd name="connsiteX25" fmla="*/ 1885950 w 3343275"/>
                  <a:gd name="connsiteY25" fmla="*/ 535495 h 1810829"/>
                  <a:gd name="connsiteX26" fmla="*/ 1928813 w 3343275"/>
                  <a:gd name="connsiteY26" fmla="*/ 578358 h 1810829"/>
                  <a:gd name="connsiteX27" fmla="*/ 1985963 w 3343275"/>
                  <a:gd name="connsiteY27" fmla="*/ 764095 h 1810829"/>
                  <a:gd name="connsiteX28" fmla="*/ 2028825 w 3343275"/>
                  <a:gd name="connsiteY28" fmla="*/ 806958 h 1810829"/>
                  <a:gd name="connsiteX29" fmla="*/ 2071688 w 3343275"/>
                  <a:gd name="connsiteY29" fmla="*/ 806958 h 1810829"/>
                  <a:gd name="connsiteX30" fmla="*/ 2114550 w 3343275"/>
                  <a:gd name="connsiteY30" fmla="*/ 649795 h 1810829"/>
                  <a:gd name="connsiteX31" fmla="*/ 2157413 w 3343275"/>
                  <a:gd name="connsiteY31" fmla="*/ 421195 h 1810829"/>
                  <a:gd name="connsiteX32" fmla="*/ 2185988 w 3343275"/>
                  <a:gd name="connsiteY32" fmla="*/ 306895 h 1810829"/>
                  <a:gd name="connsiteX33" fmla="*/ 2243138 w 3343275"/>
                  <a:gd name="connsiteY33" fmla="*/ 235458 h 1810829"/>
                  <a:gd name="connsiteX34" fmla="*/ 2300288 w 3343275"/>
                  <a:gd name="connsiteY34" fmla="*/ 64008 h 1810829"/>
                  <a:gd name="connsiteX35" fmla="*/ 2314575 w 3343275"/>
                  <a:gd name="connsiteY35" fmla="*/ 6858 h 1810829"/>
                  <a:gd name="connsiteX36" fmla="*/ 2357438 w 3343275"/>
                  <a:gd name="connsiteY36" fmla="*/ 206883 h 1810829"/>
                  <a:gd name="connsiteX37" fmla="*/ 2400300 w 3343275"/>
                  <a:gd name="connsiteY37" fmla="*/ 521208 h 1810829"/>
                  <a:gd name="connsiteX38" fmla="*/ 2428875 w 3343275"/>
                  <a:gd name="connsiteY38" fmla="*/ 1021270 h 1810829"/>
                  <a:gd name="connsiteX39" fmla="*/ 2471738 w 3343275"/>
                  <a:gd name="connsiteY39" fmla="*/ 1407033 h 1810829"/>
                  <a:gd name="connsiteX40" fmla="*/ 2528888 w 3343275"/>
                  <a:gd name="connsiteY40" fmla="*/ 1678495 h 1810829"/>
                  <a:gd name="connsiteX41" fmla="*/ 2600325 w 3343275"/>
                  <a:gd name="connsiteY41" fmla="*/ 1792795 h 1810829"/>
                  <a:gd name="connsiteX42" fmla="*/ 2686050 w 3343275"/>
                  <a:gd name="connsiteY42" fmla="*/ 1792795 h 1810829"/>
                  <a:gd name="connsiteX43" fmla="*/ 2714625 w 3343275"/>
                  <a:gd name="connsiteY43" fmla="*/ 1621345 h 1810829"/>
                  <a:gd name="connsiteX44" fmla="*/ 2786063 w 3343275"/>
                  <a:gd name="connsiteY44" fmla="*/ 1307020 h 1810829"/>
                  <a:gd name="connsiteX45" fmla="*/ 2843213 w 3343275"/>
                  <a:gd name="connsiteY45" fmla="*/ 978408 h 1810829"/>
                  <a:gd name="connsiteX46" fmla="*/ 2871788 w 3343275"/>
                  <a:gd name="connsiteY46" fmla="*/ 692658 h 1810829"/>
                  <a:gd name="connsiteX47" fmla="*/ 2957513 w 3343275"/>
                  <a:gd name="connsiteY47" fmla="*/ 564070 h 1810829"/>
                  <a:gd name="connsiteX48" fmla="*/ 3128963 w 3343275"/>
                  <a:gd name="connsiteY48" fmla="*/ 506920 h 1810829"/>
                  <a:gd name="connsiteX49" fmla="*/ 3343275 w 3343275"/>
                  <a:gd name="connsiteY49" fmla="*/ 706945 h 1810829"/>
                  <a:gd name="connsiteX0" fmla="*/ 0 w 3228975"/>
                  <a:gd name="connsiteY0" fmla="*/ 664083 h 1810829"/>
                  <a:gd name="connsiteX1" fmla="*/ 57150 w 3228975"/>
                  <a:gd name="connsiteY1" fmla="*/ 1135570 h 1810829"/>
                  <a:gd name="connsiteX2" fmla="*/ 114300 w 3228975"/>
                  <a:gd name="connsiteY2" fmla="*/ 1521333 h 1810829"/>
                  <a:gd name="connsiteX3" fmla="*/ 185738 w 3228975"/>
                  <a:gd name="connsiteY3" fmla="*/ 1721358 h 1810829"/>
                  <a:gd name="connsiteX4" fmla="*/ 257175 w 3228975"/>
                  <a:gd name="connsiteY4" fmla="*/ 1764220 h 1810829"/>
                  <a:gd name="connsiteX5" fmla="*/ 371475 w 3228975"/>
                  <a:gd name="connsiteY5" fmla="*/ 1664208 h 1810829"/>
                  <a:gd name="connsiteX6" fmla="*/ 400050 w 3228975"/>
                  <a:gd name="connsiteY6" fmla="*/ 1307020 h 1810829"/>
                  <a:gd name="connsiteX7" fmla="*/ 457200 w 3228975"/>
                  <a:gd name="connsiteY7" fmla="*/ 906970 h 1810829"/>
                  <a:gd name="connsiteX8" fmla="*/ 500063 w 3228975"/>
                  <a:gd name="connsiteY8" fmla="*/ 592645 h 1810829"/>
                  <a:gd name="connsiteX9" fmla="*/ 557213 w 3228975"/>
                  <a:gd name="connsiteY9" fmla="*/ 464058 h 1810829"/>
                  <a:gd name="connsiteX10" fmla="*/ 628650 w 3228975"/>
                  <a:gd name="connsiteY10" fmla="*/ 478345 h 1810829"/>
                  <a:gd name="connsiteX11" fmla="*/ 700088 w 3228975"/>
                  <a:gd name="connsiteY11" fmla="*/ 621220 h 1810829"/>
                  <a:gd name="connsiteX12" fmla="*/ 757238 w 3228975"/>
                  <a:gd name="connsiteY12" fmla="*/ 792670 h 1810829"/>
                  <a:gd name="connsiteX13" fmla="*/ 871538 w 3228975"/>
                  <a:gd name="connsiteY13" fmla="*/ 435483 h 1810829"/>
                  <a:gd name="connsiteX14" fmla="*/ 928688 w 3228975"/>
                  <a:gd name="connsiteY14" fmla="*/ 164020 h 1810829"/>
                  <a:gd name="connsiteX15" fmla="*/ 1014413 w 3228975"/>
                  <a:gd name="connsiteY15" fmla="*/ 164020 h 1810829"/>
                  <a:gd name="connsiteX16" fmla="*/ 1100138 w 3228975"/>
                  <a:gd name="connsiteY16" fmla="*/ 321183 h 1810829"/>
                  <a:gd name="connsiteX17" fmla="*/ 1171575 w 3228975"/>
                  <a:gd name="connsiteY17" fmla="*/ 792670 h 1810829"/>
                  <a:gd name="connsiteX18" fmla="*/ 1243013 w 3228975"/>
                  <a:gd name="connsiteY18" fmla="*/ 1378458 h 1810829"/>
                  <a:gd name="connsiteX19" fmla="*/ 1314450 w 3228975"/>
                  <a:gd name="connsiteY19" fmla="*/ 1707070 h 1810829"/>
                  <a:gd name="connsiteX20" fmla="*/ 1471613 w 3228975"/>
                  <a:gd name="connsiteY20" fmla="*/ 1792795 h 1810829"/>
                  <a:gd name="connsiteX21" fmla="*/ 1543050 w 3228975"/>
                  <a:gd name="connsiteY21" fmla="*/ 1464183 h 1810829"/>
                  <a:gd name="connsiteX22" fmla="*/ 1614488 w 3228975"/>
                  <a:gd name="connsiteY22" fmla="*/ 778383 h 1810829"/>
                  <a:gd name="connsiteX23" fmla="*/ 1671638 w 3228975"/>
                  <a:gd name="connsiteY23" fmla="*/ 578358 h 1810829"/>
                  <a:gd name="connsiteX24" fmla="*/ 1771650 w 3228975"/>
                  <a:gd name="connsiteY24" fmla="*/ 535495 h 1810829"/>
                  <a:gd name="connsiteX25" fmla="*/ 1814513 w 3228975"/>
                  <a:gd name="connsiteY25" fmla="*/ 578358 h 1810829"/>
                  <a:gd name="connsiteX26" fmla="*/ 1871663 w 3228975"/>
                  <a:gd name="connsiteY26" fmla="*/ 764095 h 1810829"/>
                  <a:gd name="connsiteX27" fmla="*/ 1914525 w 3228975"/>
                  <a:gd name="connsiteY27" fmla="*/ 806958 h 1810829"/>
                  <a:gd name="connsiteX28" fmla="*/ 1957388 w 3228975"/>
                  <a:gd name="connsiteY28" fmla="*/ 806958 h 1810829"/>
                  <a:gd name="connsiteX29" fmla="*/ 2000250 w 3228975"/>
                  <a:gd name="connsiteY29" fmla="*/ 649795 h 1810829"/>
                  <a:gd name="connsiteX30" fmla="*/ 2043113 w 3228975"/>
                  <a:gd name="connsiteY30" fmla="*/ 421195 h 1810829"/>
                  <a:gd name="connsiteX31" fmla="*/ 2071688 w 3228975"/>
                  <a:gd name="connsiteY31" fmla="*/ 306895 h 1810829"/>
                  <a:gd name="connsiteX32" fmla="*/ 2128838 w 3228975"/>
                  <a:gd name="connsiteY32" fmla="*/ 235458 h 1810829"/>
                  <a:gd name="connsiteX33" fmla="*/ 2185988 w 3228975"/>
                  <a:gd name="connsiteY33" fmla="*/ 64008 h 1810829"/>
                  <a:gd name="connsiteX34" fmla="*/ 2200275 w 3228975"/>
                  <a:gd name="connsiteY34" fmla="*/ 6858 h 1810829"/>
                  <a:gd name="connsiteX35" fmla="*/ 2243138 w 3228975"/>
                  <a:gd name="connsiteY35" fmla="*/ 206883 h 1810829"/>
                  <a:gd name="connsiteX36" fmla="*/ 2286000 w 3228975"/>
                  <a:gd name="connsiteY36" fmla="*/ 521208 h 1810829"/>
                  <a:gd name="connsiteX37" fmla="*/ 2314575 w 3228975"/>
                  <a:gd name="connsiteY37" fmla="*/ 1021270 h 1810829"/>
                  <a:gd name="connsiteX38" fmla="*/ 2357438 w 3228975"/>
                  <a:gd name="connsiteY38" fmla="*/ 1407033 h 1810829"/>
                  <a:gd name="connsiteX39" fmla="*/ 2414588 w 3228975"/>
                  <a:gd name="connsiteY39" fmla="*/ 1678495 h 1810829"/>
                  <a:gd name="connsiteX40" fmla="*/ 2486025 w 3228975"/>
                  <a:gd name="connsiteY40" fmla="*/ 1792795 h 1810829"/>
                  <a:gd name="connsiteX41" fmla="*/ 2571750 w 3228975"/>
                  <a:gd name="connsiteY41" fmla="*/ 1792795 h 1810829"/>
                  <a:gd name="connsiteX42" fmla="*/ 2600325 w 3228975"/>
                  <a:gd name="connsiteY42" fmla="*/ 1621345 h 1810829"/>
                  <a:gd name="connsiteX43" fmla="*/ 2671763 w 3228975"/>
                  <a:gd name="connsiteY43" fmla="*/ 1307020 h 1810829"/>
                  <a:gd name="connsiteX44" fmla="*/ 2728913 w 3228975"/>
                  <a:gd name="connsiteY44" fmla="*/ 978408 h 1810829"/>
                  <a:gd name="connsiteX45" fmla="*/ 2757488 w 3228975"/>
                  <a:gd name="connsiteY45" fmla="*/ 692658 h 1810829"/>
                  <a:gd name="connsiteX46" fmla="*/ 2843213 w 3228975"/>
                  <a:gd name="connsiteY46" fmla="*/ 564070 h 1810829"/>
                  <a:gd name="connsiteX47" fmla="*/ 3014663 w 3228975"/>
                  <a:gd name="connsiteY47" fmla="*/ 506920 h 1810829"/>
                  <a:gd name="connsiteX48" fmla="*/ 3228975 w 3228975"/>
                  <a:gd name="connsiteY48" fmla="*/ 706945 h 1810829"/>
                  <a:gd name="connsiteX0" fmla="*/ 0 w 3171825"/>
                  <a:gd name="connsiteY0" fmla="*/ 1135570 h 1810829"/>
                  <a:gd name="connsiteX1" fmla="*/ 57150 w 3171825"/>
                  <a:gd name="connsiteY1" fmla="*/ 1521333 h 1810829"/>
                  <a:gd name="connsiteX2" fmla="*/ 128588 w 3171825"/>
                  <a:gd name="connsiteY2" fmla="*/ 1721358 h 1810829"/>
                  <a:gd name="connsiteX3" fmla="*/ 200025 w 3171825"/>
                  <a:gd name="connsiteY3" fmla="*/ 1764220 h 1810829"/>
                  <a:gd name="connsiteX4" fmla="*/ 314325 w 3171825"/>
                  <a:gd name="connsiteY4" fmla="*/ 1664208 h 1810829"/>
                  <a:gd name="connsiteX5" fmla="*/ 342900 w 3171825"/>
                  <a:gd name="connsiteY5" fmla="*/ 1307020 h 1810829"/>
                  <a:gd name="connsiteX6" fmla="*/ 400050 w 3171825"/>
                  <a:gd name="connsiteY6" fmla="*/ 906970 h 1810829"/>
                  <a:gd name="connsiteX7" fmla="*/ 442913 w 3171825"/>
                  <a:gd name="connsiteY7" fmla="*/ 592645 h 1810829"/>
                  <a:gd name="connsiteX8" fmla="*/ 500063 w 3171825"/>
                  <a:gd name="connsiteY8" fmla="*/ 464058 h 1810829"/>
                  <a:gd name="connsiteX9" fmla="*/ 571500 w 3171825"/>
                  <a:gd name="connsiteY9" fmla="*/ 478345 h 1810829"/>
                  <a:gd name="connsiteX10" fmla="*/ 642938 w 3171825"/>
                  <a:gd name="connsiteY10" fmla="*/ 621220 h 1810829"/>
                  <a:gd name="connsiteX11" fmla="*/ 700088 w 3171825"/>
                  <a:gd name="connsiteY11" fmla="*/ 792670 h 1810829"/>
                  <a:gd name="connsiteX12" fmla="*/ 814388 w 3171825"/>
                  <a:gd name="connsiteY12" fmla="*/ 435483 h 1810829"/>
                  <a:gd name="connsiteX13" fmla="*/ 871538 w 3171825"/>
                  <a:gd name="connsiteY13" fmla="*/ 164020 h 1810829"/>
                  <a:gd name="connsiteX14" fmla="*/ 957263 w 3171825"/>
                  <a:gd name="connsiteY14" fmla="*/ 164020 h 1810829"/>
                  <a:gd name="connsiteX15" fmla="*/ 1042988 w 3171825"/>
                  <a:gd name="connsiteY15" fmla="*/ 321183 h 1810829"/>
                  <a:gd name="connsiteX16" fmla="*/ 1114425 w 3171825"/>
                  <a:gd name="connsiteY16" fmla="*/ 792670 h 1810829"/>
                  <a:gd name="connsiteX17" fmla="*/ 1185863 w 3171825"/>
                  <a:gd name="connsiteY17" fmla="*/ 1378458 h 1810829"/>
                  <a:gd name="connsiteX18" fmla="*/ 1257300 w 3171825"/>
                  <a:gd name="connsiteY18" fmla="*/ 1707070 h 1810829"/>
                  <a:gd name="connsiteX19" fmla="*/ 1414463 w 3171825"/>
                  <a:gd name="connsiteY19" fmla="*/ 1792795 h 1810829"/>
                  <a:gd name="connsiteX20" fmla="*/ 1485900 w 3171825"/>
                  <a:gd name="connsiteY20" fmla="*/ 1464183 h 1810829"/>
                  <a:gd name="connsiteX21" fmla="*/ 1557338 w 3171825"/>
                  <a:gd name="connsiteY21" fmla="*/ 778383 h 1810829"/>
                  <a:gd name="connsiteX22" fmla="*/ 1614488 w 3171825"/>
                  <a:gd name="connsiteY22" fmla="*/ 578358 h 1810829"/>
                  <a:gd name="connsiteX23" fmla="*/ 1714500 w 3171825"/>
                  <a:gd name="connsiteY23" fmla="*/ 535495 h 1810829"/>
                  <a:gd name="connsiteX24" fmla="*/ 1757363 w 3171825"/>
                  <a:gd name="connsiteY24" fmla="*/ 578358 h 1810829"/>
                  <a:gd name="connsiteX25" fmla="*/ 1814513 w 3171825"/>
                  <a:gd name="connsiteY25" fmla="*/ 764095 h 1810829"/>
                  <a:gd name="connsiteX26" fmla="*/ 1857375 w 3171825"/>
                  <a:gd name="connsiteY26" fmla="*/ 806958 h 1810829"/>
                  <a:gd name="connsiteX27" fmla="*/ 1900238 w 3171825"/>
                  <a:gd name="connsiteY27" fmla="*/ 806958 h 1810829"/>
                  <a:gd name="connsiteX28" fmla="*/ 1943100 w 3171825"/>
                  <a:gd name="connsiteY28" fmla="*/ 649795 h 1810829"/>
                  <a:gd name="connsiteX29" fmla="*/ 1985963 w 3171825"/>
                  <a:gd name="connsiteY29" fmla="*/ 421195 h 1810829"/>
                  <a:gd name="connsiteX30" fmla="*/ 2014538 w 3171825"/>
                  <a:gd name="connsiteY30" fmla="*/ 306895 h 1810829"/>
                  <a:gd name="connsiteX31" fmla="*/ 2071688 w 3171825"/>
                  <a:gd name="connsiteY31" fmla="*/ 235458 h 1810829"/>
                  <a:gd name="connsiteX32" fmla="*/ 2128838 w 3171825"/>
                  <a:gd name="connsiteY32" fmla="*/ 64008 h 1810829"/>
                  <a:gd name="connsiteX33" fmla="*/ 2143125 w 3171825"/>
                  <a:gd name="connsiteY33" fmla="*/ 6858 h 1810829"/>
                  <a:gd name="connsiteX34" fmla="*/ 2185988 w 3171825"/>
                  <a:gd name="connsiteY34" fmla="*/ 206883 h 1810829"/>
                  <a:gd name="connsiteX35" fmla="*/ 2228850 w 3171825"/>
                  <a:gd name="connsiteY35" fmla="*/ 521208 h 1810829"/>
                  <a:gd name="connsiteX36" fmla="*/ 2257425 w 3171825"/>
                  <a:gd name="connsiteY36" fmla="*/ 1021270 h 1810829"/>
                  <a:gd name="connsiteX37" fmla="*/ 2300288 w 3171825"/>
                  <a:gd name="connsiteY37" fmla="*/ 1407033 h 1810829"/>
                  <a:gd name="connsiteX38" fmla="*/ 2357438 w 3171825"/>
                  <a:gd name="connsiteY38" fmla="*/ 1678495 h 1810829"/>
                  <a:gd name="connsiteX39" fmla="*/ 2428875 w 3171825"/>
                  <a:gd name="connsiteY39" fmla="*/ 1792795 h 1810829"/>
                  <a:gd name="connsiteX40" fmla="*/ 2514600 w 3171825"/>
                  <a:gd name="connsiteY40" fmla="*/ 1792795 h 1810829"/>
                  <a:gd name="connsiteX41" fmla="*/ 2543175 w 3171825"/>
                  <a:gd name="connsiteY41" fmla="*/ 1621345 h 1810829"/>
                  <a:gd name="connsiteX42" fmla="*/ 2614613 w 3171825"/>
                  <a:gd name="connsiteY42" fmla="*/ 1307020 h 1810829"/>
                  <a:gd name="connsiteX43" fmla="*/ 2671763 w 3171825"/>
                  <a:gd name="connsiteY43" fmla="*/ 978408 h 1810829"/>
                  <a:gd name="connsiteX44" fmla="*/ 2700338 w 3171825"/>
                  <a:gd name="connsiteY44" fmla="*/ 692658 h 1810829"/>
                  <a:gd name="connsiteX45" fmla="*/ 2786063 w 3171825"/>
                  <a:gd name="connsiteY45" fmla="*/ 564070 h 1810829"/>
                  <a:gd name="connsiteX46" fmla="*/ 2957513 w 3171825"/>
                  <a:gd name="connsiteY46" fmla="*/ 506920 h 1810829"/>
                  <a:gd name="connsiteX47" fmla="*/ 3171825 w 3171825"/>
                  <a:gd name="connsiteY47" fmla="*/ 706945 h 1810829"/>
                  <a:gd name="connsiteX0" fmla="*/ 0 w 3114675"/>
                  <a:gd name="connsiteY0" fmla="*/ 1521333 h 1810829"/>
                  <a:gd name="connsiteX1" fmla="*/ 71438 w 3114675"/>
                  <a:gd name="connsiteY1" fmla="*/ 1721358 h 1810829"/>
                  <a:gd name="connsiteX2" fmla="*/ 142875 w 3114675"/>
                  <a:gd name="connsiteY2" fmla="*/ 1764220 h 1810829"/>
                  <a:gd name="connsiteX3" fmla="*/ 257175 w 3114675"/>
                  <a:gd name="connsiteY3" fmla="*/ 1664208 h 1810829"/>
                  <a:gd name="connsiteX4" fmla="*/ 285750 w 3114675"/>
                  <a:gd name="connsiteY4" fmla="*/ 1307020 h 1810829"/>
                  <a:gd name="connsiteX5" fmla="*/ 342900 w 3114675"/>
                  <a:gd name="connsiteY5" fmla="*/ 906970 h 1810829"/>
                  <a:gd name="connsiteX6" fmla="*/ 385763 w 3114675"/>
                  <a:gd name="connsiteY6" fmla="*/ 592645 h 1810829"/>
                  <a:gd name="connsiteX7" fmla="*/ 442913 w 3114675"/>
                  <a:gd name="connsiteY7" fmla="*/ 464058 h 1810829"/>
                  <a:gd name="connsiteX8" fmla="*/ 514350 w 3114675"/>
                  <a:gd name="connsiteY8" fmla="*/ 478345 h 1810829"/>
                  <a:gd name="connsiteX9" fmla="*/ 585788 w 3114675"/>
                  <a:gd name="connsiteY9" fmla="*/ 621220 h 1810829"/>
                  <a:gd name="connsiteX10" fmla="*/ 642938 w 3114675"/>
                  <a:gd name="connsiteY10" fmla="*/ 792670 h 1810829"/>
                  <a:gd name="connsiteX11" fmla="*/ 757238 w 3114675"/>
                  <a:gd name="connsiteY11" fmla="*/ 435483 h 1810829"/>
                  <a:gd name="connsiteX12" fmla="*/ 814388 w 3114675"/>
                  <a:gd name="connsiteY12" fmla="*/ 164020 h 1810829"/>
                  <a:gd name="connsiteX13" fmla="*/ 900113 w 3114675"/>
                  <a:gd name="connsiteY13" fmla="*/ 164020 h 1810829"/>
                  <a:gd name="connsiteX14" fmla="*/ 985838 w 3114675"/>
                  <a:gd name="connsiteY14" fmla="*/ 321183 h 1810829"/>
                  <a:gd name="connsiteX15" fmla="*/ 1057275 w 3114675"/>
                  <a:gd name="connsiteY15" fmla="*/ 792670 h 1810829"/>
                  <a:gd name="connsiteX16" fmla="*/ 1128713 w 3114675"/>
                  <a:gd name="connsiteY16" fmla="*/ 1378458 h 1810829"/>
                  <a:gd name="connsiteX17" fmla="*/ 1200150 w 3114675"/>
                  <a:gd name="connsiteY17" fmla="*/ 1707070 h 1810829"/>
                  <a:gd name="connsiteX18" fmla="*/ 1357313 w 3114675"/>
                  <a:gd name="connsiteY18" fmla="*/ 1792795 h 1810829"/>
                  <a:gd name="connsiteX19" fmla="*/ 1428750 w 3114675"/>
                  <a:gd name="connsiteY19" fmla="*/ 1464183 h 1810829"/>
                  <a:gd name="connsiteX20" fmla="*/ 1500188 w 3114675"/>
                  <a:gd name="connsiteY20" fmla="*/ 778383 h 1810829"/>
                  <a:gd name="connsiteX21" fmla="*/ 1557338 w 3114675"/>
                  <a:gd name="connsiteY21" fmla="*/ 578358 h 1810829"/>
                  <a:gd name="connsiteX22" fmla="*/ 1657350 w 3114675"/>
                  <a:gd name="connsiteY22" fmla="*/ 535495 h 1810829"/>
                  <a:gd name="connsiteX23" fmla="*/ 1700213 w 3114675"/>
                  <a:gd name="connsiteY23" fmla="*/ 578358 h 1810829"/>
                  <a:gd name="connsiteX24" fmla="*/ 1757363 w 3114675"/>
                  <a:gd name="connsiteY24" fmla="*/ 764095 h 1810829"/>
                  <a:gd name="connsiteX25" fmla="*/ 1800225 w 3114675"/>
                  <a:gd name="connsiteY25" fmla="*/ 806958 h 1810829"/>
                  <a:gd name="connsiteX26" fmla="*/ 1843088 w 3114675"/>
                  <a:gd name="connsiteY26" fmla="*/ 806958 h 1810829"/>
                  <a:gd name="connsiteX27" fmla="*/ 1885950 w 3114675"/>
                  <a:gd name="connsiteY27" fmla="*/ 649795 h 1810829"/>
                  <a:gd name="connsiteX28" fmla="*/ 1928813 w 3114675"/>
                  <a:gd name="connsiteY28" fmla="*/ 421195 h 1810829"/>
                  <a:gd name="connsiteX29" fmla="*/ 1957388 w 3114675"/>
                  <a:gd name="connsiteY29" fmla="*/ 306895 h 1810829"/>
                  <a:gd name="connsiteX30" fmla="*/ 2014538 w 3114675"/>
                  <a:gd name="connsiteY30" fmla="*/ 235458 h 1810829"/>
                  <a:gd name="connsiteX31" fmla="*/ 2071688 w 3114675"/>
                  <a:gd name="connsiteY31" fmla="*/ 64008 h 1810829"/>
                  <a:gd name="connsiteX32" fmla="*/ 2085975 w 3114675"/>
                  <a:gd name="connsiteY32" fmla="*/ 6858 h 1810829"/>
                  <a:gd name="connsiteX33" fmla="*/ 2128838 w 3114675"/>
                  <a:gd name="connsiteY33" fmla="*/ 206883 h 1810829"/>
                  <a:gd name="connsiteX34" fmla="*/ 2171700 w 3114675"/>
                  <a:gd name="connsiteY34" fmla="*/ 521208 h 1810829"/>
                  <a:gd name="connsiteX35" fmla="*/ 2200275 w 3114675"/>
                  <a:gd name="connsiteY35" fmla="*/ 1021270 h 1810829"/>
                  <a:gd name="connsiteX36" fmla="*/ 2243138 w 3114675"/>
                  <a:gd name="connsiteY36" fmla="*/ 1407033 h 1810829"/>
                  <a:gd name="connsiteX37" fmla="*/ 2300288 w 3114675"/>
                  <a:gd name="connsiteY37" fmla="*/ 1678495 h 1810829"/>
                  <a:gd name="connsiteX38" fmla="*/ 2371725 w 3114675"/>
                  <a:gd name="connsiteY38" fmla="*/ 1792795 h 1810829"/>
                  <a:gd name="connsiteX39" fmla="*/ 2457450 w 3114675"/>
                  <a:gd name="connsiteY39" fmla="*/ 1792795 h 1810829"/>
                  <a:gd name="connsiteX40" fmla="*/ 2486025 w 3114675"/>
                  <a:gd name="connsiteY40" fmla="*/ 1621345 h 1810829"/>
                  <a:gd name="connsiteX41" fmla="*/ 2557463 w 3114675"/>
                  <a:gd name="connsiteY41" fmla="*/ 1307020 h 1810829"/>
                  <a:gd name="connsiteX42" fmla="*/ 2614613 w 3114675"/>
                  <a:gd name="connsiteY42" fmla="*/ 978408 h 1810829"/>
                  <a:gd name="connsiteX43" fmla="*/ 2643188 w 3114675"/>
                  <a:gd name="connsiteY43" fmla="*/ 692658 h 1810829"/>
                  <a:gd name="connsiteX44" fmla="*/ 2728913 w 3114675"/>
                  <a:gd name="connsiteY44" fmla="*/ 564070 h 1810829"/>
                  <a:gd name="connsiteX45" fmla="*/ 2900363 w 3114675"/>
                  <a:gd name="connsiteY45" fmla="*/ 506920 h 1810829"/>
                  <a:gd name="connsiteX46" fmla="*/ 3114675 w 3114675"/>
                  <a:gd name="connsiteY46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14312 w 3043237"/>
                  <a:gd name="connsiteY3" fmla="*/ 1307020 h 1810829"/>
                  <a:gd name="connsiteX4" fmla="*/ 271462 w 3043237"/>
                  <a:gd name="connsiteY4" fmla="*/ 906970 h 1810829"/>
                  <a:gd name="connsiteX5" fmla="*/ 314325 w 3043237"/>
                  <a:gd name="connsiteY5" fmla="*/ 592645 h 1810829"/>
                  <a:gd name="connsiteX6" fmla="*/ 371475 w 3043237"/>
                  <a:gd name="connsiteY6" fmla="*/ 464058 h 1810829"/>
                  <a:gd name="connsiteX7" fmla="*/ 442912 w 3043237"/>
                  <a:gd name="connsiteY7" fmla="*/ 478345 h 1810829"/>
                  <a:gd name="connsiteX8" fmla="*/ 514350 w 3043237"/>
                  <a:gd name="connsiteY8" fmla="*/ 621220 h 1810829"/>
                  <a:gd name="connsiteX9" fmla="*/ 571500 w 3043237"/>
                  <a:gd name="connsiteY9" fmla="*/ 792670 h 1810829"/>
                  <a:gd name="connsiteX10" fmla="*/ 685800 w 3043237"/>
                  <a:gd name="connsiteY10" fmla="*/ 435483 h 1810829"/>
                  <a:gd name="connsiteX11" fmla="*/ 742950 w 3043237"/>
                  <a:gd name="connsiteY11" fmla="*/ 164020 h 1810829"/>
                  <a:gd name="connsiteX12" fmla="*/ 828675 w 3043237"/>
                  <a:gd name="connsiteY12" fmla="*/ 164020 h 1810829"/>
                  <a:gd name="connsiteX13" fmla="*/ 914400 w 3043237"/>
                  <a:gd name="connsiteY13" fmla="*/ 321183 h 1810829"/>
                  <a:gd name="connsiteX14" fmla="*/ 985837 w 3043237"/>
                  <a:gd name="connsiteY14" fmla="*/ 792670 h 1810829"/>
                  <a:gd name="connsiteX15" fmla="*/ 1057275 w 3043237"/>
                  <a:gd name="connsiteY15" fmla="*/ 1378458 h 1810829"/>
                  <a:gd name="connsiteX16" fmla="*/ 1128712 w 3043237"/>
                  <a:gd name="connsiteY16" fmla="*/ 1707070 h 1810829"/>
                  <a:gd name="connsiteX17" fmla="*/ 1285875 w 3043237"/>
                  <a:gd name="connsiteY17" fmla="*/ 1792795 h 1810829"/>
                  <a:gd name="connsiteX18" fmla="*/ 1357312 w 3043237"/>
                  <a:gd name="connsiteY18" fmla="*/ 1464183 h 1810829"/>
                  <a:gd name="connsiteX19" fmla="*/ 1428750 w 3043237"/>
                  <a:gd name="connsiteY19" fmla="*/ 778383 h 1810829"/>
                  <a:gd name="connsiteX20" fmla="*/ 1485900 w 3043237"/>
                  <a:gd name="connsiteY20" fmla="*/ 578358 h 1810829"/>
                  <a:gd name="connsiteX21" fmla="*/ 1585912 w 3043237"/>
                  <a:gd name="connsiteY21" fmla="*/ 535495 h 1810829"/>
                  <a:gd name="connsiteX22" fmla="*/ 1628775 w 3043237"/>
                  <a:gd name="connsiteY22" fmla="*/ 578358 h 1810829"/>
                  <a:gd name="connsiteX23" fmla="*/ 1685925 w 3043237"/>
                  <a:gd name="connsiteY23" fmla="*/ 764095 h 1810829"/>
                  <a:gd name="connsiteX24" fmla="*/ 1728787 w 3043237"/>
                  <a:gd name="connsiteY24" fmla="*/ 806958 h 1810829"/>
                  <a:gd name="connsiteX25" fmla="*/ 1771650 w 3043237"/>
                  <a:gd name="connsiteY25" fmla="*/ 806958 h 1810829"/>
                  <a:gd name="connsiteX26" fmla="*/ 1814512 w 3043237"/>
                  <a:gd name="connsiteY26" fmla="*/ 649795 h 1810829"/>
                  <a:gd name="connsiteX27" fmla="*/ 1857375 w 3043237"/>
                  <a:gd name="connsiteY27" fmla="*/ 421195 h 1810829"/>
                  <a:gd name="connsiteX28" fmla="*/ 1885950 w 3043237"/>
                  <a:gd name="connsiteY28" fmla="*/ 306895 h 1810829"/>
                  <a:gd name="connsiteX29" fmla="*/ 1943100 w 3043237"/>
                  <a:gd name="connsiteY29" fmla="*/ 235458 h 1810829"/>
                  <a:gd name="connsiteX30" fmla="*/ 2000250 w 3043237"/>
                  <a:gd name="connsiteY30" fmla="*/ 64008 h 1810829"/>
                  <a:gd name="connsiteX31" fmla="*/ 2014537 w 3043237"/>
                  <a:gd name="connsiteY31" fmla="*/ 6858 h 1810829"/>
                  <a:gd name="connsiteX32" fmla="*/ 2057400 w 3043237"/>
                  <a:gd name="connsiteY32" fmla="*/ 206883 h 1810829"/>
                  <a:gd name="connsiteX33" fmla="*/ 2100262 w 3043237"/>
                  <a:gd name="connsiteY33" fmla="*/ 521208 h 1810829"/>
                  <a:gd name="connsiteX34" fmla="*/ 2128837 w 3043237"/>
                  <a:gd name="connsiteY34" fmla="*/ 1021270 h 1810829"/>
                  <a:gd name="connsiteX35" fmla="*/ 2171700 w 3043237"/>
                  <a:gd name="connsiteY35" fmla="*/ 1407033 h 1810829"/>
                  <a:gd name="connsiteX36" fmla="*/ 2228850 w 3043237"/>
                  <a:gd name="connsiteY36" fmla="*/ 1678495 h 1810829"/>
                  <a:gd name="connsiteX37" fmla="*/ 2300287 w 3043237"/>
                  <a:gd name="connsiteY37" fmla="*/ 1792795 h 1810829"/>
                  <a:gd name="connsiteX38" fmla="*/ 2386012 w 3043237"/>
                  <a:gd name="connsiteY38" fmla="*/ 1792795 h 1810829"/>
                  <a:gd name="connsiteX39" fmla="*/ 2414587 w 3043237"/>
                  <a:gd name="connsiteY39" fmla="*/ 1621345 h 1810829"/>
                  <a:gd name="connsiteX40" fmla="*/ 2486025 w 3043237"/>
                  <a:gd name="connsiteY40" fmla="*/ 1307020 h 1810829"/>
                  <a:gd name="connsiteX41" fmla="*/ 2543175 w 3043237"/>
                  <a:gd name="connsiteY41" fmla="*/ 978408 h 1810829"/>
                  <a:gd name="connsiteX42" fmla="*/ 2571750 w 3043237"/>
                  <a:gd name="connsiteY42" fmla="*/ 692658 h 1810829"/>
                  <a:gd name="connsiteX43" fmla="*/ 2657475 w 3043237"/>
                  <a:gd name="connsiteY43" fmla="*/ 564070 h 1810829"/>
                  <a:gd name="connsiteX44" fmla="*/ 2828925 w 3043237"/>
                  <a:gd name="connsiteY44" fmla="*/ 506920 h 1810829"/>
                  <a:gd name="connsiteX45" fmla="*/ 3043237 w 3043237"/>
                  <a:gd name="connsiteY45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71462 w 3043237"/>
                  <a:gd name="connsiteY3" fmla="*/ 906970 h 1810829"/>
                  <a:gd name="connsiteX4" fmla="*/ 314325 w 3043237"/>
                  <a:gd name="connsiteY4" fmla="*/ 592645 h 1810829"/>
                  <a:gd name="connsiteX5" fmla="*/ 371475 w 3043237"/>
                  <a:gd name="connsiteY5" fmla="*/ 464058 h 1810829"/>
                  <a:gd name="connsiteX6" fmla="*/ 442912 w 3043237"/>
                  <a:gd name="connsiteY6" fmla="*/ 478345 h 1810829"/>
                  <a:gd name="connsiteX7" fmla="*/ 514350 w 3043237"/>
                  <a:gd name="connsiteY7" fmla="*/ 621220 h 1810829"/>
                  <a:gd name="connsiteX8" fmla="*/ 571500 w 3043237"/>
                  <a:gd name="connsiteY8" fmla="*/ 792670 h 1810829"/>
                  <a:gd name="connsiteX9" fmla="*/ 685800 w 3043237"/>
                  <a:gd name="connsiteY9" fmla="*/ 435483 h 1810829"/>
                  <a:gd name="connsiteX10" fmla="*/ 742950 w 3043237"/>
                  <a:gd name="connsiteY10" fmla="*/ 164020 h 1810829"/>
                  <a:gd name="connsiteX11" fmla="*/ 828675 w 3043237"/>
                  <a:gd name="connsiteY11" fmla="*/ 164020 h 1810829"/>
                  <a:gd name="connsiteX12" fmla="*/ 914400 w 3043237"/>
                  <a:gd name="connsiteY12" fmla="*/ 321183 h 1810829"/>
                  <a:gd name="connsiteX13" fmla="*/ 985837 w 3043237"/>
                  <a:gd name="connsiteY13" fmla="*/ 792670 h 1810829"/>
                  <a:gd name="connsiteX14" fmla="*/ 1057275 w 3043237"/>
                  <a:gd name="connsiteY14" fmla="*/ 1378458 h 1810829"/>
                  <a:gd name="connsiteX15" fmla="*/ 1128712 w 3043237"/>
                  <a:gd name="connsiteY15" fmla="*/ 1707070 h 1810829"/>
                  <a:gd name="connsiteX16" fmla="*/ 1285875 w 3043237"/>
                  <a:gd name="connsiteY16" fmla="*/ 1792795 h 1810829"/>
                  <a:gd name="connsiteX17" fmla="*/ 1357312 w 3043237"/>
                  <a:gd name="connsiteY17" fmla="*/ 1464183 h 1810829"/>
                  <a:gd name="connsiteX18" fmla="*/ 1428750 w 3043237"/>
                  <a:gd name="connsiteY18" fmla="*/ 778383 h 1810829"/>
                  <a:gd name="connsiteX19" fmla="*/ 1485900 w 3043237"/>
                  <a:gd name="connsiteY19" fmla="*/ 578358 h 1810829"/>
                  <a:gd name="connsiteX20" fmla="*/ 1585912 w 3043237"/>
                  <a:gd name="connsiteY20" fmla="*/ 535495 h 1810829"/>
                  <a:gd name="connsiteX21" fmla="*/ 1628775 w 3043237"/>
                  <a:gd name="connsiteY21" fmla="*/ 578358 h 1810829"/>
                  <a:gd name="connsiteX22" fmla="*/ 1685925 w 3043237"/>
                  <a:gd name="connsiteY22" fmla="*/ 764095 h 1810829"/>
                  <a:gd name="connsiteX23" fmla="*/ 1728787 w 3043237"/>
                  <a:gd name="connsiteY23" fmla="*/ 806958 h 1810829"/>
                  <a:gd name="connsiteX24" fmla="*/ 1771650 w 3043237"/>
                  <a:gd name="connsiteY24" fmla="*/ 806958 h 1810829"/>
                  <a:gd name="connsiteX25" fmla="*/ 1814512 w 3043237"/>
                  <a:gd name="connsiteY25" fmla="*/ 649795 h 1810829"/>
                  <a:gd name="connsiteX26" fmla="*/ 1857375 w 3043237"/>
                  <a:gd name="connsiteY26" fmla="*/ 421195 h 1810829"/>
                  <a:gd name="connsiteX27" fmla="*/ 1885950 w 3043237"/>
                  <a:gd name="connsiteY27" fmla="*/ 306895 h 1810829"/>
                  <a:gd name="connsiteX28" fmla="*/ 1943100 w 3043237"/>
                  <a:gd name="connsiteY28" fmla="*/ 235458 h 1810829"/>
                  <a:gd name="connsiteX29" fmla="*/ 2000250 w 3043237"/>
                  <a:gd name="connsiteY29" fmla="*/ 64008 h 1810829"/>
                  <a:gd name="connsiteX30" fmla="*/ 2014537 w 3043237"/>
                  <a:gd name="connsiteY30" fmla="*/ 6858 h 1810829"/>
                  <a:gd name="connsiteX31" fmla="*/ 2057400 w 3043237"/>
                  <a:gd name="connsiteY31" fmla="*/ 206883 h 1810829"/>
                  <a:gd name="connsiteX32" fmla="*/ 2100262 w 3043237"/>
                  <a:gd name="connsiteY32" fmla="*/ 521208 h 1810829"/>
                  <a:gd name="connsiteX33" fmla="*/ 2128837 w 3043237"/>
                  <a:gd name="connsiteY33" fmla="*/ 1021270 h 1810829"/>
                  <a:gd name="connsiteX34" fmla="*/ 2171700 w 3043237"/>
                  <a:gd name="connsiteY34" fmla="*/ 1407033 h 1810829"/>
                  <a:gd name="connsiteX35" fmla="*/ 2228850 w 3043237"/>
                  <a:gd name="connsiteY35" fmla="*/ 1678495 h 1810829"/>
                  <a:gd name="connsiteX36" fmla="*/ 2300287 w 3043237"/>
                  <a:gd name="connsiteY36" fmla="*/ 1792795 h 1810829"/>
                  <a:gd name="connsiteX37" fmla="*/ 2386012 w 3043237"/>
                  <a:gd name="connsiteY37" fmla="*/ 1792795 h 1810829"/>
                  <a:gd name="connsiteX38" fmla="*/ 2414587 w 3043237"/>
                  <a:gd name="connsiteY38" fmla="*/ 1621345 h 1810829"/>
                  <a:gd name="connsiteX39" fmla="*/ 2486025 w 3043237"/>
                  <a:gd name="connsiteY39" fmla="*/ 1307020 h 1810829"/>
                  <a:gd name="connsiteX40" fmla="*/ 2543175 w 3043237"/>
                  <a:gd name="connsiteY40" fmla="*/ 978408 h 1810829"/>
                  <a:gd name="connsiteX41" fmla="*/ 2571750 w 3043237"/>
                  <a:gd name="connsiteY41" fmla="*/ 692658 h 1810829"/>
                  <a:gd name="connsiteX42" fmla="*/ 2657475 w 3043237"/>
                  <a:gd name="connsiteY42" fmla="*/ 564070 h 1810829"/>
                  <a:gd name="connsiteX43" fmla="*/ 2828925 w 3043237"/>
                  <a:gd name="connsiteY43" fmla="*/ 506920 h 1810829"/>
                  <a:gd name="connsiteX44" fmla="*/ 3043237 w 3043237"/>
                  <a:gd name="connsiteY44" fmla="*/ 706945 h 1810829"/>
                  <a:gd name="connsiteX0" fmla="*/ 0 w 2971800"/>
                  <a:gd name="connsiteY0" fmla="*/ 1764220 h 1810829"/>
                  <a:gd name="connsiteX1" fmla="*/ 114300 w 2971800"/>
                  <a:gd name="connsiteY1" fmla="*/ 1664208 h 1810829"/>
                  <a:gd name="connsiteX2" fmla="*/ 200025 w 2971800"/>
                  <a:gd name="connsiteY2" fmla="*/ 906970 h 1810829"/>
                  <a:gd name="connsiteX3" fmla="*/ 242888 w 2971800"/>
                  <a:gd name="connsiteY3" fmla="*/ 592645 h 1810829"/>
                  <a:gd name="connsiteX4" fmla="*/ 300038 w 2971800"/>
                  <a:gd name="connsiteY4" fmla="*/ 464058 h 1810829"/>
                  <a:gd name="connsiteX5" fmla="*/ 371475 w 2971800"/>
                  <a:gd name="connsiteY5" fmla="*/ 478345 h 1810829"/>
                  <a:gd name="connsiteX6" fmla="*/ 442913 w 2971800"/>
                  <a:gd name="connsiteY6" fmla="*/ 621220 h 1810829"/>
                  <a:gd name="connsiteX7" fmla="*/ 500063 w 2971800"/>
                  <a:gd name="connsiteY7" fmla="*/ 792670 h 1810829"/>
                  <a:gd name="connsiteX8" fmla="*/ 614363 w 2971800"/>
                  <a:gd name="connsiteY8" fmla="*/ 435483 h 1810829"/>
                  <a:gd name="connsiteX9" fmla="*/ 671513 w 2971800"/>
                  <a:gd name="connsiteY9" fmla="*/ 164020 h 1810829"/>
                  <a:gd name="connsiteX10" fmla="*/ 757238 w 2971800"/>
                  <a:gd name="connsiteY10" fmla="*/ 164020 h 1810829"/>
                  <a:gd name="connsiteX11" fmla="*/ 842963 w 2971800"/>
                  <a:gd name="connsiteY11" fmla="*/ 321183 h 1810829"/>
                  <a:gd name="connsiteX12" fmla="*/ 914400 w 2971800"/>
                  <a:gd name="connsiteY12" fmla="*/ 792670 h 1810829"/>
                  <a:gd name="connsiteX13" fmla="*/ 985838 w 2971800"/>
                  <a:gd name="connsiteY13" fmla="*/ 1378458 h 1810829"/>
                  <a:gd name="connsiteX14" fmla="*/ 1057275 w 2971800"/>
                  <a:gd name="connsiteY14" fmla="*/ 1707070 h 1810829"/>
                  <a:gd name="connsiteX15" fmla="*/ 1214438 w 2971800"/>
                  <a:gd name="connsiteY15" fmla="*/ 1792795 h 1810829"/>
                  <a:gd name="connsiteX16" fmla="*/ 1285875 w 2971800"/>
                  <a:gd name="connsiteY16" fmla="*/ 1464183 h 1810829"/>
                  <a:gd name="connsiteX17" fmla="*/ 1357313 w 2971800"/>
                  <a:gd name="connsiteY17" fmla="*/ 778383 h 1810829"/>
                  <a:gd name="connsiteX18" fmla="*/ 1414463 w 2971800"/>
                  <a:gd name="connsiteY18" fmla="*/ 578358 h 1810829"/>
                  <a:gd name="connsiteX19" fmla="*/ 1514475 w 2971800"/>
                  <a:gd name="connsiteY19" fmla="*/ 535495 h 1810829"/>
                  <a:gd name="connsiteX20" fmla="*/ 1557338 w 2971800"/>
                  <a:gd name="connsiteY20" fmla="*/ 578358 h 1810829"/>
                  <a:gd name="connsiteX21" fmla="*/ 1614488 w 2971800"/>
                  <a:gd name="connsiteY21" fmla="*/ 764095 h 1810829"/>
                  <a:gd name="connsiteX22" fmla="*/ 1657350 w 2971800"/>
                  <a:gd name="connsiteY22" fmla="*/ 806958 h 1810829"/>
                  <a:gd name="connsiteX23" fmla="*/ 1700213 w 2971800"/>
                  <a:gd name="connsiteY23" fmla="*/ 806958 h 1810829"/>
                  <a:gd name="connsiteX24" fmla="*/ 1743075 w 2971800"/>
                  <a:gd name="connsiteY24" fmla="*/ 649795 h 1810829"/>
                  <a:gd name="connsiteX25" fmla="*/ 1785938 w 2971800"/>
                  <a:gd name="connsiteY25" fmla="*/ 421195 h 1810829"/>
                  <a:gd name="connsiteX26" fmla="*/ 1814513 w 2971800"/>
                  <a:gd name="connsiteY26" fmla="*/ 306895 h 1810829"/>
                  <a:gd name="connsiteX27" fmla="*/ 1871663 w 2971800"/>
                  <a:gd name="connsiteY27" fmla="*/ 235458 h 1810829"/>
                  <a:gd name="connsiteX28" fmla="*/ 1928813 w 2971800"/>
                  <a:gd name="connsiteY28" fmla="*/ 64008 h 1810829"/>
                  <a:gd name="connsiteX29" fmla="*/ 1943100 w 2971800"/>
                  <a:gd name="connsiteY29" fmla="*/ 6858 h 1810829"/>
                  <a:gd name="connsiteX30" fmla="*/ 1985963 w 2971800"/>
                  <a:gd name="connsiteY30" fmla="*/ 206883 h 1810829"/>
                  <a:gd name="connsiteX31" fmla="*/ 2028825 w 2971800"/>
                  <a:gd name="connsiteY31" fmla="*/ 521208 h 1810829"/>
                  <a:gd name="connsiteX32" fmla="*/ 2057400 w 2971800"/>
                  <a:gd name="connsiteY32" fmla="*/ 1021270 h 1810829"/>
                  <a:gd name="connsiteX33" fmla="*/ 2100263 w 2971800"/>
                  <a:gd name="connsiteY33" fmla="*/ 1407033 h 1810829"/>
                  <a:gd name="connsiteX34" fmla="*/ 2157413 w 2971800"/>
                  <a:gd name="connsiteY34" fmla="*/ 1678495 h 1810829"/>
                  <a:gd name="connsiteX35" fmla="*/ 2228850 w 2971800"/>
                  <a:gd name="connsiteY35" fmla="*/ 1792795 h 1810829"/>
                  <a:gd name="connsiteX36" fmla="*/ 2314575 w 2971800"/>
                  <a:gd name="connsiteY36" fmla="*/ 1792795 h 1810829"/>
                  <a:gd name="connsiteX37" fmla="*/ 2343150 w 2971800"/>
                  <a:gd name="connsiteY37" fmla="*/ 1621345 h 1810829"/>
                  <a:gd name="connsiteX38" fmla="*/ 2414588 w 2971800"/>
                  <a:gd name="connsiteY38" fmla="*/ 1307020 h 1810829"/>
                  <a:gd name="connsiteX39" fmla="*/ 2471738 w 2971800"/>
                  <a:gd name="connsiteY39" fmla="*/ 978408 h 1810829"/>
                  <a:gd name="connsiteX40" fmla="*/ 2500313 w 2971800"/>
                  <a:gd name="connsiteY40" fmla="*/ 692658 h 1810829"/>
                  <a:gd name="connsiteX41" fmla="*/ 2586038 w 2971800"/>
                  <a:gd name="connsiteY41" fmla="*/ 564070 h 1810829"/>
                  <a:gd name="connsiteX42" fmla="*/ 2757488 w 2971800"/>
                  <a:gd name="connsiteY42" fmla="*/ 506920 h 1810829"/>
                  <a:gd name="connsiteX43" fmla="*/ 2971800 w 2971800"/>
                  <a:gd name="connsiteY43" fmla="*/ 706945 h 1810829"/>
                  <a:gd name="connsiteX0" fmla="*/ 0 w 2857500"/>
                  <a:gd name="connsiteY0" fmla="*/ 1664208 h 1810829"/>
                  <a:gd name="connsiteX1" fmla="*/ 85725 w 2857500"/>
                  <a:gd name="connsiteY1" fmla="*/ 906970 h 1810829"/>
                  <a:gd name="connsiteX2" fmla="*/ 128588 w 2857500"/>
                  <a:gd name="connsiteY2" fmla="*/ 592645 h 1810829"/>
                  <a:gd name="connsiteX3" fmla="*/ 185738 w 2857500"/>
                  <a:gd name="connsiteY3" fmla="*/ 464058 h 1810829"/>
                  <a:gd name="connsiteX4" fmla="*/ 257175 w 2857500"/>
                  <a:gd name="connsiteY4" fmla="*/ 478345 h 1810829"/>
                  <a:gd name="connsiteX5" fmla="*/ 328613 w 2857500"/>
                  <a:gd name="connsiteY5" fmla="*/ 621220 h 1810829"/>
                  <a:gd name="connsiteX6" fmla="*/ 385763 w 2857500"/>
                  <a:gd name="connsiteY6" fmla="*/ 792670 h 1810829"/>
                  <a:gd name="connsiteX7" fmla="*/ 500063 w 2857500"/>
                  <a:gd name="connsiteY7" fmla="*/ 435483 h 1810829"/>
                  <a:gd name="connsiteX8" fmla="*/ 557213 w 2857500"/>
                  <a:gd name="connsiteY8" fmla="*/ 164020 h 1810829"/>
                  <a:gd name="connsiteX9" fmla="*/ 642938 w 2857500"/>
                  <a:gd name="connsiteY9" fmla="*/ 164020 h 1810829"/>
                  <a:gd name="connsiteX10" fmla="*/ 728663 w 2857500"/>
                  <a:gd name="connsiteY10" fmla="*/ 321183 h 1810829"/>
                  <a:gd name="connsiteX11" fmla="*/ 800100 w 2857500"/>
                  <a:gd name="connsiteY11" fmla="*/ 792670 h 1810829"/>
                  <a:gd name="connsiteX12" fmla="*/ 871538 w 2857500"/>
                  <a:gd name="connsiteY12" fmla="*/ 1378458 h 1810829"/>
                  <a:gd name="connsiteX13" fmla="*/ 942975 w 2857500"/>
                  <a:gd name="connsiteY13" fmla="*/ 1707070 h 1810829"/>
                  <a:gd name="connsiteX14" fmla="*/ 1100138 w 2857500"/>
                  <a:gd name="connsiteY14" fmla="*/ 1792795 h 1810829"/>
                  <a:gd name="connsiteX15" fmla="*/ 1171575 w 2857500"/>
                  <a:gd name="connsiteY15" fmla="*/ 1464183 h 1810829"/>
                  <a:gd name="connsiteX16" fmla="*/ 1243013 w 2857500"/>
                  <a:gd name="connsiteY16" fmla="*/ 778383 h 1810829"/>
                  <a:gd name="connsiteX17" fmla="*/ 1300163 w 2857500"/>
                  <a:gd name="connsiteY17" fmla="*/ 578358 h 1810829"/>
                  <a:gd name="connsiteX18" fmla="*/ 1400175 w 2857500"/>
                  <a:gd name="connsiteY18" fmla="*/ 535495 h 1810829"/>
                  <a:gd name="connsiteX19" fmla="*/ 1443038 w 2857500"/>
                  <a:gd name="connsiteY19" fmla="*/ 578358 h 1810829"/>
                  <a:gd name="connsiteX20" fmla="*/ 1500188 w 2857500"/>
                  <a:gd name="connsiteY20" fmla="*/ 764095 h 1810829"/>
                  <a:gd name="connsiteX21" fmla="*/ 1543050 w 2857500"/>
                  <a:gd name="connsiteY21" fmla="*/ 806958 h 1810829"/>
                  <a:gd name="connsiteX22" fmla="*/ 1585913 w 2857500"/>
                  <a:gd name="connsiteY22" fmla="*/ 806958 h 1810829"/>
                  <a:gd name="connsiteX23" fmla="*/ 1628775 w 2857500"/>
                  <a:gd name="connsiteY23" fmla="*/ 649795 h 1810829"/>
                  <a:gd name="connsiteX24" fmla="*/ 1671638 w 2857500"/>
                  <a:gd name="connsiteY24" fmla="*/ 421195 h 1810829"/>
                  <a:gd name="connsiteX25" fmla="*/ 1700213 w 2857500"/>
                  <a:gd name="connsiteY25" fmla="*/ 306895 h 1810829"/>
                  <a:gd name="connsiteX26" fmla="*/ 1757363 w 2857500"/>
                  <a:gd name="connsiteY26" fmla="*/ 235458 h 1810829"/>
                  <a:gd name="connsiteX27" fmla="*/ 1814513 w 2857500"/>
                  <a:gd name="connsiteY27" fmla="*/ 64008 h 1810829"/>
                  <a:gd name="connsiteX28" fmla="*/ 1828800 w 2857500"/>
                  <a:gd name="connsiteY28" fmla="*/ 6858 h 1810829"/>
                  <a:gd name="connsiteX29" fmla="*/ 1871663 w 2857500"/>
                  <a:gd name="connsiteY29" fmla="*/ 206883 h 1810829"/>
                  <a:gd name="connsiteX30" fmla="*/ 1914525 w 2857500"/>
                  <a:gd name="connsiteY30" fmla="*/ 521208 h 1810829"/>
                  <a:gd name="connsiteX31" fmla="*/ 1943100 w 2857500"/>
                  <a:gd name="connsiteY31" fmla="*/ 1021270 h 1810829"/>
                  <a:gd name="connsiteX32" fmla="*/ 1985963 w 2857500"/>
                  <a:gd name="connsiteY32" fmla="*/ 1407033 h 1810829"/>
                  <a:gd name="connsiteX33" fmla="*/ 2043113 w 2857500"/>
                  <a:gd name="connsiteY33" fmla="*/ 1678495 h 1810829"/>
                  <a:gd name="connsiteX34" fmla="*/ 2114550 w 2857500"/>
                  <a:gd name="connsiteY34" fmla="*/ 1792795 h 1810829"/>
                  <a:gd name="connsiteX35" fmla="*/ 2200275 w 2857500"/>
                  <a:gd name="connsiteY35" fmla="*/ 1792795 h 1810829"/>
                  <a:gd name="connsiteX36" fmla="*/ 2228850 w 2857500"/>
                  <a:gd name="connsiteY36" fmla="*/ 1621345 h 1810829"/>
                  <a:gd name="connsiteX37" fmla="*/ 2300288 w 2857500"/>
                  <a:gd name="connsiteY37" fmla="*/ 1307020 h 1810829"/>
                  <a:gd name="connsiteX38" fmla="*/ 2357438 w 2857500"/>
                  <a:gd name="connsiteY38" fmla="*/ 978408 h 1810829"/>
                  <a:gd name="connsiteX39" fmla="*/ 2386013 w 2857500"/>
                  <a:gd name="connsiteY39" fmla="*/ 692658 h 1810829"/>
                  <a:gd name="connsiteX40" fmla="*/ 2471738 w 2857500"/>
                  <a:gd name="connsiteY40" fmla="*/ 564070 h 1810829"/>
                  <a:gd name="connsiteX41" fmla="*/ 2643188 w 2857500"/>
                  <a:gd name="connsiteY41" fmla="*/ 506920 h 1810829"/>
                  <a:gd name="connsiteX42" fmla="*/ 2857500 w 2857500"/>
                  <a:gd name="connsiteY42" fmla="*/ 706945 h 1810829"/>
                  <a:gd name="connsiteX0" fmla="*/ 0 w 2771775"/>
                  <a:gd name="connsiteY0" fmla="*/ 906970 h 1810829"/>
                  <a:gd name="connsiteX1" fmla="*/ 42863 w 2771775"/>
                  <a:gd name="connsiteY1" fmla="*/ 592645 h 1810829"/>
                  <a:gd name="connsiteX2" fmla="*/ 100013 w 2771775"/>
                  <a:gd name="connsiteY2" fmla="*/ 464058 h 1810829"/>
                  <a:gd name="connsiteX3" fmla="*/ 171450 w 2771775"/>
                  <a:gd name="connsiteY3" fmla="*/ 478345 h 1810829"/>
                  <a:gd name="connsiteX4" fmla="*/ 242888 w 2771775"/>
                  <a:gd name="connsiteY4" fmla="*/ 621220 h 1810829"/>
                  <a:gd name="connsiteX5" fmla="*/ 300038 w 2771775"/>
                  <a:gd name="connsiteY5" fmla="*/ 792670 h 1810829"/>
                  <a:gd name="connsiteX6" fmla="*/ 414338 w 2771775"/>
                  <a:gd name="connsiteY6" fmla="*/ 435483 h 1810829"/>
                  <a:gd name="connsiteX7" fmla="*/ 471488 w 2771775"/>
                  <a:gd name="connsiteY7" fmla="*/ 164020 h 1810829"/>
                  <a:gd name="connsiteX8" fmla="*/ 557213 w 2771775"/>
                  <a:gd name="connsiteY8" fmla="*/ 164020 h 1810829"/>
                  <a:gd name="connsiteX9" fmla="*/ 642938 w 2771775"/>
                  <a:gd name="connsiteY9" fmla="*/ 321183 h 1810829"/>
                  <a:gd name="connsiteX10" fmla="*/ 714375 w 2771775"/>
                  <a:gd name="connsiteY10" fmla="*/ 792670 h 1810829"/>
                  <a:gd name="connsiteX11" fmla="*/ 785813 w 2771775"/>
                  <a:gd name="connsiteY11" fmla="*/ 1378458 h 1810829"/>
                  <a:gd name="connsiteX12" fmla="*/ 857250 w 2771775"/>
                  <a:gd name="connsiteY12" fmla="*/ 1707070 h 1810829"/>
                  <a:gd name="connsiteX13" fmla="*/ 1014413 w 2771775"/>
                  <a:gd name="connsiteY13" fmla="*/ 1792795 h 1810829"/>
                  <a:gd name="connsiteX14" fmla="*/ 1085850 w 2771775"/>
                  <a:gd name="connsiteY14" fmla="*/ 1464183 h 1810829"/>
                  <a:gd name="connsiteX15" fmla="*/ 1157288 w 2771775"/>
                  <a:gd name="connsiteY15" fmla="*/ 778383 h 1810829"/>
                  <a:gd name="connsiteX16" fmla="*/ 1214438 w 2771775"/>
                  <a:gd name="connsiteY16" fmla="*/ 578358 h 1810829"/>
                  <a:gd name="connsiteX17" fmla="*/ 1314450 w 2771775"/>
                  <a:gd name="connsiteY17" fmla="*/ 535495 h 1810829"/>
                  <a:gd name="connsiteX18" fmla="*/ 1357313 w 2771775"/>
                  <a:gd name="connsiteY18" fmla="*/ 578358 h 1810829"/>
                  <a:gd name="connsiteX19" fmla="*/ 1414463 w 2771775"/>
                  <a:gd name="connsiteY19" fmla="*/ 764095 h 1810829"/>
                  <a:gd name="connsiteX20" fmla="*/ 1457325 w 2771775"/>
                  <a:gd name="connsiteY20" fmla="*/ 806958 h 1810829"/>
                  <a:gd name="connsiteX21" fmla="*/ 1500188 w 2771775"/>
                  <a:gd name="connsiteY21" fmla="*/ 806958 h 1810829"/>
                  <a:gd name="connsiteX22" fmla="*/ 1543050 w 2771775"/>
                  <a:gd name="connsiteY22" fmla="*/ 649795 h 1810829"/>
                  <a:gd name="connsiteX23" fmla="*/ 1585913 w 2771775"/>
                  <a:gd name="connsiteY23" fmla="*/ 421195 h 1810829"/>
                  <a:gd name="connsiteX24" fmla="*/ 1614488 w 2771775"/>
                  <a:gd name="connsiteY24" fmla="*/ 306895 h 1810829"/>
                  <a:gd name="connsiteX25" fmla="*/ 1671638 w 2771775"/>
                  <a:gd name="connsiteY25" fmla="*/ 235458 h 1810829"/>
                  <a:gd name="connsiteX26" fmla="*/ 1728788 w 2771775"/>
                  <a:gd name="connsiteY26" fmla="*/ 64008 h 1810829"/>
                  <a:gd name="connsiteX27" fmla="*/ 1743075 w 2771775"/>
                  <a:gd name="connsiteY27" fmla="*/ 6858 h 1810829"/>
                  <a:gd name="connsiteX28" fmla="*/ 1785938 w 2771775"/>
                  <a:gd name="connsiteY28" fmla="*/ 206883 h 1810829"/>
                  <a:gd name="connsiteX29" fmla="*/ 1828800 w 2771775"/>
                  <a:gd name="connsiteY29" fmla="*/ 521208 h 1810829"/>
                  <a:gd name="connsiteX30" fmla="*/ 1857375 w 2771775"/>
                  <a:gd name="connsiteY30" fmla="*/ 1021270 h 1810829"/>
                  <a:gd name="connsiteX31" fmla="*/ 1900238 w 2771775"/>
                  <a:gd name="connsiteY31" fmla="*/ 1407033 h 1810829"/>
                  <a:gd name="connsiteX32" fmla="*/ 1957388 w 2771775"/>
                  <a:gd name="connsiteY32" fmla="*/ 1678495 h 1810829"/>
                  <a:gd name="connsiteX33" fmla="*/ 2028825 w 2771775"/>
                  <a:gd name="connsiteY33" fmla="*/ 1792795 h 1810829"/>
                  <a:gd name="connsiteX34" fmla="*/ 2114550 w 2771775"/>
                  <a:gd name="connsiteY34" fmla="*/ 1792795 h 1810829"/>
                  <a:gd name="connsiteX35" fmla="*/ 2143125 w 2771775"/>
                  <a:gd name="connsiteY35" fmla="*/ 1621345 h 1810829"/>
                  <a:gd name="connsiteX36" fmla="*/ 2214563 w 2771775"/>
                  <a:gd name="connsiteY36" fmla="*/ 1307020 h 1810829"/>
                  <a:gd name="connsiteX37" fmla="*/ 2271713 w 2771775"/>
                  <a:gd name="connsiteY37" fmla="*/ 978408 h 1810829"/>
                  <a:gd name="connsiteX38" fmla="*/ 2300288 w 2771775"/>
                  <a:gd name="connsiteY38" fmla="*/ 692658 h 1810829"/>
                  <a:gd name="connsiteX39" fmla="*/ 2386013 w 2771775"/>
                  <a:gd name="connsiteY39" fmla="*/ 564070 h 1810829"/>
                  <a:gd name="connsiteX40" fmla="*/ 2557463 w 2771775"/>
                  <a:gd name="connsiteY40" fmla="*/ 506920 h 1810829"/>
                  <a:gd name="connsiteX41" fmla="*/ 2771775 w 2771775"/>
                  <a:gd name="connsiteY41" fmla="*/ 706945 h 1810829"/>
                  <a:gd name="connsiteX0" fmla="*/ 0 w 2557463"/>
                  <a:gd name="connsiteY0" fmla="*/ 906970 h 1810829"/>
                  <a:gd name="connsiteX1" fmla="*/ 42863 w 2557463"/>
                  <a:gd name="connsiteY1" fmla="*/ 592645 h 1810829"/>
                  <a:gd name="connsiteX2" fmla="*/ 100013 w 2557463"/>
                  <a:gd name="connsiteY2" fmla="*/ 464058 h 1810829"/>
                  <a:gd name="connsiteX3" fmla="*/ 171450 w 2557463"/>
                  <a:gd name="connsiteY3" fmla="*/ 478345 h 1810829"/>
                  <a:gd name="connsiteX4" fmla="*/ 242888 w 2557463"/>
                  <a:gd name="connsiteY4" fmla="*/ 621220 h 1810829"/>
                  <a:gd name="connsiteX5" fmla="*/ 300038 w 2557463"/>
                  <a:gd name="connsiteY5" fmla="*/ 792670 h 1810829"/>
                  <a:gd name="connsiteX6" fmla="*/ 414338 w 2557463"/>
                  <a:gd name="connsiteY6" fmla="*/ 435483 h 1810829"/>
                  <a:gd name="connsiteX7" fmla="*/ 471488 w 2557463"/>
                  <a:gd name="connsiteY7" fmla="*/ 164020 h 1810829"/>
                  <a:gd name="connsiteX8" fmla="*/ 557213 w 2557463"/>
                  <a:gd name="connsiteY8" fmla="*/ 164020 h 1810829"/>
                  <a:gd name="connsiteX9" fmla="*/ 642938 w 2557463"/>
                  <a:gd name="connsiteY9" fmla="*/ 321183 h 1810829"/>
                  <a:gd name="connsiteX10" fmla="*/ 714375 w 2557463"/>
                  <a:gd name="connsiteY10" fmla="*/ 792670 h 1810829"/>
                  <a:gd name="connsiteX11" fmla="*/ 785813 w 2557463"/>
                  <a:gd name="connsiteY11" fmla="*/ 1378458 h 1810829"/>
                  <a:gd name="connsiteX12" fmla="*/ 857250 w 2557463"/>
                  <a:gd name="connsiteY12" fmla="*/ 1707070 h 1810829"/>
                  <a:gd name="connsiteX13" fmla="*/ 1014413 w 2557463"/>
                  <a:gd name="connsiteY13" fmla="*/ 1792795 h 1810829"/>
                  <a:gd name="connsiteX14" fmla="*/ 1085850 w 2557463"/>
                  <a:gd name="connsiteY14" fmla="*/ 1464183 h 1810829"/>
                  <a:gd name="connsiteX15" fmla="*/ 1157288 w 2557463"/>
                  <a:gd name="connsiteY15" fmla="*/ 778383 h 1810829"/>
                  <a:gd name="connsiteX16" fmla="*/ 1214438 w 2557463"/>
                  <a:gd name="connsiteY16" fmla="*/ 578358 h 1810829"/>
                  <a:gd name="connsiteX17" fmla="*/ 1314450 w 2557463"/>
                  <a:gd name="connsiteY17" fmla="*/ 535495 h 1810829"/>
                  <a:gd name="connsiteX18" fmla="*/ 1357313 w 2557463"/>
                  <a:gd name="connsiteY18" fmla="*/ 578358 h 1810829"/>
                  <a:gd name="connsiteX19" fmla="*/ 1414463 w 2557463"/>
                  <a:gd name="connsiteY19" fmla="*/ 764095 h 1810829"/>
                  <a:gd name="connsiteX20" fmla="*/ 1457325 w 2557463"/>
                  <a:gd name="connsiteY20" fmla="*/ 806958 h 1810829"/>
                  <a:gd name="connsiteX21" fmla="*/ 1500188 w 2557463"/>
                  <a:gd name="connsiteY21" fmla="*/ 806958 h 1810829"/>
                  <a:gd name="connsiteX22" fmla="*/ 1543050 w 2557463"/>
                  <a:gd name="connsiteY22" fmla="*/ 649795 h 1810829"/>
                  <a:gd name="connsiteX23" fmla="*/ 1585913 w 2557463"/>
                  <a:gd name="connsiteY23" fmla="*/ 421195 h 1810829"/>
                  <a:gd name="connsiteX24" fmla="*/ 1614488 w 2557463"/>
                  <a:gd name="connsiteY24" fmla="*/ 306895 h 1810829"/>
                  <a:gd name="connsiteX25" fmla="*/ 1671638 w 2557463"/>
                  <a:gd name="connsiteY25" fmla="*/ 235458 h 1810829"/>
                  <a:gd name="connsiteX26" fmla="*/ 1728788 w 2557463"/>
                  <a:gd name="connsiteY26" fmla="*/ 64008 h 1810829"/>
                  <a:gd name="connsiteX27" fmla="*/ 1743075 w 2557463"/>
                  <a:gd name="connsiteY27" fmla="*/ 6858 h 1810829"/>
                  <a:gd name="connsiteX28" fmla="*/ 1785938 w 2557463"/>
                  <a:gd name="connsiteY28" fmla="*/ 206883 h 1810829"/>
                  <a:gd name="connsiteX29" fmla="*/ 1828800 w 2557463"/>
                  <a:gd name="connsiteY29" fmla="*/ 521208 h 1810829"/>
                  <a:gd name="connsiteX30" fmla="*/ 1857375 w 2557463"/>
                  <a:gd name="connsiteY30" fmla="*/ 1021270 h 1810829"/>
                  <a:gd name="connsiteX31" fmla="*/ 1900238 w 2557463"/>
                  <a:gd name="connsiteY31" fmla="*/ 1407033 h 1810829"/>
                  <a:gd name="connsiteX32" fmla="*/ 1957388 w 2557463"/>
                  <a:gd name="connsiteY32" fmla="*/ 1678495 h 1810829"/>
                  <a:gd name="connsiteX33" fmla="*/ 2028825 w 2557463"/>
                  <a:gd name="connsiteY33" fmla="*/ 1792795 h 1810829"/>
                  <a:gd name="connsiteX34" fmla="*/ 2114550 w 2557463"/>
                  <a:gd name="connsiteY34" fmla="*/ 1792795 h 1810829"/>
                  <a:gd name="connsiteX35" fmla="*/ 2143125 w 2557463"/>
                  <a:gd name="connsiteY35" fmla="*/ 1621345 h 1810829"/>
                  <a:gd name="connsiteX36" fmla="*/ 2214563 w 2557463"/>
                  <a:gd name="connsiteY36" fmla="*/ 1307020 h 1810829"/>
                  <a:gd name="connsiteX37" fmla="*/ 2271713 w 2557463"/>
                  <a:gd name="connsiteY37" fmla="*/ 978408 h 1810829"/>
                  <a:gd name="connsiteX38" fmla="*/ 2300288 w 2557463"/>
                  <a:gd name="connsiteY38" fmla="*/ 692658 h 1810829"/>
                  <a:gd name="connsiteX39" fmla="*/ 2386013 w 2557463"/>
                  <a:gd name="connsiteY39" fmla="*/ 564070 h 1810829"/>
                  <a:gd name="connsiteX40" fmla="*/ 2557463 w 2557463"/>
                  <a:gd name="connsiteY40" fmla="*/ 506920 h 1810829"/>
                  <a:gd name="connsiteX0" fmla="*/ 0 w 2386013"/>
                  <a:gd name="connsiteY0" fmla="*/ 906970 h 1810829"/>
                  <a:gd name="connsiteX1" fmla="*/ 42863 w 2386013"/>
                  <a:gd name="connsiteY1" fmla="*/ 592645 h 1810829"/>
                  <a:gd name="connsiteX2" fmla="*/ 100013 w 2386013"/>
                  <a:gd name="connsiteY2" fmla="*/ 464058 h 1810829"/>
                  <a:gd name="connsiteX3" fmla="*/ 171450 w 2386013"/>
                  <a:gd name="connsiteY3" fmla="*/ 478345 h 1810829"/>
                  <a:gd name="connsiteX4" fmla="*/ 242888 w 2386013"/>
                  <a:gd name="connsiteY4" fmla="*/ 621220 h 1810829"/>
                  <a:gd name="connsiteX5" fmla="*/ 300038 w 2386013"/>
                  <a:gd name="connsiteY5" fmla="*/ 792670 h 1810829"/>
                  <a:gd name="connsiteX6" fmla="*/ 414338 w 2386013"/>
                  <a:gd name="connsiteY6" fmla="*/ 435483 h 1810829"/>
                  <a:gd name="connsiteX7" fmla="*/ 471488 w 2386013"/>
                  <a:gd name="connsiteY7" fmla="*/ 164020 h 1810829"/>
                  <a:gd name="connsiteX8" fmla="*/ 557213 w 2386013"/>
                  <a:gd name="connsiteY8" fmla="*/ 164020 h 1810829"/>
                  <a:gd name="connsiteX9" fmla="*/ 642938 w 2386013"/>
                  <a:gd name="connsiteY9" fmla="*/ 321183 h 1810829"/>
                  <a:gd name="connsiteX10" fmla="*/ 714375 w 2386013"/>
                  <a:gd name="connsiteY10" fmla="*/ 792670 h 1810829"/>
                  <a:gd name="connsiteX11" fmla="*/ 785813 w 2386013"/>
                  <a:gd name="connsiteY11" fmla="*/ 1378458 h 1810829"/>
                  <a:gd name="connsiteX12" fmla="*/ 857250 w 2386013"/>
                  <a:gd name="connsiteY12" fmla="*/ 1707070 h 1810829"/>
                  <a:gd name="connsiteX13" fmla="*/ 1014413 w 2386013"/>
                  <a:gd name="connsiteY13" fmla="*/ 1792795 h 1810829"/>
                  <a:gd name="connsiteX14" fmla="*/ 1085850 w 2386013"/>
                  <a:gd name="connsiteY14" fmla="*/ 1464183 h 1810829"/>
                  <a:gd name="connsiteX15" fmla="*/ 1157288 w 2386013"/>
                  <a:gd name="connsiteY15" fmla="*/ 778383 h 1810829"/>
                  <a:gd name="connsiteX16" fmla="*/ 1214438 w 2386013"/>
                  <a:gd name="connsiteY16" fmla="*/ 578358 h 1810829"/>
                  <a:gd name="connsiteX17" fmla="*/ 1314450 w 2386013"/>
                  <a:gd name="connsiteY17" fmla="*/ 535495 h 1810829"/>
                  <a:gd name="connsiteX18" fmla="*/ 1357313 w 2386013"/>
                  <a:gd name="connsiteY18" fmla="*/ 578358 h 1810829"/>
                  <a:gd name="connsiteX19" fmla="*/ 1414463 w 2386013"/>
                  <a:gd name="connsiteY19" fmla="*/ 764095 h 1810829"/>
                  <a:gd name="connsiteX20" fmla="*/ 1457325 w 2386013"/>
                  <a:gd name="connsiteY20" fmla="*/ 806958 h 1810829"/>
                  <a:gd name="connsiteX21" fmla="*/ 1500188 w 2386013"/>
                  <a:gd name="connsiteY21" fmla="*/ 806958 h 1810829"/>
                  <a:gd name="connsiteX22" fmla="*/ 1543050 w 2386013"/>
                  <a:gd name="connsiteY22" fmla="*/ 649795 h 1810829"/>
                  <a:gd name="connsiteX23" fmla="*/ 1585913 w 2386013"/>
                  <a:gd name="connsiteY23" fmla="*/ 421195 h 1810829"/>
                  <a:gd name="connsiteX24" fmla="*/ 1614488 w 2386013"/>
                  <a:gd name="connsiteY24" fmla="*/ 306895 h 1810829"/>
                  <a:gd name="connsiteX25" fmla="*/ 1671638 w 2386013"/>
                  <a:gd name="connsiteY25" fmla="*/ 235458 h 1810829"/>
                  <a:gd name="connsiteX26" fmla="*/ 1728788 w 2386013"/>
                  <a:gd name="connsiteY26" fmla="*/ 64008 h 1810829"/>
                  <a:gd name="connsiteX27" fmla="*/ 1743075 w 2386013"/>
                  <a:gd name="connsiteY27" fmla="*/ 6858 h 1810829"/>
                  <a:gd name="connsiteX28" fmla="*/ 1785938 w 2386013"/>
                  <a:gd name="connsiteY28" fmla="*/ 206883 h 1810829"/>
                  <a:gd name="connsiteX29" fmla="*/ 1828800 w 2386013"/>
                  <a:gd name="connsiteY29" fmla="*/ 521208 h 1810829"/>
                  <a:gd name="connsiteX30" fmla="*/ 1857375 w 2386013"/>
                  <a:gd name="connsiteY30" fmla="*/ 1021270 h 1810829"/>
                  <a:gd name="connsiteX31" fmla="*/ 1900238 w 2386013"/>
                  <a:gd name="connsiteY31" fmla="*/ 1407033 h 1810829"/>
                  <a:gd name="connsiteX32" fmla="*/ 1957388 w 2386013"/>
                  <a:gd name="connsiteY32" fmla="*/ 1678495 h 1810829"/>
                  <a:gd name="connsiteX33" fmla="*/ 2028825 w 2386013"/>
                  <a:gd name="connsiteY33" fmla="*/ 1792795 h 1810829"/>
                  <a:gd name="connsiteX34" fmla="*/ 2114550 w 2386013"/>
                  <a:gd name="connsiteY34" fmla="*/ 1792795 h 1810829"/>
                  <a:gd name="connsiteX35" fmla="*/ 2143125 w 2386013"/>
                  <a:gd name="connsiteY35" fmla="*/ 1621345 h 1810829"/>
                  <a:gd name="connsiteX36" fmla="*/ 2214563 w 2386013"/>
                  <a:gd name="connsiteY36" fmla="*/ 1307020 h 1810829"/>
                  <a:gd name="connsiteX37" fmla="*/ 2271713 w 2386013"/>
                  <a:gd name="connsiteY37" fmla="*/ 978408 h 1810829"/>
                  <a:gd name="connsiteX38" fmla="*/ 2300288 w 2386013"/>
                  <a:gd name="connsiteY38" fmla="*/ 692658 h 1810829"/>
                  <a:gd name="connsiteX39" fmla="*/ 2386013 w 2386013"/>
                  <a:gd name="connsiteY39" fmla="*/ 564070 h 1810829"/>
                  <a:gd name="connsiteX0" fmla="*/ 0 w 2300288"/>
                  <a:gd name="connsiteY0" fmla="*/ 906970 h 1810829"/>
                  <a:gd name="connsiteX1" fmla="*/ 42863 w 2300288"/>
                  <a:gd name="connsiteY1" fmla="*/ 592645 h 1810829"/>
                  <a:gd name="connsiteX2" fmla="*/ 100013 w 2300288"/>
                  <a:gd name="connsiteY2" fmla="*/ 464058 h 1810829"/>
                  <a:gd name="connsiteX3" fmla="*/ 171450 w 2300288"/>
                  <a:gd name="connsiteY3" fmla="*/ 478345 h 1810829"/>
                  <a:gd name="connsiteX4" fmla="*/ 242888 w 2300288"/>
                  <a:gd name="connsiteY4" fmla="*/ 621220 h 1810829"/>
                  <a:gd name="connsiteX5" fmla="*/ 300038 w 2300288"/>
                  <a:gd name="connsiteY5" fmla="*/ 792670 h 1810829"/>
                  <a:gd name="connsiteX6" fmla="*/ 414338 w 2300288"/>
                  <a:gd name="connsiteY6" fmla="*/ 435483 h 1810829"/>
                  <a:gd name="connsiteX7" fmla="*/ 471488 w 2300288"/>
                  <a:gd name="connsiteY7" fmla="*/ 164020 h 1810829"/>
                  <a:gd name="connsiteX8" fmla="*/ 557213 w 2300288"/>
                  <a:gd name="connsiteY8" fmla="*/ 164020 h 1810829"/>
                  <a:gd name="connsiteX9" fmla="*/ 642938 w 2300288"/>
                  <a:gd name="connsiteY9" fmla="*/ 321183 h 1810829"/>
                  <a:gd name="connsiteX10" fmla="*/ 714375 w 2300288"/>
                  <a:gd name="connsiteY10" fmla="*/ 792670 h 1810829"/>
                  <a:gd name="connsiteX11" fmla="*/ 785813 w 2300288"/>
                  <a:gd name="connsiteY11" fmla="*/ 1378458 h 1810829"/>
                  <a:gd name="connsiteX12" fmla="*/ 857250 w 2300288"/>
                  <a:gd name="connsiteY12" fmla="*/ 1707070 h 1810829"/>
                  <a:gd name="connsiteX13" fmla="*/ 1014413 w 2300288"/>
                  <a:gd name="connsiteY13" fmla="*/ 1792795 h 1810829"/>
                  <a:gd name="connsiteX14" fmla="*/ 1085850 w 2300288"/>
                  <a:gd name="connsiteY14" fmla="*/ 1464183 h 1810829"/>
                  <a:gd name="connsiteX15" fmla="*/ 1157288 w 2300288"/>
                  <a:gd name="connsiteY15" fmla="*/ 778383 h 1810829"/>
                  <a:gd name="connsiteX16" fmla="*/ 1214438 w 2300288"/>
                  <a:gd name="connsiteY16" fmla="*/ 578358 h 1810829"/>
                  <a:gd name="connsiteX17" fmla="*/ 1314450 w 2300288"/>
                  <a:gd name="connsiteY17" fmla="*/ 535495 h 1810829"/>
                  <a:gd name="connsiteX18" fmla="*/ 1357313 w 2300288"/>
                  <a:gd name="connsiteY18" fmla="*/ 578358 h 1810829"/>
                  <a:gd name="connsiteX19" fmla="*/ 1414463 w 2300288"/>
                  <a:gd name="connsiteY19" fmla="*/ 764095 h 1810829"/>
                  <a:gd name="connsiteX20" fmla="*/ 1457325 w 2300288"/>
                  <a:gd name="connsiteY20" fmla="*/ 806958 h 1810829"/>
                  <a:gd name="connsiteX21" fmla="*/ 1500188 w 2300288"/>
                  <a:gd name="connsiteY21" fmla="*/ 806958 h 1810829"/>
                  <a:gd name="connsiteX22" fmla="*/ 1543050 w 2300288"/>
                  <a:gd name="connsiteY22" fmla="*/ 649795 h 1810829"/>
                  <a:gd name="connsiteX23" fmla="*/ 1585913 w 2300288"/>
                  <a:gd name="connsiteY23" fmla="*/ 421195 h 1810829"/>
                  <a:gd name="connsiteX24" fmla="*/ 1614488 w 2300288"/>
                  <a:gd name="connsiteY24" fmla="*/ 306895 h 1810829"/>
                  <a:gd name="connsiteX25" fmla="*/ 1671638 w 2300288"/>
                  <a:gd name="connsiteY25" fmla="*/ 235458 h 1810829"/>
                  <a:gd name="connsiteX26" fmla="*/ 1728788 w 2300288"/>
                  <a:gd name="connsiteY26" fmla="*/ 64008 h 1810829"/>
                  <a:gd name="connsiteX27" fmla="*/ 1743075 w 2300288"/>
                  <a:gd name="connsiteY27" fmla="*/ 6858 h 1810829"/>
                  <a:gd name="connsiteX28" fmla="*/ 1785938 w 2300288"/>
                  <a:gd name="connsiteY28" fmla="*/ 206883 h 1810829"/>
                  <a:gd name="connsiteX29" fmla="*/ 1828800 w 2300288"/>
                  <a:gd name="connsiteY29" fmla="*/ 521208 h 1810829"/>
                  <a:gd name="connsiteX30" fmla="*/ 1857375 w 2300288"/>
                  <a:gd name="connsiteY30" fmla="*/ 1021270 h 1810829"/>
                  <a:gd name="connsiteX31" fmla="*/ 1900238 w 2300288"/>
                  <a:gd name="connsiteY31" fmla="*/ 1407033 h 1810829"/>
                  <a:gd name="connsiteX32" fmla="*/ 1957388 w 2300288"/>
                  <a:gd name="connsiteY32" fmla="*/ 1678495 h 1810829"/>
                  <a:gd name="connsiteX33" fmla="*/ 2028825 w 2300288"/>
                  <a:gd name="connsiteY33" fmla="*/ 1792795 h 1810829"/>
                  <a:gd name="connsiteX34" fmla="*/ 2114550 w 2300288"/>
                  <a:gd name="connsiteY34" fmla="*/ 1792795 h 1810829"/>
                  <a:gd name="connsiteX35" fmla="*/ 2143125 w 2300288"/>
                  <a:gd name="connsiteY35" fmla="*/ 1621345 h 1810829"/>
                  <a:gd name="connsiteX36" fmla="*/ 2214563 w 2300288"/>
                  <a:gd name="connsiteY36" fmla="*/ 1307020 h 1810829"/>
                  <a:gd name="connsiteX37" fmla="*/ 2271713 w 2300288"/>
                  <a:gd name="connsiteY37" fmla="*/ 978408 h 1810829"/>
                  <a:gd name="connsiteX38" fmla="*/ 2300288 w 2300288"/>
                  <a:gd name="connsiteY38" fmla="*/ 692658 h 1810829"/>
                  <a:gd name="connsiteX0" fmla="*/ 0 w 2271713"/>
                  <a:gd name="connsiteY0" fmla="*/ 906970 h 1810829"/>
                  <a:gd name="connsiteX1" fmla="*/ 42863 w 2271713"/>
                  <a:gd name="connsiteY1" fmla="*/ 592645 h 1810829"/>
                  <a:gd name="connsiteX2" fmla="*/ 100013 w 2271713"/>
                  <a:gd name="connsiteY2" fmla="*/ 464058 h 1810829"/>
                  <a:gd name="connsiteX3" fmla="*/ 171450 w 2271713"/>
                  <a:gd name="connsiteY3" fmla="*/ 478345 h 1810829"/>
                  <a:gd name="connsiteX4" fmla="*/ 242888 w 2271713"/>
                  <a:gd name="connsiteY4" fmla="*/ 621220 h 1810829"/>
                  <a:gd name="connsiteX5" fmla="*/ 300038 w 2271713"/>
                  <a:gd name="connsiteY5" fmla="*/ 792670 h 1810829"/>
                  <a:gd name="connsiteX6" fmla="*/ 414338 w 2271713"/>
                  <a:gd name="connsiteY6" fmla="*/ 435483 h 1810829"/>
                  <a:gd name="connsiteX7" fmla="*/ 471488 w 2271713"/>
                  <a:gd name="connsiteY7" fmla="*/ 164020 h 1810829"/>
                  <a:gd name="connsiteX8" fmla="*/ 557213 w 2271713"/>
                  <a:gd name="connsiteY8" fmla="*/ 164020 h 1810829"/>
                  <a:gd name="connsiteX9" fmla="*/ 642938 w 2271713"/>
                  <a:gd name="connsiteY9" fmla="*/ 321183 h 1810829"/>
                  <a:gd name="connsiteX10" fmla="*/ 714375 w 2271713"/>
                  <a:gd name="connsiteY10" fmla="*/ 792670 h 1810829"/>
                  <a:gd name="connsiteX11" fmla="*/ 785813 w 2271713"/>
                  <a:gd name="connsiteY11" fmla="*/ 1378458 h 1810829"/>
                  <a:gd name="connsiteX12" fmla="*/ 857250 w 2271713"/>
                  <a:gd name="connsiteY12" fmla="*/ 1707070 h 1810829"/>
                  <a:gd name="connsiteX13" fmla="*/ 1014413 w 2271713"/>
                  <a:gd name="connsiteY13" fmla="*/ 1792795 h 1810829"/>
                  <a:gd name="connsiteX14" fmla="*/ 1085850 w 2271713"/>
                  <a:gd name="connsiteY14" fmla="*/ 1464183 h 1810829"/>
                  <a:gd name="connsiteX15" fmla="*/ 1157288 w 2271713"/>
                  <a:gd name="connsiteY15" fmla="*/ 778383 h 1810829"/>
                  <a:gd name="connsiteX16" fmla="*/ 1214438 w 2271713"/>
                  <a:gd name="connsiteY16" fmla="*/ 578358 h 1810829"/>
                  <a:gd name="connsiteX17" fmla="*/ 1314450 w 2271713"/>
                  <a:gd name="connsiteY17" fmla="*/ 535495 h 1810829"/>
                  <a:gd name="connsiteX18" fmla="*/ 1357313 w 2271713"/>
                  <a:gd name="connsiteY18" fmla="*/ 578358 h 1810829"/>
                  <a:gd name="connsiteX19" fmla="*/ 1414463 w 2271713"/>
                  <a:gd name="connsiteY19" fmla="*/ 764095 h 1810829"/>
                  <a:gd name="connsiteX20" fmla="*/ 1457325 w 2271713"/>
                  <a:gd name="connsiteY20" fmla="*/ 806958 h 1810829"/>
                  <a:gd name="connsiteX21" fmla="*/ 1500188 w 2271713"/>
                  <a:gd name="connsiteY21" fmla="*/ 806958 h 1810829"/>
                  <a:gd name="connsiteX22" fmla="*/ 1543050 w 2271713"/>
                  <a:gd name="connsiteY22" fmla="*/ 649795 h 1810829"/>
                  <a:gd name="connsiteX23" fmla="*/ 1585913 w 2271713"/>
                  <a:gd name="connsiteY23" fmla="*/ 421195 h 1810829"/>
                  <a:gd name="connsiteX24" fmla="*/ 1614488 w 2271713"/>
                  <a:gd name="connsiteY24" fmla="*/ 306895 h 1810829"/>
                  <a:gd name="connsiteX25" fmla="*/ 1671638 w 2271713"/>
                  <a:gd name="connsiteY25" fmla="*/ 235458 h 1810829"/>
                  <a:gd name="connsiteX26" fmla="*/ 1728788 w 2271713"/>
                  <a:gd name="connsiteY26" fmla="*/ 64008 h 1810829"/>
                  <a:gd name="connsiteX27" fmla="*/ 1743075 w 2271713"/>
                  <a:gd name="connsiteY27" fmla="*/ 6858 h 1810829"/>
                  <a:gd name="connsiteX28" fmla="*/ 1785938 w 2271713"/>
                  <a:gd name="connsiteY28" fmla="*/ 206883 h 1810829"/>
                  <a:gd name="connsiteX29" fmla="*/ 1828800 w 2271713"/>
                  <a:gd name="connsiteY29" fmla="*/ 521208 h 1810829"/>
                  <a:gd name="connsiteX30" fmla="*/ 1857375 w 2271713"/>
                  <a:gd name="connsiteY30" fmla="*/ 1021270 h 1810829"/>
                  <a:gd name="connsiteX31" fmla="*/ 1900238 w 2271713"/>
                  <a:gd name="connsiteY31" fmla="*/ 1407033 h 1810829"/>
                  <a:gd name="connsiteX32" fmla="*/ 1957388 w 2271713"/>
                  <a:gd name="connsiteY32" fmla="*/ 1678495 h 1810829"/>
                  <a:gd name="connsiteX33" fmla="*/ 2028825 w 2271713"/>
                  <a:gd name="connsiteY33" fmla="*/ 1792795 h 1810829"/>
                  <a:gd name="connsiteX34" fmla="*/ 2114550 w 2271713"/>
                  <a:gd name="connsiteY34" fmla="*/ 1792795 h 1810829"/>
                  <a:gd name="connsiteX35" fmla="*/ 2143125 w 2271713"/>
                  <a:gd name="connsiteY35" fmla="*/ 1621345 h 1810829"/>
                  <a:gd name="connsiteX36" fmla="*/ 2214563 w 2271713"/>
                  <a:gd name="connsiteY36" fmla="*/ 1307020 h 1810829"/>
                  <a:gd name="connsiteX37" fmla="*/ 2271713 w 2271713"/>
                  <a:gd name="connsiteY37" fmla="*/ 978408 h 1810829"/>
                  <a:gd name="connsiteX0" fmla="*/ 0 w 2214563"/>
                  <a:gd name="connsiteY0" fmla="*/ 906970 h 1810829"/>
                  <a:gd name="connsiteX1" fmla="*/ 42863 w 2214563"/>
                  <a:gd name="connsiteY1" fmla="*/ 592645 h 1810829"/>
                  <a:gd name="connsiteX2" fmla="*/ 100013 w 2214563"/>
                  <a:gd name="connsiteY2" fmla="*/ 464058 h 1810829"/>
                  <a:gd name="connsiteX3" fmla="*/ 171450 w 2214563"/>
                  <a:gd name="connsiteY3" fmla="*/ 478345 h 1810829"/>
                  <a:gd name="connsiteX4" fmla="*/ 242888 w 2214563"/>
                  <a:gd name="connsiteY4" fmla="*/ 621220 h 1810829"/>
                  <a:gd name="connsiteX5" fmla="*/ 300038 w 2214563"/>
                  <a:gd name="connsiteY5" fmla="*/ 792670 h 1810829"/>
                  <a:gd name="connsiteX6" fmla="*/ 414338 w 2214563"/>
                  <a:gd name="connsiteY6" fmla="*/ 435483 h 1810829"/>
                  <a:gd name="connsiteX7" fmla="*/ 471488 w 2214563"/>
                  <a:gd name="connsiteY7" fmla="*/ 164020 h 1810829"/>
                  <a:gd name="connsiteX8" fmla="*/ 557213 w 2214563"/>
                  <a:gd name="connsiteY8" fmla="*/ 164020 h 1810829"/>
                  <a:gd name="connsiteX9" fmla="*/ 642938 w 2214563"/>
                  <a:gd name="connsiteY9" fmla="*/ 321183 h 1810829"/>
                  <a:gd name="connsiteX10" fmla="*/ 714375 w 2214563"/>
                  <a:gd name="connsiteY10" fmla="*/ 792670 h 1810829"/>
                  <a:gd name="connsiteX11" fmla="*/ 785813 w 2214563"/>
                  <a:gd name="connsiteY11" fmla="*/ 1378458 h 1810829"/>
                  <a:gd name="connsiteX12" fmla="*/ 857250 w 2214563"/>
                  <a:gd name="connsiteY12" fmla="*/ 1707070 h 1810829"/>
                  <a:gd name="connsiteX13" fmla="*/ 1014413 w 2214563"/>
                  <a:gd name="connsiteY13" fmla="*/ 1792795 h 1810829"/>
                  <a:gd name="connsiteX14" fmla="*/ 1085850 w 2214563"/>
                  <a:gd name="connsiteY14" fmla="*/ 1464183 h 1810829"/>
                  <a:gd name="connsiteX15" fmla="*/ 1157288 w 2214563"/>
                  <a:gd name="connsiteY15" fmla="*/ 778383 h 1810829"/>
                  <a:gd name="connsiteX16" fmla="*/ 1214438 w 2214563"/>
                  <a:gd name="connsiteY16" fmla="*/ 578358 h 1810829"/>
                  <a:gd name="connsiteX17" fmla="*/ 1314450 w 2214563"/>
                  <a:gd name="connsiteY17" fmla="*/ 535495 h 1810829"/>
                  <a:gd name="connsiteX18" fmla="*/ 1357313 w 2214563"/>
                  <a:gd name="connsiteY18" fmla="*/ 578358 h 1810829"/>
                  <a:gd name="connsiteX19" fmla="*/ 1414463 w 2214563"/>
                  <a:gd name="connsiteY19" fmla="*/ 764095 h 1810829"/>
                  <a:gd name="connsiteX20" fmla="*/ 1457325 w 2214563"/>
                  <a:gd name="connsiteY20" fmla="*/ 806958 h 1810829"/>
                  <a:gd name="connsiteX21" fmla="*/ 1500188 w 2214563"/>
                  <a:gd name="connsiteY21" fmla="*/ 806958 h 1810829"/>
                  <a:gd name="connsiteX22" fmla="*/ 1543050 w 2214563"/>
                  <a:gd name="connsiteY22" fmla="*/ 649795 h 1810829"/>
                  <a:gd name="connsiteX23" fmla="*/ 1585913 w 2214563"/>
                  <a:gd name="connsiteY23" fmla="*/ 421195 h 1810829"/>
                  <a:gd name="connsiteX24" fmla="*/ 1614488 w 2214563"/>
                  <a:gd name="connsiteY24" fmla="*/ 306895 h 1810829"/>
                  <a:gd name="connsiteX25" fmla="*/ 1671638 w 2214563"/>
                  <a:gd name="connsiteY25" fmla="*/ 235458 h 1810829"/>
                  <a:gd name="connsiteX26" fmla="*/ 1728788 w 2214563"/>
                  <a:gd name="connsiteY26" fmla="*/ 64008 h 1810829"/>
                  <a:gd name="connsiteX27" fmla="*/ 1743075 w 2214563"/>
                  <a:gd name="connsiteY27" fmla="*/ 6858 h 1810829"/>
                  <a:gd name="connsiteX28" fmla="*/ 1785938 w 2214563"/>
                  <a:gd name="connsiteY28" fmla="*/ 206883 h 1810829"/>
                  <a:gd name="connsiteX29" fmla="*/ 1828800 w 2214563"/>
                  <a:gd name="connsiteY29" fmla="*/ 521208 h 1810829"/>
                  <a:gd name="connsiteX30" fmla="*/ 1857375 w 2214563"/>
                  <a:gd name="connsiteY30" fmla="*/ 1021270 h 1810829"/>
                  <a:gd name="connsiteX31" fmla="*/ 1900238 w 2214563"/>
                  <a:gd name="connsiteY31" fmla="*/ 1407033 h 1810829"/>
                  <a:gd name="connsiteX32" fmla="*/ 1957388 w 2214563"/>
                  <a:gd name="connsiteY32" fmla="*/ 1678495 h 1810829"/>
                  <a:gd name="connsiteX33" fmla="*/ 2028825 w 2214563"/>
                  <a:gd name="connsiteY33" fmla="*/ 1792795 h 1810829"/>
                  <a:gd name="connsiteX34" fmla="*/ 2114550 w 2214563"/>
                  <a:gd name="connsiteY34" fmla="*/ 1792795 h 1810829"/>
                  <a:gd name="connsiteX35" fmla="*/ 2143125 w 2214563"/>
                  <a:gd name="connsiteY35" fmla="*/ 1621345 h 1810829"/>
                  <a:gd name="connsiteX36" fmla="*/ 2214563 w 2214563"/>
                  <a:gd name="connsiteY36" fmla="*/ 1307020 h 1810829"/>
                  <a:gd name="connsiteX0" fmla="*/ 0 w 2143125"/>
                  <a:gd name="connsiteY0" fmla="*/ 906970 h 1810829"/>
                  <a:gd name="connsiteX1" fmla="*/ 42863 w 2143125"/>
                  <a:gd name="connsiteY1" fmla="*/ 592645 h 1810829"/>
                  <a:gd name="connsiteX2" fmla="*/ 100013 w 2143125"/>
                  <a:gd name="connsiteY2" fmla="*/ 464058 h 1810829"/>
                  <a:gd name="connsiteX3" fmla="*/ 171450 w 2143125"/>
                  <a:gd name="connsiteY3" fmla="*/ 478345 h 1810829"/>
                  <a:gd name="connsiteX4" fmla="*/ 242888 w 2143125"/>
                  <a:gd name="connsiteY4" fmla="*/ 621220 h 1810829"/>
                  <a:gd name="connsiteX5" fmla="*/ 300038 w 2143125"/>
                  <a:gd name="connsiteY5" fmla="*/ 792670 h 1810829"/>
                  <a:gd name="connsiteX6" fmla="*/ 414338 w 2143125"/>
                  <a:gd name="connsiteY6" fmla="*/ 435483 h 1810829"/>
                  <a:gd name="connsiteX7" fmla="*/ 471488 w 2143125"/>
                  <a:gd name="connsiteY7" fmla="*/ 164020 h 1810829"/>
                  <a:gd name="connsiteX8" fmla="*/ 557213 w 2143125"/>
                  <a:gd name="connsiteY8" fmla="*/ 164020 h 1810829"/>
                  <a:gd name="connsiteX9" fmla="*/ 642938 w 2143125"/>
                  <a:gd name="connsiteY9" fmla="*/ 321183 h 1810829"/>
                  <a:gd name="connsiteX10" fmla="*/ 714375 w 2143125"/>
                  <a:gd name="connsiteY10" fmla="*/ 792670 h 1810829"/>
                  <a:gd name="connsiteX11" fmla="*/ 785813 w 2143125"/>
                  <a:gd name="connsiteY11" fmla="*/ 1378458 h 1810829"/>
                  <a:gd name="connsiteX12" fmla="*/ 857250 w 2143125"/>
                  <a:gd name="connsiteY12" fmla="*/ 1707070 h 1810829"/>
                  <a:gd name="connsiteX13" fmla="*/ 1014413 w 2143125"/>
                  <a:gd name="connsiteY13" fmla="*/ 1792795 h 1810829"/>
                  <a:gd name="connsiteX14" fmla="*/ 1085850 w 2143125"/>
                  <a:gd name="connsiteY14" fmla="*/ 1464183 h 1810829"/>
                  <a:gd name="connsiteX15" fmla="*/ 1157288 w 2143125"/>
                  <a:gd name="connsiteY15" fmla="*/ 778383 h 1810829"/>
                  <a:gd name="connsiteX16" fmla="*/ 1214438 w 2143125"/>
                  <a:gd name="connsiteY16" fmla="*/ 578358 h 1810829"/>
                  <a:gd name="connsiteX17" fmla="*/ 1314450 w 2143125"/>
                  <a:gd name="connsiteY17" fmla="*/ 535495 h 1810829"/>
                  <a:gd name="connsiteX18" fmla="*/ 1357313 w 2143125"/>
                  <a:gd name="connsiteY18" fmla="*/ 578358 h 1810829"/>
                  <a:gd name="connsiteX19" fmla="*/ 1414463 w 2143125"/>
                  <a:gd name="connsiteY19" fmla="*/ 764095 h 1810829"/>
                  <a:gd name="connsiteX20" fmla="*/ 1457325 w 2143125"/>
                  <a:gd name="connsiteY20" fmla="*/ 806958 h 1810829"/>
                  <a:gd name="connsiteX21" fmla="*/ 1500188 w 2143125"/>
                  <a:gd name="connsiteY21" fmla="*/ 806958 h 1810829"/>
                  <a:gd name="connsiteX22" fmla="*/ 1543050 w 2143125"/>
                  <a:gd name="connsiteY22" fmla="*/ 649795 h 1810829"/>
                  <a:gd name="connsiteX23" fmla="*/ 1585913 w 2143125"/>
                  <a:gd name="connsiteY23" fmla="*/ 421195 h 1810829"/>
                  <a:gd name="connsiteX24" fmla="*/ 1614488 w 2143125"/>
                  <a:gd name="connsiteY24" fmla="*/ 306895 h 1810829"/>
                  <a:gd name="connsiteX25" fmla="*/ 1671638 w 2143125"/>
                  <a:gd name="connsiteY25" fmla="*/ 235458 h 1810829"/>
                  <a:gd name="connsiteX26" fmla="*/ 1728788 w 2143125"/>
                  <a:gd name="connsiteY26" fmla="*/ 64008 h 1810829"/>
                  <a:gd name="connsiteX27" fmla="*/ 1743075 w 2143125"/>
                  <a:gd name="connsiteY27" fmla="*/ 6858 h 1810829"/>
                  <a:gd name="connsiteX28" fmla="*/ 1785938 w 2143125"/>
                  <a:gd name="connsiteY28" fmla="*/ 206883 h 1810829"/>
                  <a:gd name="connsiteX29" fmla="*/ 1828800 w 2143125"/>
                  <a:gd name="connsiteY29" fmla="*/ 521208 h 1810829"/>
                  <a:gd name="connsiteX30" fmla="*/ 1857375 w 2143125"/>
                  <a:gd name="connsiteY30" fmla="*/ 1021270 h 1810829"/>
                  <a:gd name="connsiteX31" fmla="*/ 1900238 w 2143125"/>
                  <a:gd name="connsiteY31" fmla="*/ 1407033 h 1810829"/>
                  <a:gd name="connsiteX32" fmla="*/ 1957388 w 2143125"/>
                  <a:gd name="connsiteY32" fmla="*/ 1678495 h 1810829"/>
                  <a:gd name="connsiteX33" fmla="*/ 2028825 w 2143125"/>
                  <a:gd name="connsiteY33" fmla="*/ 1792795 h 1810829"/>
                  <a:gd name="connsiteX34" fmla="*/ 2114550 w 2143125"/>
                  <a:gd name="connsiteY34" fmla="*/ 1792795 h 1810829"/>
                  <a:gd name="connsiteX35" fmla="*/ 2143125 w 2143125"/>
                  <a:gd name="connsiteY35" fmla="*/ 1621345 h 1810829"/>
                  <a:gd name="connsiteX0" fmla="*/ 0 w 2114550"/>
                  <a:gd name="connsiteY0" fmla="*/ 906970 h 1810829"/>
                  <a:gd name="connsiteX1" fmla="*/ 42863 w 2114550"/>
                  <a:gd name="connsiteY1" fmla="*/ 592645 h 1810829"/>
                  <a:gd name="connsiteX2" fmla="*/ 100013 w 2114550"/>
                  <a:gd name="connsiteY2" fmla="*/ 464058 h 1810829"/>
                  <a:gd name="connsiteX3" fmla="*/ 171450 w 2114550"/>
                  <a:gd name="connsiteY3" fmla="*/ 478345 h 1810829"/>
                  <a:gd name="connsiteX4" fmla="*/ 242888 w 2114550"/>
                  <a:gd name="connsiteY4" fmla="*/ 621220 h 1810829"/>
                  <a:gd name="connsiteX5" fmla="*/ 300038 w 2114550"/>
                  <a:gd name="connsiteY5" fmla="*/ 792670 h 1810829"/>
                  <a:gd name="connsiteX6" fmla="*/ 414338 w 2114550"/>
                  <a:gd name="connsiteY6" fmla="*/ 435483 h 1810829"/>
                  <a:gd name="connsiteX7" fmla="*/ 471488 w 2114550"/>
                  <a:gd name="connsiteY7" fmla="*/ 164020 h 1810829"/>
                  <a:gd name="connsiteX8" fmla="*/ 557213 w 2114550"/>
                  <a:gd name="connsiteY8" fmla="*/ 164020 h 1810829"/>
                  <a:gd name="connsiteX9" fmla="*/ 642938 w 2114550"/>
                  <a:gd name="connsiteY9" fmla="*/ 321183 h 1810829"/>
                  <a:gd name="connsiteX10" fmla="*/ 714375 w 2114550"/>
                  <a:gd name="connsiteY10" fmla="*/ 792670 h 1810829"/>
                  <a:gd name="connsiteX11" fmla="*/ 785813 w 2114550"/>
                  <a:gd name="connsiteY11" fmla="*/ 1378458 h 1810829"/>
                  <a:gd name="connsiteX12" fmla="*/ 857250 w 2114550"/>
                  <a:gd name="connsiteY12" fmla="*/ 1707070 h 1810829"/>
                  <a:gd name="connsiteX13" fmla="*/ 1014413 w 2114550"/>
                  <a:gd name="connsiteY13" fmla="*/ 1792795 h 1810829"/>
                  <a:gd name="connsiteX14" fmla="*/ 1085850 w 2114550"/>
                  <a:gd name="connsiteY14" fmla="*/ 1464183 h 1810829"/>
                  <a:gd name="connsiteX15" fmla="*/ 1157288 w 2114550"/>
                  <a:gd name="connsiteY15" fmla="*/ 778383 h 1810829"/>
                  <a:gd name="connsiteX16" fmla="*/ 1214438 w 2114550"/>
                  <a:gd name="connsiteY16" fmla="*/ 578358 h 1810829"/>
                  <a:gd name="connsiteX17" fmla="*/ 1314450 w 2114550"/>
                  <a:gd name="connsiteY17" fmla="*/ 535495 h 1810829"/>
                  <a:gd name="connsiteX18" fmla="*/ 1357313 w 2114550"/>
                  <a:gd name="connsiteY18" fmla="*/ 578358 h 1810829"/>
                  <a:gd name="connsiteX19" fmla="*/ 1414463 w 2114550"/>
                  <a:gd name="connsiteY19" fmla="*/ 764095 h 1810829"/>
                  <a:gd name="connsiteX20" fmla="*/ 1457325 w 2114550"/>
                  <a:gd name="connsiteY20" fmla="*/ 806958 h 1810829"/>
                  <a:gd name="connsiteX21" fmla="*/ 1500188 w 2114550"/>
                  <a:gd name="connsiteY21" fmla="*/ 806958 h 1810829"/>
                  <a:gd name="connsiteX22" fmla="*/ 1543050 w 2114550"/>
                  <a:gd name="connsiteY22" fmla="*/ 649795 h 1810829"/>
                  <a:gd name="connsiteX23" fmla="*/ 1585913 w 2114550"/>
                  <a:gd name="connsiteY23" fmla="*/ 421195 h 1810829"/>
                  <a:gd name="connsiteX24" fmla="*/ 1614488 w 2114550"/>
                  <a:gd name="connsiteY24" fmla="*/ 306895 h 1810829"/>
                  <a:gd name="connsiteX25" fmla="*/ 1671638 w 2114550"/>
                  <a:gd name="connsiteY25" fmla="*/ 235458 h 1810829"/>
                  <a:gd name="connsiteX26" fmla="*/ 1728788 w 2114550"/>
                  <a:gd name="connsiteY26" fmla="*/ 64008 h 1810829"/>
                  <a:gd name="connsiteX27" fmla="*/ 1743075 w 2114550"/>
                  <a:gd name="connsiteY27" fmla="*/ 6858 h 1810829"/>
                  <a:gd name="connsiteX28" fmla="*/ 1785938 w 2114550"/>
                  <a:gd name="connsiteY28" fmla="*/ 206883 h 1810829"/>
                  <a:gd name="connsiteX29" fmla="*/ 1828800 w 2114550"/>
                  <a:gd name="connsiteY29" fmla="*/ 521208 h 1810829"/>
                  <a:gd name="connsiteX30" fmla="*/ 1857375 w 2114550"/>
                  <a:gd name="connsiteY30" fmla="*/ 1021270 h 1810829"/>
                  <a:gd name="connsiteX31" fmla="*/ 1900238 w 2114550"/>
                  <a:gd name="connsiteY31" fmla="*/ 1407033 h 1810829"/>
                  <a:gd name="connsiteX32" fmla="*/ 1957388 w 2114550"/>
                  <a:gd name="connsiteY32" fmla="*/ 1678495 h 1810829"/>
                  <a:gd name="connsiteX33" fmla="*/ 2028825 w 2114550"/>
                  <a:gd name="connsiteY33" fmla="*/ 1792795 h 1810829"/>
                  <a:gd name="connsiteX34" fmla="*/ 2114550 w 2114550"/>
                  <a:gd name="connsiteY34" fmla="*/ 1792795 h 1810829"/>
                  <a:gd name="connsiteX0" fmla="*/ 0 w 2028825"/>
                  <a:gd name="connsiteY0" fmla="*/ 906970 h 1806275"/>
                  <a:gd name="connsiteX1" fmla="*/ 42863 w 2028825"/>
                  <a:gd name="connsiteY1" fmla="*/ 592645 h 1806275"/>
                  <a:gd name="connsiteX2" fmla="*/ 100013 w 2028825"/>
                  <a:gd name="connsiteY2" fmla="*/ 464058 h 1806275"/>
                  <a:gd name="connsiteX3" fmla="*/ 171450 w 2028825"/>
                  <a:gd name="connsiteY3" fmla="*/ 478345 h 1806275"/>
                  <a:gd name="connsiteX4" fmla="*/ 242888 w 2028825"/>
                  <a:gd name="connsiteY4" fmla="*/ 621220 h 1806275"/>
                  <a:gd name="connsiteX5" fmla="*/ 300038 w 2028825"/>
                  <a:gd name="connsiteY5" fmla="*/ 792670 h 1806275"/>
                  <a:gd name="connsiteX6" fmla="*/ 414338 w 2028825"/>
                  <a:gd name="connsiteY6" fmla="*/ 435483 h 1806275"/>
                  <a:gd name="connsiteX7" fmla="*/ 471488 w 2028825"/>
                  <a:gd name="connsiteY7" fmla="*/ 164020 h 1806275"/>
                  <a:gd name="connsiteX8" fmla="*/ 557213 w 2028825"/>
                  <a:gd name="connsiteY8" fmla="*/ 164020 h 1806275"/>
                  <a:gd name="connsiteX9" fmla="*/ 642938 w 2028825"/>
                  <a:gd name="connsiteY9" fmla="*/ 321183 h 1806275"/>
                  <a:gd name="connsiteX10" fmla="*/ 714375 w 2028825"/>
                  <a:gd name="connsiteY10" fmla="*/ 792670 h 1806275"/>
                  <a:gd name="connsiteX11" fmla="*/ 785813 w 2028825"/>
                  <a:gd name="connsiteY11" fmla="*/ 1378458 h 1806275"/>
                  <a:gd name="connsiteX12" fmla="*/ 857250 w 2028825"/>
                  <a:gd name="connsiteY12" fmla="*/ 1707070 h 1806275"/>
                  <a:gd name="connsiteX13" fmla="*/ 1014413 w 2028825"/>
                  <a:gd name="connsiteY13" fmla="*/ 1792795 h 1806275"/>
                  <a:gd name="connsiteX14" fmla="*/ 1085850 w 2028825"/>
                  <a:gd name="connsiteY14" fmla="*/ 1464183 h 1806275"/>
                  <a:gd name="connsiteX15" fmla="*/ 1157288 w 2028825"/>
                  <a:gd name="connsiteY15" fmla="*/ 778383 h 1806275"/>
                  <a:gd name="connsiteX16" fmla="*/ 1214438 w 2028825"/>
                  <a:gd name="connsiteY16" fmla="*/ 578358 h 1806275"/>
                  <a:gd name="connsiteX17" fmla="*/ 1314450 w 2028825"/>
                  <a:gd name="connsiteY17" fmla="*/ 535495 h 1806275"/>
                  <a:gd name="connsiteX18" fmla="*/ 1357313 w 2028825"/>
                  <a:gd name="connsiteY18" fmla="*/ 578358 h 1806275"/>
                  <a:gd name="connsiteX19" fmla="*/ 1414463 w 2028825"/>
                  <a:gd name="connsiteY19" fmla="*/ 764095 h 1806275"/>
                  <a:gd name="connsiteX20" fmla="*/ 1457325 w 2028825"/>
                  <a:gd name="connsiteY20" fmla="*/ 806958 h 1806275"/>
                  <a:gd name="connsiteX21" fmla="*/ 1500188 w 2028825"/>
                  <a:gd name="connsiteY21" fmla="*/ 806958 h 1806275"/>
                  <a:gd name="connsiteX22" fmla="*/ 1543050 w 2028825"/>
                  <a:gd name="connsiteY22" fmla="*/ 649795 h 1806275"/>
                  <a:gd name="connsiteX23" fmla="*/ 1585913 w 2028825"/>
                  <a:gd name="connsiteY23" fmla="*/ 421195 h 1806275"/>
                  <a:gd name="connsiteX24" fmla="*/ 1614488 w 2028825"/>
                  <a:gd name="connsiteY24" fmla="*/ 306895 h 1806275"/>
                  <a:gd name="connsiteX25" fmla="*/ 1671638 w 2028825"/>
                  <a:gd name="connsiteY25" fmla="*/ 235458 h 1806275"/>
                  <a:gd name="connsiteX26" fmla="*/ 1728788 w 2028825"/>
                  <a:gd name="connsiteY26" fmla="*/ 64008 h 1806275"/>
                  <a:gd name="connsiteX27" fmla="*/ 1743075 w 2028825"/>
                  <a:gd name="connsiteY27" fmla="*/ 6858 h 1806275"/>
                  <a:gd name="connsiteX28" fmla="*/ 1785938 w 2028825"/>
                  <a:gd name="connsiteY28" fmla="*/ 206883 h 1806275"/>
                  <a:gd name="connsiteX29" fmla="*/ 1828800 w 2028825"/>
                  <a:gd name="connsiteY29" fmla="*/ 521208 h 1806275"/>
                  <a:gd name="connsiteX30" fmla="*/ 1857375 w 2028825"/>
                  <a:gd name="connsiteY30" fmla="*/ 1021270 h 1806275"/>
                  <a:gd name="connsiteX31" fmla="*/ 1900238 w 2028825"/>
                  <a:gd name="connsiteY31" fmla="*/ 1407033 h 1806275"/>
                  <a:gd name="connsiteX32" fmla="*/ 1957388 w 2028825"/>
                  <a:gd name="connsiteY32" fmla="*/ 1678495 h 1806275"/>
                  <a:gd name="connsiteX33" fmla="*/ 2028825 w 2028825"/>
                  <a:gd name="connsiteY33" fmla="*/ 1792795 h 1806275"/>
                  <a:gd name="connsiteX0" fmla="*/ 0 w 1957388"/>
                  <a:gd name="connsiteY0" fmla="*/ 906970 h 1806275"/>
                  <a:gd name="connsiteX1" fmla="*/ 42863 w 1957388"/>
                  <a:gd name="connsiteY1" fmla="*/ 592645 h 1806275"/>
                  <a:gd name="connsiteX2" fmla="*/ 100013 w 1957388"/>
                  <a:gd name="connsiteY2" fmla="*/ 464058 h 1806275"/>
                  <a:gd name="connsiteX3" fmla="*/ 171450 w 1957388"/>
                  <a:gd name="connsiteY3" fmla="*/ 478345 h 1806275"/>
                  <a:gd name="connsiteX4" fmla="*/ 242888 w 1957388"/>
                  <a:gd name="connsiteY4" fmla="*/ 621220 h 1806275"/>
                  <a:gd name="connsiteX5" fmla="*/ 300038 w 1957388"/>
                  <a:gd name="connsiteY5" fmla="*/ 792670 h 1806275"/>
                  <a:gd name="connsiteX6" fmla="*/ 414338 w 1957388"/>
                  <a:gd name="connsiteY6" fmla="*/ 435483 h 1806275"/>
                  <a:gd name="connsiteX7" fmla="*/ 471488 w 1957388"/>
                  <a:gd name="connsiteY7" fmla="*/ 164020 h 1806275"/>
                  <a:gd name="connsiteX8" fmla="*/ 557213 w 1957388"/>
                  <a:gd name="connsiteY8" fmla="*/ 164020 h 1806275"/>
                  <a:gd name="connsiteX9" fmla="*/ 642938 w 1957388"/>
                  <a:gd name="connsiteY9" fmla="*/ 321183 h 1806275"/>
                  <a:gd name="connsiteX10" fmla="*/ 714375 w 1957388"/>
                  <a:gd name="connsiteY10" fmla="*/ 792670 h 1806275"/>
                  <a:gd name="connsiteX11" fmla="*/ 785813 w 1957388"/>
                  <a:gd name="connsiteY11" fmla="*/ 1378458 h 1806275"/>
                  <a:gd name="connsiteX12" fmla="*/ 857250 w 1957388"/>
                  <a:gd name="connsiteY12" fmla="*/ 1707070 h 1806275"/>
                  <a:gd name="connsiteX13" fmla="*/ 1014413 w 1957388"/>
                  <a:gd name="connsiteY13" fmla="*/ 1792795 h 1806275"/>
                  <a:gd name="connsiteX14" fmla="*/ 1085850 w 1957388"/>
                  <a:gd name="connsiteY14" fmla="*/ 1464183 h 1806275"/>
                  <a:gd name="connsiteX15" fmla="*/ 1157288 w 1957388"/>
                  <a:gd name="connsiteY15" fmla="*/ 778383 h 1806275"/>
                  <a:gd name="connsiteX16" fmla="*/ 1214438 w 1957388"/>
                  <a:gd name="connsiteY16" fmla="*/ 578358 h 1806275"/>
                  <a:gd name="connsiteX17" fmla="*/ 1314450 w 1957388"/>
                  <a:gd name="connsiteY17" fmla="*/ 535495 h 1806275"/>
                  <a:gd name="connsiteX18" fmla="*/ 1357313 w 1957388"/>
                  <a:gd name="connsiteY18" fmla="*/ 578358 h 1806275"/>
                  <a:gd name="connsiteX19" fmla="*/ 1414463 w 1957388"/>
                  <a:gd name="connsiteY19" fmla="*/ 764095 h 1806275"/>
                  <a:gd name="connsiteX20" fmla="*/ 1457325 w 1957388"/>
                  <a:gd name="connsiteY20" fmla="*/ 806958 h 1806275"/>
                  <a:gd name="connsiteX21" fmla="*/ 1500188 w 1957388"/>
                  <a:gd name="connsiteY21" fmla="*/ 806958 h 1806275"/>
                  <a:gd name="connsiteX22" fmla="*/ 1543050 w 1957388"/>
                  <a:gd name="connsiteY22" fmla="*/ 649795 h 1806275"/>
                  <a:gd name="connsiteX23" fmla="*/ 1585913 w 1957388"/>
                  <a:gd name="connsiteY23" fmla="*/ 421195 h 1806275"/>
                  <a:gd name="connsiteX24" fmla="*/ 1614488 w 1957388"/>
                  <a:gd name="connsiteY24" fmla="*/ 306895 h 1806275"/>
                  <a:gd name="connsiteX25" fmla="*/ 1671638 w 1957388"/>
                  <a:gd name="connsiteY25" fmla="*/ 235458 h 1806275"/>
                  <a:gd name="connsiteX26" fmla="*/ 1728788 w 1957388"/>
                  <a:gd name="connsiteY26" fmla="*/ 64008 h 1806275"/>
                  <a:gd name="connsiteX27" fmla="*/ 1743075 w 1957388"/>
                  <a:gd name="connsiteY27" fmla="*/ 6858 h 1806275"/>
                  <a:gd name="connsiteX28" fmla="*/ 1785938 w 1957388"/>
                  <a:gd name="connsiteY28" fmla="*/ 206883 h 1806275"/>
                  <a:gd name="connsiteX29" fmla="*/ 1828800 w 1957388"/>
                  <a:gd name="connsiteY29" fmla="*/ 521208 h 1806275"/>
                  <a:gd name="connsiteX30" fmla="*/ 1857375 w 1957388"/>
                  <a:gd name="connsiteY30" fmla="*/ 1021270 h 1806275"/>
                  <a:gd name="connsiteX31" fmla="*/ 1900238 w 1957388"/>
                  <a:gd name="connsiteY31" fmla="*/ 1407033 h 1806275"/>
                  <a:gd name="connsiteX32" fmla="*/ 1957388 w 1957388"/>
                  <a:gd name="connsiteY32" fmla="*/ 1678495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900397"/>
                  <a:gd name="connsiteY0" fmla="*/ 906970 h 1806275"/>
                  <a:gd name="connsiteX1" fmla="*/ 42863 w 1900397"/>
                  <a:gd name="connsiteY1" fmla="*/ 592645 h 1806275"/>
                  <a:gd name="connsiteX2" fmla="*/ 100013 w 1900397"/>
                  <a:gd name="connsiteY2" fmla="*/ 464058 h 1806275"/>
                  <a:gd name="connsiteX3" fmla="*/ 171450 w 1900397"/>
                  <a:gd name="connsiteY3" fmla="*/ 478345 h 1806275"/>
                  <a:gd name="connsiteX4" fmla="*/ 242888 w 1900397"/>
                  <a:gd name="connsiteY4" fmla="*/ 621220 h 1806275"/>
                  <a:gd name="connsiteX5" fmla="*/ 300038 w 1900397"/>
                  <a:gd name="connsiteY5" fmla="*/ 792670 h 1806275"/>
                  <a:gd name="connsiteX6" fmla="*/ 414338 w 1900397"/>
                  <a:gd name="connsiteY6" fmla="*/ 435483 h 1806275"/>
                  <a:gd name="connsiteX7" fmla="*/ 471488 w 1900397"/>
                  <a:gd name="connsiteY7" fmla="*/ 164020 h 1806275"/>
                  <a:gd name="connsiteX8" fmla="*/ 557213 w 1900397"/>
                  <a:gd name="connsiteY8" fmla="*/ 164020 h 1806275"/>
                  <a:gd name="connsiteX9" fmla="*/ 642938 w 1900397"/>
                  <a:gd name="connsiteY9" fmla="*/ 321183 h 1806275"/>
                  <a:gd name="connsiteX10" fmla="*/ 714375 w 1900397"/>
                  <a:gd name="connsiteY10" fmla="*/ 792670 h 1806275"/>
                  <a:gd name="connsiteX11" fmla="*/ 785813 w 1900397"/>
                  <a:gd name="connsiteY11" fmla="*/ 1378458 h 1806275"/>
                  <a:gd name="connsiteX12" fmla="*/ 857250 w 1900397"/>
                  <a:gd name="connsiteY12" fmla="*/ 1707070 h 1806275"/>
                  <a:gd name="connsiteX13" fmla="*/ 1014413 w 1900397"/>
                  <a:gd name="connsiteY13" fmla="*/ 1792795 h 1806275"/>
                  <a:gd name="connsiteX14" fmla="*/ 1085850 w 1900397"/>
                  <a:gd name="connsiteY14" fmla="*/ 1464183 h 1806275"/>
                  <a:gd name="connsiteX15" fmla="*/ 1157288 w 1900397"/>
                  <a:gd name="connsiteY15" fmla="*/ 778383 h 1806275"/>
                  <a:gd name="connsiteX16" fmla="*/ 1214438 w 1900397"/>
                  <a:gd name="connsiteY16" fmla="*/ 578358 h 1806275"/>
                  <a:gd name="connsiteX17" fmla="*/ 1314450 w 1900397"/>
                  <a:gd name="connsiteY17" fmla="*/ 535495 h 1806275"/>
                  <a:gd name="connsiteX18" fmla="*/ 1357313 w 1900397"/>
                  <a:gd name="connsiteY18" fmla="*/ 578358 h 1806275"/>
                  <a:gd name="connsiteX19" fmla="*/ 1414463 w 1900397"/>
                  <a:gd name="connsiteY19" fmla="*/ 764095 h 1806275"/>
                  <a:gd name="connsiteX20" fmla="*/ 1457325 w 1900397"/>
                  <a:gd name="connsiteY20" fmla="*/ 806958 h 1806275"/>
                  <a:gd name="connsiteX21" fmla="*/ 1500188 w 1900397"/>
                  <a:gd name="connsiteY21" fmla="*/ 806958 h 1806275"/>
                  <a:gd name="connsiteX22" fmla="*/ 1543050 w 1900397"/>
                  <a:gd name="connsiteY22" fmla="*/ 649795 h 1806275"/>
                  <a:gd name="connsiteX23" fmla="*/ 1585913 w 1900397"/>
                  <a:gd name="connsiteY23" fmla="*/ 421195 h 1806275"/>
                  <a:gd name="connsiteX24" fmla="*/ 1614488 w 1900397"/>
                  <a:gd name="connsiteY24" fmla="*/ 306895 h 1806275"/>
                  <a:gd name="connsiteX25" fmla="*/ 1671638 w 1900397"/>
                  <a:gd name="connsiteY25" fmla="*/ 235458 h 1806275"/>
                  <a:gd name="connsiteX26" fmla="*/ 1728788 w 1900397"/>
                  <a:gd name="connsiteY26" fmla="*/ 64008 h 1806275"/>
                  <a:gd name="connsiteX27" fmla="*/ 1743075 w 1900397"/>
                  <a:gd name="connsiteY27" fmla="*/ 6858 h 1806275"/>
                  <a:gd name="connsiteX28" fmla="*/ 1785938 w 1900397"/>
                  <a:gd name="connsiteY28" fmla="*/ 206883 h 1806275"/>
                  <a:gd name="connsiteX29" fmla="*/ 1828800 w 1900397"/>
                  <a:gd name="connsiteY29" fmla="*/ 521208 h 1806275"/>
                  <a:gd name="connsiteX30" fmla="*/ 1857375 w 1900397"/>
                  <a:gd name="connsiteY30" fmla="*/ 1021270 h 1806275"/>
                  <a:gd name="connsiteX31" fmla="*/ 1900238 w 1900397"/>
                  <a:gd name="connsiteY31" fmla="*/ 1407033 h 1806275"/>
                  <a:gd name="connsiteX32" fmla="*/ 1871663 w 1900397"/>
                  <a:gd name="connsiteY32" fmla="*/ 1403064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857375"/>
                  <a:gd name="connsiteY0" fmla="*/ 906970 h 1806275"/>
                  <a:gd name="connsiteX1" fmla="*/ 42863 w 1857375"/>
                  <a:gd name="connsiteY1" fmla="*/ 592645 h 1806275"/>
                  <a:gd name="connsiteX2" fmla="*/ 100013 w 1857375"/>
                  <a:gd name="connsiteY2" fmla="*/ 464058 h 1806275"/>
                  <a:gd name="connsiteX3" fmla="*/ 171450 w 1857375"/>
                  <a:gd name="connsiteY3" fmla="*/ 478345 h 1806275"/>
                  <a:gd name="connsiteX4" fmla="*/ 242888 w 1857375"/>
                  <a:gd name="connsiteY4" fmla="*/ 621220 h 1806275"/>
                  <a:gd name="connsiteX5" fmla="*/ 300038 w 1857375"/>
                  <a:gd name="connsiteY5" fmla="*/ 792670 h 1806275"/>
                  <a:gd name="connsiteX6" fmla="*/ 414338 w 1857375"/>
                  <a:gd name="connsiteY6" fmla="*/ 435483 h 1806275"/>
                  <a:gd name="connsiteX7" fmla="*/ 471488 w 1857375"/>
                  <a:gd name="connsiteY7" fmla="*/ 164020 h 1806275"/>
                  <a:gd name="connsiteX8" fmla="*/ 557213 w 1857375"/>
                  <a:gd name="connsiteY8" fmla="*/ 164020 h 1806275"/>
                  <a:gd name="connsiteX9" fmla="*/ 642938 w 1857375"/>
                  <a:gd name="connsiteY9" fmla="*/ 321183 h 1806275"/>
                  <a:gd name="connsiteX10" fmla="*/ 714375 w 1857375"/>
                  <a:gd name="connsiteY10" fmla="*/ 792670 h 1806275"/>
                  <a:gd name="connsiteX11" fmla="*/ 785813 w 1857375"/>
                  <a:gd name="connsiteY11" fmla="*/ 1378458 h 1806275"/>
                  <a:gd name="connsiteX12" fmla="*/ 857250 w 1857375"/>
                  <a:gd name="connsiteY12" fmla="*/ 1707070 h 1806275"/>
                  <a:gd name="connsiteX13" fmla="*/ 1014413 w 1857375"/>
                  <a:gd name="connsiteY13" fmla="*/ 1792795 h 1806275"/>
                  <a:gd name="connsiteX14" fmla="*/ 1085850 w 1857375"/>
                  <a:gd name="connsiteY14" fmla="*/ 1464183 h 1806275"/>
                  <a:gd name="connsiteX15" fmla="*/ 1157288 w 1857375"/>
                  <a:gd name="connsiteY15" fmla="*/ 778383 h 1806275"/>
                  <a:gd name="connsiteX16" fmla="*/ 1214438 w 1857375"/>
                  <a:gd name="connsiteY16" fmla="*/ 578358 h 1806275"/>
                  <a:gd name="connsiteX17" fmla="*/ 1314450 w 1857375"/>
                  <a:gd name="connsiteY17" fmla="*/ 535495 h 1806275"/>
                  <a:gd name="connsiteX18" fmla="*/ 1357313 w 1857375"/>
                  <a:gd name="connsiteY18" fmla="*/ 578358 h 1806275"/>
                  <a:gd name="connsiteX19" fmla="*/ 1414463 w 1857375"/>
                  <a:gd name="connsiteY19" fmla="*/ 764095 h 1806275"/>
                  <a:gd name="connsiteX20" fmla="*/ 1457325 w 1857375"/>
                  <a:gd name="connsiteY20" fmla="*/ 806958 h 1806275"/>
                  <a:gd name="connsiteX21" fmla="*/ 1500188 w 1857375"/>
                  <a:gd name="connsiteY21" fmla="*/ 806958 h 1806275"/>
                  <a:gd name="connsiteX22" fmla="*/ 1543050 w 1857375"/>
                  <a:gd name="connsiteY22" fmla="*/ 649795 h 1806275"/>
                  <a:gd name="connsiteX23" fmla="*/ 1585913 w 1857375"/>
                  <a:gd name="connsiteY23" fmla="*/ 421195 h 1806275"/>
                  <a:gd name="connsiteX24" fmla="*/ 1614488 w 1857375"/>
                  <a:gd name="connsiteY24" fmla="*/ 306895 h 1806275"/>
                  <a:gd name="connsiteX25" fmla="*/ 1671638 w 1857375"/>
                  <a:gd name="connsiteY25" fmla="*/ 235458 h 1806275"/>
                  <a:gd name="connsiteX26" fmla="*/ 1728788 w 1857375"/>
                  <a:gd name="connsiteY26" fmla="*/ 64008 h 1806275"/>
                  <a:gd name="connsiteX27" fmla="*/ 1743075 w 1857375"/>
                  <a:gd name="connsiteY27" fmla="*/ 6858 h 1806275"/>
                  <a:gd name="connsiteX28" fmla="*/ 1785938 w 1857375"/>
                  <a:gd name="connsiteY28" fmla="*/ 206883 h 1806275"/>
                  <a:gd name="connsiteX29" fmla="*/ 1828800 w 1857375"/>
                  <a:gd name="connsiteY29" fmla="*/ 521208 h 1806275"/>
                  <a:gd name="connsiteX30" fmla="*/ 1857375 w 1857375"/>
                  <a:gd name="connsiteY30" fmla="*/ 1021270 h 1806275"/>
                  <a:gd name="connsiteX0" fmla="*/ 0 w 1828800"/>
                  <a:gd name="connsiteY0" fmla="*/ 906970 h 1806275"/>
                  <a:gd name="connsiteX1" fmla="*/ 42863 w 1828800"/>
                  <a:gd name="connsiteY1" fmla="*/ 592645 h 1806275"/>
                  <a:gd name="connsiteX2" fmla="*/ 100013 w 1828800"/>
                  <a:gd name="connsiteY2" fmla="*/ 464058 h 1806275"/>
                  <a:gd name="connsiteX3" fmla="*/ 171450 w 1828800"/>
                  <a:gd name="connsiteY3" fmla="*/ 478345 h 1806275"/>
                  <a:gd name="connsiteX4" fmla="*/ 242888 w 1828800"/>
                  <a:gd name="connsiteY4" fmla="*/ 621220 h 1806275"/>
                  <a:gd name="connsiteX5" fmla="*/ 300038 w 1828800"/>
                  <a:gd name="connsiteY5" fmla="*/ 792670 h 1806275"/>
                  <a:gd name="connsiteX6" fmla="*/ 414338 w 1828800"/>
                  <a:gd name="connsiteY6" fmla="*/ 435483 h 1806275"/>
                  <a:gd name="connsiteX7" fmla="*/ 471488 w 1828800"/>
                  <a:gd name="connsiteY7" fmla="*/ 164020 h 1806275"/>
                  <a:gd name="connsiteX8" fmla="*/ 557213 w 1828800"/>
                  <a:gd name="connsiteY8" fmla="*/ 164020 h 1806275"/>
                  <a:gd name="connsiteX9" fmla="*/ 642938 w 1828800"/>
                  <a:gd name="connsiteY9" fmla="*/ 321183 h 1806275"/>
                  <a:gd name="connsiteX10" fmla="*/ 714375 w 1828800"/>
                  <a:gd name="connsiteY10" fmla="*/ 792670 h 1806275"/>
                  <a:gd name="connsiteX11" fmla="*/ 785813 w 1828800"/>
                  <a:gd name="connsiteY11" fmla="*/ 1378458 h 1806275"/>
                  <a:gd name="connsiteX12" fmla="*/ 857250 w 1828800"/>
                  <a:gd name="connsiteY12" fmla="*/ 1707070 h 1806275"/>
                  <a:gd name="connsiteX13" fmla="*/ 1014413 w 1828800"/>
                  <a:gd name="connsiteY13" fmla="*/ 1792795 h 1806275"/>
                  <a:gd name="connsiteX14" fmla="*/ 1085850 w 1828800"/>
                  <a:gd name="connsiteY14" fmla="*/ 1464183 h 1806275"/>
                  <a:gd name="connsiteX15" fmla="*/ 1157288 w 1828800"/>
                  <a:gd name="connsiteY15" fmla="*/ 778383 h 1806275"/>
                  <a:gd name="connsiteX16" fmla="*/ 1214438 w 1828800"/>
                  <a:gd name="connsiteY16" fmla="*/ 578358 h 1806275"/>
                  <a:gd name="connsiteX17" fmla="*/ 1314450 w 1828800"/>
                  <a:gd name="connsiteY17" fmla="*/ 535495 h 1806275"/>
                  <a:gd name="connsiteX18" fmla="*/ 1357313 w 1828800"/>
                  <a:gd name="connsiteY18" fmla="*/ 578358 h 1806275"/>
                  <a:gd name="connsiteX19" fmla="*/ 1414463 w 1828800"/>
                  <a:gd name="connsiteY19" fmla="*/ 764095 h 1806275"/>
                  <a:gd name="connsiteX20" fmla="*/ 1457325 w 1828800"/>
                  <a:gd name="connsiteY20" fmla="*/ 806958 h 1806275"/>
                  <a:gd name="connsiteX21" fmla="*/ 1500188 w 1828800"/>
                  <a:gd name="connsiteY21" fmla="*/ 806958 h 1806275"/>
                  <a:gd name="connsiteX22" fmla="*/ 1543050 w 1828800"/>
                  <a:gd name="connsiteY22" fmla="*/ 649795 h 1806275"/>
                  <a:gd name="connsiteX23" fmla="*/ 1585913 w 1828800"/>
                  <a:gd name="connsiteY23" fmla="*/ 421195 h 1806275"/>
                  <a:gd name="connsiteX24" fmla="*/ 1614488 w 1828800"/>
                  <a:gd name="connsiteY24" fmla="*/ 306895 h 1806275"/>
                  <a:gd name="connsiteX25" fmla="*/ 1671638 w 1828800"/>
                  <a:gd name="connsiteY25" fmla="*/ 235458 h 1806275"/>
                  <a:gd name="connsiteX26" fmla="*/ 1728788 w 1828800"/>
                  <a:gd name="connsiteY26" fmla="*/ 64008 h 1806275"/>
                  <a:gd name="connsiteX27" fmla="*/ 1743075 w 1828800"/>
                  <a:gd name="connsiteY27" fmla="*/ 6858 h 1806275"/>
                  <a:gd name="connsiteX28" fmla="*/ 1785938 w 1828800"/>
                  <a:gd name="connsiteY28" fmla="*/ 206883 h 1806275"/>
                  <a:gd name="connsiteX29" fmla="*/ 1828800 w 1828800"/>
                  <a:gd name="connsiteY29" fmla="*/ 521208 h 1806275"/>
                  <a:gd name="connsiteX0" fmla="*/ 0 w 1785938"/>
                  <a:gd name="connsiteY0" fmla="*/ 906970 h 1806275"/>
                  <a:gd name="connsiteX1" fmla="*/ 42863 w 1785938"/>
                  <a:gd name="connsiteY1" fmla="*/ 592645 h 1806275"/>
                  <a:gd name="connsiteX2" fmla="*/ 100013 w 1785938"/>
                  <a:gd name="connsiteY2" fmla="*/ 464058 h 1806275"/>
                  <a:gd name="connsiteX3" fmla="*/ 171450 w 1785938"/>
                  <a:gd name="connsiteY3" fmla="*/ 478345 h 1806275"/>
                  <a:gd name="connsiteX4" fmla="*/ 242888 w 1785938"/>
                  <a:gd name="connsiteY4" fmla="*/ 621220 h 1806275"/>
                  <a:gd name="connsiteX5" fmla="*/ 300038 w 1785938"/>
                  <a:gd name="connsiteY5" fmla="*/ 792670 h 1806275"/>
                  <a:gd name="connsiteX6" fmla="*/ 414338 w 1785938"/>
                  <a:gd name="connsiteY6" fmla="*/ 435483 h 1806275"/>
                  <a:gd name="connsiteX7" fmla="*/ 471488 w 1785938"/>
                  <a:gd name="connsiteY7" fmla="*/ 164020 h 1806275"/>
                  <a:gd name="connsiteX8" fmla="*/ 557213 w 1785938"/>
                  <a:gd name="connsiteY8" fmla="*/ 164020 h 1806275"/>
                  <a:gd name="connsiteX9" fmla="*/ 642938 w 1785938"/>
                  <a:gd name="connsiteY9" fmla="*/ 321183 h 1806275"/>
                  <a:gd name="connsiteX10" fmla="*/ 714375 w 1785938"/>
                  <a:gd name="connsiteY10" fmla="*/ 792670 h 1806275"/>
                  <a:gd name="connsiteX11" fmla="*/ 785813 w 1785938"/>
                  <a:gd name="connsiteY11" fmla="*/ 1378458 h 1806275"/>
                  <a:gd name="connsiteX12" fmla="*/ 857250 w 1785938"/>
                  <a:gd name="connsiteY12" fmla="*/ 1707070 h 1806275"/>
                  <a:gd name="connsiteX13" fmla="*/ 1014413 w 1785938"/>
                  <a:gd name="connsiteY13" fmla="*/ 1792795 h 1806275"/>
                  <a:gd name="connsiteX14" fmla="*/ 1085850 w 1785938"/>
                  <a:gd name="connsiteY14" fmla="*/ 1464183 h 1806275"/>
                  <a:gd name="connsiteX15" fmla="*/ 1157288 w 1785938"/>
                  <a:gd name="connsiteY15" fmla="*/ 778383 h 1806275"/>
                  <a:gd name="connsiteX16" fmla="*/ 1214438 w 1785938"/>
                  <a:gd name="connsiteY16" fmla="*/ 578358 h 1806275"/>
                  <a:gd name="connsiteX17" fmla="*/ 1314450 w 1785938"/>
                  <a:gd name="connsiteY17" fmla="*/ 535495 h 1806275"/>
                  <a:gd name="connsiteX18" fmla="*/ 1357313 w 1785938"/>
                  <a:gd name="connsiteY18" fmla="*/ 578358 h 1806275"/>
                  <a:gd name="connsiteX19" fmla="*/ 1414463 w 1785938"/>
                  <a:gd name="connsiteY19" fmla="*/ 764095 h 1806275"/>
                  <a:gd name="connsiteX20" fmla="*/ 1457325 w 1785938"/>
                  <a:gd name="connsiteY20" fmla="*/ 806958 h 1806275"/>
                  <a:gd name="connsiteX21" fmla="*/ 1500188 w 1785938"/>
                  <a:gd name="connsiteY21" fmla="*/ 806958 h 1806275"/>
                  <a:gd name="connsiteX22" fmla="*/ 1543050 w 1785938"/>
                  <a:gd name="connsiteY22" fmla="*/ 649795 h 1806275"/>
                  <a:gd name="connsiteX23" fmla="*/ 1585913 w 1785938"/>
                  <a:gd name="connsiteY23" fmla="*/ 421195 h 1806275"/>
                  <a:gd name="connsiteX24" fmla="*/ 1614488 w 1785938"/>
                  <a:gd name="connsiteY24" fmla="*/ 306895 h 1806275"/>
                  <a:gd name="connsiteX25" fmla="*/ 1671638 w 1785938"/>
                  <a:gd name="connsiteY25" fmla="*/ 235458 h 1806275"/>
                  <a:gd name="connsiteX26" fmla="*/ 1728788 w 1785938"/>
                  <a:gd name="connsiteY26" fmla="*/ 64008 h 1806275"/>
                  <a:gd name="connsiteX27" fmla="*/ 1743075 w 1785938"/>
                  <a:gd name="connsiteY27" fmla="*/ 6858 h 1806275"/>
                  <a:gd name="connsiteX28" fmla="*/ 1785938 w 1785938"/>
                  <a:gd name="connsiteY28" fmla="*/ 206883 h 1806275"/>
                  <a:gd name="connsiteX0" fmla="*/ 0 w 1743075"/>
                  <a:gd name="connsiteY0" fmla="*/ 906970 h 1806275"/>
                  <a:gd name="connsiteX1" fmla="*/ 42863 w 1743075"/>
                  <a:gd name="connsiteY1" fmla="*/ 592645 h 1806275"/>
                  <a:gd name="connsiteX2" fmla="*/ 100013 w 1743075"/>
                  <a:gd name="connsiteY2" fmla="*/ 464058 h 1806275"/>
                  <a:gd name="connsiteX3" fmla="*/ 171450 w 1743075"/>
                  <a:gd name="connsiteY3" fmla="*/ 478345 h 1806275"/>
                  <a:gd name="connsiteX4" fmla="*/ 242888 w 1743075"/>
                  <a:gd name="connsiteY4" fmla="*/ 621220 h 1806275"/>
                  <a:gd name="connsiteX5" fmla="*/ 300038 w 1743075"/>
                  <a:gd name="connsiteY5" fmla="*/ 792670 h 1806275"/>
                  <a:gd name="connsiteX6" fmla="*/ 414338 w 1743075"/>
                  <a:gd name="connsiteY6" fmla="*/ 435483 h 1806275"/>
                  <a:gd name="connsiteX7" fmla="*/ 471488 w 1743075"/>
                  <a:gd name="connsiteY7" fmla="*/ 164020 h 1806275"/>
                  <a:gd name="connsiteX8" fmla="*/ 557213 w 1743075"/>
                  <a:gd name="connsiteY8" fmla="*/ 164020 h 1806275"/>
                  <a:gd name="connsiteX9" fmla="*/ 642938 w 1743075"/>
                  <a:gd name="connsiteY9" fmla="*/ 321183 h 1806275"/>
                  <a:gd name="connsiteX10" fmla="*/ 714375 w 1743075"/>
                  <a:gd name="connsiteY10" fmla="*/ 792670 h 1806275"/>
                  <a:gd name="connsiteX11" fmla="*/ 785813 w 1743075"/>
                  <a:gd name="connsiteY11" fmla="*/ 1378458 h 1806275"/>
                  <a:gd name="connsiteX12" fmla="*/ 857250 w 1743075"/>
                  <a:gd name="connsiteY12" fmla="*/ 1707070 h 1806275"/>
                  <a:gd name="connsiteX13" fmla="*/ 1014413 w 1743075"/>
                  <a:gd name="connsiteY13" fmla="*/ 1792795 h 1806275"/>
                  <a:gd name="connsiteX14" fmla="*/ 1085850 w 1743075"/>
                  <a:gd name="connsiteY14" fmla="*/ 1464183 h 1806275"/>
                  <a:gd name="connsiteX15" fmla="*/ 1157288 w 1743075"/>
                  <a:gd name="connsiteY15" fmla="*/ 778383 h 1806275"/>
                  <a:gd name="connsiteX16" fmla="*/ 1214438 w 1743075"/>
                  <a:gd name="connsiteY16" fmla="*/ 578358 h 1806275"/>
                  <a:gd name="connsiteX17" fmla="*/ 1314450 w 1743075"/>
                  <a:gd name="connsiteY17" fmla="*/ 535495 h 1806275"/>
                  <a:gd name="connsiteX18" fmla="*/ 1357313 w 1743075"/>
                  <a:gd name="connsiteY18" fmla="*/ 578358 h 1806275"/>
                  <a:gd name="connsiteX19" fmla="*/ 1414463 w 1743075"/>
                  <a:gd name="connsiteY19" fmla="*/ 764095 h 1806275"/>
                  <a:gd name="connsiteX20" fmla="*/ 1457325 w 1743075"/>
                  <a:gd name="connsiteY20" fmla="*/ 806958 h 1806275"/>
                  <a:gd name="connsiteX21" fmla="*/ 1500188 w 1743075"/>
                  <a:gd name="connsiteY21" fmla="*/ 806958 h 1806275"/>
                  <a:gd name="connsiteX22" fmla="*/ 1543050 w 1743075"/>
                  <a:gd name="connsiteY22" fmla="*/ 649795 h 1806275"/>
                  <a:gd name="connsiteX23" fmla="*/ 1585913 w 1743075"/>
                  <a:gd name="connsiteY23" fmla="*/ 421195 h 1806275"/>
                  <a:gd name="connsiteX24" fmla="*/ 1614488 w 1743075"/>
                  <a:gd name="connsiteY24" fmla="*/ 306895 h 1806275"/>
                  <a:gd name="connsiteX25" fmla="*/ 1671638 w 1743075"/>
                  <a:gd name="connsiteY25" fmla="*/ 235458 h 1806275"/>
                  <a:gd name="connsiteX26" fmla="*/ 1728788 w 1743075"/>
                  <a:gd name="connsiteY26" fmla="*/ 64008 h 1806275"/>
                  <a:gd name="connsiteX27" fmla="*/ 1743075 w 1743075"/>
                  <a:gd name="connsiteY27" fmla="*/ 6858 h 1806275"/>
                  <a:gd name="connsiteX0" fmla="*/ 0 w 1743075"/>
                  <a:gd name="connsiteY0" fmla="*/ 900112 h 1799417"/>
                  <a:gd name="connsiteX1" fmla="*/ 42863 w 1743075"/>
                  <a:gd name="connsiteY1" fmla="*/ 585787 h 1799417"/>
                  <a:gd name="connsiteX2" fmla="*/ 100013 w 1743075"/>
                  <a:gd name="connsiteY2" fmla="*/ 457200 h 1799417"/>
                  <a:gd name="connsiteX3" fmla="*/ 171450 w 1743075"/>
                  <a:gd name="connsiteY3" fmla="*/ 471487 h 1799417"/>
                  <a:gd name="connsiteX4" fmla="*/ 242888 w 1743075"/>
                  <a:gd name="connsiteY4" fmla="*/ 614362 h 1799417"/>
                  <a:gd name="connsiteX5" fmla="*/ 300038 w 1743075"/>
                  <a:gd name="connsiteY5" fmla="*/ 785812 h 1799417"/>
                  <a:gd name="connsiteX6" fmla="*/ 414338 w 1743075"/>
                  <a:gd name="connsiteY6" fmla="*/ 428625 h 1799417"/>
                  <a:gd name="connsiteX7" fmla="*/ 471488 w 1743075"/>
                  <a:gd name="connsiteY7" fmla="*/ 157162 h 1799417"/>
                  <a:gd name="connsiteX8" fmla="*/ 557213 w 1743075"/>
                  <a:gd name="connsiteY8" fmla="*/ 157162 h 1799417"/>
                  <a:gd name="connsiteX9" fmla="*/ 642938 w 1743075"/>
                  <a:gd name="connsiteY9" fmla="*/ 314325 h 1799417"/>
                  <a:gd name="connsiteX10" fmla="*/ 714375 w 1743075"/>
                  <a:gd name="connsiteY10" fmla="*/ 785812 h 1799417"/>
                  <a:gd name="connsiteX11" fmla="*/ 785813 w 1743075"/>
                  <a:gd name="connsiteY11" fmla="*/ 1371600 h 1799417"/>
                  <a:gd name="connsiteX12" fmla="*/ 857250 w 1743075"/>
                  <a:gd name="connsiteY12" fmla="*/ 1700212 h 1799417"/>
                  <a:gd name="connsiteX13" fmla="*/ 1014413 w 1743075"/>
                  <a:gd name="connsiteY13" fmla="*/ 1785937 h 1799417"/>
                  <a:gd name="connsiteX14" fmla="*/ 1085850 w 1743075"/>
                  <a:gd name="connsiteY14" fmla="*/ 1457325 h 1799417"/>
                  <a:gd name="connsiteX15" fmla="*/ 1157288 w 1743075"/>
                  <a:gd name="connsiteY15" fmla="*/ 771525 h 1799417"/>
                  <a:gd name="connsiteX16" fmla="*/ 1214438 w 1743075"/>
                  <a:gd name="connsiteY16" fmla="*/ 571500 h 1799417"/>
                  <a:gd name="connsiteX17" fmla="*/ 1314450 w 1743075"/>
                  <a:gd name="connsiteY17" fmla="*/ 528637 h 1799417"/>
                  <a:gd name="connsiteX18" fmla="*/ 1357313 w 1743075"/>
                  <a:gd name="connsiteY18" fmla="*/ 571500 h 1799417"/>
                  <a:gd name="connsiteX19" fmla="*/ 1414463 w 1743075"/>
                  <a:gd name="connsiteY19" fmla="*/ 757237 h 1799417"/>
                  <a:gd name="connsiteX20" fmla="*/ 1457325 w 1743075"/>
                  <a:gd name="connsiteY20" fmla="*/ 800100 h 1799417"/>
                  <a:gd name="connsiteX21" fmla="*/ 1500188 w 1743075"/>
                  <a:gd name="connsiteY21" fmla="*/ 800100 h 1799417"/>
                  <a:gd name="connsiteX22" fmla="*/ 1543050 w 1743075"/>
                  <a:gd name="connsiteY22" fmla="*/ 642937 h 1799417"/>
                  <a:gd name="connsiteX23" fmla="*/ 1585913 w 1743075"/>
                  <a:gd name="connsiteY23" fmla="*/ 414337 h 1799417"/>
                  <a:gd name="connsiteX24" fmla="*/ 1614488 w 1743075"/>
                  <a:gd name="connsiteY24" fmla="*/ 300037 h 1799417"/>
                  <a:gd name="connsiteX25" fmla="*/ 1671638 w 1743075"/>
                  <a:gd name="connsiteY25" fmla="*/ 228600 h 1799417"/>
                  <a:gd name="connsiteX26" fmla="*/ 1743075 w 1743075"/>
                  <a:gd name="connsiteY26" fmla="*/ 0 h 1799417"/>
                  <a:gd name="connsiteX0" fmla="*/ 0 w 1671638"/>
                  <a:gd name="connsiteY0" fmla="*/ 770200 h 1669505"/>
                  <a:gd name="connsiteX1" fmla="*/ 42863 w 1671638"/>
                  <a:gd name="connsiteY1" fmla="*/ 455875 h 1669505"/>
                  <a:gd name="connsiteX2" fmla="*/ 100013 w 1671638"/>
                  <a:gd name="connsiteY2" fmla="*/ 327288 h 1669505"/>
                  <a:gd name="connsiteX3" fmla="*/ 171450 w 1671638"/>
                  <a:gd name="connsiteY3" fmla="*/ 341575 h 1669505"/>
                  <a:gd name="connsiteX4" fmla="*/ 242888 w 1671638"/>
                  <a:gd name="connsiteY4" fmla="*/ 484450 h 1669505"/>
                  <a:gd name="connsiteX5" fmla="*/ 300038 w 1671638"/>
                  <a:gd name="connsiteY5" fmla="*/ 655900 h 1669505"/>
                  <a:gd name="connsiteX6" fmla="*/ 414338 w 1671638"/>
                  <a:gd name="connsiteY6" fmla="*/ 298713 h 1669505"/>
                  <a:gd name="connsiteX7" fmla="*/ 471488 w 1671638"/>
                  <a:gd name="connsiteY7" fmla="*/ 27250 h 1669505"/>
                  <a:gd name="connsiteX8" fmla="*/ 557213 w 1671638"/>
                  <a:gd name="connsiteY8" fmla="*/ 27250 h 1669505"/>
                  <a:gd name="connsiteX9" fmla="*/ 642938 w 1671638"/>
                  <a:gd name="connsiteY9" fmla="*/ 184413 h 1669505"/>
                  <a:gd name="connsiteX10" fmla="*/ 714375 w 1671638"/>
                  <a:gd name="connsiteY10" fmla="*/ 655900 h 1669505"/>
                  <a:gd name="connsiteX11" fmla="*/ 785813 w 1671638"/>
                  <a:gd name="connsiteY11" fmla="*/ 1241688 h 1669505"/>
                  <a:gd name="connsiteX12" fmla="*/ 857250 w 1671638"/>
                  <a:gd name="connsiteY12" fmla="*/ 1570300 h 1669505"/>
                  <a:gd name="connsiteX13" fmla="*/ 1014413 w 1671638"/>
                  <a:gd name="connsiteY13" fmla="*/ 1656025 h 1669505"/>
                  <a:gd name="connsiteX14" fmla="*/ 1085850 w 1671638"/>
                  <a:gd name="connsiteY14" fmla="*/ 1327413 h 1669505"/>
                  <a:gd name="connsiteX15" fmla="*/ 1157288 w 1671638"/>
                  <a:gd name="connsiteY15" fmla="*/ 641613 h 1669505"/>
                  <a:gd name="connsiteX16" fmla="*/ 1214438 w 1671638"/>
                  <a:gd name="connsiteY16" fmla="*/ 441588 h 1669505"/>
                  <a:gd name="connsiteX17" fmla="*/ 1314450 w 1671638"/>
                  <a:gd name="connsiteY17" fmla="*/ 398725 h 1669505"/>
                  <a:gd name="connsiteX18" fmla="*/ 1357313 w 1671638"/>
                  <a:gd name="connsiteY18" fmla="*/ 441588 h 1669505"/>
                  <a:gd name="connsiteX19" fmla="*/ 1414463 w 1671638"/>
                  <a:gd name="connsiteY19" fmla="*/ 627325 h 1669505"/>
                  <a:gd name="connsiteX20" fmla="*/ 1457325 w 1671638"/>
                  <a:gd name="connsiteY20" fmla="*/ 670188 h 1669505"/>
                  <a:gd name="connsiteX21" fmla="*/ 1500188 w 1671638"/>
                  <a:gd name="connsiteY21" fmla="*/ 670188 h 1669505"/>
                  <a:gd name="connsiteX22" fmla="*/ 1543050 w 1671638"/>
                  <a:gd name="connsiteY22" fmla="*/ 513025 h 1669505"/>
                  <a:gd name="connsiteX23" fmla="*/ 1585913 w 1671638"/>
                  <a:gd name="connsiteY23" fmla="*/ 284425 h 1669505"/>
                  <a:gd name="connsiteX24" fmla="*/ 1614488 w 1671638"/>
                  <a:gd name="connsiteY24" fmla="*/ 170125 h 1669505"/>
                  <a:gd name="connsiteX25" fmla="*/ 1671638 w 1671638"/>
                  <a:gd name="connsiteY25" fmla="*/ 98688 h 1669505"/>
                  <a:gd name="connsiteX0" fmla="*/ 0 w 1691958"/>
                  <a:gd name="connsiteY0" fmla="*/ 770200 h 2040376"/>
                  <a:gd name="connsiteX1" fmla="*/ 42863 w 1691958"/>
                  <a:gd name="connsiteY1" fmla="*/ 455875 h 2040376"/>
                  <a:gd name="connsiteX2" fmla="*/ 100013 w 1691958"/>
                  <a:gd name="connsiteY2" fmla="*/ 327288 h 2040376"/>
                  <a:gd name="connsiteX3" fmla="*/ 171450 w 1691958"/>
                  <a:gd name="connsiteY3" fmla="*/ 341575 h 2040376"/>
                  <a:gd name="connsiteX4" fmla="*/ 242888 w 1691958"/>
                  <a:gd name="connsiteY4" fmla="*/ 484450 h 2040376"/>
                  <a:gd name="connsiteX5" fmla="*/ 300038 w 1691958"/>
                  <a:gd name="connsiteY5" fmla="*/ 655900 h 2040376"/>
                  <a:gd name="connsiteX6" fmla="*/ 414338 w 1691958"/>
                  <a:gd name="connsiteY6" fmla="*/ 298713 h 2040376"/>
                  <a:gd name="connsiteX7" fmla="*/ 471488 w 1691958"/>
                  <a:gd name="connsiteY7" fmla="*/ 27250 h 2040376"/>
                  <a:gd name="connsiteX8" fmla="*/ 557213 w 1691958"/>
                  <a:gd name="connsiteY8" fmla="*/ 27250 h 2040376"/>
                  <a:gd name="connsiteX9" fmla="*/ 642938 w 1691958"/>
                  <a:gd name="connsiteY9" fmla="*/ 184413 h 2040376"/>
                  <a:gd name="connsiteX10" fmla="*/ 714375 w 1691958"/>
                  <a:gd name="connsiteY10" fmla="*/ 655900 h 2040376"/>
                  <a:gd name="connsiteX11" fmla="*/ 785813 w 1691958"/>
                  <a:gd name="connsiteY11" fmla="*/ 1241688 h 2040376"/>
                  <a:gd name="connsiteX12" fmla="*/ 857250 w 1691958"/>
                  <a:gd name="connsiteY12" fmla="*/ 1570300 h 2040376"/>
                  <a:gd name="connsiteX13" fmla="*/ 1014413 w 1691958"/>
                  <a:gd name="connsiteY13" fmla="*/ 1656025 h 2040376"/>
                  <a:gd name="connsiteX14" fmla="*/ 1085850 w 1691958"/>
                  <a:gd name="connsiteY14" fmla="*/ 1327413 h 2040376"/>
                  <a:gd name="connsiteX15" fmla="*/ 1157288 w 1691958"/>
                  <a:gd name="connsiteY15" fmla="*/ 641613 h 2040376"/>
                  <a:gd name="connsiteX16" fmla="*/ 1214438 w 1691958"/>
                  <a:gd name="connsiteY16" fmla="*/ 441588 h 2040376"/>
                  <a:gd name="connsiteX17" fmla="*/ 1314450 w 1691958"/>
                  <a:gd name="connsiteY17" fmla="*/ 398725 h 2040376"/>
                  <a:gd name="connsiteX18" fmla="*/ 1357313 w 1691958"/>
                  <a:gd name="connsiteY18" fmla="*/ 441588 h 2040376"/>
                  <a:gd name="connsiteX19" fmla="*/ 1414463 w 1691958"/>
                  <a:gd name="connsiteY19" fmla="*/ 627325 h 2040376"/>
                  <a:gd name="connsiteX20" fmla="*/ 1457325 w 1691958"/>
                  <a:gd name="connsiteY20" fmla="*/ 670188 h 2040376"/>
                  <a:gd name="connsiteX21" fmla="*/ 1500188 w 1691958"/>
                  <a:gd name="connsiteY21" fmla="*/ 670188 h 2040376"/>
                  <a:gd name="connsiteX22" fmla="*/ 1543050 w 1691958"/>
                  <a:gd name="connsiteY22" fmla="*/ 513025 h 2040376"/>
                  <a:gd name="connsiteX23" fmla="*/ 1585913 w 1691958"/>
                  <a:gd name="connsiteY23" fmla="*/ 284425 h 2040376"/>
                  <a:gd name="connsiteX24" fmla="*/ 1614488 w 1691958"/>
                  <a:gd name="connsiteY24" fmla="*/ 170125 h 2040376"/>
                  <a:gd name="connsiteX25" fmla="*/ 1691958 w 1691958"/>
                  <a:gd name="connsiteY25" fmla="*/ 2039248 h 2040376"/>
                  <a:gd name="connsiteX0" fmla="*/ 13897 w 1649975"/>
                  <a:gd name="connsiteY0" fmla="*/ 2151960 h 2151960"/>
                  <a:gd name="connsiteX1" fmla="*/ 880 w 1649975"/>
                  <a:gd name="connsiteY1" fmla="*/ 455875 h 2151960"/>
                  <a:gd name="connsiteX2" fmla="*/ 58030 w 1649975"/>
                  <a:gd name="connsiteY2" fmla="*/ 327288 h 2151960"/>
                  <a:gd name="connsiteX3" fmla="*/ 129467 w 1649975"/>
                  <a:gd name="connsiteY3" fmla="*/ 341575 h 2151960"/>
                  <a:gd name="connsiteX4" fmla="*/ 200905 w 1649975"/>
                  <a:gd name="connsiteY4" fmla="*/ 484450 h 2151960"/>
                  <a:gd name="connsiteX5" fmla="*/ 258055 w 1649975"/>
                  <a:gd name="connsiteY5" fmla="*/ 655900 h 2151960"/>
                  <a:gd name="connsiteX6" fmla="*/ 372355 w 1649975"/>
                  <a:gd name="connsiteY6" fmla="*/ 298713 h 2151960"/>
                  <a:gd name="connsiteX7" fmla="*/ 429505 w 1649975"/>
                  <a:gd name="connsiteY7" fmla="*/ 27250 h 2151960"/>
                  <a:gd name="connsiteX8" fmla="*/ 515230 w 1649975"/>
                  <a:gd name="connsiteY8" fmla="*/ 27250 h 2151960"/>
                  <a:gd name="connsiteX9" fmla="*/ 600955 w 1649975"/>
                  <a:gd name="connsiteY9" fmla="*/ 184413 h 2151960"/>
                  <a:gd name="connsiteX10" fmla="*/ 672392 w 1649975"/>
                  <a:gd name="connsiteY10" fmla="*/ 655900 h 2151960"/>
                  <a:gd name="connsiteX11" fmla="*/ 743830 w 1649975"/>
                  <a:gd name="connsiteY11" fmla="*/ 1241688 h 2151960"/>
                  <a:gd name="connsiteX12" fmla="*/ 815267 w 1649975"/>
                  <a:gd name="connsiteY12" fmla="*/ 1570300 h 2151960"/>
                  <a:gd name="connsiteX13" fmla="*/ 972430 w 1649975"/>
                  <a:gd name="connsiteY13" fmla="*/ 1656025 h 2151960"/>
                  <a:gd name="connsiteX14" fmla="*/ 1043867 w 1649975"/>
                  <a:gd name="connsiteY14" fmla="*/ 1327413 h 2151960"/>
                  <a:gd name="connsiteX15" fmla="*/ 1115305 w 1649975"/>
                  <a:gd name="connsiteY15" fmla="*/ 641613 h 2151960"/>
                  <a:gd name="connsiteX16" fmla="*/ 1172455 w 1649975"/>
                  <a:gd name="connsiteY16" fmla="*/ 441588 h 2151960"/>
                  <a:gd name="connsiteX17" fmla="*/ 1272467 w 1649975"/>
                  <a:gd name="connsiteY17" fmla="*/ 398725 h 2151960"/>
                  <a:gd name="connsiteX18" fmla="*/ 1315330 w 1649975"/>
                  <a:gd name="connsiteY18" fmla="*/ 441588 h 2151960"/>
                  <a:gd name="connsiteX19" fmla="*/ 1372480 w 1649975"/>
                  <a:gd name="connsiteY19" fmla="*/ 627325 h 2151960"/>
                  <a:gd name="connsiteX20" fmla="*/ 1415342 w 1649975"/>
                  <a:gd name="connsiteY20" fmla="*/ 670188 h 2151960"/>
                  <a:gd name="connsiteX21" fmla="*/ 1458205 w 1649975"/>
                  <a:gd name="connsiteY21" fmla="*/ 670188 h 2151960"/>
                  <a:gd name="connsiteX22" fmla="*/ 1501067 w 1649975"/>
                  <a:gd name="connsiteY22" fmla="*/ 513025 h 2151960"/>
                  <a:gd name="connsiteX23" fmla="*/ 1543930 w 1649975"/>
                  <a:gd name="connsiteY23" fmla="*/ 284425 h 2151960"/>
                  <a:gd name="connsiteX24" fmla="*/ 1572505 w 1649975"/>
                  <a:gd name="connsiteY24" fmla="*/ 170125 h 2151960"/>
                  <a:gd name="connsiteX25" fmla="*/ 1649975 w 1649975"/>
                  <a:gd name="connsiteY25" fmla="*/ 2039248 h 2151960"/>
                  <a:gd name="connsiteX0" fmla="*/ 4453 w 1650691"/>
                  <a:gd name="connsiteY0" fmla="*/ 2273880 h 2273880"/>
                  <a:gd name="connsiteX1" fmla="*/ 1596 w 1650691"/>
                  <a:gd name="connsiteY1" fmla="*/ 455875 h 2273880"/>
                  <a:gd name="connsiteX2" fmla="*/ 58746 w 1650691"/>
                  <a:gd name="connsiteY2" fmla="*/ 327288 h 2273880"/>
                  <a:gd name="connsiteX3" fmla="*/ 130183 w 1650691"/>
                  <a:gd name="connsiteY3" fmla="*/ 341575 h 2273880"/>
                  <a:gd name="connsiteX4" fmla="*/ 201621 w 1650691"/>
                  <a:gd name="connsiteY4" fmla="*/ 484450 h 2273880"/>
                  <a:gd name="connsiteX5" fmla="*/ 258771 w 1650691"/>
                  <a:gd name="connsiteY5" fmla="*/ 655900 h 2273880"/>
                  <a:gd name="connsiteX6" fmla="*/ 373071 w 1650691"/>
                  <a:gd name="connsiteY6" fmla="*/ 298713 h 2273880"/>
                  <a:gd name="connsiteX7" fmla="*/ 430221 w 1650691"/>
                  <a:gd name="connsiteY7" fmla="*/ 27250 h 2273880"/>
                  <a:gd name="connsiteX8" fmla="*/ 515946 w 1650691"/>
                  <a:gd name="connsiteY8" fmla="*/ 27250 h 2273880"/>
                  <a:gd name="connsiteX9" fmla="*/ 601671 w 1650691"/>
                  <a:gd name="connsiteY9" fmla="*/ 184413 h 2273880"/>
                  <a:gd name="connsiteX10" fmla="*/ 673108 w 1650691"/>
                  <a:gd name="connsiteY10" fmla="*/ 655900 h 2273880"/>
                  <a:gd name="connsiteX11" fmla="*/ 744546 w 1650691"/>
                  <a:gd name="connsiteY11" fmla="*/ 1241688 h 2273880"/>
                  <a:gd name="connsiteX12" fmla="*/ 815983 w 1650691"/>
                  <a:gd name="connsiteY12" fmla="*/ 1570300 h 2273880"/>
                  <a:gd name="connsiteX13" fmla="*/ 973146 w 1650691"/>
                  <a:gd name="connsiteY13" fmla="*/ 1656025 h 2273880"/>
                  <a:gd name="connsiteX14" fmla="*/ 1044583 w 1650691"/>
                  <a:gd name="connsiteY14" fmla="*/ 1327413 h 2273880"/>
                  <a:gd name="connsiteX15" fmla="*/ 1116021 w 1650691"/>
                  <a:gd name="connsiteY15" fmla="*/ 641613 h 2273880"/>
                  <a:gd name="connsiteX16" fmla="*/ 1173171 w 1650691"/>
                  <a:gd name="connsiteY16" fmla="*/ 441588 h 2273880"/>
                  <a:gd name="connsiteX17" fmla="*/ 1273183 w 1650691"/>
                  <a:gd name="connsiteY17" fmla="*/ 398725 h 2273880"/>
                  <a:gd name="connsiteX18" fmla="*/ 1316046 w 1650691"/>
                  <a:gd name="connsiteY18" fmla="*/ 441588 h 2273880"/>
                  <a:gd name="connsiteX19" fmla="*/ 1373196 w 1650691"/>
                  <a:gd name="connsiteY19" fmla="*/ 627325 h 2273880"/>
                  <a:gd name="connsiteX20" fmla="*/ 1416058 w 1650691"/>
                  <a:gd name="connsiteY20" fmla="*/ 670188 h 2273880"/>
                  <a:gd name="connsiteX21" fmla="*/ 1458921 w 1650691"/>
                  <a:gd name="connsiteY21" fmla="*/ 670188 h 2273880"/>
                  <a:gd name="connsiteX22" fmla="*/ 1501783 w 1650691"/>
                  <a:gd name="connsiteY22" fmla="*/ 513025 h 2273880"/>
                  <a:gd name="connsiteX23" fmla="*/ 1544646 w 1650691"/>
                  <a:gd name="connsiteY23" fmla="*/ 284425 h 2273880"/>
                  <a:gd name="connsiteX24" fmla="*/ 1573221 w 1650691"/>
                  <a:gd name="connsiteY24" fmla="*/ 170125 h 2273880"/>
                  <a:gd name="connsiteX25" fmla="*/ 1650691 w 1650691"/>
                  <a:gd name="connsiteY25" fmla="*/ 2039248 h 2273880"/>
                  <a:gd name="connsiteX0" fmla="*/ 4453 w 1635451"/>
                  <a:gd name="connsiteY0" fmla="*/ 2273880 h 2273880"/>
                  <a:gd name="connsiteX1" fmla="*/ 1596 w 1635451"/>
                  <a:gd name="connsiteY1" fmla="*/ 455875 h 2273880"/>
                  <a:gd name="connsiteX2" fmla="*/ 58746 w 1635451"/>
                  <a:gd name="connsiteY2" fmla="*/ 327288 h 2273880"/>
                  <a:gd name="connsiteX3" fmla="*/ 130183 w 1635451"/>
                  <a:gd name="connsiteY3" fmla="*/ 341575 h 2273880"/>
                  <a:gd name="connsiteX4" fmla="*/ 201621 w 1635451"/>
                  <a:gd name="connsiteY4" fmla="*/ 484450 h 2273880"/>
                  <a:gd name="connsiteX5" fmla="*/ 258771 w 1635451"/>
                  <a:gd name="connsiteY5" fmla="*/ 655900 h 2273880"/>
                  <a:gd name="connsiteX6" fmla="*/ 373071 w 1635451"/>
                  <a:gd name="connsiteY6" fmla="*/ 298713 h 2273880"/>
                  <a:gd name="connsiteX7" fmla="*/ 430221 w 1635451"/>
                  <a:gd name="connsiteY7" fmla="*/ 27250 h 2273880"/>
                  <a:gd name="connsiteX8" fmla="*/ 515946 w 1635451"/>
                  <a:gd name="connsiteY8" fmla="*/ 27250 h 2273880"/>
                  <a:gd name="connsiteX9" fmla="*/ 601671 w 1635451"/>
                  <a:gd name="connsiteY9" fmla="*/ 184413 h 2273880"/>
                  <a:gd name="connsiteX10" fmla="*/ 673108 w 1635451"/>
                  <a:gd name="connsiteY10" fmla="*/ 655900 h 2273880"/>
                  <a:gd name="connsiteX11" fmla="*/ 744546 w 1635451"/>
                  <a:gd name="connsiteY11" fmla="*/ 1241688 h 2273880"/>
                  <a:gd name="connsiteX12" fmla="*/ 815983 w 1635451"/>
                  <a:gd name="connsiteY12" fmla="*/ 1570300 h 2273880"/>
                  <a:gd name="connsiteX13" fmla="*/ 973146 w 1635451"/>
                  <a:gd name="connsiteY13" fmla="*/ 1656025 h 2273880"/>
                  <a:gd name="connsiteX14" fmla="*/ 1044583 w 1635451"/>
                  <a:gd name="connsiteY14" fmla="*/ 1327413 h 2273880"/>
                  <a:gd name="connsiteX15" fmla="*/ 1116021 w 1635451"/>
                  <a:gd name="connsiteY15" fmla="*/ 641613 h 2273880"/>
                  <a:gd name="connsiteX16" fmla="*/ 1173171 w 1635451"/>
                  <a:gd name="connsiteY16" fmla="*/ 441588 h 2273880"/>
                  <a:gd name="connsiteX17" fmla="*/ 1273183 w 1635451"/>
                  <a:gd name="connsiteY17" fmla="*/ 398725 h 2273880"/>
                  <a:gd name="connsiteX18" fmla="*/ 1316046 w 1635451"/>
                  <a:gd name="connsiteY18" fmla="*/ 441588 h 2273880"/>
                  <a:gd name="connsiteX19" fmla="*/ 1373196 w 1635451"/>
                  <a:gd name="connsiteY19" fmla="*/ 627325 h 2273880"/>
                  <a:gd name="connsiteX20" fmla="*/ 1416058 w 1635451"/>
                  <a:gd name="connsiteY20" fmla="*/ 670188 h 2273880"/>
                  <a:gd name="connsiteX21" fmla="*/ 1458921 w 1635451"/>
                  <a:gd name="connsiteY21" fmla="*/ 670188 h 2273880"/>
                  <a:gd name="connsiteX22" fmla="*/ 1501783 w 1635451"/>
                  <a:gd name="connsiteY22" fmla="*/ 513025 h 2273880"/>
                  <a:gd name="connsiteX23" fmla="*/ 1544646 w 1635451"/>
                  <a:gd name="connsiteY23" fmla="*/ 284425 h 2273880"/>
                  <a:gd name="connsiteX24" fmla="*/ 1573221 w 1635451"/>
                  <a:gd name="connsiteY24" fmla="*/ 170125 h 2273880"/>
                  <a:gd name="connsiteX25" fmla="*/ 1635451 w 1635451"/>
                  <a:gd name="connsiteY25" fmla="*/ 2242448 h 2273880"/>
                  <a:gd name="connsiteX0" fmla="*/ 4453 w 1573624"/>
                  <a:gd name="connsiteY0" fmla="*/ 2273880 h 2273880"/>
                  <a:gd name="connsiteX1" fmla="*/ 1596 w 1573624"/>
                  <a:gd name="connsiteY1" fmla="*/ 455875 h 2273880"/>
                  <a:gd name="connsiteX2" fmla="*/ 58746 w 1573624"/>
                  <a:gd name="connsiteY2" fmla="*/ 327288 h 2273880"/>
                  <a:gd name="connsiteX3" fmla="*/ 130183 w 1573624"/>
                  <a:gd name="connsiteY3" fmla="*/ 341575 h 2273880"/>
                  <a:gd name="connsiteX4" fmla="*/ 201621 w 1573624"/>
                  <a:gd name="connsiteY4" fmla="*/ 484450 h 2273880"/>
                  <a:gd name="connsiteX5" fmla="*/ 258771 w 1573624"/>
                  <a:gd name="connsiteY5" fmla="*/ 655900 h 2273880"/>
                  <a:gd name="connsiteX6" fmla="*/ 373071 w 1573624"/>
                  <a:gd name="connsiteY6" fmla="*/ 298713 h 2273880"/>
                  <a:gd name="connsiteX7" fmla="*/ 430221 w 1573624"/>
                  <a:gd name="connsiteY7" fmla="*/ 27250 h 2273880"/>
                  <a:gd name="connsiteX8" fmla="*/ 515946 w 1573624"/>
                  <a:gd name="connsiteY8" fmla="*/ 27250 h 2273880"/>
                  <a:gd name="connsiteX9" fmla="*/ 601671 w 1573624"/>
                  <a:gd name="connsiteY9" fmla="*/ 184413 h 2273880"/>
                  <a:gd name="connsiteX10" fmla="*/ 673108 w 1573624"/>
                  <a:gd name="connsiteY10" fmla="*/ 655900 h 2273880"/>
                  <a:gd name="connsiteX11" fmla="*/ 744546 w 1573624"/>
                  <a:gd name="connsiteY11" fmla="*/ 1241688 h 2273880"/>
                  <a:gd name="connsiteX12" fmla="*/ 815983 w 1573624"/>
                  <a:gd name="connsiteY12" fmla="*/ 1570300 h 2273880"/>
                  <a:gd name="connsiteX13" fmla="*/ 973146 w 1573624"/>
                  <a:gd name="connsiteY13" fmla="*/ 1656025 h 2273880"/>
                  <a:gd name="connsiteX14" fmla="*/ 1044583 w 1573624"/>
                  <a:gd name="connsiteY14" fmla="*/ 1327413 h 2273880"/>
                  <a:gd name="connsiteX15" fmla="*/ 1116021 w 1573624"/>
                  <a:gd name="connsiteY15" fmla="*/ 641613 h 2273880"/>
                  <a:gd name="connsiteX16" fmla="*/ 1173171 w 1573624"/>
                  <a:gd name="connsiteY16" fmla="*/ 441588 h 2273880"/>
                  <a:gd name="connsiteX17" fmla="*/ 1273183 w 1573624"/>
                  <a:gd name="connsiteY17" fmla="*/ 398725 h 2273880"/>
                  <a:gd name="connsiteX18" fmla="*/ 1316046 w 1573624"/>
                  <a:gd name="connsiteY18" fmla="*/ 441588 h 2273880"/>
                  <a:gd name="connsiteX19" fmla="*/ 1373196 w 1573624"/>
                  <a:gd name="connsiteY19" fmla="*/ 627325 h 2273880"/>
                  <a:gd name="connsiteX20" fmla="*/ 1416058 w 1573624"/>
                  <a:gd name="connsiteY20" fmla="*/ 670188 h 2273880"/>
                  <a:gd name="connsiteX21" fmla="*/ 1458921 w 1573624"/>
                  <a:gd name="connsiteY21" fmla="*/ 670188 h 2273880"/>
                  <a:gd name="connsiteX22" fmla="*/ 1501783 w 1573624"/>
                  <a:gd name="connsiteY22" fmla="*/ 513025 h 2273880"/>
                  <a:gd name="connsiteX23" fmla="*/ 1544646 w 1573624"/>
                  <a:gd name="connsiteY23" fmla="*/ 284425 h 2273880"/>
                  <a:gd name="connsiteX24" fmla="*/ 1573221 w 1573624"/>
                  <a:gd name="connsiteY24" fmla="*/ 170125 h 2273880"/>
                  <a:gd name="connsiteX25" fmla="*/ 1569411 w 1573624"/>
                  <a:gd name="connsiteY25" fmla="*/ 2222128 h 2273880"/>
                  <a:gd name="connsiteX0" fmla="*/ 4453 w 1589731"/>
                  <a:gd name="connsiteY0" fmla="*/ 2273880 h 2273880"/>
                  <a:gd name="connsiteX1" fmla="*/ 1596 w 1589731"/>
                  <a:gd name="connsiteY1" fmla="*/ 455875 h 2273880"/>
                  <a:gd name="connsiteX2" fmla="*/ 58746 w 1589731"/>
                  <a:gd name="connsiteY2" fmla="*/ 327288 h 2273880"/>
                  <a:gd name="connsiteX3" fmla="*/ 130183 w 1589731"/>
                  <a:gd name="connsiteY3" fmla="*/ 341575 h 2273880"/>
                  <a:gd name="connsiteX4" fmla="*/ 201621 w 1589731"/>
                  <a:gd name="connsiteY4" fmla="*/ 484450 h 2273880"/>
                  <a:gd name="connsiteX5" fmla="*/ 258771 w 1589731"/>
                  <a:gd name="connsiteY5" fmla="*/ 655900 h 2273880"/>
                  <a:gd name="connsiteX6" fmla="*/ 373071 w 1589731"/>
                  <a:gd name="connsiteY6" fmla="*/ 298713 h 2273880"/>
                  <a:gd name="connsiteX7" fmla="*/ 430221 w 1589731"/>
                  <a:gd name="connsiteY7" fmla="*/ 27250 h 2273880"/>
                  <a:gd name="connsiteX8" fmla="*/ 515946 w 1589731"/>
                  <a:gd name="connsiteY8" fmla="*/ 27250 h 2273880"/>
                  <a:gd name="connsiteX9" fmla="*/ 601671 w 1589731"/>
                  <a:gd name="connsiteY9" fmla="*/ 184413 h 2273880"/>
                  <a:gd name="connsiteX10" fmla="*/ 673108 w 1589731"/>
                  <a:gd name="connsiteY10" fmla="*/ 655900 h 2273880"/>
                  <a:gd name="connsiteX11" fmla="*/ 744546 w 1589731"/>
                  <a:gd name="connsiteY11" fmla="*/ 1241688 h 2273880"/>
                  <a:gd name="connsiteX12" fmla="*/ 815983 w 1589731"/>
                  <a:gd name="connsiteY12" fmla="*/ 1570300 h 2273880"/>
                  <a:gd name="connsiteX13" fmla="*/ 973146 w 1589731"/>
                  <a:gd name="connsiteY13" fmla="*/ 1656025 h 2273880"/>
                  <a:gd name="connsiteX14" fmla="*/ 1044583 w 1589731"/>
                  <a:gd name="connsiteY14" fmla="*/ 1327413 h 2273880"/>
                  <a:gd name="connsiteX15" fmla="*/ 1116021 w 1589731"/>
                  <a:gd name="connsiteY15" fmla="*/ 641613 h 2273880"/>
                  <a:gd name="connsiteX16" fmla="*/ 1173171 w 1589731"/>
                  <a:gd name="connsiteY16" fmla="*/ 441588 h 2273880"/>
                  <a:gd name="connsiteX17" fmla="*/ 1273183 w 1589731"/>
                  <a:gd name="connsiteY17" fmla="*/ 398725 h 2273880"/>
                  <a:gd name="connsiteX18" fmla="*/ 1316046 w 1589731"/>
                  <a:gd name="connsiteY18" fmla="*/ 441588 h 2273880"/>
                  <a:gd name="connsiteX19" fmla="*/ 1373196 w 1589731"/>
                  <a:gd name="connsiteY19" fmla="*/ 627325 h 2273880"/>
                  <a:gd name="connsiteX20" fmla="*/ 1416058 w 1589731"/>
                  <a:gd name="connsiteY20" fmla="*/ 670188 h 2273880"/>
                  <a:gd name="connsiteX21" fmla="*/ 1458921 w 1589731"/>
                  <a:gd name="connsiteY21" fmla="*/ 670188 h 2273880"/>
                  <a:gd name="connsiteX22" fmla="*/ 1501783 w 1589731"/>
                  <a:gd name="connsiteY22" fmla="*/ 513025 h 2273880"/>
                  <a:gd name="connsiteX23" fmla="*/ 1544646 w 1589731"/>
                  <a:gd name="connsiteY23" fmla="*/ 284425 h 2273880"/>
                  <a:gd name="connsiteX24" fmla="*/ 1573221 w 1589731"/>
                  <a:gd name="connsiteY24" fmla="*/ 170125 h 2273880"/>
                  <a:gd name="connsiteX25" fmla="*/ 1589731 w 1589731"/>
                  <a:gd name="connsiteY25" fmla="*/ 2252608 h 227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9731" h="2273880">
                    <a:moveTo>
                      <a:pt x="4453" y="2273880"/>
                    </a:moveTo>
                    <a:cubicBezTo>
                      <a:pt x="25884" y="2095286"/>
                      <a:pt x="-7453" y="780307"/>
                      <a:pt x="1596" y="455875"/>
                    </a:cubicBezTo>
                    <a:cubicBezTo>
                      <a:pt x="10645" y="131443"/>
                      <a:pt x="37315" y="346338"/>
                      <a:pt x="58746" y="327288"/>
                    </a:cubicBezTo>
                    <a:cubicBezTo>
                      <a:pt x="80177" y="308238"/>
                      <a:pt x="106371" y="315381"/>
                      <a:pt x="130183" y="341575"/>
                    </a:cubicBezTo>
                    <a:cubicBezTo>
                      <a:pt x="153995" y="367769"/>
                      <a:pt x="180190" y="432063"/>
                      <a:pt x="201621" y="484450"/>
                    </a:cubicBezTo>
                    <a:cubicBezTo>
                      <a:pt x="223052" y="536837"/>
                      <a:pt x="230196" y="686856"/>
                      <a:pt x="258771" y="655900"/>
                    </a:cubicBezTo>
                    <a:cubicBezTo>
                      <a:pt x="287346" y="624944"/>
                      <a:pt x="344496" y="403488"/>
                      <a:pt x="373071" y="298713"/>
                    </a:cubicBezTo>
                    <a:cubicBezTo>
                      <a:pt x="401646" y="193938"/>
                      <a:pt x="406408" y="72494"/>
                      <a:pt x="430221" y="27250"/>
                    </a:cubicBezTo>
                    <a:cubicBezTo>
                      <a:pt x="454034" y="-17994"/>
                      <a:pt x="487371" y="1056"/>
                      <a:pt x="515946" y="27250"/>
                    </a:cubicBezTo>
                    <a:cubicBezTo>
                      <a:pt x="544521" y="53444"/>
                      <a:pt x="575477" y="79638"/>
                      <a:pt x="601671" y="184413"/>
                    </a:cubicBezTo>
                    <a:cubicBezTo>
                      <a:pt x="627865" y="289188"/>
                      <a:pt x="649296" y="479688"/>
                      <a:pt x="673108" y="655900"/>
                    </a:cubicBezTo>
                    <a:cubicBezTo>
                      <a:pt x="696920" y="832112"/>
                      <a:pt x="720734" y="1089288"/>
                      <a:pt x="744546" y="1241688"/>
                    </a:cubicBezTo>
                    <a:cubicBezTo>
                      <a:pt x="768358" y="1394088"/>
                      <a:pt x="777883" y="1501244"/>
                      <a:pt x="815983" y="1570300"/>
                    </a:cubicBezTo>
                    <a:cubicBezTo>
                      <a:pt x="854083" y="1639356"/>
                      <a:pt x="935046" y="1696506"/>
                      <a:pt x="973146" y="1656025"/>
                    </a:cubicBezTo>
                    <a:cubicBezTo>
                      <a:pt x="1011246" y="1615544"/>
                      <a:pt x="1020770" y="1496482"/>
                      <a:pt x="1044583" y="1327413"/>
                    </a:cubicBezTo>
                    <a:cubicBezTo>
                      <a:pt x="1068396" y="1158344"/>
                      <a:pt x="1094590" y="789250"/>
                      <a:pt x="1116021" y="641613"/>
                    </a:cubicBezTo>
                    <a:cubicBezTo>
                      <a:pt x="1137452" y="493976"/>
                      <a:pt x="1146977" y="482069"/>
                      <a:pt x="1173171" y="441588"/>
                    </a:cubicBezTo>
                    <a:cubicBezTo>
                      <a:pt x="1199365" y="401107"/>
                      <a:pt x="1249371" y="398725"/>
                      <a:pt x="1273183" y="398725"/>
                    </a:cubicBezTo>
                    <a:cubicBezTo>
                      <a:pt x="1296995" y="398725"/>
                      <a:pt x="1299377" y="403488"/>
                      <a:pt x="1316046" y="441588"/>
                    </a:cubicBezTo>
                    <a:cubicBezTo>
                      <a:pt x="1332715" y="479688"/>
                      <a:pt x="1356527" y="589225"/>
                      <a:pt x="1373196" y="627325"/>
                    </a:cubicBezTo>
                    <a:cubicBezTo>
                      <a:pt x="1389865" y="665425"/>
                      <a:pt x="1401771" y="663044"/>
                      <a:pt x="1416058" y="670188"/>
                    </a:cubicBezTo>
                    <a:cubicBezTo>
                      <a:pt x="1430346" y="677332"/>
                      <a:pt x="1444634" y="696382"/>
                      <a:pt x="1458921" y="670188"/>
                    </a:cubicBezTo>
                    <a:cubicBezTo>
                      <a:pt x="1473208" y="643994"/>
                      <a:pt x="1487496" y="577319"/>
                      <a:pt x="1501783" y="513025"/>
                    </a:cubicBezTo>
                    <a:cubicBezTo>
                      <a:pt x="1516070" y="448731"/>
                      <a:pt x="1532740" y="341575"/>
                      <a:pt x="1544646" y="284425"/>
                    </a:cubicBezTo>
                    <a:cubicBezTo>
                      <a:pt x="1556552" y="227275"/>
                      <a:pt x="1565707" y="-157905"/>
                      <a:pt x="1573221" y="170125"/>
                    </a:cubicBezTo>
                    <a:cubicBezTo>
                      <a:pt x="1580735" y="498155"/>
                      <a:pt x="1568300" y="2302614"/>
                      <a:pt x="1589731" y="2252608"/>
                    </a:cubicBezTo>
                  </a:path>
                </a:pathLst>
              </a:custGeom>
              <a:solidFill>
                <a:srgbClr val="90B4D2"/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pic>
            <p:nvPicPr>
              <p:cNvPr id="53" name="Afbeelding 4">
                <a:extLst>
                  <a:ext uri="{FF2B5EF4-FFF2-40B4-BE49-F238E27FC236}">
                    <a16:creationId xmlns:a16="http://schemas.microsoft.com/office/drawing/2014/main" id="{3852570B-C0B9-40F9-B2C5-A93EAEE8AB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572" t="10349" r="68488" b="6569"/>
              <a:stretch/>
            </p:blipFill>
            <p:spPr>
              <a:xfrm>
                <a:off x="4726577" y="1310640"/>
                <a:ext cx="1049383" cy="3316260"/>
              </a:xfrm>
              <a:prstGeom prst="rect">
                <a:avLst/>
              </a:prstGeom>
            </p:spPr>
          </p:pic>
        </p:grpSp>
        <p:sp>
          <p:nvSpPr>
            <p:cNvPr id="61" name="Ovaal 9">
              <a:extLst>
                <a:ext uri="{FF2B5EF4-FFF2-40B4-BE49-F238E27FC236}">
                  <a16:creationId xmlns:a16="http://schemas.microsoft.com/office/drawing/2014/main" id="{A1BFBBAB-C54D-4438-8B87-4407FDE27291}"/>
                </a:ext>
              </a:extLst>
            </p:cNvPr>
            <p:cNvSpPr/>
            <p:nvPr/>
          </p:nvSpPr>
          <p:spPr>
            <a:xfrm>
              <a:off x="7598700" y="268901"/>
              <a:ext cx="176089" cy="176089"/>
            </a:xfrm>
            <a:prstGeom prst="ellipse">
              <a:avLst/>
            </a:prstGeom>
            <a:solidFill>
              <a:srgbClr val="66A266"/>
            </a:solidFill>
            <a:ln>
              <a:solidFill>
                <a:srgbClr val="5A9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DE5DEC7-B0D8-4177-AA33-7923B5ED1A4E}"/>
                </a:ext>
              </a:extLst>
            </p:cNvPr>
            <p:cNvCxnSpPr>
              <a:cxnSpLocks/>
            </p:cNvCxnSpPr>
            <p:nvPr/>
          </p:nvCxnSpPr>
          <p:spPr>
            <a:xfrm>
              <a:off x="7689923" y="565153"/>
              <a:ext cx="1" cy="167589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Pijl: draaiend 38">
              <a:extLst>
                <a:ext uri="{FF2B5EF4-FFF2-40B4-BE49-F238E27FC236}">
                  <a16:creationId xmlns:a16="http://schemas.microsoft.com/office/drawing/2014/main" id="{E7D553DE-3CB8-4DD6-950B-9053C4F6524C}"/>
                </a:ext>
              </a:extLst>
            </p:cNvPr>
            <p:cNvSpPr/>
            <p:nvPr/>
          </p:nvSpPr>
          <p:spPr>
            <a:xfrm rot="19776575">
              <a:off x="7029934" y="38307"/>
              <a:ext cx="625462" cy="625462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4C28CA8-D532-419F-8481-1D49CD95A343}"/>
                </a:ext>
              </a:extLst>
            </p:cNvPr>
            <p:cNvSpPr/>
            <p:nvPr/>
          </p:nvSpPr>
          <p:spPr>
            <a:xfrm>
              <a:off x="2217103" y="-733424"/>
              <a:ext cx="3257140" cy="9920968"/>
            </a:xfrm>
            <a:prstGeom prst="roundRect">
              <a:avLst>
                <a:gd name="adj" fmla="val 22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4E23F94-DB03-4325-956E-1608429FAC16}"/>
                </a:ext>
              </a:extLst>
            </p:cNvPr>
            <p:cNvGrpSpPr/>
            <p:nvPr/>
          </p:nvGrpSpPr>
          <p:grpSpPr>
            <a:xfrm>
              <a:off x="2279070" y="116844"/>
              <a:ext cx="2987689" cy="2118080"/>
              <a:chOff x="4726577" y="1310640"/>
              <a:chExt cx="2038528" cy="3316260"/>
            </a:xfrm>
          </p:grpSpPr>
          <p:sp>
            <p:nvSpPr>
              <p:cNvPr id="29" name="Vrije vorm: vorm 6">
                <a:extLst>
                  <a:ext uri="{FF2B5EF4-FFF2-40B4-BE49-F238E27FC236}">
                    <a16:creationId xmlns:a16="http://schemas.microsoft.com/office/drawing/2014/main" id="{3E078D7D-237A-4CCA-AB3D-FB2F4BA1BECA}"/>
                  </a:ext>
                </a:extLst>
              </p:cNvPr>
              <p:cNvSpPr/>
              <p:nvPr/>
            </p:nvSpPr>
            <p:spPr>
              <a:xfrm>
                <a:off x="5175374" y="2353020"/>
                <a:ext cx="1589731" cy="2273880"/>
              </a:xfrm>
              <a:custGeom>
                <a:avLst/>
                <a:gdLst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00150 w 3629025"/>
                  <a:gd name="connsiteY20" fmla="*/ 749808 h 1810829"/>
                  <a:gd name="connsiteX21" fmla="*/ 1271588 w 3629025"/>
                  <a:gd name="connsiteY21" fmla="*/ 435483 h 1810829"/>
                  <a:gd name="connsiteX22" fmla="*/ 1328738 w 3629025"/>
                  <a:gd name="connsiteY22" fmla="*/ 164020 h 1810829"/>
                  <a:gd name="connsiteX23" fmla="*/ 1414463 w 3629025"/>
                  <a:gd name="connsiteY23" fmla="*/ 164020 h 1810829"/>
                  <a:gd name="connsiteX24" fmla="*/ 1500188 w 3629025"/>
                  <a:gd name="connsiteY24" fmla="*/ 321183 h 1810829"/>
                  <a:gd name="connsiteX25" fmla="*/ 1571625 w 3629025"/>
                  <a:gd name="connsiteY25" fmla="*/ 792670 h 1810829"/>
                  <a:gd name="connsiteX26" fmla="*/ 1643063 w 3629025"/>
                  <a:gd name="connsiteY26" fmla="*/ 1378458 h 1810829"/>
                  <a:gd name="connsiteX27" fmla="*/ 1714500 w 3629025"/>
                  <a:gd name="connsiteY27" fmla="*/ 1707070 h 1810829"/>
                  <a:gd name="connsiteX28" fmla="*/ 1871663 w 3629025"/>
                  <a:gd name="connsiteY28" fmla="*/ 1792795 h 1810829"/>
                  <a:gd name="connsiteX29" fmla="*/ 1943100 w 3629025"/>
                  <a:gd name="connsiteY29" fmla="*/ 1464183 h 1810829"/>
                  <a:gd name="connsiteX30" fmla="*/ 2014538 w 3629025"/>
                  <a:gd name="connsiteY30" fmla="*/ 778383 h 1810829"/>
                  <a:gd name="connsiteX31" fmla="*/ 2071688 w 3629025"/>
                  <a:gd name="connsiteY31" fmla="*/ 578358 h 1810829"/>
                  <a:gd name="connsiteX32" fmla="*/ 2171700 w 3629025"/>
                  <a:gd name="connsiteY32" fmla="*/ 535495 h 1810829"/>
                  <a:gd name="connsiteX33" fmla="*/ 2214563 w 3629025"/>
                  <a:gd name="connsiteY33" fmla="*/ 578358 h 1810829"/>
                  <a:gd name="connsiteX34" fmla="*/ 2271713 w 3629025"/>
                  <a:gd name="connsiteY34" fmla="*/ 764095 h 1810829"/>
                  <a:gd name="connsiteX35" fmla="*/ 2314575 w 3629025"/>
                  <a:gd name="connsiteY35" fmla="*/ 806958 h 1810829"/>
                  <a:gd name="connsiteX36" fmla="*/ 2357438 w 3629025"/>
                  <a:gd name="connsiteY36" fmla="*/ 806958 h 1810829"/>
                  <a:gd name="connsiteX37" fmla="*/ 2400300 w 3629025"/>
                  <a:gd name="connsiteY37" fmla="*/ 649795 h 1810829"/>
                  <a:gd name="connsiteX38" fmla="*/ 2443163 w 3629025"/>
                  <a:gd name="connsiteY38" fmla="*/ 421195 h 1810829"/>
                  <a:gd name="connsiteX39" fmla="*/ 2471738 w 3629025"/>
                  <a:gd name="connsiteY39" fmla="*/ 306895 h 1810829"/>
                  <a:gd name="connsiteX40" fmla="*/ 2528888 w 3629025"/>
                  <a:gd name="connsiteY40" fmla="*/ 235458 h 1810829"/>
                  <a:gd name="connsiteX41" fmla="*/ 2586038 w 3629025"/>
                  <a:gd name="connsiteY41" fmla="*/ 64008 h 1810829"/>
                  <a:gd name="connsiteX42" fmla="*/ 2600325 w 3629025"/>
                  <a:gd name="connsiteY42" fmla="*/ 6858 h 1810829"/>
                  <a:gd name="connsiteX43" fmla="*/ 2643188 w 3629025"/>
                  <a:gd name="connsiteY43" fmla="*/ 206883 h 1810829"/>
                  <a:gd name="connsiteX44" fmla="*/ 2686050 w 3629025"/>
                  <a:gd name="connsiteY44" fmla="*/ 521208 h 1810829"/>
                  <a:gd name="connsiteX45" fmla="*/ 2714625 w 3629025"/>
                  <a:gd name="connsiteY45" fmla="*/ 1021270 h 1810829"/>
                  <a:gd name="connsiteX46" fmla="*/ 2757488 w 3629025"/>
                  <a:gd name="connsiteY46" fmla="*/ 1407033 h 1810829"/>
                  <a:gd name="connsiteX47" fmla="*/ 2814638 w 3629025"/>
                  <a:gd name="connsiteY47" fmla="*/ 1678495 h 1810829"/>
                  <a:gd name="connsiteX48" fmla="*/ 2886075 w 3629025"/>
                  <a:gd name="connsiteY48" fmla="*/ 1792795 h 1810829"/>
                  <a:gd name="connsiteX49" fmla="*/ 2971800 w 3629025"/>
                  <a:gd name="connsiteY49" fmla="*/ 1792795 h 1810829"/>
                  <a:gd name="connsiteX50" fmla="*/ 3000375 w 3629025"/>
                  <a:gd name="connsiteY50" fmla="*/ 1621345 h 1810829"/>
                  <a:gd name="connsiteX51" fmla="*/ 3071813 w 3629025"/>
                  <a:gd name="connsiteY51" fmla="*/ 1307020 h 1810829"/>
                  <a:gd name="connsiteX52" fmla="*/ 3128963 w 3629025"/>
                  <a:gd name="connsiteY52" fmla="*/ 978408 h 1810829"/>
                  <a:gd name="connsiteX53" fmla="*/ 3157538 w 3629025"/>
                  <a:gd name="connsiteY53" fmla="*/ 692658 h 1810829"/>
                  <a:gd name="connsiteX54" fmla="*/ 3243263 w 3629025"/>
                  <a:gd name="connsiteY54" fmla="*/ 564070 h 1810829"/>
                  <a:gd name="connsiteX55" fmla="*/ 3414713 w 3629025"/>
                  <a:gd name="connsiteY55" fmla="*/ 506920 h 1810829"/>
                  <a:gd name="connsiteX56" fmla="*/ 3629025 w 3629025"/>
                  <a:gd name="connsiteY56" fmla="*/ 706945 h 1810829"/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71588 w 3629025"/>
                  <a:gd name="connsiteY20" fmla="*/ 435483 h 1810829"/>
                  <a:gd name="connsiteX21" fmla="*/ 1328738 w 3629025"/>
                  <a:gd name="connsiteY21" fmla="*/ 164020 h 1810829"/>
                  <a:gd name="connsiteX22" fmla="*/ 1414463 w 3629025"/>
                  <a:gd name="connsiteY22" fmla="*/ 164020 h 1810829"/>
                  <a:gd name="connsiteX23" fmla="*/ 1500188 w 3629025"/>
                  <a:gd name="connsiteY23" fmla="*/ 321183 h 1810829"/>
                  <a:gd name="connsiteX24" fmla="*/ 1571625 w 3629025"/>
                  <a:gd name="connsiteY24" fmla="*/ 792670 h 1810829"/>
                  <a:gd name="connsiteX25" fmla="*/ 1643063 w 3629025"/>
                  <a:gd name="connsiteY25" fmla="*/ 1378458 h 1810829"/>
                  <a:gd name="connsiteX26" fmla="*/ 1714500 w 3629025"/>
                  <a:gd name="connsiteY26" fmla="*/ 1707070 h 1810829"/>
                  <a:gd name="connsiteX27" fmla="*/ 1871663 w 3629025"/>
                  <a:gd name="connsiteY27" fmla="*/ 1792795 h 1810829"/>
                  <a:gd name="connsiteX28" fmla="*/ 1943100 w 3629025"/>
                  <a:gd name="connsiteY28" fmla="*/ 1464183 h 1810829"/>
                  <a:gd name="connsiteX29" fmla="*/ 2014538 w 3629025"/>
                  <a:gd name="connsiteY29" fmla="*/ 778383 h 1810829"/>
                  <a:gd name="connsiteX30" fmla="*/ 2071688 w 3629025"/>
                  <a:gd name="connsiteY30" fmla="*/ 578358 h 1810829"/>
                  <a:gd name="connsiteX31" fmla="*/ 2171700 w 3629025"/>
                  <a:gd name="connsiteY31" fmla="*/ 535495 h 1810829"/>
                  <a:gd name="connsiteX32" fmla="*/ 2214563 w 3629025"/>
                  <a:gd name="connsiteY32" fmla="*/ 578358 h 1810829"/>
                  <a:gd name="connsiteX33" fmla="*/ 2271713 w 3629025"/>
                  <a:gd name="connsiteY33" fmla="*/ 764095 h 1810829"/>
                  <a:gd name="connsiteX34" fmla="*/ 2314575 w 3629025"/>
                  <a:gd name="connsiteY34" fmla="*/ 806958 h 1810829"/>
                  <a:gd name="connsiteX35" fmla="*/ 2357438 w 3629025"/>
                  <a:gd name="connsiteY35" fmla="*/ 806958 h 1810829"/>
                  <a:gd name="connsiteX36" fmla="*/ 2400300 w 3629025"/>
                  <a:gd name="connsiteY36" fmla="*/ 649795 h 1810829"/>
                  <a:gd name="connsiteX37" fmla="*/ 2443163 w 3629025"/>
                  <a:gd name="connsiteY37" fmla="*/ 421195 h 1810829"/>
                  <a:gd name="connsiteX38" fmla="*/ 2471738 w 3629025"/>
                  <a:gd name="connsiteY38" fmla="*/ 306895 h 1810829"/>
                  <a:gd name="connsiteX39" fmla="*/ 2528888 w 3629025"/>
                  <a:gd name="connsiteY39" fmla="*/ 235458 h 1810829"/>
                  <a:gd name="connsiteX40" fmla="*/ 2586038 w 3629025"/>
                  <a:gd name="connsiteY40" fmla="*/ 64008 h 1810829"/>
                  <a:gd name="connsiteX41" fmla="*/ 2600325 w 3629025"/>
                  <a:gd name="connsiteY41" fmla="*/ 6858 h 1810829"/>
                  <a:gd name="connsiteX42" fmla="*/ 2643188 w 3629025"/>
                  <a:gd name="connsiteY42" fmla="*/ 206883 h 1810829"/>
                  <a:gd name="connsiteX43" fmla="*/ 2686050 w 3629025"/>
                  <a:gd name="connsiteY43" fmla="*/ 521208 h 1810829"/>
                  <a:gd name="connsiteX44" fmla="*/ 2714625 w 3629025"/>
                  <a:gd name="connsiteY44" fmla="*/ 1021270 h 1810829"/>
                  <a:gd name="connsiteX45" fmla="*/ 2757488 w 3629025"/>
                  <a:gd name="connsiteY45" fmla="*/ 1407033 h 1810829"/>
                  <a:gd name="connsiteX46" fmla="*/ 2814638 w 3629025"/>
                  <a:gd name="connsiteY46" fmla="*/ 1678495 h 1810829"/>
                  <a:gd name="connsiteX47" fmla="*/ 2886075 w 3629025"/>
                  <a:gd name="connsiteY47" fmla="*/ 1792795 h 1810829"/>
                  <a:gd name="connsiteX48" fmla="*/ 2971800 w 3629025"/>
                  <a:gd name="connsiteY48" fmla="*/ 1792795 h 1810829"/>
                  <a:gd name="connsiteX49" fmla="*/ 3000375 w 3629025"/>
                  <a:gd name="connsiteY49" fmla="*/ 1621345 h 1810829"/>
                  <a:gd name="connsiteX50" fmla="*/ 3071813 w 3629025"/>
                  <a:gd name="connsiteY50" fmla="*/ 1307020 h 1810829"/>
                  <a:gd name="connsiteX51" fmla="*/ 3128963 w 3629025"/>
                  <a:gd name="connsiteY51" fmla="*/ 978408 h 1810829"/>
                  <a:gd name="connsiteX52" fmla="*/ 3157538 w 3629025"/>
                  <a:gd name="connsiteY52" fmla="*/ 692658 h 1810829"/>
                  <a:gd name="connsiteX53" fmla="*/ 3243263 w 3629025"/>
                  <a:gd name="connsiteY53" fmla="*/ 564070 h 1810829"/>
                  <a:gd name="connsiteX54" fmla="*/ 3414713 w 3629025"/>
                  <a:gd name="connsiteY54" fmla="*/ 506920 h 1810829"/>
                  <a:gd name="connsiteX55" fmla="*/ 3629025 w 3629025"/>
                  <a:gd name="connsiteY55" fmla="*/ 706945 h 1810829"/>
                  <a:gd name="connsiteX0" fmla="*/ 0 w 3629025"/>
                  <a:gd name="connsiteY0" fmla="*/ 921258 h 1810829"/>
                  <a:gd name="connsiteX1" fmla="*/ 100013 w 3629025"/>
                  <a:gd name="connsiteY1" fmla="*/ 664083 h 1810829"/>
                  <a:gd name="connsiteX2" fmla="*/ 171450 w 3629025"/>
                  <a:gd name="connsiteY2" fmla="*/ 449770 h 1810829"/>
                  <a:gd name="connsiteX3" fmla="*/ 228600 w 3629025"/>
                  <a:gd name="connsiteY3" fmla="*/ 321183 h 1810829"/>
                  <a:gd name="connsiteX4" fmla="*/ 285750 w 3629025"/>
                  <a:gd name="connsiteY4" fmla="*/ 235458 h 1810829"/>
                  <a:gd name="connsiteX5" fmla="*/ 314325 w 3629025"/>
                  <a:gd name="connsiteY5" fmla="*/ 278320 h 1810829"/>
                  <a:gd name="connsiteX6" fmla="*/ 400050 w 3629025"/>
                  <a:gd name="connsiteY6" fmla="*/ 664083 h 1810829"/>
                  <a:gd name="connsiteX7" fmla="*/ 457200 w 3629025"/>
                  <a:gd name="connsiteY7" fmla="*/ 1135570 h 1810829"/>
                  <a:gd name="connsiteX8" fmla="*/ 514350 w 3629025"/>
                  <a:gd name="connsiteY8" fmla="*/ 1521333 h 1810829"/>
                  <a:gd name="connsiteX9" fmla="*/ 585788 w 3629025"/>
                  <a:gd name="connsiteY9" fmla="*/ 1721358 h 1810829"/>
                  <a:gd name="connsiteX10" fmla="*/ 657225 w 3629025"/>
                  <a:gd name="connsiteY10" fmla="*/ 1764220 h 1810829"/>
                  <a:gd name="connsiteX11" fmla="*/ 771525 w 3629025"/>
                  <a:gd name="connsiteY11" fmla="*/ 1664208 h 1810829"/>
                  <a:gd name="connsiteX12" fmla="*/ 800100 w 3629025"/>
                  <a:gd name="connsiteY12" fmla="*/ 1307020 h 1810829"/>
                  <a:gd name="connsiteX13" fmla="*/ 857250 w 3629025"/>
                  <a:gd name="connsiteY13" fmla="*/ 906970 h 1810829"/>
                  <a:gd name="connsiteX14" fmla="*/ 900113 w 3629025"/>
                  <a:gd name="connsiteY14" fmla="*/ 592645 h 1810829"/>
                  <a:gd name="connsiteX15" fmla="*/ 957263 w 3629025"/>
                  <a:gd name="connsiteY15" fmla="*/ 464058 h 1810829"/>
                  <a:gd name="connsiteX16" fmla="*/ 1028700 w 3629025"/>
                  <a:gd name="connsiteY16" fmla="*/ 478345 h 1810829"/>
                  <a:gd name="connsiteX17" fmla="*/ 1100138 w 3629025"/>
                  <a:gd name="connsiteY17" fmla="*/ 621220 h 1810829"/>
                  <a:gd name="connsiteX18" fmla="*/ 1157288 w 3629025"/>
                  <a:gd name="connsiteY18" fmla="*/ 792670 h 1810829"/>
                  <a:gd name="connsiteX19" fmla="*/ 1271588 w 3629025"/>
                  <a:gd name="connsiteY19" fmla="*/ 435483 h 1810829"/>
                  <a:gd name="connsiteX20" fmla="*/ 1328738 w 3629025"/>
                  <a:gd name="connsiteY20" fmla="*/ 164020 h 1810829"/>
                  <a:gd name="connsiteX21" fmla="*/ 1414463 w 3629025"/>
                  <a:gd name="connsiteY21" fmla="*/ 164020 h 1810829"/>
                  <a:gd name="connsiteX22" fmla="*/ 1500188 w 3629025"/>
                  <a:gd name="connsiteY22" fmla="*/ 321183 h 1810829"/>
                  <a:gd name="connsiteX23" fmla="*/ 1571625 w 3629025"/>
                  <a:gd name="connsiteY23" fmla="*/ 792670 h 1810829"/>
                  <a:gd name="connsiteX24" fmla="*/ 1643063 w 3629025"/>
                  <a:gd name="connsiteY24" fmla="*/ 1378458 h 1810829"/>
                  <a:gd name="connsiteX25" fmla="*/ 1714500 w 3629025"/>
                  <a:gd name="connsiteY25" fmla="*/ 1707070 h 1810829"/>
                  <a:gd name="connsiteX26" fmla="*/ 1871663 w 3629025"/>
                  <a:gd name="connsiteY26" fmla="*/ 1792795 h 1810829"/>
                  <a:gd name="connsiteX27" fmla="*/ 1943100 w 3629025"/>
                  <a:gd name="connsiteY27" fmla="*/ 1464183 h 1810829"/>
                  <a:gd name="connsiteX28" fmla="*/ 2014538 w 3629025"/>
                  <a:gd name="connsiteY28" fmla="*/ 778383 h 1810829"/>
                  <a:gd name="connsiteX29" fmla="*/ 2071688 w 3629025"/>
                  <a:gd name="connsiteY29" fmla="*/ 578358 h 1810829"/>
                  <a:gd name="connsiteX30" fmla="*/ 2171700 w 3629025"/>
                  <a:gd name="connsiteY30" fmla="*/ 535495 h 1810829"/>
                  <a:gd name="connsiteX31" fmla="*/ 2214563 w 3629025"/>
                  <a:gd name="connsiteY31" fmla="*/ 578358 h 1810829"/>
                  <a:gd name="connsiteX32" fmla="*/ 2271713 w 3629025"/>
                  <a:gd name="connsiteY32" fmla="*/ 764095 h 1810829"/>
                  <a:gd name="connsiteX33" fmla="*/ 2314575 w 3629025"/>
                  <a:gd name="connsiteY33" fmla="*/ 806958 h 1810829"/>
                  <a:gd name="connsiteX34" fmla="*/ 2357438 w 3629025"/>
                  <a:gd name="connsiteY34" fmla="*/ 806958 h 1810829"/>
                  <a:gd name="connsiteX35" fmla="*/ 2400300 w 3629025"/>
                  <a:gd name="connsiteY35" fmla="*/ 649795 h 1810829"/>
                  <a:gd name="connsiteX36" fmla="*/ 2443163 w 3629025"/>
                  <a:gd name="connsiteY36" fmla="*/ 421195 h 1810829"/>
                  <a:gd name="connsiteX37" fmla="*/ 2471738 w 3629025"/>
                  <a:gd name="connsiteY37" fmla="*/ 306895 h 1810829"/>
                  <a:gd name="connsiteX38" fmla="*/ 2528888 w 3629025"/>
                  <a:gd name="connsiteY38" fmla="*/ 235458 h 1810829"/>
                  <a:gd name="connsiteX39" fmla="*/ 2586038 w 3629025"/>
                  <a:gd name="connsiteY39" fmla="*/ 64008 h 1810829"/>
                  <a:gd name="connsiteX40" fmla="*/ 2600325 w 3629025"/>
                  <a:gd name="connsiteY40" fmla="*/ 6858 h 1810829"/>
                  <a:gd name="connsiteX41" fmla="*/ 2643188 w 3629025"/>
                  <a:gd name="connsiteY41" fmla="*/ 206883 h 1810829"/>
                  <a:gd name="connsiteX42" fmla="*/ 2686050 w 3629025"/>
                  <a:gd name="connsiteY42" fmla="*/ 521208 h 1810829"/>
                  <a:gd name="connsiteX43" fmla="*/ 2714625 w 3629025"/>
                  <a:gd name="connsiteY43" fmla="*/ 1021270 h 1810829"/>
                  <a:gd name="connsiteX44" fmla="*/ 2757488 w 3629025"/>
                  <a:gd name="connsiteY44" fmla="*/ 1407033 h 1810829"/>
                  <a:gd name="connsiteX45" fmla="*/ 2814638 w 3629025"/>
                  <a:gd name="connsiteY45" fmla="*/ 1678495 h 1810829"/>
                  <a:gd name="connsiteX46" fmla="*/ 2886075 w 3629025"/>
                  <a:gd name="connsiteY46" fmla="*/ 1792795 h 1810829"/>
                  <a:gd name="connsiteX47" fmla="*/ 2971800 w 3629025"/>
                  <a:gd name="connsiteY47" fmla="*/ 1792795 h 1810829"/>
                  <a:gd name="connsiteX48" fmla="*/ 3000375 w 3629025"/>
                  <a:gd name="connsiteY48" fmla="*/ 1621345 h 1810829"/>
                  <a:gd name="connsiteX49" fmla="*/ 3071813 w 3629025"/>
                  <a:gd name="connsiteY49" fmla="*/ 1307020 h 1810829"/>
                  <a:gd name="connsiteX50" fmla="*/ 3128963 w 3629025"/>
                  <a:gd name="connsiteY50" fmla="*/ 978408 h 1810829"/>
                  <a:gd name="connsiteX51" fmla="*/ 3157538 w 3629025"/>
                  <a:gd name="connsiteY51" fmla="*/ 692658 h 1810829"/>
                  <a:gd name="connsiteX52" fmla="*/ 3243263 w 3629025"/>
                  <a:gd name="connsiteY52" fmla="*/ 564070 h 1810829"/>
                  <a:gd name="connsiteX53" fmla="*/ 3414713 w 3629025"/>
                  <a:gd name="connsiteY53" fmla="*/ 506920 h 1810829"/>
                  <a:gd name="connsiteX54" fmla="*/ 3629025 w 3629025"/>
                  <a:gd name="connsiteY54" fmla="*/ 706945 h 1810829"/>
                  <a:gd name="connsiteX0" fmla="*/ 0 w 3529012"/>
                  <a:gd name="connsiteY0" fmla="*/ 664083 h 1810829"/>
                  <a:gd name="connsiteX1" fmla="*/ 71437 w 3529012"/>
                  <a:gd name="connsiteY1" fmla="*/ 449770 h 1810829"/>
                  <a:gd name="connsiteX2" fmla="*/ 128587 w 3529012"/>
                  <a:gd name="connsiteY2" fmla="*/ 321183 h 1810829"/>
                  <a:gd name="connsiteX3" fmla="*/ 185737 w 3529012"/>
                  <a:gd name="connsiteY3" fmla="*/ 235458 h 1810829"/>
                  <a:gd name="connsiteX4" fmla="*/ 214312 w 3529012"/>
                  <a:gd name="connsiteY4" fmla="*/ 278320 h 1810829"/>
                  <a:gd name="connsiteX5" fmla="*/ 300037 w 3529012"/>
                  <a:gd name="connsiteY5" fmla="*/ 664083 h 1810829"/>
                  <a:gd name="connsiteX6" fmla="*/ 357187 w 3529012"/>
                  <a:gd name="connsiteY6" fmla="*/ 1135570 h 1810829"/>
                  <a:gd name="connsiteX7" fmla="*/ 414337 w 3529012"/>
                  <a:gd name="connsiteY7" fmla="*/ 1521333 h 1810829"/>
                  <a:gd name="connsiteX8" fmla="*/ 485775 w 3529012"/>
                  <a:gd name="connsiteY8" fmla="*/ 1721358 h 1810829"/>
                  <a:gd name="connsiteX9" fmla="*/ 557212 w 3529012"/>
                  <a:gd name="connsiteY9" fmla="*/ 1764220 h 1810829"/>
                  <a:gd name="connsiteX10" fmla="*/ 671512 w 3529012"/>
                  <a:gd name="connsiteY10" fmla="*/ 1664208 h 1810829"/>
                  <a:gd name="connsiteX11" fmla="*/ 700087 w 3529012"/>
                  <a:gd name="connsiteY11" fmla="*/ 1307020 h 1810829"/>
                  <a:gd name="connsiteX12" fmla="*/ 757237 w 3529012"/>
                  <a:gd name="connsiteY12" fmla="*/ 906970 h 1810829"/>
                  <a:gd name="connsiteX13" fmla="*/ 800100 w 3529012"/>
                  <a:gd name="connsiteY13" fmla="*/ 592645 h 1810829"/>
                  <a:gd name="connsiteX14" fmla="*/ 857250 w 3529012"/>
                  <a:gd name="connsiteY14" fmla="*/ 464058 h 1810829"/>
                  <a:gd name="connsiteX15" fmla="*/ 928687 w 3529012"/>
                  <a:gd name="connsiteY15" fmla="*/ 478345 h 1810829"/>
                  <a:gd name="connsiteX16" fmla="*/ 1000125 w 3529012"/>
                  <a:gd name="connsiteY16" fmla="*/ 621220 h 1810829"/>
                  <a:gd name="connsiteX17" fmla="*/ 1057275 w 3529012"/>
                  <a:gd name="connsiteY17" fmla="*/ 792670 h 1810829"/>
                  <a:gd name="connsiteX18" fmla="*/ 1171575 w 3529012"/>
                  <a:gd name="connsiteY18" fmla="*/ 435483 h 1810829"/>
                  <a:gd name="connsiteX19" fmla="*/ 1228725 w 3529012"/>
                  <a:gd name="connsiteY19" fmla="*/ 164020 h 1810829"/>
                  <a:gd name="connsiteX20" fmla="*/ 1314450 w 3529012"/>
                  <a:gd name="connsiteY20" fmla="*/ 164020 h 1810829"/>
                  <a:gd name="connsiteX21" fmla="*/ 1400175 w 3529012"/>
                  <a:gd name="connsiteY21" fmla="*/ 321183 h 1810829"/>
                  <a:gd name="connsiteX22" fmla="*/ 1471612 w 3529012"/>
                  <a:gd name="connsiteY22" fmla="*/ 792670 h 1810829"/>
                  <a:gd name="connsiteX23" fmla="*/ 1543050 w 3529012"/>
                  <a:gd name="connsiteY23" fmla="*/ 1378458 h 1810829"/>
                  <a:gd name="connsiteX24" fmla="*/ 1614487 w 3529012"/>
                  <a:gd name="connsiteY24" fmla="*/ 1707070 h 1810829"/>
                  <a:gd name="connsiteX25" fmla="*/ 1771650 w 3529012"/>
                  <a:gd name="connsiteY25" fmla="*/ 1792795 h 1810829"/>
                  <a:gd name="connsiteX26" fmla="*/ 1843087 w 3529012"/>
                  <a:gd name="connsiteY26" fmla="*/ 1464183 h 1810829"/>
                  <a:gd name="connsiteX27" fmla="*/ 1914525 w 3529012"/>
                  <a:gd name="connsiteY27" fmla="*/ 778383 h 1810829"/>
                  <a:gd name="connsiteX28" fmla="*/ 1971675 w 3529012"/>
                  <a:gd name="connsiteY28" fmla="*/ 578358 h 1810829"/>
                  <a:gd name="connsiteX29" fmla="*/ 2071687 w 3529012"/>
                  <a:gd name="connsiteY29" fmla="*/ 535495 h 1810829"/>
                  <a:gd name="connsiteX30" fmla="*/ 2114550 w 3529012"/>
                  <a:gd name="connsiteY30" fmla="*/ 578358 h 1810829"/>
                  <a:gd name="connsiteX31" fmla="*/ 2171700 w 3529012"/>
                  <a:gd name="connsiteY31" fmla="*/ 764095 h 1810829"/>
                  <a:gd name="connsiteX32" fmla="*/ 2214562 w 3529012"/>
                  <a:gd name="connsiteY32" fmla="*/ 806958 h 1810829"/>
                  <a:gd name="connsiteX33" fmla="*/ 2257425 w 3529012"/>
                  <a:gd name="connsiteY33" fmla="*/ 806958 h 1810829"/>
                  <a:gd name="connsiteX34" fmla="*/ 2300287 w 3529012"/>
                  <a:gd name="connsiteY34" fmla="*/ 649795 h 1810829"/>
                  <a:gd name="connsiteX35" fmla="*/ 2343150 w 3529012"/>
                  <a:gd name="connsiteY35" fmla="*/ 421195 h 1810829"/>
                  <a:gd name="connsiteX36" fmla="*/ 2371725 w 3529012"/>
                  <a:gd name="connsiteY36" fmla="*/ 306895 h 1810829"/>
                  <a:gd name="connsiteX37" fmla="*/ 2428875 w 3529012"/>
                  <a:gd name="connsiteY37" fmla="*/ 235458 h 1810829"/>
                  <a:gd name="connsiteX38" fmla="*/ 2486025 w 3529012"/>
                  <a:gd name="connsiteY38" fmla="*/ 64008 h 1810829"/>
                  <a:gd name="connsiteX39" fmla="*/ 2500312 w 3529012"/>
                  <a:gd name="connsiteY39" fmla="*/ 6858 h 1810829"/>
                  <a:gd name="connsiteX40" fmla="*/ 2543175 w 3529012"/>
                  <a:gd name="connsiteY40" fmla="*/ 206883 h 1810829"/>
                  <a:gd name="connsiteX41" fmla="*/ 2586037 w 3529012"/>
                  <a:gd name="connsiteY41" fmla="*/ 521208 h 1810829"/>
                  <a:gd name="connsiteX42" fmla="*/ 2614612 w 3529012"/>
                  <a:gd name="connsiteY42" fmla="*/ 1021270 h 1810829"/>
                  <a:gd name="connsiteX43" fmla="*/ 2657475 w 3529012"/>
                  <a:gd name="connsiteY43" fmla="*/ 1407033 h 1810829"/>
                  <a:gd name="connsiteX44" fmla="*/ 2714625 w 3529012"/>
                  <a:gd name="connsiteY44" fmla="*/ 1678495 h 1810829"/>
                  <a:gd name="connsiteX45" fmla="*/ 2786062 w 3529012"/>
                  <a:gd name="connsiteY45" fmla="*/ 1792795 h 1810829"/>
                  <a:gd name="connsiteX46" fmla="*/ 2871787 w 3529012"/>
                  <a:gd name="connsiteY46" fmla="*/ 1792795 h 1810829"/>
                  <a:gd name="connsiteX47" fmla="*/ 2900362 w 3529012"/>
                  <a:gd name="connsiteY47" fmla="*/ 1621345 h 1810829"/>
                  <a:gd name="connsiteX48" fmla="*/ 2971800 w 3529012"/>
                  <a:gd name="connsiteY48" fmla="*/ 1307020 h 1810829"/>
                  <a:gd name="connsiteX49" fmla="*/ 3028950 w 3529012"/>
                  <a:gd name="connsiteY49" fmla="*/ 978408 h 1810829"/>
                  <a:gd name="connsiteX50" fmla="*/ 3057525 w 3529012"/>
                  <a:gd name="connsiteY50" fmla="*/ 692658 h 1810829"/>
                  <a:gd name="connsiteX51" fmla="*/ 3143250 w 3529012"/>
                  <a:gd name="connsiteY51" fmla="*/ 564070 h 1810829"/>
                  <a:gd name="connsiteX52" fmla="*/ 3314700 w 3529012"/>
                  <a:gd name="connsiteY52" fmla="*/ 506920 h 1810829"/>
                  <a:gd name="connsiteX53" fmla="*/ 3529012 w 3529012"/>
                  <a:gd name="connsiteY53" fmla="*/ 706945 h 1810829"/>
                  <a:gd name="connsiteX0" fmla="*/ 0 w 3457575"/>
                  <a:gd name="connsiteY0" fmla="*/ 449770 h 1810829"/>
                  <a:gd name="connsiteX1" fmla="*/ 57150 w 3457575"/>
                  <a:gd name="connsiteY1" fmla="*/ 321183 h 1810829"/>
                  <a:gd name="connsiteX2" fmla="*/ 114300 w 3457575"/>
                  <a:gd name="connsiteY2" fmla="*/ 235458 h 1810829"/>
                  <a:gd name="connsiteX3" fmla="*/ 142875 w 3457575"/>
                  <a:gd name="connsiteY3" fmla="*/ 278320 h 1810829"/>
                  <a:gd name="connsiteX4" fmla="*/ 228600 w 3457575"/>
                  <a:gd name="connsiteY4" fmla="*/ 664083 h 1810829"/>
                  <a:gd name="connsiteX5" fmla="*/ 285750 w 3457575"/>
                  <a:gd name="connsiteY5" fmla="*/ 1135570 h 1810829"/>
                  <a:gd name="connsiteX6" fmla="*/ 342900 w 3457575"/>
                  <a:gd name="connsiteY6" fmla="*/ 1521333 h 1810829"/>
                  <a:gd name="connsiteX7" fmla="*/ 414338 w 3457575"/>
                  <a:gd name="connsiteY7" fmla="*/ 1721358 h 1810829"/>
                  <a:gd name="connsiteX8" fmla="*/ 485775 w 3457575"/>
                  <a:gd name="connsiteY8" fmla="*/ 1764220 h 1810829"/>
                  <a:gd name="connsiteX9" fmla="*/ 600075 w 3457575"/>
                  <a:gd name="connsiteY9" fmla="*/ 1664208 h 1810829"/>
                  <a:gd name="connsiteX10" fmla="*/ 628650 w 3457575"/>
                  <a:gd name="connsiteY10" fmla="*/ 1307020 h 1810829"/>
                  <a:gd name="connsiteX11" fmla="*/ 685800 w 3457575"/>
                  <a:gd name="connsiteY11" fmla="*/ 906970 h 1810829"/>
                  <a:gd name="connsiteX12" fmla="*/ 728663 w 3457575"/>
                  <a:gd name="connsiteY12" fmla="*/ 592645 h 1810829"/>
                  <a:gd name="connsiteX13" fmla="*/ 785813 w 3457575"/>
                  <a:gd name="connsiteY13" fmla="*/ 464058 h 1810829"/>
                  <a:gd name="connsiteX14" fmla="*/ 857250 w 3457575"/>
                  <a:gd name="connsiteY14" fmla="*/ 478345 h 1810829"/>
                  <a:gd name="connsiteX15" fmla="*/ 928688 w 3457575"/>
                  <a:gd name="connsiteY15" fmla="*/ 621220 h 1810829"/>
                  <a:gd name="connsiteX16" fmla="*/ 985838 w 3457575"/>
                  <a:gd name="connsiteY16" fmla="*/ 792670 h 1810829"/>
                  <a:gd name="connsiteX17" fmla="*/ 1100138 w 3457575"/>
                  <a:gd name="connsiteY17" fmla="*/ 435483 h 1810829"/>
                  <a:gd name="connsiteX18" fmla="*/ 1157288 w 3457575"/>
                  <a:gd name="connsiteY18" fmla="*/ 164020 h 1810829"/>
                  <a:gd name="connsiteX19" fmla="*/ 1243013 w 3457575"/>
                  <a:gd name="connsiteY19" fmla="*/ 164020 h 1810829"/>
                  <a:gd name="connsiteX20" fmla="*/ 1328738 w 3457575"/>
                  <a:gd name="connsiteY20" fmla="*/ 321183 h 1810829"/>
                  <a:gd name="connsiteX21" fmla="*/ 1400175 w 3457575"/>
                  <a:gd name="connsiteY21" fmla="*/ 792670 h 1810829"/>
                  <a:gd name="connsiteX22" fmla="*/ 1471613 w 3457575"/>
                  <a:gd name="connsiteY22" fmla="*/ 1378458 h 1810829"/>
                  <a:gd name="connsiteX23" fmla="*/ 1543050 w 3457575"/>
                  <a:gd name="connsiteY23" fmla="*/ 1707070 h 1810829"/>
                  <a:gd name="connsiteX24" fmla="*/ 1700213 w 3457575"/>
                  <a:gd name="connsiteY24" fmla="*/ 1792795 h 1810829"/>
                  <a:gd name="connsiteX25" fmla="*/ 1771650 w 3457575"/>
                  <a:gd name="connsiteY25" fmla="*/ 1464183 h 1810829"/>
                  <a:gd name="connsiteX26" fmla="*/ 1843088 w 3457575"/>
                  <a:gd name="connsiteY26" fmla="*/ 778383 h 1810829"/>
                  <a:gd name="connsiteX27" fmla="*/ 1900238 w 3457575"/>
                  <a:gd name="connsiteY27" fmla="*/ 578358 h 1810829"/>
                  <a:gd name="connsiteX28" fmla="*/ 2000250 w 3457575"/>
                  <a:gd name="connsiteY28" fmla="*/ 535495 h 1810829"/>
                  <a:gd name="connsiteX29" fmla="*/ 2043113 w 3457575"/>
                  <a:gd name="connsiteY29" fmla="*/ 578358 h 1810829"/>
                  <a:gd name="connsiteX30" fmla="*/ 2100263 w 3457575"/>
                  <a:gd name="connsiteY30" fmla="*/ 764095 h 1810829"/>
                  <a:gd name="connsiteX31" fmla="*/ 2143125 w 3457575"/>
                  <a:gd name="connsiteY31" fmla="*/ 806958 h 1810829"/>
                  <a:gd name="connsiteX32" fmla="*/ 2185988 w 3457575"/>
                  <a:gd name="connsiteY32" fmla="*/ 806958 h 1810829"/>
                  <a:gd name="connsiteX33" fmla="*/ 2228850 w 3457575"/>
                  <a:gd name="connsiteY33" fmla="*/ 649795 h 1810829"/>
                  <a:gd name="connsiteX34" fmla="*/ 2271713 w 3457575"/>
                  <a:gd name="connsiteY34" fmla="*/ 421195 h 1810829"/>
                  <a:gd name="connsiteX35" fmla="*/ 2300288 w 3457575"/>
                  <a:gd name="connsiteY35" fmla="*/ 306895 h 1810829"/>
                  <a:gd name="connsiteX36" fmla="*/ 2357438 w 3457575"/>
                  <a:gd name="connsiteY36" fmla="*/ 235458 h 1810829"/>
                  <a:gd name="connsiteX37" fmla="*/ 2414588 w 3457575"/>
                  <a:gd name="connsiteY37" fmla="*/ 64008 h 1810829"/>
                  <a:gd name="connsiteX38" fmla="*/ 2428875 w 3457575"/>
                  <a:gd name="connsiteY38" fmla="*/ 6858 h 1810829"/>
                  <a:gd name="connsiteX39" fmla="*/ 2471738 w 3457575"/>
                  <a:gd name="connsiteY39" fmla="*/ 206883 h 1810829"/>
                  <a:gd name="connsiteX40" fmla="*/ 2514600 w 3457575"/>
                  <a:gd name="connsiteY40" fmla="*/ 521208 h 1810829"/>
                  <a:gd name="connsiteX41" fmla="*/ 2543175 w 3457575"/>
                  <a:gd name="connsiteY41" fmla="*/ 1021270 h 1810829"/>
                  <a:gd name="connsiteX42" fmla="*/ 2586038 w 3457575"/>
                  <a:gd name="connsiteY42" fmla="*/ 1407033 h 1810829"/>
                  <a:gd name="connsiteX43" fmla="*/ 2643188 w 3457575"/>
                  <a:gd name="connsiteY43" fmla="*/ 1678495 h 1810829"/>
                  <a:gd name="connsiteX44" fmla="*/ 2714625 w 3457575"/>
                  <a:gd name="connsiteY44" fmla="*/ 1792795 h 1810829"/>
                  <a:gd name="connsiteX45" fmla="*/ 2800350 w 3457575"/>
                  <a:gd name="connsiteY45" fmla="*/ 1792795 h 1810829"/>
                  <a:gd name="connsiteX46" fmla="*/ 2828925 w 3457575"/>
                  <a:gd name="connsiteY46" fmla="*/ 1621345 h 1810829"/>
                  <a:gd name="connsiteX47" fmla="*/ 2900363 w 3457575"/>
                  <a:gd name="connsiteY47" fmla="*/ 1307020 h 1810829"/>
                  <a:gd name="connsiteX48" fmla="*/ 2957513 w 3457575"/>
                  <a:gd name="connsiteY48" fmla="*/ 978408 h 1810829"/>
                  <a:gd name="connsiteX49" fmla="*/ 2986088 w 3457575"/>
                  <a:gd name="connsiteY49" fmla="*/ 692658 h 1810829"/>
                  <a:gd name="connsiteX50" fmla="*/ 3071813 w 3457575"/>
                  <a:gd name="connsiteY50" fmla="*/ 564070 h 1810829"/>
                  <a:gd name="connsiteX51" fmla="*/ 3243263 w 3457575"/>
                  <a:gd name="connsiteY51" fmla="*/ 506920 h 1810829"/>
                  <a:gd name="connsiteX52" fmla="*/ 3457575 w 3457575"/>
                  <a:gd name="connsiteY52" fmla="*/ 706945 h 1810829"/>
                  <a:gd name="connsiteX0" fmla="*/ 0 w 3400425"/>
                  <a:gd name="connsiteY0" fmla="*/ 321183 h 1810829"/>
                  <a:gd name="connsiteX1" fmla="*/ 57150 w 3400425"/>
                  <a:gd name="connsiteY1" fmla="*/ 235458 h 1810829"/>
                  <a:gd name="connsiteX2" fmla="*/ 85725 w 3400425"/>
                  <a:gd name="connsiteY2" fmla="*/ 278320 h 1810829"/>
                  <a:gd name="connsiteX3" fmla="*/ 171450 w 3400425"/>
                  <a:gd name="connsiteY3" fmla="*/ 664083 h 1810829"/>
                  <a:gd name="connsiteX4" fmla="*/ 228600 w 3400425"/>
                  <a:gd name="connsiteY4" fmla="*/ 1135570 h 1810829"/>
                  <a:gd name="connsiteX5" fmla="*/ 285750 w 3400425"/>
                  <a:gd name="connsiteY5" fmla="*/ 1521333 h 1810829"/>
                  <a:gd name="connsiteX6" fmla="*/ 357188 w 3400425"/>
                  <a:gd name="connsiteY6" fmla="*/ 1721358 h 1810829"/>
                  <a:gd name="connsiteX7" fmla="*/ 428625 w 3400425"/>
                  <a:gd name="connsiteY7" fmla="*/ 1764220 h 1810829"/>
                  <a:gd name="connsiteX8" fmla="*/ 542925 w 3400425"/>
                  <a:gd name="connsiteY8" fmla="*/ 1664208 h 1810829"/>
                  <a:gd name="connsiteX9" fmla="*/ 571500 w 3400425"/>
                  <a:gd name="connsiteY9" fmla="*/ 1307020 h 1810829"/>
                  <a:gd name="connsiteX10" fmla="*/ 628650 w 3400425"/>
                  <a:gd name="connsiteY10" fmla="*/ 906970 h 1810829"/>
                  <a:gd name="connsiteX11" fmla="*/ 671513 w 3400425"/>
                  <a:gd name="connsiteY11" fmla="*/ 592645 h 1810829"/>
                  <a:gd name="connsiteX12" fmla="*/ 728663 w 3400425"/>
                  <a:gd name="connsiteY12" fmla="*/ 464058 h 1810829"/>
                  <a:gd name="connsiteX13" fmla="*/ 800100 w 3400425"/>
                  <a:gd name="connsiteY13" fmla="*/ 478345 h 1810829"/>
                  <a:gd name="connsiteX14" fmla="*/ 871538 w 3400425"/>
                  <a:gd name="connsiteY14" fmla="*/ 621220 h 1810829"/>
                  <a:gd name="connsiteX15" fmla="*/ 928688 w 3400425"/>
                  <a:gd name="connsiteY15" fmla="*/ 792670 h 1810829"/>
                  <a:gd name="connsiteX16" fmla="*/ 1042988 w 3400425"/>
                  <a:gd name="connsiteY16" fmla="*/ 435483 h 1810829"/>
                  <a:gd name="connsiteX17" fmla="*/ 1100138 w 3400425"/>
                  <a:gd name="connsiteY17" fmla="*/ 164020 h 1810829"/>
                  <a:gd name="connsiteX18" fmla="*/ 1185863 w 3400425"/>
                  <a:gd name="connsiteY18" fmla="*/ 164020 h 1810829"/>
                  <a:gd name="connsiteX19" fmla="*/ 1271588 w 3400425"/>
                  <a:gd name="connsiteY19" fmla="*/ 321183 h 1810829"/>
                  <a:gd name="connsiteX20" fmla="*/ 1343025 w 3400425"/>
                  <a:gd name="connsiteY20" fmla="*/ 792670 h 1810829"/>
                  <a:gd name="connsiteX21" fmla="*/ 1414463 w 3400425"/>
                  <a:gd name="connsiteY21" fmla="*/ 1378458 h 1810829"/>
                  <a:gd name="connsiteX22" fmla="*/ 1485900 w 3400425"/>
                  <a:gd name="connsiteY22" fmla="*/ 1707070 h 1810829"/>
                  <a:gd name="connsiteX23" fmla="*/ 1643063 w 3400425"/>
                  <a:gd name="connsiteY23" fmla="*/ 1792795 h 1810829"/>
                  <a:gd name="connsiteX24" fmla="*/ 1714500 w 3400425"/>
                  <a:gd name="connsiteY24" fmla="*/ 1464183 h 1810829"/>
                  <a:gd name="connsiteX25" fmla="*/ 1785938 w 3400425"/>
                  <a:gd name="connsiteY25" fmla="*/ 778383 h 1810829"/>
                  <a:gd name="connsiteX26" fmla="*/ 1843088 w 3400425"/>
                  <a:gd name="connsiteY26" fmla="*/ 578358 h 1810829"/>
                  <a:gd name="connsiteX27" fmla="*/ 1943100 w 3400425"/>
                  <a:gd name="connsiteY27" fmla="*/ 535495 h 1810829"/>
                  <a:gd name="connsiteX28" fmla="*/ 1985963 w 3400425"/>
                  <a:gd name="connsiteY28" fmla="*/ 578358 h 1810829"/>
                  <a:gd name="connsiteX29" fmla="*/ 2043113 w 3400425"/>
                  <a:gd name="connsiteY29" fmla="*/ 764095 h 1810829"/>
                  <a:gd name="connsiteX30" fmla="*/ 2085975 w 3400425"/>
                  <a:gd name="connsiteY30" fmla="*/ 806958 h 1810829"/>
                  <a:gd name="connsiteX31" fmla="*/ 2128838 w 3400425"/>
                  <a:gd name="connsiteY31" fmla="*/ 806958 h 1810829"/>
                  <a:gd name="connsiteX32" fmla="*/ 2171700 w 3400425"/>
                  <a:gd name="connsiteY32" fmla="*/ 649795 h 1810829"/>
                  <a:gd name="connsiteX33" fmla="*/ 2214563 w 3400425"/>
                  <a:gd name="connsiteY33" fmla="*/ 421195 h 1810829"/>
                  <a:gd name="connsiteX34" fmla="*/ 2243138 w 3400425"/>
                  <a:gd name="connsiteY34" fmla="*/ 306895 h 1810829"/>
                  <a:gd name="connsiteX35" fmla="*/ 2300288 w 3400425"/>
                  <a:gd name="connsiteY35" fmla="*/ 235458 h 1810829"/>
                  <a:gd name="connsiteX36" fmla="*/ 2357438 w 3400425"/>
                  <a:gd name="connsiteY36" fmla="*/ 64008 h 1810829"/>
                  <a:gd name="connsiteX37" fmla="*/ 2371725 w 3400425"/>
                  <a:gd name="connsiteY37" fmla="*/ 6858 h 1810829"/>
                  <a:gd name="connsiteX38" fmla="*/ 2414588 w 3400425"/>
                  <a:gd name="connsiteY38" fmla="*/ 206883 h 1810829"/>
                  <a:gd name="connsiteX39" fmla="*/ 2457450 w 3400425"/>
                  <a:gd name="connsiteY39" fmla="*/ 521208 h 1810829"/>
                  <a:gd name="connsiteX40" fmla="*/ 2486025 w 3400425"/>
                  <a:gd name="connsiteY40" fmla="*/ 1021270 h 1810829"/>
                  <a:gd name="connsiteX41" fmla="*/ 2528888 w 3400425"/>
                  <a:gd name="connsiteY41" fmla="*/ 1407033 h 1810829"/>
                  <a:gd name="connsiteX42" fmla="*/ 2586038 w 3400425"/>
                  <a:gd name="connsiteY42" fmla="*/ 1678495 h 1810829"/>
                  <a:gd name="connsiteX43" fmla="*/ 2657475 w 3400425"/>
                  <a:gd name="connsiteY43" fmla="*/ 1792795 h 1810829"/>
                  <a:gd name="connsiteX44" fmla="*/ 2743200 w 3400425"/>
                  <a:gd name="connsiteY44" fmla="*/ 1792795 h 1810829"/>
                  <a:gd name="connsiteX45" fmla="*/ 2771775 w 3400425"/>
                  <a:gd name="connsiteY45" fmla="*/ 1621345 h 1810829"/>
                  <a:gd name="connsiteX46" fmla="*/ 2843213 w 3400425"/>
                  <a:gd name="connsiteY46" fmla="*/ 1307020 h 1810829"/>
                  <a:gd name="connsiteX47" fmla="*/ 2900363 w 3400425"/>
                  <a:gd name="connsiteY47" fmla="*/ 978408 h 1810829"/>
                  <a:gd name="connsiteX48" fmla="*/ 2928938 w 3400425"/>
                  <a:gd name="connsiteY48" fmla="*/ 692658 h 1810829"/>
                  <a:gd name="connsiteX49" fmla="*/ 3014663 w 3400425"/>
                  <a:gd name="connsiteY49" fmla="*/ 564070 h 1810829"/>
                  <a:gd name="connsiteX50" fmla="*/ 3186113 w 3400425"/>
                  <a:gd name="connsiteY50" fmla="*/ 506920 h 1810829"/>
                  <a:gd name="connsiteX51" fmla="*/ 3400425 w 3400425"/>
                  <a:gd name="connsiteY51" fmla="*/ 706945 h 1810829"/>
                  <a:gd name="connsiteX0" fmla="*/ 0 w 3343275"/>
                  <a:gd name="connsiteY0" fmla="*/ 235458 h 1810829"/>
                  <a:gd name="connsiteX1" fmla="*/ 28575 w 3343275"/>
                  <a:gd name="connsiteY1" fmla="*/ 278320 h 1810829"/>
                  <a:gd name="connsiteX2" fmla="*/ 114300 w 3343275"/>
                  <a:gd name="connsiteY2" fmla="*/ 664083 h 1810829"/>
                  <a:gd name="connsiteX3" fmla="*/ 171450 w 3343275"/>
                  <a:gd name="connsiteY3" fmla="*/ 1135570 h 1810829"/>
                  <a:gd name="connsiteX4" fmla="*/ 228600 w 3343275"/>
                  <a:gd name="connsiteY4" fmla="*/ 1521333 h 1810829"/>
                  <a:gd name="connsiteX5" fmla="*/ 300038 w 3343275"/>
                  <a:gd name="connsiteY5" fmla="*/ 1721358 h 1810829"/>
                  <a:gd name="connsiteX6" fmla="*/ 371475 w 3343275"/>
                  <a:gd name="connsiteY6" fmla="*/ 1764220 h 1810829"/>
                  <a:gd name="connsiteX7" fmla="*/ 485775 w 3343275"/>
                  <a:gd name="connsiteY7" fmla="*/ 1664208 h 1810829"/>
                  <a:gd name="connsiteX8" fmla="*/ 514350 w 3343275"/>
                  <a:gd name="connsiteY8" fmla="*/ 1307020 h 1810829"/>
                  <a:gd name="connsiteX9" fmla="*/ 571500 w 3343275"/>
                  <a:gd name="connsiteY9" fmla="*/ 906970 h 1810829"/>
                  <a:gd name="connsiteX10" fmla="*/ 614363 w 3343275"/>
                  <a:gd name="connsiteY10" fmla="*/ 592645 h 1810829"/>
                  <a:gd name="connsiteX11" fmla="*/ 671513 w 3343275"/>
                  <a:gd name="connsiteY11" fmla="*/ 464058 h 1810829"/>
                  <a:gd name="connsiteX12" fmla="*/ 742950 w 3343275"/>
                  <a:gd name="connsiteY12" fmla="*/ 478345 h 1810829"/>
                  <a:gd name="connsiteX13" fmla="*/ 814388 w 3343275"/>
                  <a:gd name="connsiteY13" fmla="*/ 621220 h 1810829"/>
                  <a:gd name="connsiteX14" fmla="*/ 871538 w 3343275"/>
                  <a:gd name="connsiteY14" fmla="*/ 792670 h 1810829"/>
                  <a:gd name="connsiteX15" fmla="*/ 985838 w 3343275"/>
                  <a:gd name="connsiteY15" fmla="*/ 435483 h 1810829"/>
                  <a:gd name="connsiteX16" fmla="*/ 1042988 w 3343275"/>
                  <a:gd name="connsiteY16" fmla="*/ 164020 h 1810829"/>
                  <a:gd name="connsiteX17" fmla="*/ 1128713 w 3343275"/>
                  <a:gd name="connsiteY17" fmla="*/ 164020 h 1810829"/>
                  <a:gd name="connsiteX18" fmla="*/ 1214438 w 3343275"/>
                  <a:gd name="connsiteY18" fmla="*/ 321183 h 1810829"/>
                  <a:gd name="connsiteX19" fmla="*/ 1285875 w 3343275"/>
                  <a:gd name="connsiteY19" fmla="*/ 792670 h 1810829"/>
                  <a:gd name="connsiteX20" fmla="*/ 1357313 w 3343275"/>
                  <a:gd name="connsiteY20" fmla="*/ 1378458 h 1810829"/>
                  <a:gd name="connsiteX21" fmla="*/ 1428750 w 3343275"/>
                  <a:gd name="connsiteY21" fmla="*/ 1707070 h 1810829"/>
                  <a:gd name="connsiteX22" fmla="*/ 1585913 w 3343275"/>
                  <a:gd name="connsiteY22" fmla="*/ 1792795 h 1810829"/>
                  <a:gd name="connsiteX23" fmla="*/ 1657350 w 3343275"/>
                  <a:gd name="connsiteY23" fmla="*/ 1464183 h 1810829"/>
                  <a:gd name="connsiteX24" fmla="*/ 1728788 w 3343275"/>
                  <a:gd name="connsiteY24" fmla="*/ 778383 h 1810829"/>
                  <a:gd name="connsiteX25" fmla="*/ 1785938 w 3343275"/>
                  <a:gd name="connsiteY25" fmla="*/ 578358 h 1810829"/>
                  <a:gd name="connsiteX26" fmla="*/ 1885950 w 3343275"/>
                  <a:gd name="connsiteY26" fmla="*/ 535495 h 1810829"/>
                  <a:gd name="connsiteX27" fmla="*/ 1928813 w 3343275"/>
                  <a:gd name="connsiteY27" fmla="*/ 578358 h 1810829"/>
                  <a:gd name="connsiteX28" fmla="*/ 1985963 w 3343275"/>
                  <a:gd name="connsiteY28" fmla="*/ 764095 h 1810829"/>
                  <a:gd name="connsiteX29" fmla="*/ 2028825 w 3343275"/>
                  <a:gd name="connsiteY29" fmla="*/ 806958 h 1810829"/>
                  <a:gd name="connsiteX30" fmla="*/ 2071688 w 3343275"/>
                  <a:gd name="connsiteY30" fmla="*/ 806958 h 1810829"/>
                  <a:gd name="connsiteX31" fmla="*/ 2114550 w 3343275"/>
                  <a:gd name="connsiteY31" fmla="*/ 649795 h 1810829"/>
                  <a:gd name="connsiteX32" fmla="*/ 2157413 w 3343275"/>
                  <a:gd name="connsiteY32" fmla="*/ 421195 h 1810829"/>
                  <a:gd name="connsiteX33" fmla="*/ 2185988 w 3343275"/>
                  <a:gd name="connsiteY33" fmla="*/ 306895 h 1810829"/>
                  <a:gd name="connsiteX34" fmla="*/ 2243138 w 3343275"/>
                  <a:gd name="connsiteY34" fmla="*/ 235458 h 1810829"/>
                  <a:gd name="connsiteX35" fmla="*/ 2300288 w 3343275"/>
                  <a:gd name="connsiteY35" fmla="*/ 64008 h 1810829"/>
                  <a:gd name="connsiteX36" fmla="*/ 2314575 w 3343275"/>
                  <a:gd name="connsiteY36" fmla="*/ 6858 h 1810829"/>
                  <a:gd name="connsiteX37" fmla="*/ 2357438 w 3343275"/>
                  <a:gd name="connsiteY37" fmla="*/ 206883 h 1810829"/>
                  <a:gd name="connsiteX38" fmla="*/ 2400300 w 3343275"/>
                  <a:gd name="connsiteY38" fmla="*/ 521208 h 1810829"/>
                  <a:gd name="connsiteX39" fmla="*/ 2428875 w 3343275"/>
                  <a:gd name="connsiteY39" fmla="*/ 1021270 h 1810829"/>
                  <a:gd name="connsiteX40" fmla="*/ 2471738 w 3343275"/>
                  <a:gd name="connsiteY40" fmla="*/ 1407033 h 1810829"/>
                  <a:gd name="connsiteX41" fmla="*/ 2528888 w 3343275"/>
                  <a:gd name="connsiteY41" fmla="*/ 1678495 h 1810829"/>
                  <a:gd name="connsiteX42" fmla="*/ 2600325 w 3343275"/>
                  <a:gd name="connsiteY42" fmla="*/ 1792795 h 1810829"/>
                  <a:gd name="connsiteX43" fmla="*/ 2686050 w 3343275"/>
                  <a:gd name="connsiteY43" fmla="*/ 1792795 h 1810829"/>
                  <a:gd name="connsiteX44" fmla="*/ 2714625 w 3343275"/>
                  <a:gd name="connsiteY44" fmla="*/ 1621345 h 1810829"/>
                  <a:gd name="connsiteX45" fmla="*/ 2786063 w 3343275"/>
                  <a:gd name="connsiteY45" fmla="*/ 1307020 h 1810829"/>
                  <a:gd name="connsiteX46" fmla="*/ 2843213 w 3343275"/>
                  <a:gd name="connsiteY46" fmla="*/ 978408 h 1810829"/>
                  <a:gd name="connsiteX47" fmla="*/ 2871788 w 3343275"/>
                  <a:gd name="connsiteY47" fmla="*/ 692658 h 1810829"/>
                  <a:gd name="connsiteX48" fmla="*/ 2957513 w 3343275"/>
                  <a:gd name="connsiteY48" fmla="*/ 564070 h 1810829"/>
                  <a:gd name="connsiteX49" fmla="*/ 3128963 w 3343275"/>
                  <a:gd name="connsiteY49" fmla="*/ 506920 h 1810829"/>
                  <a:gd name="connsiteX50" fmla="*/ 3343275 w 3343275"/>
                  <a:gd name="connsiteY50" fmla="*/ 706945 h 1810829"/>
                  <a:gd name="connsiteX0" fmla="*/ 0 w 3343275"/>
                  <a:gd name="connsiteY0" fmla="*/ 235458 h 1810829"/>
                  <a:gd name="connsiteX1" fmla="*/ 114300 w 3343275"/>
                  <a:gd name="connsiteY1" fmla="*/ 664083 h 1810829"/>
                  <a:gd name="connsiteX2" fmla="*/ 171450 w 3343275"/>
                  <a:gd name="connsiteY2" fmla="*/ 1135570 h 1810829"/>
                  <a:gd name="connsiteX3" fmla="*/ 228600 w 3343275"/>
                  <a:gd name="connsiteY3" fmla="*/ 1521333 h 1810829"/>
                  <a:gd name="connsiteX4" fmla="*/ 300038 w 3343275"/>
                  <a:gd name="connsiteY4" fmla="*/ 1721358 h 1810829"/>
                  <a:gd name="connsiteX5" fmla="*/ 371475 w 3343275"/>
                  <a:gd name="connsiteY5" fmla="*/ 1764220 h 1810829"/>
                  <a:gd name="connsiteX6" fmla="*/ 485775 w 3343275"/>
                  <a:gd name="connsiteY6" fmla="*/ 1664208 h 1810829"/>
                  <a:gd name="connsiteX7" fmla="*/ 514350 w 3343275"/>
                  <a:gd name="connsiteY7" fmla="*/ 1307020 h 1810829"/>
                  <a:gd name="connsiteX8" fmla="*/ 571500 w 3343275"/>
                  <a:gd name="connsiteY8" fmla="*/ 906970 h 1810829"/>
                  <a:gd name="connsiteX9" fmla="*/ 614363 w 3343275"/>
                  <a:gd name="connsiteY9" fmla="*/ 592645 h 1810829"/>
                  <a:gd name="connsiteX10" fmla="*/ 671513 w 3343275"/>
                  <a:gd name="connsiteY10" fmla="*/ 464058 h 1810829"/>
                  <a:gd name="connsiteX11" fmla="*/ 742950 w 3343275"/>
                  <a:gd name="connsiteY11" fmla="*/ 478345 h 1810829"/>
                  <a:gd name="connsiteX12" fmla="*/ 814388 w 3343275"/>
                  <a:gd name="connsiteY12" fmla="*/ 621220 h 1810829"/>
                  <a:gd name="connsiteX13" fmla="*/ 871538 w 3343275"/>
                  <a:gd name="connsiteY13" fmla="*/ 792670 h 1810829"/>
                  <a:gd name="connsiteX14" fmla="*/ 985838 w 3343275"/>
                  <a:gd name="connsiteY14" fmla="*/ 435483 h 1810829"/>
                  <a:gd name="connsiteX15" fmla="*/ 1042988 w 3343275"/>
                  <a:gd name="connsiteY15" fmla="*/ 164020 h 1810829"/>
                  <a:gd name="connsiteX16" fmla="*/ 1128713 w 3343275"/>
                  <a:gd name="connsiteY16" fmla="*/ 164020 h 1810829"/>
                  <a:gd name="connsiteX17" fmla="*/ 1214438 w 3343275"/>
                  <a:gd name="connsiteY17" fmla="*/ 321183 h 1810829"/>
                  <a:gd name="connsiteX18" fmla="*/ 1285875 w 3343275"/>
                  <a:gd name="connsiteY18" fmla="*/ 792670 h 1810829"/>
                  <a:gd name="connsiteX19" fmla="*/ 1357313 w 3343275"/>
                  <a:gd name="connsiteY19" fmla="*/ 1378458 h 1810829"/>
                  <a:gd name="connsiteX20" fmla="*/ 1428750 w 3343275"/>
                  <a:gd name="connsiteY20" fmla="*/ 1707070 h 1810829"/>
                  <a:gd name="connsiteX21" fmla="*/ 1585913 w 3343275"/>
                  <a:gd name="connsiteY21" fmla="*/ 1792795 h 1810829"/>
                  <a:gd name="connsiteX22" fmla="*/ 1657350 w 3343275"/>
                  <a:gd name="connsiteY22" fmla="*/ 1464183 h 1810829"/>
                  <a:gd name="connsiteX23" fmla="*/ 1728788 w 3343275"/>
                  <a:gd name="connsiteY23" fmla="*/ 778383 h 1810829"/>
                  <a:gd name="connsiteX24" fmla="*/ 1785938 w 3343275"/>
                  <a:gd name="connsiteY24" fmla="*/ 578358 h 1810829"/>
                  <a:gd name="connsiteX25" fmla="*/ 1885950 w 3343275"/>
                  <a:gd name="connsiteY25" fmla="*/ 535495 h 1810829"/>
                  <a:gd name="connsiteX26" fmla="*/ 1928813 w 3343275"/>
                  <a:gd name="connsiteY26" fmla="*/ 578358 h 1810829"/>
                  <a:gd name="connsiteX27" fmla="*/ 1985963 w 3343275"/>
                  <a:gd name="connsiteY27" fmla="*/ 764095 h 1810829"/>
                  <a:gd name="connsiteX28" fmla="*/ 2028825 w 3343275"/>
                  <a:gd name="connsiteY28" fmla="*/ 806958 h 1810829"/>
                  <a:gd name="connsiteX29" fmla="*/ 2071688 w 3343275"/>
                  <a:gd name="connsiteY29" fmla="*/ 806958 h 1810829"/>
                  <a:gd name="connsiteX30" fmla="*/ 2114550 w 3343275"/>
                  <a:gd name="connsiteY30" fmla="*/ 649795 h 1810829"/>
                  <a:gd name="connsiteX31" fmla="*/ 2157413 w 3343275"/>
                  <a:gd name="connsiteY31" fmla="*/ 421195 h 1810829"/>
                  <a:gd name="connsiteX32" fmla="*/ 2185988 w 3343275"/>
                  <a:gd name="connsiteY32" fmla="*/ 306895 h 1810829"/>
                  <a:gd name="connsiteX33" fmla="*/ 2243138 w 3343275"/>
                  <a:gd name="connsiteY33" fmla="*/ 235458 h 1810829"/>
                  <a:gd name="connsiteX34" fmla="*/ 2300288 w 3343275"/>
                  <a:gd name="connsiteY34" fmla="*/ 64008 h 1810829"/>
                  <a:gd name="connsiteX35" fmla="*/ 2314575 w 3343275"/>
                  <a:gd name="connsiteY35" fmla="*/ 6858 h 1810829"/>
                  <a:gd name="connsiteX36" fmla="*/ 2357438 w 3343275"/>
                  <a:gd name="connsiteY36" fmla="*/ 206883 h 1810829"/>
                  <a:gd name="connsiteX37" fmla="*/ 2400300 w 3343275"/>
                  <a:gd name="connsiteY37" fmla="*/ 521208 h 1810829"/>
                  <a:gd name="connsiteX38" fmla="*/ 2428875 w 3343275"/>
                  <a:gd name="connsiteY38" fmla="*/ 1021270 h 1810829"/>
                  <a:gd name="connsiteX39" fmla="*/ 2471738 w 3343275"/>
                  <a:gd name="connsiteY39" fmla="*/ 1407033 h 1810829"/>
                  <a:gd name="connsiteX40" fmla="*/ 2528888 w 3343275"/>
                  <a:gd name="connsiteY40" fmla="*/ 1678495 h 1810829"/>
                  <a:gd name="connsiteX41" fmla="*/ 2600325 w 3343275"/>
                  <a:gd name="connsiteY41" fmla="*/ 1792795 h 1810829"/>
                  <a:gd name="connsiteX42" fmla="*/ 2686050 w 3343275"/>
                  <a:gd name="connsiteY42" fmla="*/ 1792795 h 1810829"/>
                  <a:gd name="connsiteX43" fmla="*/ 2714625 w 3343275"/>
                  <a:gd name="connsiteY43" fmla="*/ 1621345 h 1810829"/>
                  <a:gd name="connsiteX44" fmla="*/ 2786063 w 3343275"/>
                  <a:gd name="connsiteY44" fmla="*/ 1307020 h 1810829"/>
                  <a:gd name="connsiteX45" fmla="*/ 2843213 w 3343275"/>
                  <a:gd name="connsiteY45" fmla="*/ 978408 h 1810829"/>
                  <a:gd name="connsiteX46" fmla="*/ 2871788 w 3343275"/>
                  <a:gd name="connsiteY46" fmla="*/ 692658 h 1810829"/>
                  <a:gd name="connsiteX47" fmla="*/ 2957513 w 3343275"/>
                  <a:gd name="connsiteY47" fmla="*/ 564070 h 1810829"/>
                  <a:gd name="connsiteX48" fmla="*/ 3128963 w 3343275"/>
                  <a:gd name="connsiteY48" fmla="*/ 506920 h 1810829"/>
                  <a:gd name="connsiteX49" fmla="*/ 3343275 w 3343275"/>
                  <a:gd name="connsiteY49" fmla="*/ 706945 h 1810829"/>
                  <a:gd name="connsiteX0" fmla="*/ 0 w 3228975"/>
                  <a:gd name="connsiteY0" fmla="*/ 664083 h 1810829"/>
                  <a:gd name="connsiteX1" fmla="*/ 57150 w 3228975"/>
                  <a:gd name="connsiteY1" fmla="*/ 1135570 h 1810829"/>
                  <a:gd name="connsiteX2" fmla="*/ 114300 w 3228975"/>
                  <a:gd name="connsiteY2" fmla="*/ 1521333 h 1810829"/>
                  <a:gd name="connsiteX3" fmla="*/ 185738 w 3228975"/>
                  <a:gd name="connsiteY3" fmla="*/ 1721358 h 1810829"/>
                  <a:gd name="connsiteX4" fmla="*/ 257175 w 3228975"/>
                  <a:gd name="connsiteY4" fmla="*/ 1764220 h 1810829"/>
                  <a:gd name="connsiteX5" fmla="*/ 371475 w 3228975"/>
                  <a:gd name="connsiteY5" fmla="*/ 1664208 h 1810829"/>
                  <a:gd name="connsiteX6" fmla="*/ 400050 w 3228975"/>
                  <a:gd name="connsiteY6" fmla="*/ 1307020 h 1810829"/>
                  <a:gd name="connsiteX7" fmla="*/ 457200 w 3228975"/>
                  <a:gd name="connsiteY7" fmla="*/ 906970 h 1810829"/>
                  <a:gd name="connsiteX8" fmla="*/ 500063 w 3228975"/>
                  <a:gd name="connsiteY8" fmla="*/ 592645 h 1810829"/>
                  <a:gd name="connsiteX9" fmla="*/ 557213 w 3228975"/>
                  <a:gd name="connsiteY9" fmla="*/ 464058 h 1810829"/>
                  <a:gd name="connsiteX10" fmla="*/ 628650 w 3228975"/>
                  <a:gd name="connsiteY10" fmla="*/ 478345 h 1810829"/>
                  <a:gd name="connsiteX11" fmla="*/ 700088 w 3228975"/>
                  <a:gd name="connsiteY11" fmla="*/ 621220 h 1810829"/>
                  <a:gd name="connsiteX12" fmla="*/ 757238 w 3228975"/>
                  <a:gd name="connsiteY12" fmla="*/ 792670 h 1810829"/>
                  <a:gd name="connsiteX13" fmla="*/ 871538 w 3228975"/>
                  <a:gd name="connsiteY13" fmla="*/ 435483 h 1810829"/>
                  <a:gd name="connsiteX14" fmla="*/ 928688 w 3228975"/>
                  <a:gd name="connsiteY14" fmla="*/ 164020 h 1810829"/>
                  <a:gd name="connsiteX15" fmla="*/ 1014413 w 3228975"/>
                  <a:gd name="connsiteY15" fmla="*/ 164020 h 1810829"/>
                  <a:gd name="connsiteX16" fmla="*/ 1100138 w 3228975"/>
                  <a:gd name="connsiteY16" fmla="*/ 321183 h 1810829"/>
                  <a:gd name="connsiteX17" fmla="*/ 1171575 w 3228975"/>
                  <a:gd name="connsiteY17" fmla="*/ 792670 h 1810829"/>
                  <a:gd name="connsiteX18" fmla="*/ 1243013 w 3228975"/>
                  <a:gd name="connsiteY18" fmla="*/ 1378458 h 1810829"/>
                  <a:gd name="connsiteX19" fmla="*/ 1314450 w 3228975"/>
                  <a:gd name="connsiteY19" fmla="*/ 1707070 h 1810829"/>
                  <a:gd name="connsiteX20" fmla="*/ 1471613 w 3228975"/>
                  <a:gd name="connsiteY20" fmla="*/ 1792795 h 1810829"/>
                  <a:gd name="connsiteX21" fmla="*/ 1543050 w 3228975"/>
                  <a:gd name="connsiteY21" fmla="*/ 1464183 h 1810829"/>
                  <a:gd name="connsiteX22" fmla="*/ 1614488 w 3228975"/>
                  <a:gd name="connsiteY22" fmla="*/ 778383 h 1810829"/>
                  <a:gd name="connsiteX23" fmla="*/ 1671638 w 3228975"/>
                  <a:gd name="connsiteY23" fmla="*/ 578358 h 1810829"/>
                  <a:gd name="connsiteX24" fmla="*/ 1771650 w 3228975"/>
                  <a:gd name="connsiteY24" fmla="*/ 535495 h 1810829"/>
                  <a:gd name="connsiteX25" fmla="*/ 1814513 w 3228975"/>
                  <a:gd name="connsiteY25" fmla="*/ 578358 h 1810829"/>
                  <a:gd name="connsiteX26" fmla="*/ 1871663 w 3228975"/>
                  <a:gd name="connsiteY26" fmla="*/ 764095 h 1810829"/>
                  <a:gd name="connsiteX27" fmla="*/ 1914525 w 3228975"/>
                  <a:gd name="connsiteY27" fmla="*/ 806958 h 1810829"/>
                  <a:gd name="connsiteX28" fmla="*/ 1957388 w 3228975"/>
                  <a:gd name="connsiteY28" fmla="*/ 806958 h 1810829"/>
                  <a:gd name="connsiteX29" fmla="*/ 2000250 w 3228975"/>
                  <a:gd name="connsiteY29" fmla="*/ 649795 h 1810829"/>
                  <a:gd name="connsiteX30" fmla="*/ 2043113 w 3228975"/>
                  <a:gd name="connsiteY30" fmla="*/ 421195 h 1810829"/>
                  <a:gd name="connsiteX31" fmla="*/ 2071688 w 3228975"/>
                  <a:gd name="connsiteY31" fmla="*/ 306895 h 1810829"/>
                  <a:gd name="connsiteX32" fmla="*/ 2128838 w 3228975"/>
                  <a:gd name="connsiteY32" fmla="*/ 235458 h 1810829"/>
                  <a:gd name="connsiteX33" fmla="*/ 2185988 w 3228975"/>
                  <a:gd name="connsiteY33" fmla="*/ 64008 h 1810829"/>
                  <a:gd name="connsiteX34" fmla="*/ 2200275 w 3228975"/>
                  <a:gd name="connsiteY34" fmla="*/ 6858 h 1810829"/>
                  <a:gd name="connsiteX35" fmla="*/ 2243138 w 3228975"/>
                  <a:gd name="connsiteY35" fmla="*/ 206883 h 1810829"/>
                  <a:gd name="connsiteX36" fmla="*/ 2286000 w 3228975"/>
                  <a:gd name="connsiteY36" fmla="*/ 521208 h 1810829"/>
                  <a:gd name="connsiteX37" fmla="*/ 2314575 w 3228975"/>
                  <a:gd name="connsiteY37" fmla="*/ 1021270 h 1810829"/>
                  <a:gd name="connsiteX38" fmla="*/ 2357438 w 3228975"/>
                  <a:gd name="connsiteY38" fmla="*/ 1407033 h 1810829"/>
                  <a:gd name="connsiteX39" fmla="*/ 2414588 w 3228975"/>
                  <a:gd name="connsiteY39" fmla="*/ 1678495 h 1810829"/>
                  <a:gd name="connsiteX40" fmla="*/ 2486025 w 3228975"/>
                  <a:gd name="connsiteY40" fmla="*/ 1792795 h 1810829"/>
                  <a:gd name="connsiteX41" fmla="*/ 2571750 w 3228975"/>
                  <a:gd name="connsiteY41" fmla="*/ 1792795 h 1810829"/>
                  <a:gd name="connsiteX42" fmla="*/ 2600325 w 3228975"/>
                  <a:gd name="connsiteY42" fmla="*/ 1621345 h 1810829"/>
                  <a:gd name="connsiteX43" fmla="*/ 2671763 w 3228975"/>
                  <a:gd name="connsiteY43" fmla="*/ 1307020 h 1810829"/>
                  <a:gd name="connsiteX44" fmla="*/ 2728913 w 3228975"/>
                  <a:gd name="connsiteY44" fmla="*/ 978408 h 1810829"/>
                  <a:gd name="connsiteX45" fmla="*/ 2757488 w 3228975"/>
                  <a:gd name="connsiteY45" fmla="*/ 692658 h 1810829"/>
                  <a:gd name="connsiteX46" fmla="*/ 2843213 w 3228975"/>
                  <a:gd name="connsiteY46" fmla="*/ 564070 h 1810829"/>
                  <a:gd name="connsiteX47" fmla="*/ 3014663 w 3228975"/>
                  <a:gd name="connsiteY47" fmla="*/ 506920 h 1810829"/>
                  <a:gd name="connsiteX48" fmla="*/ 3228975 w 3228975"/>
                  <a:gd name="connsiteY48" fmla="*/ 706945 h 1810829"/>
                  <a:gd name="connsiteX0" fmla="*/ 0 w 3171825"/>
                  <a:gd name="connsiteY0" fmla="*/ 1135570 h 1810829"/>
                  <a:gd name="connsiteX1" fmla="*/ 57150 w 3171825"/>
                  <a:gd name="connsiteY1" fmla="*/ 1521333 h 1810829"/>
                  <a:gd name="connsiteX2" fmla="*/ 128588 w 3171825"/>
                  <a:gd name="connsiteY2" fmla="*/ 1721358 h 1810829"/>
                  <a:gd name="connsiteX3" fmla="*/ 200025 w 3171825"/>
                  <a:gd name="connsiteY3" fmla="*/ 1764220 h 1810829"/>
                  <a:gd name="connsiteX4" fmla="*/ 314325 w 3171825"/>
                  <a:gd name="connsiteY4" fmla="*/ 1664208 h 1810829"/>
                  <a:gd name="connsiteX5" fmla="*/ 342900 w 3171825"/>
                  <a:gd name="connsiteY5" fmla="*/ 1307020 h 1810829"/>
                  <a:gd name="connsiteX6" fmla="*/ 400050 w 3171825"/>
                  <a:gd name="connsiteY6" fmla="*/ 906970 h 1810829"/>
                  <a:gd name="connsiteX7" fmla="*/ 442913 w 3171825"/>
                  <a:gd name="connsiteY7" fmla="*/ 592645 h 1810829"/>
                  <a:gd name="connsiteX8" fmla="*/ 500063 w 3171825"/>
                  <a:gd name="connsiteY8" fmla="*/ 464058 h 1810829"/>
                  <a:gd name="connsiteX9" fmla="*/ 571500 w 3171825"/>
                  <a:gd name="connsiteY9" fmla="*/ 478345 h 1810829"/>
                  <a:gd name="connsiteX10" fmla="*/ 642938 w 3171825"/>
                  <a:gd name="connsiteY10" fmla="*/ 621220 h 1810829"/>
                  <a:gd name="connsiteX11" fmla="*/ 700088 w 3171825"/>
                  <a:gd name="connsiteY11" fmla="*/ 792670 h 1810829"/>
                  <a:gd name="connsiteX12" fmla="*/ 814388 w 3171825"/>
                  <a:gd name="connsiteY12" fmla="*/ 435483 h 1810829"/>
                  <a:gd name="connsiteX13" fmla="*/ 871538 w 3171825"/>
                  <a:gd name="connsiteY13" fmla="*/ 164020 h 1810829"/>
                  <a:gd name="connsiteX14" fmla="*/ 957263 w 3171825"/>
                  <a:gd name="connsiteY14" fmla="*/ 164020 h 1810829"/>
                  <a:gd name="connsiteX15" fmla="*/ 1042988 w 3171825"/>
                  <a:gd name="connsiteY15" fmla="*/ 321183 h 1810829"/>
                  <a:gd name="connsiteX16" fmla="*/ 1114425 w 3171825"/>
                  <a:gd name="connsiteY16" fmla="*/ 792670 h 1810829"/>
                  <a:gd name="connsiteX17" fmla="*/ 1185863 w 3171825"/>
                  <a:gd name="connsiteY17" fmla="*/ 1378458 h 1810829"/>
                  <a:gd name="connsiteX18" fmla="*/ 1257300 w 3171825"/>
                  <a:gd name="connsiteY18" fmla="*/ 1707070 h 1810829"/>
                  <a:gd name="connsiteX19" fmla="*/ 1414463 w 3171825"/>
                  <a:gd name="connsiteY19" fmla="*/ 1792795 h 1810829"/>
                  <a:gd name="connsiteX20" fmla="*/ 1485900 w 3171825"/>
                  <a:gd name="connsiteY20" fmla="*/ 1464183 h 1810829"/>
                  <a:gd name="connsiteX21" fmla="*/ 1557338 w 3171825"/>
                  <a:gd name="connsiteY21" fmla="*/ 778383 h 1810829"/>
                  <a:gd name="connsiteX22" fmla="*/ 1614488 w 3171825"/>
                  <a:gd name="connsiteY22" fmla="*/ 578358 h 1810829"/>
                  <a:gd name="connsiteX23" fmla="*/ 1714500 w 3171825"/>
                  <a:gd name="connsiteY23" fmla="*/ 535495 h 1810829"/>
                  <a:gd name="connsiteX24" fmla="*/ 1757363 w 3171825"/>
                  <a:gd name="connsiteY24" fmla="*/ 578358 h 1810829"/>
                  <a:gd name="connsiteX25" fmla="*/ 1814513 w 3171825"/>
                  <a:gd name="connsiteY25" fmla="*/ 764095 h 1810829"/>
                  <a:gd name="connsiteX26" fmla="*/ 1857375 w 3171825"/>
                  <a:gd name="connsiteY26" fmla="*/ 806958 h 1810829"/>
                  <a:gd name="connsiteX27" fmla="*/ 1900238 w 3171825"/>
                  <a:gd name="connsiteY27" fmla="*/ 806958 h 1810829"/>
                  <a:gd name="connsiteX28" fmla="*/ 1943100 w 3171825"/>
                  <a:gd name="connsiteY28" fmla="*/ 649795 h 1810829"/>
                  <a:gd name="connsiteX29" fmla="*/ 1985963 w 3171825"/>
                  <a:gd name="connsiteY29" fmla="*/ 421195 h 1810829"/>
                  <a:gd name="connsiteX30" fmla="*/ 2014538 w 3171825"/>
                  <a:gd name="connsiteY30" fmla="*/ 306895 h 1810829"/>
                  <a:gd name="connsiteX31" fmla="*/ 2071688 w 3171825"/>
                  <a:gd name="connsiteY31" fmla="*/ 235458 h 1810829"/>
                  <a:gd name="connsiteX32" fmla="*/ 2128838 w 3171825"/>
                  <a:gd name="connsiteY32" fmla="*/ 64008 h 1810829"/>
                  <a:gd name="connsiteX33" fmla="*/ 2143125 w 3171825"/>
                  <a:gd name="connsiteY33" fmla="*/ 6858 h 1810829"/>
                  <a:gd name="connsiteX34" fmla="*/ 2185988 w 3171825"/>
                  <a:gd name="connsiteY34" fmla="*/ 206883 h 1810829"/>
                  <a:gd name="connsiteX35" fmla="*/ 2228850 w 3171825"/>
                  <a:gd name="connsiteY35" fmla="*/ 521208 h 1810829"/>
                  <a:gd name="connsiteX36" fmla="*/ 2257425 w 3171825"/>
                  <a:gd name="connsiteY36" fmla="*/ 1021270 h 1810829"/>
                  <a:gd name="connsiteX37" fmla="*/ 2300288 w 3171825"/>
                  <a:gd name="connsiteY37" fmla="*/ 1407033 h 1810829"/>
                  <a:gd name="connsiteX38" fmla="*/ 2357438 w 3171825"/>
                  <a:gd name="connsiteY38" fmla="*/ 1678495 h 1810829"/>
                  <a:gd name="connsiteX39" fmla="*/ 2428875 w 3171825"/>
                  <a:gd name="connsiteY39" fmla="*/ 1792795 h 1810829"/>
                  <a:gd name="connsiteX40" fmla="*/ 2514600 w 3171825"/>
                  <a:gd name="connsiteY40" fmla="*/ 1792795 h 1810829"/>
                  <a:gd name="connsiteX41" fmla="*/ 2543175 w 3171825"/>
                  <a:gd name="connsiteY41" fmla="*/ 1621345 h 1810829"/>
                  <a:gd name="connsiteX42" fmla="*/ 2614613 w 3171825"/>
                  <a:gd name="connsiteY42" fmla="*/ 1307020 h 1810829"/>
                  <a:gd name="connsiteX43" fmla="*/ 2671763 w 3171825"/>
                  <a:gd name="connsiteY43" fmla="*/ 978408 h 1810829"/>
                  <a:gd name="connsiteX44" fmla="*/ 2700338 w 3171825"/>
                  <a:gd name="connsiteY44" fmla="*/ 692658 h 1810829"/>
                  <a:gd name="connsiteX45" fmla="*/ 2786063 w 3171825"/>
                  <a:gd name="connsiteY45" fmla="*/ 564070 h 1810829"/>
                  <a:gd name="connsiteX46" fmla="*/ 2957513 w 3171825"/>
                  <a:gd name="connsiteY46" fmla="*/ 506920 h 1810829"/>
                  <a:gd name="connsiteX47" fmla="*/ 3171825 w 3171825"/>
                  <a:gd name="connsiteY47" fmla="*/ 706945 h 1810829"/>
                  <a:gd name="connsiteX0" fmla="*/ 0 w 3114675"/>
                  <a:gd name="connsiteY0" fmla="*/ 1521333 h 1810829"/>
                  <a:gd name="connsiteX1" fmla="*/ 71438 w 3114675"/>
                  <a:gd name="connsiteY1" fmla="*/ 1721358 h 1810829"/>
                  <a:gd name="connsiteX2" fmla="*/ 142875 w 3114675"/>
                  <a:gd name="connsiteY2" fmla="*/ 1764220 h 1810829"/>
                  <a:gd name="connsiteX3" fmla="*/ 257175 w 3114675"/>
                  <a:gd name="connsiteY3" fmla="*/ 1664208 h 1810829"/>
                  <a:gd name="connsiteX4" fmla="*/ 285750 w 3114675"/>
                  <a:gd name="connsiteY4" fmla="*/ 1307020 h 1810829"/>
                  <a:gd name="connsiteX5" fmla="*/ 342900 w 3114675"/>
                  <a:gd name="connsiteY5" fmla="*/ 906970 h 1810829"/>
                  <a:gd name="connsiteX6" fmla="*/ 385763 w 3114675"/>
                  <a:gd name="connsiteY6" fmla="*/ 592645 h 1810829"/>
                  <a:gd name="connsiteX7" fmla="*/ 442913 w 3114675"/>
                  <a:gd name="connsiteY7" fmla="*/ 464058 h 1810829"/>
                  <a:gd name="connsiteX8" fmla="*/ 514350 w 3114675"/>
                  <a:gd name="connsiteY8" fmla="*/ 478345 h 1810829"/>
                  <a:gd name="connsiteX9" fmla="*/ 585788 w 3114675"/>
                  <a:gd name="connsiteY9" fmla="*/ 621220 h 1810829"/>
                  <a:gd name="connsiteX10" fmla="*/ 642938 w 3114675"/>
                  <a:gd name="connsiteY10" fmla="*/ 792670 h 1810829"/>
                  <a:gd name="connsiteX11" fmla="*/ 757238 w 3114675"/>
                  <a:gd name="connsiteY11" fmla="*/ 435483 h 1810829"/>
                  <a:gd name="connsiteX12" fmla="*/ 814388 w 3114675"/>
                  <a:gd name="connsiteY12" fmla="*/ 164020 h 1810829"/>
                  <a:gd name="connsiteX13" fmla="*/ 900113 w 3114675"/>
                  <a:gd name="connsiteY13" fmla="*/ 164020 h 1810829"/>
                  <a:gd name="connsiteX14" fmla="*/ 985838 w 3114675"/>
                  <a:gd name="connsiteY14" fmla="*/ 321183 h 1810829"/>
                  <a:gd name="connsiteX15" fmla="*/ 1057275 w 3114675"/>
                  <a:gd name="connsiteY15" fmla="*/ 792670 h 1810829"/>
                  <a:gd name="connsiteX16" fmla="*/ 1128713 w 3114675"/>
                  <a:gd name="connsiteY16" fmla="*/ 1378458 h 1810829"/>
                  <a:gd name="connsiteX17" fmla="*/ 1200150 w 3114675"/>
                  <a:gd name="connsiteY17" fmla="*/ 1707070 h 1810829"/>
                  <a:gd name="connsiteX18" fmla="*/ 1357313 w 3114675"/>
                  <a:gd name="connsiteY18" fmla="*/ 1792795 h 1810829"/>
                  <a:gd name="connsiteX19" fmla="*/ 1428750 w 3114675"/>
                  <a:gd name="connsiteY19" fmla="*/ 1464183 h 1810829"/>
                  <a:gd name="connsiteX20" fmla="*/ 1500188 w 3114675"/>
                  <a:gd name="connsiteY20" fmla="*/ 778383 h 1810829"/>
                  <a:gd name="connsiteX21" fmla="*/ 1557338 w 3114675"/>
                  <a:gd name="connsiteY21" fmla="*/ 578358 h 1810829"/>
                  <a:gd name="connsiteX22" fmla="*/ 1657350 w 3114675"/>
                  <a:gd name="connsiteY22" fmla="*/ 535495 h 1810829"/>
                  <a:gd name="connsiteX23" fmla="*/ 1700213 w 3114675"/>
                  <a:gd name="connsiteY23" fmla="*/ 578358 h 1810829"/>
                  <a:gd name="connsiteX24" fmla="*/ 1757363 w 3114675"/>
                  <a:gd name="connsiteY24" fmla="*/ 764095 h 1810829"/>
                  <a:gd name="connsiteX25" fmla="*/ 1800225 w 3114675"/>
                  <a:gd name="connsiteY25" fmla="*/ 806958 h 1810829"/>
                  <a:gd name="connsiteX26" fmla="*/ 1843088 w 3114675"/>
                  <a:gd name="connsiteY26" fmla="*/ 806958 h 1810829"/>
                  <a:gd name="connsiteX27" fmla="*/ 1885950 w 3114675"/>
                  <a:gd name="connsiteY27" fmla="*/ 649795 h 1810829"/>
                  <a:gd name="connsiteX28" fmla="*/ 1928813 w 3114675"/>
                  <a:gd name="connsiteY28" fmla="*/ 421195 h 1810829"/>
                  <a:gd name="connsiteX29" fmla="*/ 1957388 w 3114675"/>
                  <a:gd name="connsiteY29" fmla="*/ 306895 h 1810829"/>
                  <a:gd name="connsiteX30" fmla="*/ 2014538 w 3114675"/>
                  <a:gd name="connsiteY30" fmla="*/ 235458 h 1810829"/>
                  <a:gd name="connsiteX31" fmla="*/ 2071688 w 3114675"/>
                  <a:gd name="connsiteY31" fmla="*/ 64008 h 1810829"/>
                  <a:gd name="connsiteX32" fmla="*/ 2085975 w 3114675"/>
                  <a:gd name="connsiteY32" fmla="*/ 6858 h 1810829"/>
                  <a:gd name="connsiteX33" fmla="*/ 2128838 w 3114675"/>
                  <a:gd name="connsiteY33" fmla="*/ 206883 h 1810829"/>
                  <a:gd name="connsiteX34" fmla="*/ 2171700 w 3114675"/>
                  <a:gd name="connsiteY34" fmla="*/ 521208 h 1810829"/>
                  <a:gd name="connsiteX35" fmla="*/ 2200275 w 3114675"/>
                  <a:gd name="connsiteY35" fmla="*/ 1021270 h 1810829"/>
                  <a:gd name="connsiteX36" fmla="*/ 2243138 w 3114675"/>
                  <a:gd name="connsiteY36" fmla="*/ 1407033 h 1810829"/>
                  <a:gd name="connsiteX37" fmla="*/ 2300288 w 3114675"/>
                  <a:gd name="connsiteY37" fmla="*/ 1678495 h 1810829"/>
                  <a:gd name="connsiteX38" fmla="*/ 2371725 w 3114675"/>
                  <a:gd name="connsiteY38" fmla="*/ 1792795 h 1810829"/>
                  <a:gd name="connsiteX39" fmla="*/ 2457450 w 3114675"/>
                  <a:gd name="connsiteY39" fmla="*/ 1792795 h 1810829"/>
                  <a:gd name="connsiteX40" fmla="*/ 2486025 w 3114675"/>
                  <a:gd name="connsiteY40" fmla="*/ 1621345 h 1810829"/>
                  <a:gd name="connsiteX41" fmla="*/ 2557463 w 3114675"/>
                  <a:gd name="connsiteY41" fmla="*/ 1307020 h 1810829"/>
                  <a:gd name="connsiteX42" fmla="*/ 2614613 w 3114675"/>
                  <a:gd name="connsiteY42" fmla="*/ 978408 h 1810829"/>
                  <a:gd name="connsiteX43" fmla="*/ 2643188 w 3114675"/>
                  <a:gd name="connsiteY43" fmla="*/ 692658 h 1810829"/>
                  <a:gd name="connsiteX44" fmla="*/ 2728913 w 3114675"/>
                  <a:gd name="connsiteY44" fmla="*/ 564070 h 1810829"/>
                  <a:gd name="connsiteX45" fmla="*/ 2900363 w 3114675"/>
                  <a:gd name="connsiteY45" fmla="*/ 506920 h 1810829"/>
                  <a:gd name="connsiteX46" fmla="*/ 3114675 w 3114675"/>
                  <a:gd name="connsiteY46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14312 w 3043237"/>
                  <a:gd name="connsiteY3" fmla="*/ 1307020 h 1810829"/>
                  <a:gd name="connsiteX4" fmla="*/ 271462 w 3043237"/>
                  <a:gd name="connsiteY4" fmla="*/ 906970 h 1810829"/>
                  <a:gd name="connsiteX5" fmla="*/ 314325 w 3043237"/>
                  <a:gd name="connsiteY5" fmla="*/ 592645 h 1810829"/>
                  <a:gd name="connsiteX6" fmla="*/ 371475 w 3043237"/>
                  <a:gd name="connsiteY6" fmla="*/ 464058 h 1810829"/>
                  <a:gd name="connsiteX7" fmla="*/ 442912 w 3043237"/>
                  <a:gd name="connsiteY7" fmla="*/ 478345 h 1810829"/>
                  <a:gd name="connsiteX8" fmla="*/ 514350 w 3043237"/>
                  <a:gd name="connsiteY8" fmla="*/ 621220 h 1810829"/>
                  <a:gd name="connsiteX9" fmla="*/ 571500 w 3043237"/>
                  <a:gd name="connsiteY9" fmla="*/ 792670 h 1810829"/>
                  <a:gd name="connsiteX10" fmla="*/ 685800 w 3043237"/>
                  <a:gd name="connsiteY10" fmla="*/ 435483 h 1810829"/>
                  <a:gd name="connsiteX11" fmla="*/ 742950 w 3043237"/>
                  <a:gd name="connsiteY11" fmla="*/ 164020 h 1810829"/>
                  <a:gd name="connsiteX12" fmla="*/ 828675 w 3043237"/>
                  <a:gd name="connsiteY12" fmla="*/ 164020 h 1810829"/>
                  <a:gd name="connsiteX13" fmla="*/ 914400 w 3043237"/>
                  <a:gd name="connsiteY13" fmla="*/ 321183 h 1810829"/>
                  <a:gd name="connsiteX14" fmla="*/ 985837 w 3043237"/>
                  <a:gd name="connsiteY14" fmla="*/ 792670 h 1810829"/>
                  <a:gd name="connsiteX15" fmla="*/ 1057275 w 3043237"/>
                  <a:gd name="connsiteY15" fmla="*/ 1378458 h 1810829"/>
                  <a:gd name="connsiteX16" fmla="*/ 1128712 w 3043237"/>
                  <a:gd name="connsiteY16" fmla="*/ 1707070 h 1810829"/>
                  <a:gd name="connsiteX17" fmla="*/ 1285875 w 3043237"/>
                  <a:gd name="connsiteY17" fmla="*/ 1792795 h 1810829"/>
                  <a:gd name="connsiteX18" fmla="*/ 1357312 w 3043237"/>
                  <a:gd name="connsiteY18" fmla="*/ 1464183 h 1810829"/>
                  <a:gd name="connsiteX19" fmla="*/ 1428750 w 3043237"/>
                  <a:gd name="connsiteY19" fmla="*/ 778383 h 1810829"/>
                  <a:gd name="connsiteX20" fmla="*/ 1485900 w 3043237"/>
                  <a:gd name="connsiteY20" fmla="*/ 578358 h 1810829"/>
                  <a:gd name="connsiteX21" fmla="*/ 1585912 w 3043237"/>
                  <a:gd name="connsiteY21" fmla="*/ 535495 h 1810829"/>
                  <a:gd name="connsiteX22" fmla="*/ 1628775 w 3043237"/>
                  <a:gd name="connsiteY22" fmla="*/ 578358 h 1810829"/>
                  <a:gd name="connsiteX23" fmla="*/ 1685925 w 3043237"/>
                  <a:gd name="connsiteY23" fmla="*/ 764095 h 1810829"/>
                  <a:gd name="connsiteX24" fmla="*/ 1728787 w 3043237"/>
                  <a:gd name="connsiteY24" fmla="*/ 806958 h 1810829"/>
                  <a:gd name="connsiteX25" fmla="*/ 1771650 w 3043237"/>
                  <a:gd name="connsiteY25" fmla="*/ 806958 h 1810829"/>
                  <a:gd name="connsiteX26" fmla="*/ 1814512 w 3043237"/>
                  <a:gd name="connsiteY26" fmla="*/ 649795 h 1810829"/>
                  <a:gd name="connsiteX27" fmla="*/ 1857375 w 3043237"/>
                  <a:gd name="connsiteY27" fmla="*/ 421195 h 1810829"/>
                  <a:gd name="connsiteX28" fmla="*/ 1885950 w 3043237"/>
                  <a:gd name="connsiteY28" fmla="*/ 306895 h 1810829"/>
                  <a:gd name="connsiteX29" fmla="*/ 1943100 w 3043237"/>
                  <a:gd name="connsiteY29" fmla="*/ 235458 h 1810829"/>
                  <a:gd name="connsiteX30" fmla="*/ 2000250 w 3043237"/>
                  <a:gd name="connsiteY30" fmla="*/ 64008 h 1810829"/>
                  <a:gd name="connsiteX31" fmla="*/ 2014537 w 3043237"/>
                  <a:gd name="connsiteY31" fmla="*/ 6858 h 1810829"/>
                  <a:gd name="connsiteX32" fmla="*/ 2057400 w 3043237"/>
                  <a:gd name="connsiteY32" fmla="*/ 206883 h 1810829"/>
                  <a:gd name="connsiteX33" fmla="*/ 2100262 w 3043237"/>
                  <a:gd name="connsiteY33" fmla="*/ 521208 h 1810829"/>
                  <a:gd name="connsiteX34" fmla="*/ 2128837 w 3043237"/>
                  <a:gd name="connsiteY34" fmla="*/ 1021270 h 1810829"/>
                  <a:gd name="connsiteX35" fmla="*/ 2171700 w 3043237"/>
                  <a:gd name="connsiteY35" fmla="*/ 1407033 h 1810829"/>
                  <a:gd name="connsiteX36" fmla="*/ 2228850 w 3043237"/>
                  <a:gd name="connsiteY36" fmla="*/ 1678495 h 1810829"/>
                  <a:gd name="connsiteX37" fmla="*/ 2300287 w 3043237"/>
                  <a:gd name="connsiteY37" fmla="*/ 1792795 h 1810829"/>
                  <a:gd name="connsiteX38" fmla="*/ 2386012 w 3043237"/>
                  <a:gd name="connsiteY38" fmla="*/ 1792795 h 1810829"/>
                  <a:gd name="connsiteX39" fmla="*/ 2414587 w 3043237"/>
                  <a:gd name="connsiteY39" fmla="*/ 1621345 h 1810829"/>
                  <a:gd name="connsiteX40" fmla="*/ 2486025 w 3043237"/>
                  <a:gd name="connsiteY40" fmla="*/ 1307020 h 1810829"/>
                  <a:gd name="connsiteX41" fmla="*/ 2543175 w 3043237"/>
                  <a:gd name="connsiteY41" fmla="*/ 978408 h 1810829"/>
                  <a:gd name="connsiteX42" fmla="*/ 2571750 w 3043237"/>
                  <a:gd name="connsiteY42" fmla="*/ 692658 h 1810829"/>
                  <a:gd name="connsiteX43" fmla="*/ 2657475 w 3043237"/>
                  <a:gd name="connsiteY43" fmla="*/ 564070 h 1810829"/>
                  <a:gd name="connsiteX44" fmla="*/ 2828925 w 3043237"/>
                  <a:gd name="connsiteY44" fmla="*/ 506920 h 1810829"/>
                  <a:gd name="connsiteX45" fmla="*/ 3043237 w 3043237"/>
                  <a:gd name="connsiteY45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71462 w 3043237"/>
                  <a:gd name="connsiteY3" fmla="*/ 906970 h 1810829"/>
                  <a:gd name="connsiteX4" fmla="*/ 314325 w 3043237"/>
                  <a:gd name="connsiteY4" fmla="*/ 592645 h 1810829"/>
                  <a:gd name="connsiteX5" fmla="*/ 371475 w 3043237"/>
                  <a:gd name="connsiteY5" fmla="*/ 464058 h 1810829"/>
                  <a:gd name="connsiteX6" fmla="*/ 442912 w 3043237"/>
                  <a:gd name="connsiteY6" fmla="*/ 478345 h 1810829"/>
                  <a:gd name="connsiteX7" fmla="*/ 514350 w 3043237"/>
                  <a:gd name="connsiteY7" fmla="*/ 621220 h 1810829"/>
                  <a:gd name="connsiteX8" fmla="*/ 571500 w 3043237"/>
                  <a:gd name="connsiteY8" fmla="*/ 792670 h 1810829"/>
                  <a:gd name="connsiteX9" fmla="*/ 685800 w 3043237"/>
                  <a:gd name="connsiteY9" fmla="*/ 435483 h 1810829"/>
                  <a:gd name="connsiteX10" fmla="*/ 742950 w 3043237"/>
                  <a:gd name="connsiteY10" fmla="*/ 164020 h 1810829"/>
                  <a:gd name="connsiteX11" fmla="*/ 828675 w 3043237"/>
                  <a:gd name="connsiteY11" fmla="*/ 164020 h 1810829"/>
                  <a:gd name="connsiteX12" fmla="*/ 914400 w 3043237"/>
                  <a:gd name="connsiteY12" fmla="*/ 321183 h 1810829"/>
                  <a:gd name="connsiteX13" fmla="*/ 985837 w 3043237"/>
                  <a:gd name="connsiteY13" fmla="*/ 792670 h 1810829"/>
                  <a:gd name="connsiteX14" fmla="*/ 1057275 w 3043237"/>
                  <a:gd name="connsiteY14" fmla="*/ 1378458 h 1810829"/>
                  <a:gd name="connsiteX15" fmla="*/ 1128712 w 3043237"/>
                  <a:gd name="connsiteY15" fmla="*/ 1707070 h 1810829"/>
                  <a:gd name="connsiteX16" fmla="*/ 1285875 w 3043237"/>
                  <a:gd name="connsiteY16" fmla="*/ 1792795 h 1810829"/>
                  <a:gd name="connsiteX17" fmla="*/ 1357312 w 3043237"/>
                  <a:gd name="connsiteY17" fmla="*/ 1464183 h 1810829"/>
                  <a:gd name="connsiteX18" fmla="*/ 1428750 w 3043237"/>
                  <a:gd name="connsiteY18" fmla="*/ 778383 h 1810829"/>
                  <a:gd name="connsiteX19" fmla="*/ 1485900 w 3043237"/>
                  <a:gd name="connsiteY19" fmla="*/ 578358 h 1810829"/>
                  <a:gd name="connsiteX20" fmla="*/ 1585912 w 3043237"/>
                  <a:gd name="connsiteY20" fmla="*/ 535495 h 1810829"/>
                  <a:gd name="connsiteX21" fmla="*/ 1628775 w 3043237"/>
                  <a:gd name="connsiteY21" fmla="*/ 578358 h 1810829"/>
                  <a:gd name="connsiteX22" fmla="*/ 1685925 w 3043237"/>
                  <a:gd name="connsiteY22" fmla="*/ 764095 h 1810829"/>
                  <a:gd name="connsiteX23" fmla="*/ 1728787 w 3043237"/>
                  <a:gd name="connsiteY23" fmla="*/ 806958 h 1810829"/>
                  <a:gd name="connsiteX24" fmla="*/ 1771650 w 3043237"/>
                  <a:gd name="connsiteY24" fmla="*/ 806958 h 1810829"/>
                  <a:gd name="connsiteX25" fmla="*/ 1814512 w 3043237"/>
                  <a:gd name="connsiteY25" fmla="*/ 649795 h 1810829"/>
                  <a:gd name="connsiteX26" fmla="*/ 1857375 w 3043237"/>
                  <a:gd name="connsiteY26" fmla="*/ 421195 h 1810829"/>
                  <a:gd name="connsiteX27" fmla="*/ 1885950 w 3043237"/>
                  <a:gd name="connsiteY27" fmla="*/ 306895 h 1810829"/>
                  <a:gd name="connsiteX28" fmla="*/ 1943100 w 3043237"/>
                  <a:gd name="connsiteY28" fmla="*/ 235458 h 1810829"/>
                  <a:gd name="connsiteX29" fmla="*/ 2000250 w 3043237"/>
                  <a:gd name="connsiteY29" fmla="*/ 64008 h 1810829"/>
                  <a:gd name="connsiteX30" fmla="*/ 2014537 w 3043237"/>
                  <a:gd name="connsiteY30" fmla="*/ 6858 h 1810829"/>
                  <a:gd name="connsiteX31" fmla="*/ 2057400 w 3043237"/>
                  <a:gd name="connsiteY31" fmla="*/ 206883 h 1810829"/>
                  <a:gd name="connsiteX32" fmla="*/ 2100262 w 3043237"/>
                  <a:gd name="connsiteY32" fmla="*/ 521208 h 1810829"/>
                  <a:gd name="connsiteX33" fmla="*/ 2128837 w 3043237"/>
                  <a:gd name="connsiteY33" fmla="*/ 1021270 h 1810829"/>
                  <a:gd name="connsiteX34" fmla="*/ 2171700 w 3043237"/>
                  <a:gd name="connsiteY34" fmla="*/ 1407033 h 1810829"/>
                  <a:gd name="connsiteX35" fmla="*/ 2228850 w 3043237"/>
                  <a:gd name="connsiteY35" fmla="*/ 1678495 h 1810829"/>
                  <a:gd name="connsiteX36" fmla="*/ 2300287 w 3043237"/>
                  <a:gd name="connsiteY36" fmla="*/ 1792795 h 1810829"/>
                  <a:gd name="connsiteX37" fmla="*/ 2386012 w 3043237"/>
                  <a:gd name="connsiteY37" fmla="*/ 1792795 h 1810829"/>
                  <a:gd name="connsiteX38" fmla="*/ 2414587 w 3043237"/>
                  <a:gd name="connsiteY38" fmla="*/ 1621345 h 1810829"/>
                  <a:gd name="connsiteX39" fmla="*/ 2486025 w 3043237"/>
                  <a:gd name="connsiteY39" fmla="*/ 1307020 h 1810829"/>
                  <a:gd name="connsiteX40" fmla="*/ 2543175 w 3043237"/>
                  <a:gd name="connsiteY40" fmla="*/ 978408 h 1810829"/>
                  <a:gd name="connsiteX41" fmla="*/ 2571750 w 3043237"/>
                  <a:gd name="connsiteY41" fmla="*/ 692658 h 1810829"/>
                  <a:gd name="connsiteX42" fmla="*/ 2657475 w 3043237"/>
                  <a:gd name="connsiteY42" fmla="*/ 564070 h 1810829"/>
                  <a:gd name="connsiteX43" fmla="*/ 2828925 w 3043237"/>
                  <a:gd name="connsiteY43" fmla="*/ 506920 h 1810829"/>
                  <a:gd name="connsiteX44" fmla="*/ 3043237 w 3043237"/>
                  <a:gd name="connsiteY44" fmla="*/ 706945 h 1810829"/>
                  <a:gd name="connsiteX0" fmla="*/ 0 w 2971800"/>
                  <a:gd name="connsiteY0" fmla="*/ 1764220 h 1810829"/>
                  <a:gd name="connsiteX1" fmla="*/ 114300 w 2971800"/>
                  <a:gd name="connsiteY1" fmla="*/ 1664208 h 1810829"/>
                  <a:gd name="connsiteX2" fmla="*/ 200025 w 2971800"/>
                  <a:gd name="connsiteY2" fmla="*/ 906970 h 1810829"/>
                  <a:gd name="connsiteX3" fmla="*/ 242888 w 2971800"/>
                  <a:gd name="connsiteY3" fmla="*/ 592645 h 1810829"/>
                  <a:gd name="connsiteX4" fmla="*/ 300038 w 2971800"/>
                  <a:gd name="connsiteY4" fmla="*/ 464058 h 1810829"/>
                  <a:gd name="connsiteX5" fmla="*/ 371475 w 2971800"/>
                  <a:gd name="connsiteY5" fmla="*/ 478345 h 1810829"/>
                  <a:gd name="connsiteX6" fmla="*/ 442913 w 2971800"/>
                  <a:gd name="connsiteY6" fmla="*/ 621220 h 1810829"/>
                  <a:gd name="connsiteX7" fmla="*/ 500063 w 2971800"/>
                  <a:gd name="connsiteY7" fmla="*/ 792670 h 1810829"/>
                  <a:gd name="connsiteX8" fmla="*/ 614363 w 2971800"/>
                  <a:gd name="connsiteY8" fmla="*/ 435483 h 1810829"/>
                  <a:gd name="connsiteX9" fmla="*/ 671513 w 2971800"/>
                  <a:gd name="connsiteY9" fmla="*/ 164020 h 1810829"/>
                  <a:gd name="connsiteX10" fmla="*/ 757238 w 2971800"/>
                  <a:gd name="connsiteY10" fmla="*/ 164020 h 1810829"/>
                  <a:gd name="connsiteX11" fmla="*/ 842963 w 2971800"/>
                  <a:gd name="connsiteY11" fmla="*/ 321183 h 1810829"/>
                  <a:gd name="connsiteX12" fmla="*/ 914400 w 2971800"/>
                  <a:gd name="connsiteY12" fmla="*/ 792670 h 1810829"/>
                  <a:gd name="connsiteX13" fmla="*/ 985838 w 2971800"/>
                  <a:gd name="connsiteY13" fmla="*/ 1378458 h 1810829"/>
                  <a:gd name="connsiteX14" fmla="*/ 1057275 w 2971800"/>
                  <a:gd name="connsiteY14" fmla="*/ 1707070 h 1810829"/>
                  <a:gd name="connsiteX15" fmla="*/ 1214438 w 2971800"/>
                  <a:gd name="connsiteY15" fmla="*/ 1792795 h 1810829"/>
                  <a:gd name="connsiteX16" fmla="*/ 1285875 w 2971800"/>
                  <a:gd name="connsiteY16" fmla="*/ 1464183 h 1810829"/>
                  <a:gd name="connsiteX17" fmla="*/ 1357313 w 2971800"/>
                  <a:gd name="connsiteY17" fmla="*/ 778383 h 1810829"/>
                  <a:gd name="connsiteX18" fmla="*/ 1414463 w 2971800"/>
                  <a:gd name="connsiteY18" fmla="*/ 578358 h 1810829"/>
                  <a:gd name="connsiteX19" fmla="*/ 1514475 w 2971800"/>
                  <a:gd name="connsiteY19" fmla="*/ 535495 h 1810829"/>
                  <a:gd name="connsiteX20" fmla="*/ 1557338 w 2971800"/>
                  <a:gd name="connsiteY20" fmla="*/ 578358 h 1810829"/>
                  <a:gd name="connsiteX21" fmla="*/ 1614488 w 2971800"/>
                  <a:gd name="connsiteY21" fmla="*/ 764095 h 1810829"/>
                  <a:gd name="connsiteX22" fmla="*/ 1657350 w 2971800"/>
                  <a:gd name="connsiteY22" fmla="*/ 806958 h 1810829"/>
                  <a:gd name="connsiteX23" fmla="*/ 1700213 w 2971800"/>
                  <a:gd name="connsiteY23" fmla="*/ 806958 h 1810829"/>
                  <a:gd name="connsiteX24" fmla="*/ 1743075 w 2971800"/>
                  <a:gd name="connsiteY24" fmla="*/ 649795 h 1810829"/>
                  <a:gd name="connsiteX25" fmla="*/ 1785938 w 2971800"/>
                  <a:gd name="connsiteY25" fmla="*/ 421195 h 1810829"/>
                  <a:gd name="connsiteX26" fmla="*/ 1814513 w 2971800"/>
                  <a:gd name="connsiteY26" fmla="*/ 306895 h 1810829"/>
                  <a:gd name="connsiteX27" fmla="*/ 1871663 w 2971800"/>
                  <a:gd name="connsiteY27" fmla="*/ 235458 h 1810829"/>
                  <a:gd name="connsiteX28" fmla="*/ 1928813 w 2971800"/>
                  <a:gd name="connsiteY28" fmla="*/ 64008 h 1810829"/>
                  <a:gd name="connsiteX29" fmla="*/ 1943100 w 2971800"/>
                  <a:gd name="connsiteY29" fmla="*/ 6858 h 1810829"/>
                  <a:gd name="connsiteX30" fmla="*/ 1985963 w 2971800"/>
                  <a:gd name="connsiteY30" fmla="*/ 206883 h 1810829"/>
                  <a:gd name="connsiteX31" fmla="*/ 2028825 w 2971800"/>
                  <a:gd name="connsiteY31" fmla="*/ 521208 h 1810829"/>
                  <a:gd name="connsiteX32" fmla="*/ 2057400 w 2971800"/>
                  <a:gd name="connsiteY32" fmla="*/ 1021270 h 1810829"/>
                  <a:gd name="connsiteX33" fmla="*/ 2100263 w 2971800"/>
                  <a:gd name="connsiteY33" fmla="*/ 1407033 h 1810829"/>
                  <a:gd name="connsiteX34" fmla="*/ 2157413 w 2971800"/>
                  <a:gd name="connsiteY34" fmla="*/ 1678495 h 1810829"/>
                  <a:gd name="connsiteX35" fmla="*/ 2228850 w 2971800"/>
                  <a:gd name="connsiteY35" fmla="*/ 1792795 h 1810829"/>
                  <a:gd name="connsiteX36" fmla="*/ 2314575 w 2971800"/>
                  <a:gd name="connsiteY36" fmla="*/ 1792795 h 1810829"/>
                  <a:gd name="connsiteX37" fmla="*/ 2343150 w 2971800"/>
                  <a:gd name="connsiteY37" fmla="*/ 1621345 h 1810829"/>
                  <a:gd name="connsiteX38" fmla="*/ 2414588 w 2971800"/>
                  <a:gd name="connsiteY38" fmla="*/ 1307020 h 1810829"/>
                  <a:gd name="connsiteX39" fmla="*/ 2471738 w 2971800"/>
                  <a:gd name="connsiteY39" fmla="*/ 978408 h 1810829"/>
                  <a:gd name="connsiteX40" fmla="*/ 2500313 w 2971800"/>
                  <a:gd name="connsiteY40" fmla="*/ 692658 h 1810829"/>
                  <a:gd name="connsiteX41" fmla="*/ 2586038 w 2971800"/>
                  <a:gd name="connsiteY41" fmla="*/ 564070 h 1810829"/>
                  <a:gd name="connsiteX42" fmla="*/ 2757488 w 2971800"/>
                  <a:gd name="connsiteY42" fmla="*/ 506920 h 1810829"/>
                  <a:gd name="connsiteX43" fmla="*/ 2971800 w 2971800"/>
                  <a:gd name="connsiteY43" fmla="*/ 706945 h 1810829"/>
                  <a:gd name="connsiteX0" fmla="*/ 0 w 2857500"/>
                  <a:gd name="connsiteY0" fmla="*/ 1664208 h 1810829"/>
                  <a:gd name="connsiteX1" fmla="*/ 85725 w 2857500"/>
                  <a:gd name="connsiteY1" fmla="*/ 906970 h 1810829"/>
                  <a:gd name="connsiteX2" fmla="*/ 128588 w 2857500"/>
                  <a:gd name="connsiteY2" fmla="*/ 592645 h 1810829"/>
                  <a:gd name="connsiteX3" fmla="*/ 185738 w 2857500"/>
                  <a:gd name="connsiteY3" fmla="*/ 464058 h 1810829"/>
                  <a:gd name="connsiteX4" fmla="*/ 257175 w 2857500"/>
                  <a:gd name="connsiteY4" fmla="*/ 478345 h 1810829"/>
                  <a:gd name="connsiteX5" fmla="*/ 328613 w 2857500"/>
                  <a:gd name="connsiteY5" fmla="*/ 621220 h 1810829"/>
                  <a:gd name="connsiteX6" fmla="*/ 385763 w 2857500"/>
                  <a:gd name="connsiteY6" fmla="*/ 792670 h 1810829"/>
                  <a:gd name="connsiteX7" fmla="*/ 500063 w 2857500"/>
                  <a:gd name="connsiteY7" fmla="*/ 435483 h 1810829"/>
                  <a:gd name="connsiteX8" fmla="*/ 557213 w 2857500"/>
                  <a:gd name="connsiteY8" fmla="*/ 164020 h 1810829"/>
                  <a:gd name="connsiteX9" fmla="*/ 642938 w 2857500"/>
                  <a:gd name="connsiteY9" fmla="*/ 164020 h 1810829"/>
                  <a:gd name="connsiteX10" fmla="*/ 728663 w 2857500"/>
                  <a:gd name="connsiteY10" fmla="*/ 321183 h 1810829"/>
                  <a:gd name="connsiteX11" fmla="*/ 800100 w 2857500"/>
                  <a:gd name="connsiteY11" fmla="*/ 792670 h 1810829"/>
                  <a:gd name="connsiteX12" fmla="*/ 871538 w 2857500"/>
                  <a:gd name="connsiteY12" fmla="*/ 1378458 h 1810829"/>
                  <a:gd name="connsiteX13" fmla="*/ 942975 w 2857500"/>
                  <a:gd name="connsiteY13" fmla="*/ 1707070 h 1810829"/>
                  <a:gd name="connsiteX14" fmla="*/ 1100138 w 2857500"/>
                  <a:gd name="connsiteY14" fmla="*/ 1792795 h 1810829"/>
                  <a:gd name="connsiteX15" fmla="*/ 1171575 w 2857500"/>
                  <a:gd name="connsiteY15" fmla="*/ 1464183 h 1810829"/>
                  <a:gd name="connsiteX16" fmla="*/ 1243013 w 2857500"/>
                  <a:gd name="connsiteY16" fmla="*/ 778383 h 1810829"/>
                  <a:gd name="connsiteX17" fmla="*/ 1300163 w 2857500"/>
                  <a:gd name="connsiteY17" fmla="*/ 578358 h 1810829"/>
                  <a:gd name="connsiteX18" fmla="*/ 1400175 w 2857500"/>
                  <a:gd name="connsiteY18" fmla="*/ 535495 h 1810829"/>
                  <a:gd name="connsiteX19" fmla="*/ 1443038 w 2857500"/>
                  <a:gd name="connsiteY19" fmla="*/ 578358 h 1810829"/>
                  <a:gd name="connsiteX20" fmla="*/ 1500188 w 2857500"/>
                  <a:gd name="connsiteY20" fmla="*/ 764095 h 1810829"/>
                  <a:gd name="connsiteX21" fmla="*/ 1543050 w 2857500"/>
                  <a:gd name="connsiteY21" fmla="*/ 806958 h 1810829"/>
                  <a:gd name="connsiteX22" fmla="*/ 1585913 w 2857500"/>
                  <a:gd name="connsiteY22" fmla="*/ 806958 h 1810829"/>
                  <a:gd name="connsiteX23" fmla="*/ 1628775 w 2857500"/>
                  <a:gd name="connsiteY23" fmla="*/ 649795 h 1810829"/>
                  <a:gd name="connsiteX24" fmla="*/ 1671638 w 2857500"/>
                  <a:gd name="connsiteY24" fmla="*/ 421195 h 1810829"/>
                  <a:gd name="connsiteX25" fmla="*/ 1700213 w 2857500"/>
                  <a:gd name="connsiteY25" fmla="*/ 306895 h 1810829"/>
                  <a:gd name="connsiteX26" fmla="*/ 1757363 w 2857500"/>
                  <a:gd name="connsiteY26" fmla="*/ 235458 h 1810829"/>
                  <a:gd name="connsiteX27" fmla="*/ 1814513 w 2857500"/>
                  <a:gd name="connsiteY27" fmla="*/ 64008 h 1810829"/>
                  <a:gd name="connsiteX28" fmla="*/ 1828800 w 2857500"/>
                  <a:gd name="connsiteY28" fmla="*/ 6858 h 1810829"/>
                  <a:gd name="connsiteX29" fmla="*/ 1871663 w 2857500"/>
                  <a:gd name="connsiteY29" fmla="*/ 206883 h 1810829"/>
                  <a:gd name="connsiteX30" fmla="*/ 1914525 w 2857500"/>
                  <a:gd name="connsiteY30" fmla="*/ 521208 h 1810829"/>
                  <a:gd name="connsiteX31" fmla="*/ 1943100 w 2857500"/>
                  <a:gd name="connsiteY31" fmla="*/ 1021270 h 1810829"/>
                  <a:gd name="connsiteX32" fmla="*/ 1985963 w 2857500"/>
                  <a:gd name="connsiteY32" fmla="*/ 1407033 h 1810829"/>
                  <a:gd name="connsiteX33" fmla="*/ 2043113 w 2857500"/>
                  <a:gd name="connsiteY33" fmla="*/ 1678495 h 1810829"/>
                  <a:gd name="connsiteX34" fmla="*/ 2114550 w 2857500"/>
                  <a:gd name="connsiteY34" fmla="*/ 1792795 h 1810829"/>
                  <a:gd name="connsiteX35" fmla="*/ 2200275 w 2857500"/>
                  <a:gd name="connsiteY35" fmla="*/ 1792795 h 1810829"/>
                  <a:gd name="connsiteX36" fmla="*/ 2228850 w 2857500"/>
                  <a:gd name="connsiteY36" fmla="*/ 1621345 h 1810829"/>
                  <a:gd name="connsiteX37" fmla="*/ 2300288 w 2857500"/>
                  <a:gd name="connsiteY37" fmla="*/ 1307020 h 1810829"/>
                  <a:gd name="connsiteX38" fmla="*/ 2357438 w 2857500"/>
                  <a:gd name="connsiteY38" fmla="*/ 978408 h 1810829"/>
                  <a:gd name="connsiteX39" fmla="*/ 2386013 w 2857500"/>
                  <a:gd name="connsiteY39" fmla="*/ 692658 h 1810829"/>
                  <a:gd name="connsiteX40" fmla="*/ 2471738 w 2857500"/>
                  <a:gd name="connsiteY40" fmla="*/ 564070 h 1810829"/>
                  <a:gd name="connsiteX41" fmla="*/ 2643188 w 2857500"/>
                  <a:gd name="connsiteY41" fmla="*/ 506920 h 1810829"/>
                  <a:gd name="connsiteX42" fmla="*/ 2857500 w 2857500"/>
                  <a:gd name="connsiteY42" fmla="*/ 706945 h 1810829"/>
                  <a:gd name="connsiteX0" fmla="*/ 0 w 2771775"/>
                  <a:gd name="connsiteY0" fmla="*/ 906970 h 1810829"/>
                  <a:gd name="connsiteX1" fmla="*/ 42863 w 2771775"/>
                  <a:gd name="connsiteY1" fmla="*/ 592645 h 1810829"/>
                  <a:gd name="connsiteX2" fmla="*/ 100013 w 2771775"/>
                  <a:gd name="connsiteY2" fmla="*/ 464058 h 1810829"/>
                  <a:gd name="connsiteX3" fmla="*/ 171450 w 2771775"/>
                  <a:gd name="connsiteY3" fmla="*/ 478345 h 1810829"/>
                  <a:gd name="connsiteX4" fmla="*/ 242888 w 2771775"/>
                  <a:gd name="connsiteY4" fmla="*/ 621220 h 1810829"/>
                  <a:gd name="connsiteX5" fmla="*/ 300038 w 2771775"/>
                  <a:gd name="connsiteY5" fmla="*/ 792670 h 1810829"/>
                  <a:gd name="connsiteX6" fmla="*/ 414338 w 2771775"/>
                  <a:gd name="connsiteY6" fmla="*/ 435483 h 1810829"/>
                  <a:gd name="connsiteX7" fmla="*/ 471488 w 2771775"/>
                  <a:gd name="connsiteY7" fmla="*/ 164020 h 1810829"/>
                  <a:gd name="connsiteX8" fmla="*/ 557213 w 2771775"/>
                  <a:gd name="connsiteY8" fmla="*/ 164020 h 1810829"/>
                  <a:gd name="connsiteX9" fmla="*/ 642938 w 2771775"/>
                  <a:gd name="connsiteY9" fmla="*/ 321183 h 1810829"/>
                  <a:gd name="connsiteX10" fmla="*/ 714375 w 2771775"/>
                  <a:gd name="connsiteY10" fmla="*/ 792670 h 1810829"/>
                  <a:gd name="connsiteX11" fmla="*/ 785813 w 2771775"/>
                  <a:gd name="connsiteY11" fmla="*/ 1378458 h 1810829"/>
                  <a:gd name="connsiteX12" fmla="*/ 857250 w 2771775"/>
                  <a:gd name="connsiteY12" fmla="*/ 1707070 h 1810829"/>
                  <a:gd name="connsiteX13" fmla="*/ 1014413 w 2771775"/>
                  <a:gd name="connsiteY13" fmla="*/ 1792795 h 1810829"/>
                  <a:gd name="connsiteX14" fmla="*/ 1085850 w 2771775"/>
                  <a:gd name="connsiteY14" fmla="*/ 1464183 h 1810829"/>
                  <a:gd name="connsiteX15" fmla="*/ 1157288 w 2771775"/>
                  <a:gd name="connsiteY15" fmla="*/ 778383 h 1810829"/>
                  <a:gd name="connsiteX16" fmla="*/ 1214438 w 2771775"/>
                  <a:gd name="connsiteY16" fmla="*/ 578358 h 1810829"/>
                  <a:gd name="connsiteX17" fmla="*/ 1314450 w 2771775"/>
                  <a:gd name="connsiteY17" fmla="*/ 535495 h 1810829"/>
                  <a:gd name="connsiteX18" fmla="*/ 1357313 w 2771775"/>
                  <a:gd name="connsiteY18" fmla="*/ 578358 h 1810829"/>
                  <a:gd name="connsiteX19" fmla="*/ 1414463 w 2771775"/>
                  <a:gd name="connsiteY19" fmla="*/ 764095 h 1810829"/>
                  <a:gd name="connsiteX20" fmla="*/ 1457325 w 2771775"/>
                  <a:gd name="connsiteY20" fmla="*/ 806958 h 1810829"/>
                  <a:gd name="connsiteX21" fmla="*/ 1500188 w 2771775"/>
                  <a:gd name="connsiteY21" fmla="*/ 806958 h 1810829"/>
                  <a:gd name="connsiteX22" fmla="*/ 1543050 w 2771775"/>
                  <a:gd name="connsiteY22" fmla="*/ 649795 h 1810829"/>
                  <a:gd name="connsiteX23" fmla="*/ 1585913 w 2771775"/>
                  <a:gd name="connsiteY23" fmla="*/ 421195 h 1810829"/>
                  <a:gd name="connsiteX24" fmla="*/ 1614488 w 2771775"/>
                  <a:gd name="connsiteY24" fmla="*/ 306895 h 1810829"/>
                  <a:gd name="connsiteX25" fmla="*/ 1671638 w 2771775"/>
                  <a:gd name="connsiteY25" fmla="*/ 235458 h 1810829"/>
                  <a:gd name="connsiteX26" fmla="*/ 1728788 w 2771775"/>
                  <a:gd name="connsiteY26" fmla="*/ 64008 h 1810829"/>
                  <a:gd name="connsiteX27" fmla="*/ 1743075 w 2771775"/>
                  <a:gd name="connsiteY27" fmla="*/ 6858 h 1810829"/>
                  <a:gd name="connsiteX28" fmla="*/ 1785938 w 2771775"/>
                  <a:gd name="connsiteY28" fmla="*/ 206883 h 1810829"/>
                  <a:gd name="connsiteX29" fmla="*/ 1828800 w 2771775"/>
                  <a:gd name="connsiteY29" fmla="*/ 521208 h 1810829"/>
                  <a:gd name="connsiteX30" fmla="*/ 1857375 w 2771775"/>
                  <a:gd name="connsiteY30" fmla="*/ 1021270 h 1810829"/>
                  <a:gd name="connsiteX31" fmla="*/ 1900238 w 2771775"/>
                  <a:gd name="connsiteY31" fmla="*/ 1407033 h 1810829"/>
                  <a:gd name="connsiteX32" fmla="*/ 1957388 w 2771775"/>
                  <a:gd name="connsiteY32" fmla="*/ 1678495 h 1810829"/>
                  <a:gd name="connsiteX33" fmla="*/ 2028825 w 2771775"/>
                  <a:gd name="connsiteY33" fmla="*/ 1792795 h 1810829"/>
                  <a:gd name="connsiteX34" fmla="*/ 2114550 w 2771775"/>
                  <a:gd name="connsiteY34" fmla="*/ 1792795 h 1810829"/>
                  <a:gd name="connsiteX35" fmla="*/ 2143125 w 2771775"/>
                  <a:gd name="connsiteY35" fmla="*/ 1621345 h 1810829"/>
                  <a:gd name="connsiteX36" fmla="*/ 2214563 w 2771775"/>
                  <a:gd name="connsiteY36" fmla="*/ 1307020 h 1810829"/>
                  <a:gd name="connsiteX37" fmla="*/ 2271713 w 2771775"/>
                  <a:gd name="connsiteY37" fmla="*/ 978408 h 1810829"/>
                  <a:gd name="connsiteX38" fmla="*/ 2300288 w 2771775"/>
                  <a:gd name="connsiteY38" fmla="*/ 692658 h 1810829"/>
                  <a:gd name="connsiteX39" fmla="*/ 2386013 w 2771775"/>
                  <a:gd name="connsiteY39" fmla="*/ 564070 h 1810829"/>
                  <a:gd name="connsiteX40" fmla="*/ 2557463 w 2771775"/>
                  <a:gd name="connsiteY40" fmla="*/ 506920 h 1810829"/>
                  <a:gd name="connsiteX41" fmla="*/ 2771775 w 2771775"/>
                  <a:gd name="connsiteY41" fmla="*/ 706945 h 1810829"/>
                  <a:gd name="connsiteX0" fmla="*/ 0 w 2557463"/>
                  <a:gd name="connsiteY0" fmla="*/ 906970 h 1810829"/>
                  <a:gd name="connsiteX1" fmla="*/ 42863 w 2557463"/>
                  <a:gd name="connsiteY1" fmla="*/ 592645 h 1810829"/>
                  <a:gd name="connsiteX2" fmla="*/ 100013 w 2557463"/>
                  <a:gd name="connsiteY2" fmla="*/ 464058 h 1810829"/>
                  <a:gd name="connsiteX3" fmla="*/ 171450 w 2557463"/>
                  <a:gd name="connsiteY3" fmla="*/ 478345 h 1810829"/>
                  <a:gd name="connsiteX4" fmla="*/ 242888 w 2557463"/>
                  <a:gd name="connsiteY4" fmla="*/ 621220 h 1810829"/>
                  <a:gd name="connsiteX5" fmla="*/ 300038 w 2557463"/>
                  <a:gd name="connsiteY5" fmla="*/ 792670 h 1810829"/>
                  <a:gd name="connsiteX6" fmla="*/ 414338 w 2557463"/>
                  <a:gd name="connsiteY6" fmla="*/ 435483 h 1810829"/>
                  <a:gd name="connsiteX7" fmla="*/ 471488 w 2557463"/>
                  <a:gd name="connsiteY7" fmla="*/ 164020 h 1810829"/>
                  <a:gd name="connsiteX8" fmla="*/ 557213 w 2557463"/>
                  <a:gd name="connsiteY8" fmla="*/ 164020 h 1810829"/>
                  <a:gd name="connsiteX9" fmla="*/ 642938 w 2557463"/>
                  <a:gd name="connsiteY9" fmla="*/ 321183 h 1810829"/>
                  <a:gd name="connsiteX10" fmla="*/ 714375 w 2557463"/>
                  <a:gd name="connsiteY10" fmla="*/ 792670 h 1810829"/>
                  <a:gd name="connsiteX11" fmla="*/ 785813 w 2557463"/>
                  <a:gd name="connsiteY11" fmla="*/ 1378458 h 1810829"/>
                  <a:gd name="connsiteX12" fmla="*/ 857250 w 2557463"/>
                  <a:gd name="connsiteY12" fmla="*/ 1707070 h 1810829"/>
                  <a:gd name="connsiteX13" fmla="*/ 1014413 w 2557463"/>
                  <a:gd name="connsiteY13" fmla="*/ 1792795 h 1810829"/>
                  <a:gd name="connsiteX14" fmla="*/ 1085850 w 2557463"/>
                  <a:gd name="connsiteY14" fmla="*/ 1464183 h 1810829"/>
                  <a:gd name="connsiteX15" fmla="*/ 1157288 w 2557463"/>
                  <a:gd name="connsiteY15" fmla="*/ 778383 h 1810829"/>
                  <a:gd name="connsiteX16" fmla="*/ 1214438 w 2557463"/>
                  <a:gd name="connsiteY16" fmla="*/ 578358 h 1810829"/>
                  <a:gd name="connsiteX17" fmla="*/ 1314450 w 2557463"/>
                  <a:gd name="connsiteY17" fmla="*/ 535495 h 1810829"/>
                  <a:gd name="connsiteX18" fmla="*/ 1357313 w 2557463"/>
                  <a:gd name="connsiteY18" fmla="*/ 578358 h 1810829"/>
                  <a:gd name="connsiteX19" fmla="*/ 1414463 w 2557463"/>
                  <a:gd name="connsiteY19" fmla="*/ 764095 h 1810829"/>
                  <a:gd name="connsiteX20" fmla="*/ 1457325 w 2557463"/>
                  <a:gd name="connsiteY20" fmla="*/ 806958 h 1810829"/>
                  <a:gd name="connsiteX21" fmla="*/ 1500188 w 2557463"/>
                  <a:gd name="connsiteY21" fmla="*/ 806958 h 1810829"/>
                  <a:gd name="connsiteX22" fmla="*/ 1543050 w 2557463"/>
                  <a:gd name="connsiteY22" fmla="*/ 649795 h 1810829"/>
                  <a:gd name="connsiteX23" fmla="*/ 1585913 w 2557463"/>
                  <a:gd name="connsiteY23" fmla="*/ 421195 h 1810829"/>
                  <a:gd name="connsiteX24" fmla="*/ 1614488 w 2557463"/>
                  <a:gd name="connsiteY24" fmla="*/ 306895 h 1810829"/>
                  <a:gd name="connsiteX25" fmla="*/ 1671638 w 2557463"/>
                  <a:gd name="connsiteY25" fmla="*/ 235458 h 1810829"/>
                  <a:gd name="connsiteX26" fmla="*/ 1728788 w 2557463"/>
                  <a:gd name="connsiteY26" fmla="*/ 64008 h 1810829"/>
                  <a:gd name="connsiteX27" fmla="*/ 1743075 w 2557463"/>
                  <a:gd name="connsiteY27" fmla="*/ 6858 h 1810829"/>
                  <a:gd name="connsiteX28" fmla="*/ 1785938 w 2557463"/>
                  <a:gd name="connsiteY28" fmla="*/ 206883 h 1810829"/>
                  <a:gd name="connsiteX29" fmla="*/ 1828800 w 2557463"/>
                  <a:gd name="connsiteY29" fmla="*/ 521208 h 1810829"/>
                  <a:gd name="connsiteX30" fmla="*/ 1857375 w 2557463"/>
                  <a:gd name="connsiteY30" fmla="*/ 1021270 h 1810829"/>
                  <a:gd name="connsiteX31" fmla="*/ 1900238 w 2557463"/>
                  <a:gd name="connsiteY31" fmla="*/ 1407033 h 1810829"/>
                  <a:gd name="connsiteX32" fmla="*/ 1957388 w 2557463"/>
                  <a:gd name="connsiteY32" fmla="*/ 1678495 h 1810829"/>
                  <a:gd name="connsiteX33" fmla="*/ 2028825 w 2557463"/>
                  <a:gd name="connsiteY33" fmla="*/ 1792795 h 1810829"/>
                  <a:gd name="connsiteX34" fmla="*/ 2114550 w 2557463"/>
                  <a:gd name="connsiteY34" fmla="*/ 1792795 h 1810829"/>
                  <a:gd name="connsiteX35" fmla="*/ 2143125 w 2557463"/>
                  <a:gd name="connsiteY35" fmla="*/ 1621345 h 1810829"/>
                  <a:gd name="connsiteX36" fmla="*/ 2214563 w 2557463"/>
                  <a:gd name="connsiteY36" fmla="*/ 1307020 h 1810829"/>
                  <a:gd name="connsiteX37" fmla="*/ 2271713 w 2557463"/>
                  <a:gd name="connsiteY37" fmla="*/ 978408 h 1810829"/>
                  <a:gd name="connsiteX38" fmla="*/ 2300288 w 2557463"/>
                  <a:gd name="connsiteY38" fmla="*/ 692658 h 1810829"/>
                  <a:gd name="connsiteX39" fmla="*/ 2386013 w 2557463"/>
                  <a:gd name="connsiteY39" fmla="*/ 564070 h 1810829"/>
                  <a:gd name="connsiteX40" fmla="*/ 2557463 w 2557463"/>
                  <a:gd name="connsiteY40" fmla="*/ 506920 h 1810829"/>
                  <a:gd name="connsiteX0" fmla="*/ 0 w 2386013"/>
                  <a:gd name="connsiteY0" fmla="*/ 906970 h 1810829"/>
                  <a:gd name="connsiteX1" fmla="*/ 42863 w 2386013"/>
                  <a:gd name="connsiteY1" fmla="*/ 592645 h 1810829"/>
                  <a:gd name="connsiteX2" fmla="*/ 100013 w 2386013"/>
                  <a:gd name="connsiteY2" fmla="*/ 464058 h 1810829"/>
                  <a:gd name="connsiteX3" fmla="*/ 171450 w 2386013"/>
                  <a:gd name="connsiteY3" fmla="*/ 478345 h 1810829"/>
                  <a:gd name="connsiteX4" fmla="*/ 242888 w 2386013"/>
                  <a:gd name="connsiteY4" fmla="*/ 621220 h 1810829"/>
                  <a:gd name="connsiteX5" fmla="*/ 300038 w 2386013"/>
                  <a:gd name="connsiteY5" fmla="*/ 792670 h 1810829"/>
                  <a:gd name="connsiteX6" fmla="*/ 414338 w 2386013"/>
                  <a:gd name="connsiteY6" fmla="*/ 435483 h 1810829"/>
                  <a:gd name="connsiteX7" fmla="*/ 471488 w 2386013"/>
                  <a:gd name="connsiteY7" fmla="*/ 164020 h 1810829"/>
                  <a:gd name="connsiteX8" fmla="*/ 557213 w 2386013"/>
                  <a:gd name="connsiteY8" fmla="*/ 164020 h 1810829"/>
                  <a:gd name="connsiteX9" fmla="*/ 642938 w 2386013"/>
                  <a:gd name="connsiteY9" fmla="*/ 321183 h 1810829"/>
                  <a:gd name="connsiteX10" fmla="*/ 714375 w 2386013"/>
                  <a:gd name="connsiteY10" fmla="*/ 792670 h 1810829"/>
                  <a:gd name="connsiteX11" fmla="*/ 785813 w 2386013"/>
                  <a:gd name="connsiteY11" fmla="*/ 1378458 h 1810829"/>
                  <a:gd name="connsiteX12" fmla="*/ 857250 w 2386013"/>
                  <a:gd name="connsiteY12" fmla="*/ 1707070 h 1810829"/>
                  <a:gd name="connsiteX13" fmla="*/ 1014413 w 2386013"/>
                  <a:gd name="connsiteY13" fmla="*/ 1792795 h 1810829"/>
                  <a:gd name="connsiteX14" fmla="*/ 1085850 w 2386013"/>
                  <a:gd name="connsiteY14" fmla="*/ 1464183 h 1810829"/>
                  <a:gd name="connsiteX15" fmla="*/ 1157288 w 2386013"/>
                  <a:gd name="connsiteY15" fmla="*/ 778383 h 1810829"/>
                  <a:gd name="connsiteX16" fmla="*/ 1214438 w 2386013"/>
                  <a:gd name="connsiteY16" fmla="*/ 578358 h 1810829"/>
                  <a:gd name="connsiteX17" fmla="*/ 1314450 w 2386013"/>
                  <a:gd name="connsiteY17" fmla="*/ 535495 h 1810829"/>
                  <a:gd name="connsiteX18" fmla="*/ 1357313 w 2386013"/>
                  <a:gd name="connsiteY18" fmla="*/ 578358 h 1810829"/>
                  <a:gd name="connsiteX19" fmla="*/ 1414463 w 2386013"/>
                  <a:gd name="connsiteY19" fmla="*/ 764095 h 1810829"/>
                  <a:gd name="connsiteX20" fmla="*/ 1457325 w 2386013"/>
                  <a:gd name="connsiteY20" fmla="*/ 806958 h 1810829"/>
                  <a:gd name="connsiteX21" fmla="*/ 1500188 w 2386013"/>
                  <a:gd name="connsiteY21" fmla="*/ 806958 h 1810829"/>
                  <a:gd name="connsiteX22" fmla="*/ 1543050 w 2386013"/>
                  <a:gd name="connsiteY22" fmla="*/ 649795 h 1810829"/>
                  <a:gd name="connsiteX23" fmla="*/ 1585913 w 2386013"/>
                  <a:gd name="connsiteY23" fmla="*/ 421195 h 1810829"/>
                  <a:gd name="connsiteX24" fmla="*/ 1614488 w 2386013"/>
                  <a:gd name="connsiteY24" fmla="*/ 306895 h 1810829"/>
                  <a:gd name="connsiteX25" fmla="*/ 1671638 w 2386013"/>
                  <a:gd name="connsiteY25" fmla="*/ 235458 h 1810829"/>
                  <a:gd name="connsiteX26" fmla="*/ 1728788 w 2386013"/>
                  <a:gd name="connsiteY26" fmla="*/ 64008 h 1810829"/>
                  <a:gd name="connsiteX27" fmla="*/ 1743075 w 2386013"/>
                  <a:gd name="connsiteY27" fmla="*/ 6858 h 1810829"/>
                  <a:gd name="connsiteX28" fmla="*/ 1785938 w 2386013"/>
                  <a:gd name="connsiteY28" fmla="*/ 206883 h 1810829"/>
                  <a:gd name="connsiteX29" fmla="*/ 1828800 w 2386013"/>
                  <a:gd name="connsiteY29" fmla="*/ 521208 h 1810829"/>
                  <a:gd name="connsiteX30" fmla="*/ 1857375 w 2386013"/>
                  <a:gd name="connsiteY30" fmla="*/ 1021270 h 1810829"/>
                  <a:gd name="connsiteX31" fmla="*/ 1900238 w 2386013"/>
                  <a:gd name="connsiteY31" fmla="*/ 1407033 h 1810829"/>
                  <a:gd name="connsiteX32" fmla="*/ 1957388 w 2386013"/>
                  <a:gd name="connsiteY32" fmla="*/ 1678495 h 1810829"/>
                  <a:gd name="connsiteX33" fmla="*/ 2028825 w 2386013"/>
                  <a:gd name="connsiteY33" fmla="*/ 1792795 h 1810829"/>
                  <a:gd name="connsiteX34" fmla="*/ 2114550 w 2386013"/>
                  <a:gd name="connsiteY34" fmla="*/ 1792795 h 1810829"/>
                  <a:gd name="connsiteX35" fmla="*/ 2143125 w 2386013"/>
                  <a:gd name="connsiteY35" fmla="*/ 1621345 h 1810829"/>
                  <a:gd name="connsiteX36" fmla="*/ 2214563 w 2386013"/>
                  <a:gd name="connsiteY36" fmla="*/ 1307020 h 1810829"/>
                  <a:gd name="connsiteX37" fmla="*/ 2271713 w 2386013"/>
                  <a:gd name="connsiteY37" fmla="*/ 978408 h 1810829"/>
                  <a:gd name="connsiteX38" fmla="*/ 2300288 w 2386013"/>
                  <a:gd name="connsiteY38" fmla="*/ 692658 h 1810829"/>
                  <a:gd name="connsiteX39" fmla="*/ 2386013 w 2386013"/>
                  <a:gd name="connsiteY39" fmla="*/ 564070 h 1810829"/>
                  <a:gd name="connsiteX0" fmla="*/ 0 w 2300288"/>
                  <a:gd name="connsiteY0" fmla="*/ 906970 h 1810829"/>
                  <a:gd name="connsiteX1" fmla="*/ 42863 w 2300288"/>
                  <a:gd name="connsiteY1" fmla="*/ 592645 h 1810829"/>
                  <a:gd name="connsiteX2" fmla="*/ 100013 w 2300288"/>
                  <a:gd name="connsiteY2" fmla="*/ 464058 h 1810829"/>
                  <a:gd name="connsiteX3" fmla="*/ 171450 w 2300288"/>
                  <a:gd name="connsiteY3" fmla="*/ 478345 h 1810829"/>
                  <a:gd name="connsiteX4" fmla="*/ 242888 w 2300288"/>
                  <a:gd name="connsiteY4" fmla="*/ 621220 h 1810829"/>
                  <a:gd name="connsiteX5" fmla="*/ 300038 w 2300288"/>
                  <a:gd name="connsiteY5" fmla="*/ 792670 h 1810829"/>
                  <a:gd name="connsiteX6" fmla="*/ 414338 w 2300288"/>
                  <a:gd name="connsiteY6" fmla="*/ 435483 h 1810829"/>
                  <a:gd name="connsiteX7" fmla="*/ 471488 w 2300288"/>
                  <a:gd name="connsiteY7" fmla="*/ 164020 h 1810829"/>
                  <a:gd name="connsiteX8" fmla="*/ 557213 w 2300288"/>
                  <a:gd name="connsiteY8" fmla="*/ 164020 h 1810829"/>
                  <a:gd name="connsiteX9" fmla="*/ 642938 w 2300288"/>
                  <a:gd name="connsiteY9" fmla="*/ 321183 h 1810829"/>
                  <a:gd name="connsiteX10" fmla="*/ 714375 w 2300288"/>
                  <a:gd name="connsiteY10" fmla="*/ 792670 h 1810829"/>
                  <a:gd name="connsiteX11" fmla="*/ 785813 w 2300288"/>
                  <a:gd name="connsiteY11" fmla="*/ 1378458 h 1810829"/>
                  <a:gd name="connsiteX12" fmla="*/ 857250 w 2300288"/>
                  <a:gd name="connsiteY12" fmla="*/ 1707070 h 1810829"/>
                  <a:gd name="connsiteX13" fmla="*/ 1014413 w 2300288"/>
                  <a:gd name="connsiteY13" fmla="*/ 1792795 h 1810829"/>
                  <a:gd name="connsiteX14" fmla="*/ 1085850 w 2300288"/>
                  <a:gd name="connsiteY14" fmla="*/ 1464183 h 1810829"/>
                  <a:gd name="connsiteX15" fmla="*/ 1157288 w 2300288"/>
                  <a:gd name="connsiteY15" fmla="*/ 778383 h 1810829"/>
                  <a:gd name="connsiteX16" fmla="*/ 1214438 w 2300288"/>
                  <a:gd name="connsiteY16" fmla="*/ 578358 h 1810829"/>
                  <a:gd name="connsiteX17" fmla="*/ 1314450 w 2300288"/>
                  <a:gd name="connsiteY17" fmla="*/ 535495 h 1810829"/>
                  <a:gd name="connsiteX18" fmla="*/ 1357313 w 2300288"/>
                  <a:gd name="connsiteY18" fmla="*/ 578358 h 1810829"/>
                  <a:gd name="connsiteX19" fmla="*/ 1414463 w 2300288"/>
                  <a:gd name="connsiteY19" fmla="*/ 764095 h 1810829"/>
                  <a:gd name="connsiteX20" fmla="*/ 1457325 w 2300288"/>
                  <a:gd name="connsiteY20" fmla="*/ 806958 h 1810829"/>
                  <a:gd name="connsiteX21" fmla="*/ 1500188 w 2300288"/>
                  <a:gd name="connsiteY21" fmla="*/ 806958 h 1810829"/>
                  <a:gd name="connsiteX22" fmla="*/ 1543050 w 2300288"/>
                  <a:gd name="connsiteY22" fmla="*/ 649795 h 1810829"/>
                  <a:gd name="connsiteX23" fmla="*/ 1585913 w 2300288"/>
                  <a:gd name="connsiteY23" fmla="*/ 421195 h 1810829"/>
                  <a:gd name="connsiteX24" fmla="*/ 1614488 w 2300288"/>
                  <a:gd name="connsiteY24" fmla="*/ 306895 h 1810829"/>
                  <a:gd name="connsiteX25" fmla="*/ 1671638 w 2300288"/>
                  <a:gd name="connsiteY25" fmla="*/ 235458 h 1810829"/>
                  <a:gd name="connsiteX26" fmla="*/ 1728788 w 2300288"/>
                  <a:gd name="connsiteY26" fmla="*/ 64008 h 1810829"/>
                  <a:gd name="connsiteX27" fmla="*/ 1743075 w 2300288"/>
                  <a:gd name="connsiteY27" fmla="*/ 6858 h 1810829"/>
                  <a:gd name="connsiteX28" fmla="*/ 1785938 w 2300288"/>
                  <a:gd name="connsiteY28" fmla="*/ 206883 h 1810829"/>
                  <a:gd name="connsiteX29" fmla="*/ 1828800 w 2300288"/>
                  <a:gd name="connsiteY29" fmla="*/ 521208 h 1810829"/>
                  <a:gd name="connsiteX30" fmla="*/ 1857375 w 2300288"/>
                  <a:gd name="connsiteY30" fmla="*/ 1021270 h 1810829"/>
                  <a:gd name="connsiteX31" fmla="*/ 1900238 w 2300288"/>
                  <a:gd name="connsiteY31" fmla="*/ 1407033 h 1810829"/>
                  <a:gd name="connsiteX32" fmla="*/ 1957388 w 2300288"/>
                  <a:gd name="connsiteY32" fmla="*/ 1678495 h 1810829"/>
                  <a:gd name="connsiteX33" fmla="*/ 2028825 w 2300288"/>
                  <a:gd name="connsiteY33" fmla="*/ 1792795 h 1810829"/>
                  <a:gd name="connsiteX34" fmla="*/ 2114550 w 2300288"/>
                  <a:gd name="connsiteY34" fmla="*/ 1792795 h 1810829"/>
                  <a:gd name="connsiteX35" fmla="*/ 2143125 w 2300288"/>
                  <a:gd name="connsiteY35" fmla="*/ 1621345 h 1810829"/>
                  <a:gd name="connsiteX36" fmla="*/ 2214563 w 2300288"/>
                  <a:gd name="connsiteY36" fmla="*/ 1307020 h 1810829"/>
                  <a:gd name="connsiteX37" fmla="*/ 2271713 w 2300288"/>
                  <a:gd name="connsiteY37" fmla="*/ 978408 h 1810829"/>
                  <a:gd name="connsiteX38" fmla="*/ 2300288 w 2300288"/>
                  <a:gd name="connsiteY38" fmla="*/ 692658 h 1810829"/>
                  <a:gd name="connsiteX0" fmla="*/ 0 w 2271713"/>
                  <a:gd name="connsiteY0" fmla="*/ 906970 h 1810829"/>
                  <a:gd name="connsiteX1" fmla="*/ 42863 w 2271713"/>
                  <a:gd name="connsiteY1" fmla="*/ 592645 h 1810829"/>
                  <a:gd name="connsiteX2" fmla="*/ 100013 w 2271713"/>
                  <a:gd name="connsiteY2" fmla="*/ 464058 h 1810829"/>
                  <a:gd name="connsiteX3" fmla="*/ 171450 w 2271713"/>
                  <a:gd name="connsiteY3" fmla="*/ 478345 h 1810829"/>
                  <a:gd name="connsiteX4" fmla="*/ 242888 w 2271713"/>
                  <a:gd name="connsiteY4" fmla="*/ 621220 h 1810829"/>
                  <a:gd name="connsiteX5" fmla="*/ 300038 w 2271713"/>
                  <a:gd name="connsiteY5" fmla="*/ 792670 h 1810829"/>
                  <a:gd name="connsiteX6" fmla="*/ 414338 w 2271713"/>
                  <a:gd name="connsiteY6" fmla="*/ 435483 h 1810829"/>
                  <a:gd name="connsiteX7" fmla="*/ 471488 w 2271713"/>
                  <a:gd name="connsiteY7" fmla="*/ 164020 h 1810829"/>
                  <a:gd name="connsiteX8" fmla="*/ 557213 w 2271713"/>
                  <a:gd name="connsiteY8" fmla="*/ 164020 h 1810829"/>
                  <a:gd name="connsiteX9" fmla="*/ 642938 w 2271713"/>
                  <a:gd name="connsiteY9" fmla="*/ 321183 h 1810829"/>
                  <a:gd name="connsiteX10" fmla="*/ 714375 w 2271713"/>
                  <a:gd name="connsiteY10" fmla="*/ 792670 h 1810829"/>
                  <a:gd name="connsiteX11" fmla="*/ 785813 w 2271713"/>
                  <a:gd name="connsiteY11" fmla="*/ 1378458 h 1810829"/>
                  <a:gd name="connsiteX12" fmla="*/ 857250 w 2271713"/>
                  <a:gd name="connsiteY12" fmla="*/ 1707070 h 1810829"/>
                  <a:gd name="connsiteX13" fmla="*/ 1014413 w 2271713"/>
                  <a:gd name="connsiteY13" fmla="*/ 1792795 h 1810829"/>
                  <a:gd name="connsiteX14" fmla="*/ 1085850 w 2271713"/>
                  <a:gd name="connsiteY14" fmla="*/ 1464183 h 1810829"/>
                  <a:gd name="connsiteX15" fmla="*/ 1157288 w 2271713"/>
                  <a:gd name="connsiteY15" fmla="*/ 778383 h 1810829"/>
                  <a:gd name="connsiteX16" fmla="*/ 1214438 w 2271713"/>
                  <a:gd name="connsiteY16" fmla="*/ 578358 h 1810829"/>
                  <a:gd name="connsiteX17" fmla="*/ 1314450 w 2271713"/>
                  <a:gd name="connsiteY17" fmla="*/ 535495 h 1810829"/>
                  <a:gd name="connsiteX18" fmla="*/ 1357313 w 2271713"/>
                  <a:gd name="connsiteY18" fmla="*/ 578358 h 1810829"/>
                  <a:gd name="connsiteX19" fmla="*/ 1414463 w 2271713"/>
                  <a:gd name="connsiteY19" fmla="*/ 764095 h 1810829"/>
                  <a:gd name="connsiteX20" fmla="*/ 1457325 w 2271713"/>
                  <a:gd name="connsiteY20" fmla="*/ 806958 h 1810829"/>
                  <a:gd name="connsiteX21" fmla="*/ 1500188 w 2271713"/>
                  <a:gd name="connsiteY21" fmla="*/ 806958 h 1810829"/>
                  <a:gd name="connsiteX22" fmla="*/ 1543050 w 2271713"/>
                  <a:gd name="connsiteY22" fmla="*/ 649795 h 1810829"/>
                  <a:gd name="connsiteX23" fmla="*/ 1585913 w 2271713"/>
                  <a:gd name="connsiteY23" fmla="*/ 421195 h 1810829"/>
                  <a:gd name="connsiteX24" fmla="*/ 1614488 w 2271713"/>
                  <a:gd name="connsiteY24" fmla="*/ 306895 h 1810829"/>
                  <a:gd name="connsiteX25" fmla="*/ 1671638 w 2271713"/>
                  <a:gd name="connsiteY25" fmla="*/ 235458 h 1810829"/>
                  <a:gd name="connsiteX26" fmla="*/ 1728788 w 2271713"/>
                  <a:gd name="connsiteY26" fmla="*/ 64008 h 1810829"/>
                  <a:gd name="connsiteX27" fmla="*/ 1743075 w 2271713"/>
                  <a:gd name="connsiteY27" fmla="*/ 6858 h 1810829"/>
                  <a:gd name="connsiteX28" fmla="*/ 1785938 w 2271713"/>
                  <a:gd name="connsiteY28" fmla="*/ 206883 h 1810829"/>
                  <a:gd name="connsiteX29" fmla="*/ 1828800 w 2271713"/>
                  <a:gd name="connsiteY29" fmla="*/ 521208 h 1810829"/>
                  <a:gd name="connsiteX30" fmla="*/ 1857375 w 2271713"/>
                  <a:gd name="connsiteY30" fmla="*/ 1021270 h 1810829"/>
                  <a:gd name="connsiteX31" fmla="*/ 1900238 w 2271713"/>
                  <a:gd name="connsiteY31" fmla="*/ 1407033 h 1810829"/>
                  <a:gd name="connsiteX32" fmla="*/ 1957388 w 2271713"/>
                  <a:gd name="connsiteY32" fmla="*/ 1678495 h 1810829"/>
                  <a:gd name="connsiteX33" fmla="*/ 2028825 w 2271713"/>
                  <a:gd name="connsiteY33" fmla="*/ 1792795 h 1810829"/>
                  <a:gd name="connsiteX34" fmla="*/ 2114550 w 2271713"/>
                  <a:gd name="connsiteY34" fmla="*/ 1792795 h 1810829"/>
                  <a:gd name="connsiteX35" fmla="*/ 2143125 w 2271713"/>
                  <a:gd name="connsiteY35" fmla="*/ 1621345 h 1810829"/>
                  <a:gd name="connsiteX36" fmla="*/ 2214563 w 2271713"/>
                  <a:gd name="connsiteY36" fmla="*/ 1307020 h 1810829"/>
                  <a:gd name="connsiteX37" fmla="*/ 2271713 w 2271713"/>
                  <a:gd name="connsiteY37" fmla="*/ 978408 h 1810829"/>
                  <a:gd name="connsiteX0" fmla="*/ 0 w 2214563"/>
                  <a:gd name="connsiteY0" fmla="*/ 906970 h 1810829"/>
                  <a:gd name="connsiteX1" fmla="*/ 42863 w 2214563"/>
                  <a:gd name="connsiteY1" fmla="*/ 592645 h 1810829"/>
                  <a:gd name="connsiteX2" fmla="*/ 100013 w 2214563"/>
                  <a:gd name="connsiteY2" fmla="*/ 464058 h 1810829"/>
                  <a:gd name="connsiteX3" fmla="*/ 171450 w 2214563"/>
                  <a:gd name="connsiteY3" fmla="*/ 478345 h 1810829"/>
                  <a:gd name="connsiteX4" fmla="*/ 242888 w 2214563"/>
                  <a:gd name="connsiteY4" fmla="*/ 621220 h 1810829"/>
                  <a:gd name="connsiteX5" fmla="*/ 300038 w 2214563"/>
                  <a:gd name="connsiteY5" fmla="*/ 792670 h 1810829"/>
                  <a:gd name="connsiteX6" fmla="*/ 414338 w 2214563"/>
                  <a:gd name="connsiteY6" fmla="*/ 435483 h 1810829"/>
                  <a:gd name="connsiteX7" fmla="*/ 471488 w 2214563"/>
                  <a:gd name="connsiteY7" fmla="*/ 164020 h 1810829"/>
                  <a:gd name="connsiteX8" fmla="*/ 557213 w 2214563"/>
                  <a:gd name="connsiteY8" fmla="*/ 164020 h 1810829"/>
                  <a:gd name="connsiteX9" fmla="*/ 642938 w 2214563"/>
                  <a:gd name="connsiteY9" fmla="*/ 321183 h 1810829"/>
                  <a:gd name="connsiteX10" fmla="*/ 714375 w 2214563"/>
                  <a:gd name="connsiteY10" fmla="*/ 792670 h 1810829"/>
                  <a:gd name="connsiteX11" fmla="*/ 785813 w 2214563"/>
                  <a:gd name="connsiteY11" fmla="*/ 1378458 h 1810829"/>
                  <a:gd name="connsiteX12" fmla="*/ 857250 w 2214563"/>
                  <a:gd name="connsiteY12" fmla="*/ 1707070 h 1810829"/>
                  <a:gd name="connsiteX13" fmla="*/ 1014413 w 2214563"/>
                  <a:gd name="connsiteY13" fmla="*/ 1792795 h 1810829"/>
                  <a:gd name="connsiteX14" fmla="*/ 1085850 w 2214563"/>
                  <a:gd name="connsiteY14" fmla="*/ 1464183 h 1810829"/>
                  <a:gd name="connsiteX15" fmla="*/ 1157288 w 2214563"/>
                  <a:gd name="connsiteY15" fmla="*/ 778383 h 1810829"/>
                  <a:gd name="connsiteX16" fmla="*/ 1214438 w 2214563"/>
                  <a:gd name="connsiteY16" fmla="*/ 578358 h 1810829"/>
                  <a:gd name="connsiteX17" fmla="*/ 1314450 w 2214563"/>
                  <a:gd name="connsiteY17" fmla="*/ 535495 h 1810829"/>
                  <a:gd name="connsiteX18" fmla="*/ 1357313 w 2214563"/>
                  <a:gd name="connsiteY18" fmla="*/ 578358 h 1810829"/>
                  <a:gd name="connsiteX19" fmla="*/ 1414463 w 2214563"/>
                  <a:gd name="connsiteY19" fmla="*/ 764095 h 1810829"/>
                  <a:gd name="connsiteX20" fmla="*/ 1457325 w 2214563"/>
                  <a:gd name="connsiteY20" fmla="*/ 806958 h 1810829"/>
                  <a:gd name="connsiteX21" fmla="*/ 1500188 w 2214563"/>
                  <a:gd name="connsiteY21" fmla="*/ 806958 h 1810829"/>
                  <a:gd name="connsiteX22" fmla="*/ 1543050 w 2214563"/>
                  <a:gd name="connsiteY22" fmla="*/ 649795 h 1810829"/>
                  <a:gd name="connsiteX23" fmla="*/ 1585913 w 2214563"/>
                  <a:gd name="connsiteY23" fmla="*/ 421195 h 1810829"/>
                  <a:gd name="connsiteX24" fmla="*/ 1614488 w 2214563"/>
                  <a:gd name="connsiteY24" fmla="*/ 306895 h 1810829"/>
                  <a:gd name="connsiteX25" fmla="*/ 1671638 w 2214563"/>
                  <a:gd name="connsiteY25" fmla="*/ 235458 h 1810829"/>
                  <a:gd name="connsiteX26" fmla="*/ 1728788 w 2214563"/>
                  <a:gd name="connsiteY26" fmla="*/ 64008 h 1810829"/>
                  <a:gd name="connsiteX27" fmla="*/ 1743075 w 2214563"/>
                  <a:gd name="connsiteY27" fmla="*/ 6858 h 1810829"/>
                  <a:gd name="connsiteX28" fmla="*/ 1785938 w 2214563"/>
                  <a:gd name="connsiteY28" fmla="*/ 206883 h 1810829"/>
                  <a:gd name="connsiteX29" fmla="*/ 1828800 w 2214563"/>
                  <a:gd name="connsiteY29" fmla="*/ 521208 h 1810829"/>
                  <a:gd name="connsiteX30" fmla="*/ 1857375 w 2214563"/>
                  <a:gd name="connsiteY30" fmla="*/ 1021270 h 1810829"/>
                  <a:gd name="connsiteX31" fmla="*/ 1900238 w 2214563"/>
                  <a:gd name="connsiteY31" fmla="*/ 1407033 h 1810829"/>
                  <a:gd name="connsiteX32" fmla="*/ 1957388 w 2214563"/>
                  <a:gd name="connsiteY32" fmla="*/ 1678495 h 1810829"/>
                  <a:gd name="connsiteX33" fmla="*/ 2028825 w 2214563"/>
                  <a:gd name="connsiteY33" fmla="*/ 1792795 h 1810829"/>
                  <a:gd name="connsiteX34" fmla="*/ 2114550 w 2214563"/>
                  <a:gd name="connsiteY34" fmla="*/ 1792795 h 1810829"/>
                  <a:gd name="connsiteX35" fmla="*/ 2143125 w 2214563"/>
                  <a:gd name="connsiteY35" fmla="*/ 1621345 h 1810829"/>
                  <a:gd name="connsiteX36" fmla="*/ 2214563 w 2214563"/>
                  <a:gd name="connsiteY36" fmla="*/ 1307020 h 1810829"/>
                  <a:gd name="connsiteX0" fmla="*/ 0 w 2143125"/>
                  <a:gd name="connsiteY0" fmla="*/ 906970 h 1810829"/>
                  <a:gd name="connsiteX1" fmla="*/ 42863 w 2143125"/>
                  <a:gd name="connsiteY1" fmla="*/ 592645 h 1810829"/>
                  <a:gd name="connsiteX2" fmla="*/ 100013 w 2143125"/>
                  <a:gd name="connsiteY2" fmla="*/ 464058 h 1810829"/>
                  <a:gd name="connsiteX3" fmla="*/ 171450 w 2143125"/>
                  <a:gd name="connsiteY3" fmla="*/ 478345 h 1810829"/>
                  <a:gd name="connsiteX4" fmla="*/ 242888 w 2143125"/>
                  <a:gd name="connsiteY4" fmla="*/ 621220 h 1810829"/>
                  <a:gd name="connsiteX5" fmla="*/ 300038 w 2143125"/>
                  <a:gd name="connsiteY5" fmla="*/ 792670 h 1810829"/>
                  <a:gd name="connsiteX6" fmla="*/ 414338 w 2143125"/>
                  <a:gd name="connsiteY6" fmla="*/ 435483 h 1810829"/>
                  <a:gd name="connsiteX7" fmla="*/ 471488 w 2143125"/>
                  <a:gd name="connsiteY7" fmla="*/ 164020 h 1810829"/>
                  <a:gd name="connsiteX8" fmla="*/ 557213 w 2143125"/>
                  <a:gd name="connsiteY8" fmla="*/ 164020 h 1810829"/>
                  <a:gd name="connsiteX9" fmla="*/ 642938 w 2143125"/>
                  <a:gd name="connsiteY9" fmla="*/ 321183 h 1810829"/>
                  <a:gd name="connsiteX10" fmla="*/ 714375 w 2143125"/>
                  <a:gd name="connsiteY10" fmla="*/ 792670 h 1810829"/>
                  <a:gd name="connsiteX11" fmla="*/ 785813 w 2143125"/>
                  <a:gd name="connsiteY11" fmla="*/ 1378458 h 1810829"/>
                  <a:gd name="connsiteX12" fmla="*/ 857250 w 2143125"/>
                  <a:gd name="connsiteY12" fmla="*/ 1707070 h 1810829"/>
                  <a:gd name="connsiteX13" fmla="*/ 1014413 w 2143125"/>
                  <a:gd name="connsiteY13" fmla="*/ 1792795 h 1810829"/>
                  <a:gd name="connsiteX14" fmla="*/ 1085850 w 2143125"/>
                  <a:gd name="connsiteY14" fmla="*/ 1464183 h 1810829"/>
                  <a:gd name="connsiteX15" fmla="*/ 1157288 w 2143125"/>
                  <a:gd name="connsiteY15" fmla="*/ 778383 h 1810829"/>
                  <a:gd name="connsiteX16" fmla="*/ 1214438 w 2143125"/>
                  <a:gd name="connsiteY16" fmla="*/ 578358 h 1810829"/>
                  <a:gd name="connsiteX17" fmla="*/ 1314450 w 2143125"/>
                  <a:gd name="connsiteY17" fmla="*/ 535495 h 1810829"/>
                  <a:gd name="connsiteX18" fmla="*/ 1357313 w 2143125"/>
                  <a:gd name="connsiteY18" fmla="*/ 578358 h 1810829"/>
                  <a:gd name="connsiteX19" fmla="*/ 1414463 w 2143125"/>
                  <a:gd name="connsiteY19" fmla="*/ 764095 h 1810829"/>
                  <a:gd name="connsiteX20" fmla="*/ 1457325 w 2143125"/>
                  <a:gd name="connsiteY20" fmla="*/ 806958 h 1810829"/>
                  <a:gd name="connsiteX21" fmla="*/ 1500188 w 2143125"/>
                  <a:gd name="connsiteY21" fmla="*/ 806958 h 1810829"/>
                  <a:gd name="connsiteX22" fmla="*/ 1543050 w 2143125"/>
                  <a:gd name="connsiteY22" fmla="*/ 649795 h 1810829"/>
                  <a:gd name="connsiteX23" fmla="*/ 1585913 w 2143125"/>
                  <a:gd name="connsiteY23" fmla="*/ 421195 h 1810829"/>
                  <a:gd name="connsiteX24" fmla="*/ 1614488 w 2143125"/>
                  <a:gd name="connsiteY24" fmla="*/ 306895 h 1810829"/>
                  <a:gd name="connsiteX25" fmla="*/ 1671638 w 2143125"/>
                  <a:gd name="connsiteY25" fmla="*/ 235458 h 1810829"/>
                  <a:gd name="connsiteX26" fmla="*/ 1728788 w 2143125"/>
                  <a:gd name="connsiteY26" fmla="*/ 64008 h 1810829"/>
                  <a:gd name="connsiteX27" fmla="*/ 1743075 w 2143125"/>
                  <a:gd name="connsiteY27" fmla="*/ 6858 h 1810829"/>
                  <a:gd name="connsiteX28" fmla="*/ 1785938 w 2143125"/>
                  <a:gd name="connsiteY28" fmla="*/ 206883 h 1810829"/>
                  <a:gd name="connsiteX29" fmla="*/ 1828800 w 2143125"/>
                  <a:gd name="connsiteY29" fmla="*/ 521208 h 1810829"/>
                  <a:gd name="connsiteX30" fmla="*/ 1857375 w 2143125"/>
                  <a:gd name="connsiteY30" fmla="*/ 1021270 h 1810829"/>
                  <a:gd name="connsiteX31" fmla="*/ 1900238 w 2143125"/>
                  <a:gd name="connsiteY31" fmla="*/ 1407033 h 1810829"/>
                  <a:gd name="connsiteX32" fmla="*/ 1957388 w 2143125"/>
                  <a:gd name="connsiteY32" fmla="*/ 1678495 h 1810829"/>
                  <a:gd name="connsiteX33" fmla="*/ 2028825 w 2143125"/>
                  <a:gd name="connsiteY33" fmla="*/ 1792795 h 1810829"/>
                  <a:gd name="connsiteX34" fmla="*/ 2114550 w 2143125"/>
                  <a:gd name="connsiteY34" fmla="*/ 1792795 h 1810829"/>
                  <a:gd name="connsiteX35" fmla="*/ 2143125 w 2143125"/>
                  <a:gd name="connsiteY35" fmla="*/ 1621345 h 1810829"/>
                  <a:gd name="connsiteX0" fmla="*/ 0 w 2114550"/>
                  <a:gd name="connsiteY0" fmla="*/ 906970 h 1810829"/>
                  <a:gd name="connsiteX1" fmla="*/ 42863 w 2114550"/>
                  <a:gd name="connsiteY1" fmla="*/ 592645 h 1810829"/>
                  <a:gd name="connsiteX2" fmla="*/ 100013 w 2114550"/>
                  <a:gd name="connsiteY2" fmla="*/ 464058 h 1810829"/>
                  <a:gd name="connsiteX3" fmla="*/ 171450 w 2114550"/>
                  <a:gd name="connsiteY3" fmla="*/ 478345 h 1810829"/>
                  <a:gd name="connsiteX4" fmla="*/ 242888 w 2114550"/>
                  <a:gd name="connsiteY4" fmla="*/ 621220 h 1810829"/>
                  <a:gd name="connsiteX5" fmla="*/ 300038 w 2114550"/>
                  <a:gd name="connsiteY5" fmla="*/ 792670 h 1810829"/>
                  <a:gd name="connsiteX6" fmla="*/ 414338 w 2114550"/>
                  <a:gd name="connsiteY6" fmla="*/ 435483 h 1810829"/>
                  <a:gd name="connsiteX7" fmla="*/ 471488 w 2114550"/>
                  <a:gd name="connsiteY7" fmla="*/ 164020 h 1810829"/>
                  <a:gd name="connsiteX8" fmla="*/ 557213 w 2114550"/>
                  <a:gd name="connsiteY8" fmla="*/ 164020 h 1810829"/>
                  <a:gd name="connsiteX9" fmla="*/ 642938 w 2114550"/>
                  <a:gd name="connsiteY9" fmla="*/ 321183 h 1810829"/>
                  <a:gd name="connsiteX10" fmla="*/ 714375 w 2114550"/>
                  <a:gd name="connsiteY10" fmla="*/ 792670 h 1810829"/>
                  <a:gd name="connsiteX11" fmla="*/ 785813 w 2114550"/>
                  <a:gd name="connsiteY11" fmla="*/ 1378458 h 1810829"/>
                  <a:gd name="connsiteX12" fmla="*/ 857250 w 2114550"/>
                  <a:gd name="connsiteY12" fmla="*/ 1707070 h 1810829"/>
                  <a:gd name="connsiteX13" fmla="*/ 1014413 w 2114550"/>
                  <a:gd name="connsiteY13" fmla="*/ 1792795 h 1810829"/>
                  <a:gd name="connsiteX14" fmla="*/ 1085850 w 2114550"/>
                  <a:gd name="connsiteY14" fmla="*/ 1464183 h 1810829"/>
                  <a:gd name="connsiteX15" fmla="*/ 1157288 w 2114550"/>
                  <a:gd name="connsiteY15" fmla="*/ 778383 h 1810829"/>
                  <a:gd name="connsiteX16" fmla="*/ 1214438 w 2114550"/>
                  <a:gd name="connsiteY16" fmla="*/ 578358 h 1810829"/>
                  <a:gd name="connsiteX17" fmla="*/ 1314450 w 2114550"/>
                  <a:gd name="connsiteY17" fmla="*/ 535495 h 1810829"/>
                  <a:gd name="connsiteX18" fmla="*/ 1357313 w 2114550"/>
                  <a:gd name="connsiteY18" fmla="*/ 578358 h 1810829"/>
                  <a:gd name="connsiteX19" fmla="*/ 1414463 w 2114550"/>
                  <a:gd name="connsiteY19" fmla="*/ 764095 h 1810829"/>
                  <a:gd name="connsiteX20" fmla="*/ 1457325 w 2114550"/>
                  <a:gd name="connsiteY20" fmla="*/ 806958 h 1810829"/>
                  <a:gd name="connsiteX21" fmla="*/ 1500188 w 2114550"/>
                  <a:gd name="connsiteY21" fmla="*/ 806958 h 1810829"/>
                  <a:gd name="connsiteX22" fmla="*/ 1543050 w 2114550"/>
                  <a:gd name="connsiteY22" fmla="*/ 649795 h 1810829"/>
                  <a:gd name="connsiteX23" fmla="*/ 1585913 w 2114550"/>
                  <a:gd name="connsiteY23" fmla="*/ 421195 h 1810829"/>
                  <a:gd name="connsiteX24" fmla="*/ 1614488 w 2114550"/>
                  <a:gd name="connsiteY24" fmla="*/ 306895 h 1810829"/>
                  <a:gd name="connsiteX25" fmla="*/ 1671638 w 2114550"/>
                  <a:gd name="connsiteY25" fmla="*/ 235458 h 1810829"/>
                  <a:gd name="connsiteX26" fmla="*/ 1728788 w 2114550"/>
                  <a:gd name="connsiteY26" fmla="*/ 64008 h 1810829"/>
                  <a:gd name="connsiteX27" fmla="*/ 1743075 w 2114550"/>
                  <a:gd name="connsiteY27" fmla="*/ 6858 h 1810829"/>
                  <a:gd name="connsiteX28" fmla="*/ 1785938 w 2114550"/>
                  <a:gd name="connsiteY28" fmla="*/ 206883 h 1810829"/>
                  <a:gd name="connsiteX29" fmla="*/ 1828800 w 2114550"/>
                  <a:gd name="connsiteY29" fmla="*/ 521208 h 1810829"/>
                  <a:gd name="connsiteX30" fmla="*/ 1857375 w 2114550"/>
                  <a:gd name="connsiteY30" fmla="*/ 1021270 h 1810829"/>
                  <a:gd name="connsiteX31" fmla="*/ 1900238 w 2114550"/>
                  <a:gd name="connsiteY31" fmla="*/ 1407033 h 1810829"/>
                  <a:gd name="connsiteX32" fmla="*/ 1957388 w 2114550"/>
                  <a:gd name="connsiteY32" fmla="*/ 1678495 h 1810829"/>
                  <a:gd name="connsiteX33" fmla="*/ 2028825 w 2114550"/>
                  <a:gd name="connsiteY33" fmla="*/ 1792795 h 1810829"/>
                  <a:gd name="connsiteX34" fmla="*/ 2114550 w 2114550"/>
                  <a:gd name="connsiteY34" fmla="*/ 1792795 h 1810829"/>
                  <a:gd name="connsiteX0" fmla="*/ 0 w 2028825"/>
                  <a:gd name="connsiteY0" fmla="*/ 906970 h 1806275"/>
                  <a:gd name="connsiteX1" fmla="*/ 42863 w 2028825"/>
                  <a:gd name="connsiteY1" fmla="*/ 592645 h 1806275"/>
                  <a:gd name="connsiteX2" fmla="*/ 100013 w 2028825"/>
                  <a:gd name="connsiteY2" fmla="*/ 464058 h 1806275"/>
                  <a:gd name="connsiteX3" fmla="*/ 171450 w 2028825"/>
                  <a:gd name="connsiteY3" fmla="*/ 478345 h 1806275"/>
                  <a:gd name="connsiteX4" fmla="*/ 242888 w 2028825"/>
                  <a:gd name="connsiteY4" fmla="*/ 621220 h 1806275"/>
                  <a:gd name="connsiteX5" fmla="*/ 300038 w 2028825"/>
                  <a:gd name="connsiteY5" fmla="*/ 792670 h 1806275"/>
                  <a:gd name="connsiteX6" fmla="*/ 414338 w 2028825"/>
                  <a:gd name="connsiteY6" fmla="*/ 435483 h 1806275"/>
                  <a:gd name="connsiteX7" fmla="*/ 471488 w 2028825"/>
                  <a:gd name="connsiteY7" fmla="*/ 164020 h 1806275"/>
                  <a:gd name="connsiteX8" fmla="*/ 557213 w 2028825"/>
                  <a:gd name="connsiteY8" fmla="*/ 164020 h 1806275"/>
                  <a:gd name="connsiteX9" fmla="*/ 642938 w 2028825"/>
                  <a:gd name="connsiteY9" fmla="*/ 321183 h 1806275"/>
                  <a:gd name="connsiteX10" fmla="*/ 714375 w 2028825"/>
                  <a:gd name="connsiteY10" fmla="*/ 792670 h 1806275"/>
                  <a:gd name="connsiteX11" fmla="*/ 785813 w 2028825"/>
                  <a:gd name="connsiteY11" fmla="*/ 1378458 h 1806275"/>
                  <a:gd name="connsiteX12" fmla="*/ 857250 w 2028825"/>
                  <a:gd name="connsiteY12" fmla="*/ 1707070 h 1806275"/>
                  <a:gd name="connsiteX13" fmla="*/ 1014413 w 2028825"/>
                  <a:gd name="connsiteY13" fmla="*/ 1792795 h 1806275"/>
                  <a:gd name="connsiteX14" fmla="*/ 1085850 w 2028825"/>
                  <a:gd name="connsiteY14" fmla="*/ 1464183 h 1806275"/>
                  <a:gd name="connsiteX15" fmla="*/ 1157288 w 2028825"/>
                  <a:gd name="connsiteY15" fmla="*/ 778383 h 1806275"/>
                  <a:gd name="connsiteX16" fmla="*/ 1214438 w 2028825"/>
                  <a:gd name="connsiteY16" fmla="*/ 578358 h 1806275"/>
                  <a:gd name="connsiteX17" fmla="*/ 1314450 w 2028825"/>
                  <a:gd name="connsiteY17" fmla="*/ 535495 h 1806275"/>
                  <a:gd name="connsiteX18" fmla="*/ 1357313 w 2028825"/>
                  <a:gd name="connsiteY18" fmla="*/ 578358 h 1806275"/>
                  <a:gd name="connsiteX19" fmla="*/ 1414463 w 2028825"/>
                  <a:gd name="connsiteY19" fmla="*/ 764095 h 1806275"/>
                  <a:gd name="connsiteX20" fmla="*/ 1457325 w 2028825"/>
                  <a:gd name="connsiteY20" fmla="*/ 806958 h 1806275"/>
                  <a:gd name="connsiteX21" fmla="*/ 1500188 w 2028825"/>
                  <a:gd name="connsiteY21" fmla="*/ 806958 h 1806275"/>
                  <a:gd name="connsiteX22" fmla="*/ 1543050 w 2028825"/>
                  <a:gd name="connsiteY22" fmla="*/ 649795 h 1806275"/>
                  <a:gd name="connsiteX23" fmla="*/ 1585913 w 2028825"/>
                  <a:gd name="connsiteY23" fmla="*/ 421195 h 1806275"/>
                  <a:gd name="connsiteX24" fmla="*/ 1614488 w 2028825"/>
                  <a:gd name="connsiteY24" fmla="*/ 306895 h 1806275"/>
                  <a:gd name="connsiteX25" fmla="*/ 1671638 w 2028825"/>
                  <a:gd name="connsiteY25" fmla="*/ 235458 h 1806275"/>
                  <a:gd name="connsiteX26" fmla="*/ 1728788 w 2028825"/>
                  <a:gd name="connsiteY26" fmla="*/ 64008 h 1806275"/>
                  <a:gd name="connsiteX27" fmla="*/ 1743075 w 2028825"/>
                  <a:gd name="connsiteY27" fmla="*/ 6858 h 1806275"/>
                  <a:gd name="connsiteX28" fmla="*/ 1785938 w 2028825"/>
                  <a:gd name="connsiteY28" fmla="*/ 206883 h 1806275"/>
                  <a:gd name="connsiteX29" fmla="*/ 1828800 w 2028825"/>
                  <a:gd name="connsiteY29" fmla="*/ 521208 h 1806275"/>
                  <a:gd name="connsiteX30" fmla="*/ 1857375 w 2028825"/>
                  <a:gd name="connsiteY30" fmla="*/ 1021270 h 1806275"/>
                  <a:gd name="connsiteX31" fmla="*/ 1900238 w 2028825"/>
                  <a:gd name="connsiteY31" fmla="*/ 1407033 h 1806275"/>
                  <a:gd name="connsiteX32" fmla="*/ 1957388 w 2028825"/>
                  <a:gd name="connsiteY32" fmla="*/ 1678495 h 1806275"/>
                  <a:gd name="connsiteX33" fmla="*/ 2028825 w 2028825"/>
                  <a:gd name="connsiteY33" fmla="*/ 1792795 h 1806275"/>
                  <a:gd name="connsiteX0" fmla="*/ 0 w 1957388"/>
                  <a:gd name="connsiteY0" fmla="*/ 906970 h 1806275"/>
                  <a:gd name="connsiteX1" fmla="*/ 42863 w 1957388"/>
                  <a:gd name="connsiteY1" fmla="*/ 592645 h 1806275"/>
                  <a:gd name="connsiteX2" fmla="*/ 100013 w 1957388"/>
                  <a:gd name="connsiteY2" fmla="*/ 464058 h 1806275"/>
                  <a:gd name="connsiteX3" fmla="*/ 171450 w 1957388"/>
                  <a:gd name="connsiteY3" fmla="*/ 478345 h 1806275"/>
                  <a:gd name="connsiteX4" fmla="*/ 242888 w 1957388"/>
                  <a:gd name="connsiteY4" fmla="*/ 621220 h 1806275"/>
                  <a:gd name="connsiteX5" fmla="*/ 300038 w 1957388"/>
                  <a:gd name="connsiteY5" fmla="*/ 792670 h 1806275"/>
                  <a:gd name="connsiteX6" fmla="*/ 414338 w 1957388"/>
                  <a:gd name="connsiteY6" fmla="*/ 435483 h 1806275"/>
                  <a:gd name="connsiteX7" fmla="*/ 471488 w 1957388"/>
                  <a:gd name="connsiteY7" fmla="*/ 164020 h 1806275"/>
                  <a:gd name="connsiteX8" fmla="*/ 557213 w 1957388"/>
                  <a:gd name="connsiteY8" fmla="*/ 164020 h 1806275"/>
                  <a:gd name="connsiteX9" fmla="*/ 642938 w 1957388"/>
                  <a:gd name="connsiteY9" fmla="*/ 321183 h 1806275"/>
                  <a:gd name="connsiteX10" fmla="*/ 714375 w 1957388"/>
                  <a:gd name="connsiteY10" fmla="*/ 792670 h 1806275"/>
                  <a:gd name="connsiteX11" fmla="*/ 785813 w 1957388"/>
                  <a:gd name="connsiteY11" fmla="*/ 1378458 h 1806275"/>
                  <a:gd name="connsiteX12" fmla="*/ 857250 w 1957388"/>
                  <a:gd name="connsiteY12" fmla="*/ 1707070 h 1806275"/>
                  <a:gd name="connsiteX13" fmla="*/ 1014413 w 1957388"/>
                  <a:gd name="connsiteY13" fmla="*/ 1792795 h 1806275"/>
                  <a:gd name="connsiteX14" fmla="*/ 1085850 w 1957388"/>
                  <a:gd name="connsiteY14" fmla="*/ 1464183 h 1806275"/>
                  <a:gd name="connsiteX15" fmla="*/ 1157288 w 1957388"/>
                  <a:gd name="connsiteY15" fmla="*/ 778383 h 1806275"/>
                  <a:gd name="connsiteX16" fmla="*/ 1214438 w 1957388"/>
                  <a:gd name="connsiteY16" fmla="*/ 578358 h 1806275"/>
                  <a:gd name="connsiteX17" fmla="*/ 1314450 w 1957388"/>
                  <a:gd name="connsiteY17" fmla="*/ 535495 h 1806275"/>
                  <a:gd name="connsiteX18" fmla="*/ 1357313 w 1957388"/>
                  <a:gd name="connsiteY18" fmla="*/ 578358 h 1806275"/>
                  <a:gd name="connsiteX19" fmla="*/ 1414463 w 1957388"/>
                  <a:gd name="connsiteY19" fmla="*/ 764095 h 1806275"/>
                  <a:gd name="connsiteX20" fmla="*/ 1457325 w 1957388"/>
                  <a:gd name="connsiteY20" fmla="*/ 806958 h 1806275"/>
                  <a:gd name="connsiteX21" fmla="*/ 1500188 w 1957388"/>
                  <a:gd name="connsiteY21" fmla="*/ 806958 h 1806275"/>
                  <a:gd name="connsiteX22" fmla="*/ 1543050 w 1957388"/>
                  <a:gd name="connsiteY22" fmla="*/ 649795 h 1806275"/>
                  <a:gd name="connsiteX23" fmla="*/ 1585913 w 1957388"/>
                  <a:gd name="connsiteY23" fmla="*/ 421195 h 1806275"/>
                  <a:gd name="connsiteX24" fmla="*/ 1614488 w 1957388"/>
                  <a:gd name="connsiteY24" fmla="*/ 306895 h 1806275"/>
                  <a:gd name="connsiteX25" fmla="*/ 1671638 w 1957388"/>
                  <a:gd name="connsiteY25" fmla="*/ 235458 h 1806275"/>
                  <a:gd name="connsiteX26" fmla="*/ 1728788 w 1957388"/>
                  <a:gd name="connsiteY26" fmla="*/ 64008 h 1806275"/>
                  <a:gd name="connsiteX27" fmla="*/ 1743075 w 1957388"/>
                  <a:gd name="connsiteY27" fmla="*/ 6858 h 1806275"/>
                  <a:gd name="connsiteX28" fmla="*/ 1785938 w 1957388"/>
                  <a:gd name="connsiteY28" fmla="*/ 206883 h 1806275"/>
                  <a:gd name="connsiteX29" fmla="*/ 1828800 w 1957388"/>
                  <a:gd name="connsiteY29" fmla="*/ 521208 h 1806275"/>
                  <a:gd name="connsiteX30" fmla="*/ 1857375 w 1957388"/>
                  <a:gd name="connsiteY30" fmla="*/ 1021270 h 1806275"/>
                  <a:gd name="connsiteX31" fmla="*/ 1900238 w 1957388"/>
                  <a:gd name="connsiteY31" fmla="*/ 1407033 h 1806275"/>
                  <a:gd name="connsiteX32" fmla="*/ 1957388 w 1957388"/>
                  <a:gd name="connsiteY32" fmla="*/ 1678495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900397"/>
                  <a:gd name="connsiteY0" fmla="*/ 906970 h 1806275"/>
                  <a:gd name="connsiteX1" fmla="*/ 42863 w 1900397"/>
                  <a:gd name="connsiteY1" fmla="*/ 592645 h 1806275"/>
                  <a:gd name="connsiteX2" fmla="*/ 100013 w 1900397"/>
                  <a:gd name="connsiteY2" fmla="*/ 464058 h 1806275"/>
                  <a:gd name="connsiteX3" fmla="*/ 171450 w 1900397"/>
                  <a:gd name="connsiteY3" fmla="*/ 478345 h 1806275"/>
                  <a:gd name="connsiteX4" fmla="*/ 242888 w 1900397"/>
                  <a:gd name="connsiteY4" fmla="*/ 621220 h 1806275"/>
                  <a:gd name="connsiteX5" fmla="*/ 300038 w 1900397"/>
                  <a:gd name="connsiteY5" fmla="*/ 792670 h 1806275"/>
                  <a:gd name="connsiteX6" fmla="*/ 414338 w 1900397"/>
                  <a:gd name="connsiteY6" fmla="*/ 435483 h 1806275"/>
                  <a:gd name="connsiteX7" fmla="*/ 471488 w 1900397"/>
                  <a:gd name="connsiteY7" fmla="*/ 164020 h 1806275"/>
                  <a:gd name="connsiteX8" fmla="*/ 557213 w 1900397"/>
                  <a:gd name="connsiteY8" fmla="*/ 164020 h 1806275"/>
                  <a:gd name="connsiteX9" fmla="*/ 642938 w 1900397"/>
                  <a:gd name="connsiteY9" fmla="*/ 321183 h 1806275"/>
                  <a:gd name="connsiteX10" fmla="*/ 714375 w 1900397"/>
                  <a:gd name="connsiteY10" fmla="*/ 792670 h 1806275"/>
                  <a:gd name="connsiteX11" fmla="*/ 785813 w 1900397"/>
                  <a:gd name="connsiteY11" fmla="*/ 1378458 h 1806275"/>
                  <a:gd name="connsiteX12" fmla="*/ 857250 w 1900397"/>
                  <a:gd name="connsiteY12" fmla="*/ 1707070 h 1806275"/>
                  <a:gd name="connsiteX13" fmla="*/ 1014413 w 1900397"/>
                  <a:gd name="connsiteY13" fmla="*/ 1792795 h 1806275"/>
                  <a:gd name="connsiteX14" fmla="*/ 1085850 w 1900397"/>
                  <a:gd name="connsiteY14" fmla="*/ 1464183 h 1806275"/>
                  <a:gd name="connsiteX15" fmla="*/ 1157288 w 1900397"/>
                  <a:gd name="connsiteY15" fmla="*/ 778383 h 1806275"/>
                  <a:gd name="connsiteX16" fmla="*/ 1214438 w 1900397"/>
                  <a:gd name="connsiteY16" fmla="*/ 578358 h 1806275"/>
                  <a:gd name="connsiteX17" fmla="*/ 1314450 w 1900397"/>
                  <a:gd name="connsiteY17" fmla="*/ 535495 h 1806275"/>
                  <a:gd name="connsiteX18" fmla="*/ 1357313 w 1900397"/>
                  <a:gd name="connsiteY18" fmla="*/ 578358 h 1806275"/>
                  <a:gd name="connsiteX19" fmla="*/ 1414463 w 1900397"/>
                  <a:gd name="connsiteY19" fmla="*/ 764095 h 1806275"/>
                  <a:gd name="connsiteX20" fmla="*/ 1457325 w 1900397"/>
                  <a:gd name="connsiteY20" fmla="*/ 806958 h 1806275"/>
                  <a:gd name="connsiteX21" fmla="*/ 1500188 w 1900397"/>
                  <a:gd name="connsiteY21" fmla="*/ 806958 h 1806275"/>
                  <a:gd name="connsiteX22" fmla="*/ 1543050 w 1900397"/>
                  <a:gd name="connsiteY22" fmla="*/ 649795 h 1806275"/>
                  <a:gd name="connsiteX23" fmla="*/ 1585913 w 1900397"/>
                  <a:gd name="connsiteY23" fmla="*/ 421195 h 1806275"/>
                  <a:gd name="connsiteX24" fmla="*/ 1614488 w 1900397"/>
                  <a:gd name="connsiteY24" fmla="*/ 306895 h 1806275"/>
                  <a:gd name="connsiteX25" fmla="*/ 1671638 w 1900397"/>
                  <a:gd name="connsiteY25" fmla="*/ 235458 h 1806275"/>
                  <a:gd name="connsiteX26" fmla="*/ 1728788 w 1900397"/>
                  <a:gd name="connsiteY26" fmla="*/ 64008 h 1806275"/>
                  <a:gd name="connsiteX27" fmla="*/ 1743075 w 1900397"/>
                  <a:gd name="connsiteY27" fmla="*/ 6858 h 1806275"/>
                  <a:gd name="connsiteX28" fmla="*/ 1785938 w 1900397"/>
                  <a:gd name="connsiteY28" fmla="*/ 206883 h 1806275"/>
                  <a:gd name="connsiteX29" fmla="*/ 1828800 w 1900397"/>
                  <a:gd name="connsiteY29" fmla="*/ 521208 h 1806275"/>
                  <a:gd name="connsiteX30" fmla="*/ 1857375 w 1900397"/>
                  <a:gd name="connsiteY30" fmla="*/ 1021270 h 1806275"/>
                  <a:gd name="connsiteX31" fmla="*/ 1900238 w 1900397"/>
                  <a:gd name="connsiteY31" fmla="*/ 1407033 h 1806275"/>
                  <a:gd name="connsiteX32" fmla="*/ 1871663 w 1900397"/>
                  <a:gd name="connsiteY32" fmla="*/ 1403064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857375"/>
                  <a:gd name="connsiteY0" fmla="*/ 906970 h 1806275"/>
                  <a:gd name="connsiteX1" fmla="*/ 42863 w 1857375"/>
                  <a:gd name="connsiteY1" fmla="*/ 592645 h 1806275"/>
                  <a:gd name="connsiteX2" fmla="*/ 100013 w 1857375"/>
                  <a:gd name="connsiteY2" fmla="*/ 464058 h 1806275"/>
                  <a:gd name="connsiteX3" fmla="*/ 171450 w 1857375"/>
                  <a:gd name="connsiteY3" fmla="*/ 478345 h 1806275"/>
                  <a:gd name="connsiteX4" fmla="*/ 242888 w 1857375"/>
                  <a:gd name="connsiteY4" fmla="*/ 621220 h 1806275"/>
                  <a:gd name="connsiteX5" fmla="*/ 300038 w 1857375"/>
                  <a:gd name="connsiteY5" fmla="*/ 792670 h 1806275"/>
                  <a:gd name="connsiteX6" fmla="*/ 414338 w 1857375"/>
                  <a:gd name="connsiteY6" fmla="*/ 435483 h 1806275"/>
                  <a:gd name="connsiteX7" fmla="*/ 471488 w 1857375"/>
                  <a:gd name="connsiteY7" fmla="*/ 164020 h 1806275"/>
                  <a:gd name="connsiteX8" fmla="*/ 557213 w 1857375"/>
                  <a:gd name="connsiteY8" fmla="*/ 164020 h 1806275"/>
                  <a:gd name="connsiteX9" fmla="*/ 642938 w 1857375"/>
                  <a:gd name="connsiteY9" fmla="*/ 321183 h 1806275"/>
                  <a:gd name="connsiteX10" fmla="*/ 714375 w 1857375"/>
                  <a:gd name="connsiteY10" fmla="*/ 792670 h 1806275"/>
                  <a:gd name="connsiteX11" fmla="*/ 785813 w 1857375"/>
                  <a:gd name="connsiteY11" fmla="*/ 1378458 h 1806275"/>
                  <a:gd name="connsiteX12" fmla="*/ 857250 w 1857375"/>
                  <a:gd name="connsiteY12" fmla="*/ 1707070 h 1806275"/>
                  <a:gd name="connsiteX13" fmla="*/ 1014413 w 1857375"/>
                  <a:gd name="connsiteY13" fmla="*/ 1792795 h 1806275"/>
                  <a:gd name="connsiteX14" fmla="*/ 1085850 w 1857375"/>
                  <a:gd name="connsiteY14" fmla="*/ 1464183 h 1806275"/>
                  <a:gd name="connsiteX15" fmla="*/ 1157288 w 1857375"/>
                  <a:gd name="connsiteY15" fmla="*/ 778383 h 1806275"/>
                  <a:gd name="connsiteX16" fmla="*/ 1214438 w 1857375"/>
                  <a:gd name="connsiteY16" fmla="*/ 578358 h 1806275"/>
                  <a:gd name="connsiteX17" fmla="*/ 1314450 w 1857375"/>
                  <a:gd name="connsiteY17" fmla="*/ 535495 h 1806275"/>
                  <a:gd name="connsiteX18" fmla="*/ 1357313 w 1857375"/>
                  <a:gd name="connsiteY18" fmla="*/ 578358 h 1806275"/>
                  <a:gd name="connsiteX19" fmla="*/ 1414463 w 1857375"/>
                  <a:gd name="connsiteY19" fmla="*/ 764095 h 1806275"/>
                  <a:gd name="connsiteX20" fmla="*/ 1457325 w 1857375"/>
                  <a:gd name="connsiteY20" fmla="*/ 806958 h 1806275"/>
                  <a:gd name="connsiteX21" fmla="*/ 1500188 w 1857375"/>
                  <a:gd name="connsiteY21" fmla="*/ 806958 h 1806275"/>
                  <a:gd name="connsiteX22" fmla="*/ 1543050 w 1857375"/>
                  <a:gd name="connsiteY22" fmla="*/ 649795 h 1806275"/>
                  <a:gd name="connsiteX23" fmla="*/ 1585913 w 1857375"/>
                  <a:gd name="connsiteY23" fmla="*/ 421195 h 1806275"/>
                  <a:gd name="connsiteX24" fmla="*/ 1614488 w 1857375"/>
                  <a:gd name="connsiteY24" fmla="*/ 306895 h 1806275"/>
                  <a:gd name="connsiteX25" fmla="*/ 1671638 w 1857375"/>
                  <a:gd name="connsiteY25" fmla="*/ 235458 h 1806275"/>
                  <a:gd name="connsiteX26" fmla="*/ 1728788 w 1857375"/>
                  <a:gd name="connsiteY26" fmla="*/ 64008 h 1806275"/>
                  <a:gd name="connsiteX27" fmla="*/ 1743075 w 1857375"/>
                  <a:gd name="connsiteY27" fmla="*/ 6858 h 1806275"/>
                  <a:gd name="connsiteX28" fmla="*/ 1785938 w 1857375"/>
                  <a:gd name="connsiteY28" fmla="*/ 206883 h 1806275"/>
                  <a:gd name="connsiteX29" fmla="*/ 1828800 w 1857375"/>
                  <a:gd name="connsiteY29" fmla="*/ 521208 h 1806275"/>
                  <a:gd name="connsiteX30" fmla="*/ 1857375 w 1857375"/>
                  <a:gd name="connsiteY30" fmla="*/ 1021270 h 1806275"/>
                  <a:gd name="connsiteX0" fmla="*/ 0 w 1828800"/>
                  <a:gd name="connsiteY0" fmla="*/ 906970 h 1806275"/>
                  <a:gd name="connsiteX1" fmla="*/ 42863 w 1828800"/>
                  <a:gd name="connsiteY1" fmla="*/ 592645 h 1806275"/>
                  <a:gd name="connsiteX2" fmla="*/ 100013 w 1828800"/>
                  <a:gd name="connsiteY2" fmla="*/ 464058 h 1806275"/>
                  <a:gd name="connsiteX3" fmla="*/ 171450 w 1828800"/>
                  <a:gd name="connsiteY3" fmla="*/ 478345 h 1806275"/>
                  <a:gd name="connsiteX4" fmla="*/ 242888 w 1828800"/>
                  <a:gd name="connsiteY4" fmla="*/ 621220 h 1806275"/>
                  <a:gd name="connsiteX5" fmla="*/ 300038 w 1828800"/>
                  <a:gd name="connsiteY5" fmla="*/ 792670 h 1806275"/>
                  <a:gd name="connsiteX6" fmla="*/ 414338 w 1828800"/>
                  <a:gd name="connsiteY6" fmla="*/ 435483 h 1806275"/>
                  <a:gd name="connsiteX7" fmla="*/ 471488 w 1828800"/>
                  <a:gd name="connsiteY7" fmla="*/ 164020 h 1806275"/>
                  <a:gd name="connsiteX8" fmla="*/ 557213 w 1828800"/>
                  <a:gd name="connsiteY8" fmla="*/ 164020 h 1806275"/>
                  <a:gd name="connsiteX9" fmla="*/ 642938 w 1828800"/>
                  <a:gd name="connsiteY9" fmla="*/ 321183 h 1806275"/>
                  <a:gd name="connsiteX10" fmla="*/ 714375 w 1828800"/>
                  <a:gd name="connsiteY10" fmla="*/ 792670 h 1806275"/>
                  <a:gd name="connsiteX11" fmla="*/ 785813 w 1828800"/>
                  <a:gd name="connsiteY11" fmla="*/ 1378458 h 1806275"/>
                  <a:gd name="connsiteX12" fmla="*/ 857250 w 1828800"/>
                  <a:gd name="connsiteY12" fmla="*/ 1707070 h 1806275"/>
                  <a:gd name="connsiteX13" fmla="*/ 1014413 w 1828800"/>
                  <a:gd name="connsiteY13" fmla="*/ 1792795 h 1806275"/>
                  <a:gd name="connsiteX14" fmla="*/ 1085850 w 1828800"/>
                  <a:gd name="connsiteY14" fmla="*/ 1464183 h 1806275"/>
                  <a:gd name="connsiteX15" fmla="*/ 1157288 w 1828800"/>
                  <a:gd name="connsiteY15" fmla="*/ 778383 h 1806275"/>
                  <a:gd name="connsiteX16" fmla="*/ 1214438 w 1828800"/>
                  <a:gd name="connsiteY16" fmla="*/ 578358 h 1806275"/>
                  <a:gd name="connsiteX17" fmla="*/ 1314450 w 1828800"/>
                  <a:gd name="connsiteY17" fmla="*/ 535495 h 1806275"/>
                  <a:gd name="connsiteX18" fmla="*/ 1357313 w 1828800"/>
                  <a:gd name="connsiteY18" fmla="*/ 578358 h 1806275"/>
                  <a:gd name="connsiteX19" fmla="*/ 1414463 w 1828800"/>
                  <a:gd name="connsiteY19" fmla="*/ 764095 h 1806275"/>
                  <a:gd name="connsiteX20" fmla="*/ 1457325 w 1828800"/>
                  <a:gd name="connsiteY20" fmla="*/ 806958 h 1806275"/>
                  <a:gd name="connsiteX21" fmla="*/ 1500188 w 1828800"/>
                  <a:gd name="connsiteY21" fmla="*/ 806958 h 1806275"/>
                  <a:gd name="connsiteX22" fmla="*/ 1543050 w 1828800"/>
                  <a:gd name="connsiteY22" fmla="*/ 649795 h 1806275"/>
                  <a:gd name="connsiteX23" fmla="*/ 1585913 w 1828800"/>
                  <a:gd name="connsiteY23" fmla="*/ 421195 h 1806275"/>
                  <a:gd name="connsiteX24" fmla="*/ 1614488 w 1828800"/>
                  <a:gd name="connsiteY24" fmla="*/ 306895 h 1806275"/>
                  <a:gd name="connsiteX25" fmla="*/ 1671638 w 1828800"/>
                  <a:gd name="connsiteY25" fmla="*/ 235458 h 1806275"/>
                  <a:gd name="connsiteX26" fmla="*/ 1728788 w 1828800"/>
                  <a:gd name="connsiteY26" fmla="*/ 64008 h 1806275"/>
                  <a:gd name="connsiteX27" fmla="*/ 1743075 w 1828800"/>
                  <a:gd name="connsiteY27" fmla="*/ 6858 h 1806275"/>
                  <a:gd name="connsiteX28" fmla="*/ 1785938 w 1828800"/>
                  <a:gd name="connsiteY28" fmla="*/ 206883 h 1806275"/>
                  <a:gd name="connsiteX29" fmla="*/ 1828800 w 1828800"/>
                  <a:gd name="connsiteY29" fmla="*/ 521208 h 1806275"/>
                  <a:gd name="connsiteX0" fmla="*/ 0 w 1785938"/>
                  <a:gd name="connsiteY0" fmla="*/ 906970 h 1806275"/>
                  <a:gd name="connsiteX1" fmla="*/ 42863 w 1785938"/>
                  <a:gd name="connsiteY1" fmla="*/ 592645 h 1806275"/>
                  <a:gd name="connsiteX2" fmla="*/ 100013 w 1785938"/>
                  <a:gd name="connsiteY2" fmla="*/ 464058 h 1806275"/>
                  <a:gd name="connsiteX3" fmla="*/ 171450 w 1785938"/>
                  <a:gd name="connsiteY3" fmla="*/ 478345 h 1806275"/>
                  <a:gd name="connsiteX4" fmla="*/ 242888 w 1785938"/>
                  <a:gd name="connsiteY4" fmla="*/ 621220 h 1806275"/>
                  <a:gd name="connsiteX5" fmla="*/ 300038 w 1785938"/>
                  <a:gd name="connsiteY5" fmla="*/ 792670 h 1806275"/>
                  <a:gd name="connsiteX6" fmla="*/ 414338 w 1785938"/>
                  <a:gd name="connsiteY6" fmla="*/ 435483 h 1806275"/>
                  <a:gd name="connsiteX7" fmla="*/ 471488 w 1785938"/>
                  <a:gd name="connsiteY7" fmla="*/ 164020 h 1806275"/>
                  <a:gd name="connsiteX8" fmla="*/ 557213 w 1785938"/>
                  <a:gd name="connsiteY8" fmla="*/ 164020 h 1806275"/>
                  <a:gd name="connsiteX9" fmla="*/ 642938 w 1785938"/>
                  <a:gd name="connsiteY9" fmla="*/ 321183 h 1806275"/>
                  <a:gd name="connsiteX10" fmla="*/ 714375 w 1785938"/>
                  <a:gd name="connsiteY10" fmla="*/ 792670 h 1806275"/>
                  <a:gd name="connsiteX11" fmla="*/ 785813 w 1785938"/>
                  <a:gd name="connsiteY11" fmla="*/ 1378458 h 1806275"/>
                  <a:gd name="connsiteX12" fmla="*/ 857250 w 1785938"/>
                  <a:gd name="connsiteY12" fmla="*/ 1707070 h 1806275"/>
                  <a:gd name="connsiteX13" fmla="*/ 1014413 w 1785938"/>
                  <a:gd name="connsiteY13" fmla="*/ 1792795 h 1806275"/>
                  <a:gd name="connsiteX14" fmla="*/ 1085850 w 1785938"/>
                  <a:gd name="connsiteY14" fmla="*/ 1464183 h 1806275"/>
                  <a:gd name="connsiteX15" fmla="*/ 1157288 w 1785938"/>
                  <a:gd name="connsiteY15" fmla="*/ 778383 h 1806275"/>
                  <a:gd name="connsiteX16" fmla="*/ 1214438 w 1785938"/>
                  <a:gd name="connsiteY16" fmla="*/ 578358 h 1806275"/>
                  <a:gd name="connsiteX17" fmla="*/ 1314450 w 1785938"/>
                  <a:gd name="connsiteY17" fmla="*/ 535495 h 1806275"/>
                  <a:gd name="connsiteX18" fmla="*/ 1357313 w 1785938"/>
                  <a:gd name="connsiteY18" fmla="*/ 578358 h 1806275"/>
                  <a:gd name="connsiteX19" fmla="*/ 1414463 w 1785938"/>
                  <a:gd name="connsiteY19" fmla="*/ 764095 h 1806275"/>
                  <a:gd name="connsiteX20" fmla="*/ 1457325 w 1785938"/>
                  <a:gd name="connsiteY20" fmla="*/ 806958 h 1806275"/>
                  <a:gd name="connsiteX21" fmla="*/ 1500188 w 1785938"/>
                  <a:gd name="connsiteY21" fmla="*/ 806958 h 1806275"/>
                  <a:gd name="connsiteX22" fmla="*/ 1543050 w 1785938"/>
                  <a:gd name="connsiteY22" fmla="*/ 649795 h 1806275"/>
                  <a:gd name="connsiteX23" fmla="*/ 1585913 w 1785938"/>
                  <a:gd name="connsiteY23" fmla="*/ 421195 h 1806275"/>
                  <a:gd name="connsiteX24" fmla="*/ 1614488 w 1785938"/>
                  <a:gd name="connsiteY24" fmla="*/ 306895 h 1806275"/>
                  <a:gd name="connsiteX25" fmla="*/ 1671638 w 1785938"/>
                  <a:gd name="connsiteY25" fmla="*/ 235458 h 1806275"/>
                  <a:gd name="connsiteX26" fmla="*/ 1728788 w 1785938"/>
                  <a:gd name="connsiteY26" fmla="*/ 64008 h 1806275"/>
                  <a:gd name="connsiteX27" fmla="*/ 1743075 w 1785938"/>
                  <a:gd name="connsiteY27" fmla="*/ 6858 h 1806275"/>
                  <a:gd name="connsiteX28" fmla="*/ 1785938 w 1785938"/>
                  <a:gd name="connsiteY28" fmla="*/ 206883 h 1806275"/>
                  <a:gd name="connsiteX0" fmla="*/ 0 w 1743075"/>
                  <a:gd name="connsiteY0" fmla="*/ 906970 h 1806275"/>
                  <a:gd name="connsiteX1" fmla="*/ 42863 w 1743075"/>
                  <a:gd name="connsiteY1" fmla="*/ 592645 h 1806275"/>
                  <a:gd name="connsiteX2" fmla="*/ 100013 w 1743075"/>
                  <a:gd name="connsiteY2" fmla="*/ 464058 h 1806275"/>
                  <a:gd name="connsiteX3" fmla="*/ 171450 w 1743075"/>
                  <a:gd name="connsiteY3" fmla="*/ 478345 h 1806275"/>
                  <a:gd name="connsiteX4" fmla="*/ 242888 w 1743075"/>
                  <a:gd name="connsiteY4" fmla="*/ 621220 h 1806275"/>
                  <a:gd name="connsiteX5" fmla="*/ 300038 w 1743075"/>
                  <a:gd name="connsiteY5" fmla="*/ 792670 h 1806275"/>
                  <a:gd name="connsiteX6" fmla="*/ 414338 w 1743075"/>
                  <a:gd name="connsiteY6" fmla="*/ 435483 h 1806275"/>
                  <a:gd name="connsiteX7" fmla="*/ 471488 w 1743075"/>
                  <a:gd name="connsiteY7" fmla="*/ 164020 h 1806275"/>
                  <a:gd name="connsiteX8" fmla="*/ 557213 w 1743075"/>
                  <a:gd name="connsiteY8" fmla="*/ 164020 h 1806275"/>
                  <a:gd name="connsiteX9" fmla="*/ 642938 w 1743075"/>
                  <a:gd name="connsiteY9" fmla="*/ 321183 h 1806275"/>
                  <a:gd name="connsiteX10" fmla="*/ 714375 w 1743075"/>
                  <a:gd name="connsiteY10" fmla="*/ 792670 h 1806275"/>
                  <a:gd name="connsiteX11" fmla="*/ 785813 w 1743075"/>
                  <a:gd name="connsiteY11" fmla="*/ 1378458 h 1806275"/>
                  <a:gd name="connsiteX12" fmla="*/ 857250 w 1743075"/>
                  <a:gd name="connsiteY12" fmla="*/ 1707070 h 1806275"/>
                  <a:gd name="connsiteX13" fmla="*/ 1014413 w 1743075"/>
                  <a:gd name="connsiteY13" fmla="*/ 1792795 h 1806275"/>
                  <a:gd name="connsiteX14" fmla="*/ 1085850 w 1743075"/>
                  <a:gd name="connsiteY14" fmla="*/ 1464183 h 1806275"/>
                  <a:gd name="connsiteX15" fmla="*/ 1157288 w 1743075"/>
                  <a:gd name="connsiteY15" fmla="*/ 778383 h 1806275"/>
                  <a:gd name="connsiteX16" fmla="*/ 1214438 w 1743075"/>
                  <a:gd name="connsiteY16" fmla="*/ 578358 h 1806275"/>
                  <a:gd name="connsiteX17" fmla="*/ 1314450 w 1743075"/>
                  <a:gd name="connsiteY17" fmla="*/ 535495 h 1806275"/>
                  <a:gd name="connsiteX18" fmla="*/ 1357313 w 1743075"/>
                  <a:gd name="connsiteY18" fmla="*/ 578358 h 1806275"/>
                  <a:gd name="connsiteX19" fmla="*/ 1414463 w 1743075"/>
                  <a:gd name="connsiteY19" fmla="*/ 764095 h 1806275"/>
                  <a:gd name="connsiteX20" fmla="*/ 1457325 w 1743075"/>
                  <a:gd name="connsiteY20" fmla="*/ 806958 h 1806275"/>
                  <a:gd name="connsiteX21" fmla="*/ 1500188 w 1743075"/>
                  <a:gd name="connsiteY21" fmla="*/ 806958 h 1806275"/>
                  <a:gd name="connsiteX22" fmla="*/ 1543050 w 1743075"/>
                  <a:gd name="connsiteY22" fmla="*/ 649795 h 1806275"/>
                  <a:gd name="connsiteX23" fmla="*/ 1585913 w 1743075"/>
                  <a:gd name="connsiteY23" fmla="*/ 421195 h 1806275"/>
                  <a:gd name="connsiteX24" fmla="*/ 1614488 w 1743075"/>
                  <a:gd name="connsiteY24" fmla="*/ 306895 h 1806275"/>
                  <a:gd name="connsiteX25" fmla="*/ 1671638 w 1743075"/>
                  <a:gd name="connsiteY25" fmla="*/ 235458 h 1806275"/>
                  <a:gd name="connsiteX26" fmla="*/ 1728788 w 1743075"/>
                  <a:gd name="connsiteY26" fmla="*/ 64008 h 1806275"/>
                  <a:gd name="connsiteX27" fmla="*/ 1743075 w 1743075"/>
                  <a:gd name="connsiteY27" fmla="*/ 6858 h 1806275"/>
                  <a:gd name="connsiteX0" fmla="*/ 0 w 1743075"/>
                  <a:gd name="connsiteY0" fmla="*/ 900112 h 1799417"/>
                  <a:gd name="connsiteX1" fmla="*/ 42863 w 1743075"/>
                  <a:gd name="connsiteY1" fmla="*/ 585787 h 1799417"/>
                  <a:gd name="connsiteX2" fmla="*/ 100013 w 1743075"/>
                  <a:gd name="connsiteY2" fmla="*/ 457200 h 1799417"/>
                  <a:gd name="connsiteX3" fmla="*/ 171450 w 1743075"/>
                  <a:gd name="connsiteY3" fmla="*/ 471487 h 1799417"/>
                  <a:gd name="connsiteX4" fmla="*/ 242888 w 1743075"/>
                  <a:gd name="connsiteY4" fmla="*/ 614362 h 1799417"/>
                  <a:gd name="connsiteX5" fmla="*/ 300038 w 1743075"/>
                  <a:gd name="connsiteY5" fmla="*/ 785812 h 1799417"/>
                  <a:gd name="connsiteX6" fmla="*/ 414338 w 1743075"/>
                  <a:gd name="connsiteY6" fmla="*/ 428625 h 1799417"/>
                  <a:gd name="connsiteX7" fmla="*/ 471488 w 1743075"/>
                  <a:gd name="connsiteY7" fmla="*/ 157162 h 1799417"/>
                  <a:gd name="connsiteX8" fmla="*/ 557213 w 1743075"/>
                  <a:gd name="connsiteY8" fmla="*/ 157162 h 1799417"/>
                  <a:gd name="connsiteX9" fmla="*/ 642938 w 1743075"/>
                  <a:gd name="connsiteY9" fmla="*/ 314325 h 1799417"/>
                  <a:gd name="connsiteX10" fmla="*/ 714375 w 1743075"/>
                  <a:gd name="connsiteY10" fmla="*/ 785812 h 1799417"/>
                  <a:gd name="connsiteX11" fmla="*/ 785813 w 1743075"/>
                  <a:gd name="connsiteY11" fmla="*/ 1371600 h 1799417"/>
                  <a:gd name="connsiteX12" fmla="*/ 857250 w 1743075"/>
                  <a:gd name="connsiteY12" fmla="*/ 1700212 h 1799417"/>
                  <a:gd name="connsiteX13" fmla="*/ 1014413 w 1743075"/>
                  <a:gd name="connsiteY13" fmla="*/ 1785937 h 1799417"/>
                  <a:gd name="connsiteX14" fmla="*/ 1085850 w 1743075"/>
                  <a:gd name="connsiteY14" fmla="*/ 1457325 h 1799417"/>
                  <a:gd name="connsiteX15" fmla="*/ 1157288 w 1743075"/>
                  <a:gd name="connsiteY15" fmla="*/ 771525 h 1799417"/>
                  <a:gd name="connsiteX16" fmla="*/ 1214438 w 1743075"/>
                  <a:gd name="connsiteY16" fmla="*/ 571500 h 1799417"/>
                  <a:gd name="connsiteX17" fmla="*/ 1314450 w 1743075"/>
                  <a:gd name="connsiteY17" fmla="*/ 528637 h 1799417"/>
                  <a:gd name="connsiteX18" fmla="*/ 1357313 w 1743075"/>
                  <a:gd name="connsiteY18" fmla="*/ 571500 h 1799417"/>
                  <a:gd name="connsiteX19" fmla="*/ 1414463 w 1743075"/>
                  <a:gd name="connsiteY19" fmla="*/ 757237 h 1799417"/>
                  <a:gd name="connsiteX20" fmla="*/ 1457325 w 1743075"/>
                  <a:gd name="connsiteY20" fmla="*/ 800100 h 1799417"/>
                  <a:gd name="connsiteX21" fmla="*/ 1500188 w 1743075"/>
                  <a:gd name="connsiteY21" fmla="*/ 800100 h 1799417"/>
                  <a:gd name="connsiteX22" fmla="*/ 1543050 w 1743075"/>
                  <a:gd name="connsiteY22" fmla="*/ 642937 h 1799417"/>
                  <a:gd name="connsiteX23" fmla="*/ 1585913 w 1743075"/>
                  <a:gd name="connsiteY23" fmla="*/ 414337 h 1799417"/>
                  <a:gd name="connsiteX24" fmla="*/ 1614488 w 1743075"/>
                  <a:gd name="connsiteY24" fmla="*/ 300037 h 1799417"/>
                  <a:gd name="connsiteX25" fmla="*/ 1671638 w 1743075"/>
                  <a:gd name="connsiteY25" fmla="*/ 228600 h 1799417"/>
                  <a:gd name="connsiteX26" fmla="*/ 1743075 w 1743075"/>
                  <a:gd name="connsiteY26" fmla="*/ 0 h 1799417"/>
                  <a:gd name="connsiteX0" fmla="*/ 0 w 1671638"/>
                  <a:gd name="connsiteY0" fmla="*/ 770200 h 1669505"/>
                  <a:gd name="connsiteX1" fmla="*/ 42863 w 1671638"/>
                  <a:gd name="connsiteY1" fmla="*/ 455875 h 1669505"/>
                  <a:gd name="connsiteX2" fmla="*/ 100013 w 1671638"/>
                  <a:gd name="connsiteY2" fmla="*/ 327288 h 1669505"/>
                  <a:gd name="connsiteX3" fmla="*/ 171450 w 1671638"/>
                  <a:gd name="connsiteY3" fmla="*/ 341575 h 1669505"/>
                  <a:gd name="connsiteX4" fmla="*/ 242888 w 1671638"/>
                  <a:gd name="connsiteY4" fmla="*/ 484450 h 1669505"/>
                  <a:gd name="connsiteX5" fmla="*/ 300038 w 1671638"/>
                  <a:gd name="connsiteY5" fmla="*/ 655900 h 1669505"/>
                  <a:gd name="connsiteX6" fmla="*/ 414338 w 1671638"/>
                  <a:gd name="connsiteY6" fmla="*/ 298713 h 1669505"/>
                  <a:gd name="connsiteX7" fmla="*/ 471488 w 1671638"/>
                  <a:gd name="connsiteY7" fmla="*/ 27250 h 1669505"/>
                  <a:gd name="connsiteX8" fmla="*/ 557213 w 1671638"/>
                  <a:gd name="connsiteY8" fmla="*/ 27250 h 1669505"/>
                  <a:gd name="connsiteX9" fmla="*/ 642938 w 1671638"/>
                  <a:gd name="connsiteY9" fmla="*/ 184413 h 1669505"/>
                  <a:gd name="connsiteX10" fmla="*/ 714375 w 1671638"/>
                  <a:gd name="connsiteY10" fmla="*/ 655900 h 1669505"/>
                  <a:gd name="connsiteX11" fmla="*/ 785813 w 1671638"/>
                  <a:gd name="connsiteY11" fmla="*/ 1241688 h 1669505"/>
                  <a:gd name="connsiteX12" fmla="*/ 857250 w 1671638"/>
                  <a:gd name="connsiteY12" fmla="*/ 1570300 h 1669505"/>
                  <a:gd name="connsiteX13" fmla="*/ 1014413 w 1671638"/>
                  <a:gd name="connsiteY13" fmla="*/ 1656025 h 1669505"/>
                  <a:gd name="connsiteX14" fmla="*/ 1085850 w 1671638"/>
                  <a:gd name="connsiteY14" fmla="*/ 1327413 h 1669505"/>
                  <a:gd name="connsiteX15" fmla="*/ 1157288 w 1671638"/>
                  <a:gd name="connsiteY15" fmla="*/ 641613 h 1669505"/>
                  <a:gd name="connsiteX16" fmla="*/ 1214438 w 1671638"/>
                  <a:gd name="connsiteY16" fmla="*/ 441588 h 1669505"/>
                  <a:gd name="connsiteX17" fmla="*/ 1314450 w 1671638"/>
                  <a:gd name="connsiteY17" fmla="*/ 398725 h 1669505"/>
                  <a:gd name="connsiteX18" fmla="*/ 1357313 w 1671638"/>
                  <a:gd name="connsiteY18" fmla="*/ 441588 h 1669505"/>
                  <a:gd name="connsiteX19" fmla="*/ 1414463 w 1671638"/>
                  <a:gd name="connsiteY19" fmla="*/ 627325 h 1669505"/>
                  <a:gd name="connsiteX20" fmla="*/ 1457325 w 1671638"/>
                  <a:gd name="connsiteY20" fmla="*/ 670188 h 1669505"/>
                  <a:gd name="connsiteX21" fmla="*/ 1500188 w 1671638"/>
                  <a:gd name="connsiteY21" fmla="*/ 670188 h 1669505"/>
                  <a:gd name="connsiteX22" fmla="*/ 1543050 w 1671638"/>
                  <a:gd name="connsiteY22" fmla="*/ 513025 h 1669505"/>
                  <a:gd name="connsiteX23" fmla="*/ 1585913 w 1671638"/>
                  <a:gd name="connsiteY23" fmla="*/ 284425 h 1669505"/>
                  <a:gd name="connsiteX24" fmla="*/ 1614488 w 1671638"/>
                  <a:gd name="connsiteY24" fmla="*/ 170125 h 1669505"/>
                  <a:gd name="connsiteX25" fmla="*/ 1671638 w 1671638"/>
                  <a:gd name="connsiteY25" fmla="*/ 98688 h 1669505"/>
                  <a:gd name="connsiteX0" fmla="*/ 0 w 1691958"/>
                  <a:gd name="connsiteY0" fmla="*/ 770200 h 2040376"/>
                  <a:gd name="connsiteX1" fmla="*/ 42863 w 1691958"/>
                  <a:gd name="connsiteY1" fmla="*/ 455875 h 2040376"/>
                  <a:gd name="connsiteX2" fmla="*/ 100013 w 1691958"/>
                  <a:gd name="connsiteY2" fmla="*/ 327288 h 2040376"/>
                  <a:gd name="connsiteX3" fmla="*/ 171450 w 1691958"/>
                  <a:gd name="connsiteY3" fmla="*/ 341575 h 2040376"/>
                  <a:gd name="connsiteX4" fmla="*/ 242888 w 1691958"/>
                  <a:gd name="connsiteY4" fmla="*/ 484450 h 2040376"/>
                  <a:gd name="connsiteX5" fmla="*/ 300038 w 1691958"/>
                  <a:gd name="connsiteY5" fmla="*/ 655900 h 2040376"/>
                  <a:gd name="connsiteX6" fmla="*/ 414338 w 1691958"/>
                  <a:gd name="connsiteY6" fmla="*/ 298713 h 2040376"/>
                  <a:gd name="connsiteX7" fmla="*/ 471488 w 1691958"/>
                  <a:gd name="connsiteY7" fmla="*/ 27250 h 2040376"/>
                  <a:gd name="connsiteX8" fmla="*/ 557213 w 1691958"/>
                  <a:gd name="connsiteY8" fmla="*/ 27250 h 2040376"/>
                  <a:gd name="connsiteX9" fmla="*/ 642938 w 1691958"/>
                  <a:gd name="connsiteY9" fmla="*/ 184413 h 2040376"/>
                  <a:gd name="connsiteX10" fmla="*/ 714375 w 1691958"/>
                  <a:gd name="connsiteY10" fmla="*/ 655900 h 2040376"/>
                  <a:gd name="connsiteX11" fmla="*/ 785813 w 1691958"/>
                  <a:gd name="connsiteY11" fmla="*/ 1241688 h 2040376"/>
                  <a:gd name="connsiteX12" fmla="*/ 857250 w 1691958"/>
                  <a:gd name="connsiteY12" fmla="*/ 1570300 h 2040376"/>
                  <a:gd name="connsiteX13" fmla="*/ 1014413 w 1691958"/>
                  <a:gd name="connsiteY13" fmla="*/ 1656025 h 2040376"/>
                  <a:gd name="connsiteX14" fmla="*/ 1085850 w 1691958"/>
                  <a:gd name="connsiteY14" fmla="*/ 1327413 h 2040376"/>
                  <a:gd name="connsiteX15" fmla="*/ 1157288 w 1691958"/>
                  <a:gd name="connsiteY15" fmla="*/ 641613 h 2040376"/>
                  <a:gd name="connsiteX16" fmla="*/ 1214438 w 1691958"/>
                  <a:gd name="connsiteY16" fmla="*/ 441588 h 2040376"/>
                  <a:gd name="connsiteX17" fmla="*/ 1314450 w 1691958"/>
                  <a:gd name="connsiteY17" fmla="*/ 398725 h 2040376"/>
                  <a:gd name="connsiteX18" fmla="*/ 1357313 w 1691958"/>
                  <a:gd name="connsiteY18" fmla="*/ 441588 h 2040376"/>
                  <a:gd name="connsiteX19" fmla="*/ 1414463 w 1691958"/>
                  <a:gd name="connsiteY19" fmla="*/ 627325 h 2040376"/>
                  <a:gd name="connsiteX20" fmla="*/ 1457325 w 1691958"/>
                  <a:gd name="connsiteY20" fmla="*/ 670188 h 2040376"/>
                  <a:gd name="connsiteX21" fmla="*/ 1500188 w 1691958"/>
                  <a:gd name="connsiteY21" fmla="*/ 670188 h 2040376"/>
                  <a:gd name="connsiteX22" fmla="*/ 1543050 w 1691958"/>
                  <a:gd name="connsiteY22" fmla="*/ 513025 h 2040376"/>
                  <a:gd name="connsiteX23" fmla="*/ 1585913 w 1691958"/>
                  <a:gd name="connsiteY23" fmla="*/ 284425 h 2040376"/>
                  <a:gd name="connsiteX24" fmla="*/ 1614488 w 1691958"/>
                  <a:gd name="connsiteY24" fmla="*/ 170125 h 2040376"/>
                  <a:gd name="connsiteX25" fmla="*/ 1691958 w 1691958"/>
                  <a:gd name="connsiteY25" fmla="*/ 2039248 h 2040376"/>
                  <a:gd name="connsiteX0" fmla="*/ 13897 w 1649975"/>
                  <a:gd name="connsiteY0" fmla="*/ 2151960 h 2151960"/>
                  <a:gd name="connsiteX1" fmla="*/ 880 w 1649975"/>
                  <a:gd name="connsiteY1" fmla="*/ 455875 h 2151960"/>
                  <a:gd name="connsiteX2" fmla="*/ 58030 w 1649975"/>
                  <a:gd name="connsiteY2" fmla="*/ 327288 h 2151960"/>
                  <a:gd name="connsiteX3" fmla="*/ 129467 w 1649975"/>
                  <a:gd name="connsiteY3" fmla="*/ 341575 h 2151960"/>
                  <a:gd name="connsiteX4" fmla="*/ 200905 w 1649975"/>
                  <a:gd name="connsiteY4" fmla="*/ 484450 h 2151960"/>
                  <a:gd name="connsiteX5" fmla="*/ 258055 w 1649975"/>
                  <a:gd name="connsiteY5" fmla="*/ 655900 h 2151960"/>
                  <a:gd name="connsiteX6" fmla="*/ 372355 w 1649975"/>
                  <a:gd name="connsiteY6" fmla="*/ 298713 h 2151960"/>
                  <a:gd name="connsiteX7" fmla="*/ 429505 w 1649975"/>
                  <a:gd name="connsiteY7" fmla="*/ 27250 h 2151960"/>
                  <a:gd name="connsiteX8" fmla="*/ 515230 w 1649975"/>
                  <a:gd name="connsiteY8" fmla="*/ 27250 h 2151960"/>
                  <a:gd name="connsiteX9" fmla="*/ 600955 w 1649975"/>
                  <a:gd name="connsiteY9" fmla="*/ 184413 h 2151960"/>
                  <a:gd name="connsiteX10" fmla="*/ 672392 w 1649975"/>
                  <a:gd name="connsiteY10" fmla="*/ 655900 h 2151960"/>
                  <a:gd name="connsiteX11" fmla="*/ 743830 w 1649975"/>
                  <a:gd name="connsiteY11" fmla="*/ 1241688 h 2151960"/>
                  <a:gd name="connsiteX12" fmla="*/ 815267 w 1649975"/>
                  <a:gd name="connsiteY12" fmla="*/ 1570300 h 2151960"/>
                  <a:gd name="connsiteX13" fmla="*/ 972430 w 1649975"/>
                  <a:gd name="connsiteY13" fmla="*/ 1656025 h 2151960"/>
                  <a:gd name="connsiteX14" fmla="*/ 1043867 w 1649975"/>
                  <a:gd name="connsiteY14" fmla="*/ 1327413 h 2151960"/>
                  <a:gd name="connsiteX15" fmla="*/ 1115305 w 1649975"/>
                  <a:gd name="connsiteY15" fmla="*/ 641613 h 2151960"/>
                  <a:gd name="connsiteX16" fmla="*/ 1172455 w 1649975"/>
                  <a:gd name="connsiteY16" fmla="*/ 441588 h 2151960"/>
                  <a:gd name="connsiteX17" fmla="*/ 1272467 w 1649975"/>
                  <a:gd name="connsiteY17" fmla="*/ 398725 h 2151960"/>
                  <a:gd name="connsiteX18" fmla="*/ 1315330 w 1649975"/>
                  <a:gd name="connsiteY18" fmla="*/ 441588 h 2151960"/>
                  <a:gd name="connsiteX19" fmla="*/ 1372480 w 1649975"/>
                  <a:gd name="connsiteY19" fmla="*/ 627325 h 2151960"/>
                  <a:gd name="connsiteX20" fmla="*/ 1415342 w 1649975"/>
                  <a:gd name="connsiteY20" fmla="*/ 670188 h 2151960"/>
                  <a:gd name="connsiteX21" fmla="*/ 1458205 w 1649975"/>
                  <a:gd name="connsiteY21" fmla="*/ 670188 h 2151960"/>
                  <a:gd name="connsiteX22" fmla="*/ 1501067 w 1649975"/>
                  <a:gd name="connsiteY22" fmla="*/ 513025 h 2151960"/>
                  <a:gd name="connsiteX23" fmla="*/ 1543930 w 1649975"/>
                  <a:gd name="connsiteY23" fmla="*/ 284425 h 2151960"/>
                  <a:gd name="connsiteX24" fmla="*/ 1572505 w 1649975"/>
                  <a:gd name="connsiteY24" fmla="*/ 170125 h 2151960"/>
                  <a:gd name="connsiteX25" fmla="*/ 1649975 w 1649975"/>
                  <a:gd name="connsiteY25" fmla="*/ 2039248 h 2151960"/>
                  <a:gd name="connsiteX0" fmla="*/ 4453 w 1650691"/>
                  <a:gd name="connsiteY0" fmla="*/ 2273880 h 2273880"/>
                  <a:gd name="connsiteX1" fmla="*/ 1596 w 1650691"/>
                  <a:gd name="connsiteY1" fmla="*/ 455875 h 2273880"/>
                  <a:gd name="connsiteX2" fmla="*/ 58746 w 1650691"/>
                  <a:gd name="connsiteY2" fmla="*/ 327288 h 2273880"/>
                  <a:gd name="connsiteX3" fmla="*/ 130183 w 1650691"/>
                  <a:gd name="connsiteY3" fmla="*/ 341575 h 2273880"/>
                  <a:gd name="connsiteX4" fmla="*/ 201621 w 1650691"/>
                  <a:gd name="connsiteY4" fmla="*/ 484450 h 2273880"/>
                  <a:gd name="connsiteX5" fmla="*/ 258771 w 1650691"/>
                  <a:gd name="connsiteY5" fmla="*/ 655900 h 2273880"/>
                  <a:gd name="connsiteX6" fmla="*/ 373071 w 1650691"/>
                  <a:gd name="connsiteY6" fmla="*/ 298713 h 2273880"/>
                  <a:gd name="connsiteX7" fmla="*/ 430221 w 1650691"/>
                  <a:gd name="connsiteY7" fmla="*/ 27250 h 2273880"/>
                  <a:gd name="connsiteX8" fmla="*/ 515946 w 1650691"/>
                  <a:gd name="connsiteY8" fmla="*/ 27250 h 2273880"/>
                  <a:gd name="connsiteX9" fmla="*/ 601671 w 1650691"/>
                  <a:gd name="connsiteY9" fmla="*/ 184413 h 2273880"/>
                  <a:gd name="connsiteX10" fmla="*/ 673108 w 1650691"/>
                  <a:gd name="connsiteY10" fmla="*/ 655900 h 2273880"/>
                  <a:gd name="connsiteX11" fmla="*/ 744546 w 1650691"/>
                  <a:gd name="connsiteY11" fmla="*/ 1241688 h 2273880"/>
                  <a:gd name="connsiteX12" fmla="*/ 815983 w 1650691"/>
                  <a:gd name="connsiteY12" fmla="*/ 1570300 h 2273880"/>
                  <a:gd name="connsiteX13" fmla="*/ 973146 w 1650691"/>
                  <a:gd name="connsiteY13" fmla="*/ 1656025 h 2273880"/>
                  <a:gd name="connsiteX14" fmla="*/ 1044583 w 1650691"/>
                  <a:gd name="connsiteY14" fmla="*/ 1327413 h 2273880"/>
                  <a:gd name="connsiteX15" fmla="*/ 1116021 w 1650691"/>
                  <a:gd name="connsiteY15" fmla="*/ 641613 h 2273880"/>
                  <a:gd name="connsiteX16" fmla="*/ 1173171 w 1650691"/>
                  <a:gd name="connsiteY16" fmla="*/ 441588 h 2273880"/>
                  <a:gd name="connsiteX17" fmla="*/ 1273183 w 1650691"/>
                  <a:gd name="connsiteY17" fmla="*/ 398725 h 2273880"/>
                  <a:gd name="connsiteX18" fmla="*/ 1316046 w 1650691"/>
                  <a:gd name="connsiteY18" fmla="*/ 441588 h 2273880"/>
                  <a:gd name="connsiteX19" fmla="*/ 1373196 w 1650691"/>
                  <a:gd name="connsiteY19" fmla="*/ 627325 h 2273880"/>
                  <a:gd name="connsiteX20" fmla="*/ 1416058 w 1650691"/>
                  <a:gd name="connsiteY20" fmla="*/ 670188 h 2273880"/>
                  <a:gd name="connsiteX21" fmla="*/ 1458921 w 1650691"/>
                  <a:gd name="connsiteY21" fmla="*/ 670188 h 2273880"/>
                  <a:gd name="connsiteX22" fmla="*/ 1501783 w 1650691"/>
                  <a:gd name="connsiteY22" fmla="*/ 513025 h 2273880"/>
                  <a:gd name="connsiteX23" fmla="*/ 1544646 w 1650691"/>
                  <a:gd name="connsiteY23" fmla="*/ 284425 h 2273880"/>
                  <a:gd name="connsiteX24" fmla="*/ 1573221 w 1650691"/>
                  <a:gd name="connsiteY24" fmla="*/ 170125 h 2273880"/>
                  <a:gd name="connsiteX25" fmla="*/ 1650691 w 1650691"/>
                  <a:gd name="connsiteY25" fmla="*/ 2039248 h 2273880"/>
                  <a:gd name="connsiteX0" fmla="*/ 4453 w 1635451"/>
                  <a:gd name="connsiteY0" fmla="*/ 2273880 h 2273880"/>
                  <a:gd name="connsiteX1" fmla="*/ 1596 w 1635451"/>
                  <a:gd name="connsiteY1" fmla="*/ 455875 h 2273880"/>
                  <a:gd name="connsiteX2" fmla="*/ 58746 w 1635451"/>
                  <a:gd name="connsiteY2" fmla="*/ 327288 h 2273880"/>
                  <a:gd name="connsiteX3" fmla="*/ 130183 w 1635451"/>
                  <a:gd name="connsiteY3" fmla="*/ 341575 h 2273880"/>
                  <a:gd name="connsiteX4" fmla="*/ 201621 w 1635451"/>
                  <a:gd name="connsiteY4" fmla="*/ 484450 h 2273880"/>
                  <a:gd name="connsiteX5" fmla="*/ 258771 w 1635451"/>
                  <a:gd name="connsiteY5" fmla="*/ 655900 h 2273880"/>
                  <a:gd name="connsiteX6" fmla="*/ 373071 w 1635451"/>
                  <a:gd name="connsiteY6" fmla="*/ 298713 h 2273880"/>
                  <a:gd name="connsiteX7" fmla="*/ 430221 w 1635451"/>
                  <a:gd name="connsiteY7" fmla="*/ 27250 h 2273880"/>
                  <a:gd name="connsiteX8" fmla="*/ 515946 w 1635451"/>
                  <a:gd name="connsiteY8" fmla="*/ 27250 h 2273880"/>
                  <a:gd name="connsiteX9" fmla="*/ 601671 w 1635451"/>
                  <a:gd name="connsiteY9" fmla="*/ 184413 h 2273880"/>
                  <a:gd name="connsiteX10" fmla="*/ 673108 w 1635451"/>
                  <a:gd name="connsiteY10" fmla="*/ 655900 h 2273880"/>
                  <a:gd name="connsiteX11" fmla="*/ 744546 w 1635451"/>
                  <a:gd name="connsiteY11" fmla="*/ 1241688 h 2273880"/>
                  <a:gd name="connsiteX12" fmla="*/ 815983 w 1635451"/>
                  <a:gd name="connsiteY12" fmla="*/ 1570300 h 2273880"/>
                  <a:gd name="connsiteX13" fmla="*/ 973146 w 1635451"/>
                  <a:gd name="connsiteY13" fmla="*/ 1656025 h 2273880"/>
                  <a:gd name="connsiteX14" fmla="*/ 1044583 w 1635451"/>
                  <a:gd name="connsiteY14" fmla="*/ 1327413 h 2273880"/>
                  <a:gd name="connsiteX15" fmla="*/ 1116021 w 1635451"/>
                  <a:gd name="connsiteY15" fmla="*/ 641613 h 2273880"/>
                  <a:gd name="connsiteX16" fmla="*/ 1173171 w 1635451"/>
                  <a:gd name="connsiteY16" fmla="*/ 441588 h 2273880"/>
                  <a:gd name="connsiteX17" fmla="*/ 1273183 w 1635451"/>
                  <a:gd name="connsiteY17" fmla="*/ 398725 h 2273880"/>
                  <a:gd name="connsiteX18" fmla="*/ 1316046 w 1635451"/>
                  <a:gd name="connsiteY18" fmla="*/ 441588 h 2273880"/>
                  <a:gd name="connsiteX19" fmla="*/ 1373196 w 1635451"/>
                  <a:gd name="connsiteY19" fmla="*/ 627325 h 2273880"/>
                  <a:gd name="connsiteX20" fmla="*/ 1416058 w 1635451"/>
                  <a:gd name="connsiteY20" fmla="*/ 670188 h 2273880"/>
                  <a:gd name="connsiteX21" fmla="*/ 1458921 w 1635451"/>
                  <a:gd name="connsiteY21" fmla="*/ 670188 h 2273880"/>
                  <a:gd name="connsiteX22" fmla="*/ 1501783 w 1635451"/>
                  <a:gd name="connsiteY22" fmla="*/ 513025 h 2273880"/>
                  <a:gd name="connsiteX23" fmla="*/ 1544646 w 1635451"/>
                  <a:gd name="connsiteY23" fmla="*/ 284425 h 2273880"/>
                  <a:gd name="connsiteX24" fmla="*/ 1573221 w 1635451"/>
                  <a:gd name="connsiteY24" fmla="*/ 170125 h 2273880"/>
                  <a:gd name="connsiteX25" fmla="*/ 1635451 w 1635451"/>
                  <a:gd name="connsiteY25" fmla="*/ 2242448 h 2273880"/>
                  <a:gd name="connsiteX0" fmla="*/ 4453 w 1573624"/>
                  <a:gd name="connsiteY0" fmla="*/ 2273880 h 2273880"/>
                  <a:gd name="connsiteX1" fmla="*/ 1596 w 1573624"/>
                  <a:gd name="connsiteY1" fmla="*/ 455875 h 2273880"/>
                  <a:gd name="connsiteX2" fmla="*/ 58746 w 1573624"/>
                  <a:gd name="connsiteY2" fmla="*/ 327288 h 2273880"/>
                  <a:gd name="connsiteX3" fmla="*/ 130183 w 1573624"/>
                  <a:gd name="connsiteY3" fmla="*/ 341575 h 2273880"/>
                  <a:gd name="connsiteX4" fmla="*/ 201621 w 1573624"/>
                  <a:gd name="connsiteY4" fmla="*/ 484450 h 2273880"/>
                  <a:gd name="connsiteX5" fmla="*/ 258771 w 1573624"/>
                  <a:gd name="connsiteY5" fmla="*/ 655900 h 2273880"/>
                  <a:gd name="connsiteX6" fmla="*/ 373071 w 1573624"/>
                  <a:gd name="connsiteY6" fmla="*/ 298713 h 2273880"/>
                  <a:gd name="connsiteX7" fmla="*/ 430221 w 1573624"/>
                  <a:gd name="connsiteY7" fmla="*/ 27250 h 2273880"/>
                  <a:gd name="connsiteX8" fmla="*/ 515946 w 1573624"/>
                  <a:gd name="connsiteY8" fmla="*/ 27250 h 2273880"/>
                  <a:gd name="connsiteX9" fmla="*/ 601671 w 1573624"/>
                  <a:gd name="connsiteY9" fmla="*/ 184413 h 2273880"/>
                  <a:gd name="connsiteX10" fmla="*/ 673108 w 1573624"/>
                  <a:gd name="connsiteY10" fmla="*/ 655900 h 2273880"/>
                  <a:gd name="connsiteX11" fmla="*/ 744546 w 1573624"/>
                  <a:gd name="connsiteY11" fmla="*/ 1241688 h 2273880"/>
                  <a:gd name="connsiteX12" fmla="*/ 815983 w 1573624"/>
                  <a:gd name="connsiteY12" fmla="*/ 1570300 h 2273880"/>
                  <a:gd name="connsiteX13" fmla="*/ 973146 w 1573624"/>
                  <a:gd name="connsiteY13" fmla="*/ 1656025 h 2273880"/>
                  <a:gd name="connsiteX14" fmla="*/ 1044583 w 1573624"/>
                  <a:gd name="connsiteY14" fmla="*/ 1327413 h 2273880"/>
                  <a:gd name="connsiteX15" fmla="*/ 1116021 w 1573624"/>
                  <a:gd name="connsiteY15" fmla="*/ 641613 h 2273880"/>
                  <a:gd name="connsiteX16" fmla="*/ 1173171 w 1573624"/>
                  <a:gd name="connsiteY16" fmla="*/ 441588 h 2273880"/>
                  <a:gd name="connsiteX17" fmla="*/ 1273183 w 1573624"/>
                  <a:gd name="connsiteY17" fmla="*/ 398725 h 2273880"/>
                  <a:gd name="connsiteX18" fmla="*/ 1316046 w 1573624"/>
                  <a:gd name="connsiteY18" fmla="*/ 441588 h 2273880"/>
                  <a:gd name="connsiteX19" fmla="*/ 1373196 w 1573624"/>
                  <a:gd name="connsiteY19" fmla="*/ 627325 h 2273880"/>
                  <a:gd name="connsiteX20" fmla="*/ 1416058 w 1573624"/>
                  <a:gd name="connsiteY20" fmla="*/ 670188 h 2273880"/>
                  <a:gd name="connsiteX21" fmla="*/ 1458921 w 1573624"/>
                  <a:gd name="connsiteY21" fmla="*/ 670188 h 2273880"/>
                  <a:gd name="connsiteX22" fmla="*/ 1501783 w 1573624"/>
                  <a:gd name="connsiteY22" fmla="*/ 513025 h 2273880"/>
                  <a:gd name="connsiteX23" fmla="*/ 1544646 w 1573624"/>
                  <a:gd name="connsiteY23" fmla="*/ 284425 h 2273880"/>
                  <a:gd name="connsiteX24" fmla="*/ 1573221 w 1573624"/>
                  <a:gd name="connsiteY24" fmla="*/ 170125 h 2273880"/>
                  <a:gd name="connsiteX25" fmla="*/ 1569411 w 1573624"/>
                  <a:gd name="connsiteY25" fmla="*/ 2222128 h 2273880"/>
                  <a:gd name="connsiteX0" fmla="*/ 4453 w 1589731"/>
                  <a:gd name="connsiteY0" fmla="*/ 2273880 h 2273880"/>
                  <a:gd name="connsiteX1" fmla="*/ 1596 w 1589731"/>
                  <a:gd name="connsiteY1" fmla="*/ 455875 h 2273880"/>
                  <a:gd name="connsiteX2" fmla="*/ 58746 w 1589731"/>
                  <a:gd name="connsiteY2" fmla="*/ 327288 h 2273880"/>
                  <a:gd name="connsiteX3" fmla="*/ 130183 w 1589731"/>
                  <a:gd name="connsiteY3" fmla="*/ 341575 h 2273880"/>
                  <a:gd name="connsiteX4" fmla="*/ 201621 w 1589731"/>
                  <a:gd name="connsiteY4" fmla="*/ 484450 h 2273880"/>
                  <a:gd name="connsiteX5" fmla="*/ 258771 w 1589731"/>
                  <a:gd name="connsiteY5" fmla="*/ 655900 h 2273880"/>
                  <a:gd name="connsiteX6" fmla="*/ 373071 w 1589731"/>
                  <a:gd name="connsiteY6" fmla="*/ 298713 h 2273880"/>
                  <a:gd name="connsiteX7" fmla="*/ 430221 w 1589731"/>
                  <a:gd name="connsiteY7" fmla="*/ 27250 h 2273880"/>
                  <a:gd name="connsiteX8" fmla="*/ 515946 w 1589731"/>
                  <a:gd name="connsiteY8" fmla="*/ 27250 h 2273880"/>
                  <a:gd name="connsiteX9" fmla="*/ 601671 w 1589731"/>
                  <a:gd name="connsiteY9" fmla="*/ 184413 h 2273880"/>
                  <a:gd name="connsiteX10" fmla="*/ 673108 w 1589731"/>
                  <a:gd name="connsiteY10" fmla="*/ 655900 h 2273880"/>
                  <a:gd name="connsiteX11" fmla="*/ 744546 w 1589731"/>
                  <a:gd name="connsiteY11" fmla="*/ 1241688 h 2273880"/>
                  <a:gd name="connsiteX12" fmla="*/ 815983 w 1589731"/>
                  <a:gd name="connsiteY12" fmla="*/ 1570300 h 2273880"/>
                  <a:gd name="connsiteX13" fmla="*/ 973146 w 1589731"/>
                  <a:gd name="connsiteY13" fmla="*/ 1656025 h 2273880"/>
                  <a:gd name="connsiteX14" fmla="*/ 1044583 w 1589731"/>
                  <a:gd name="connsiteY14" fmla="*/ 1327413 h 2273880"/>
                  <a:gd name="connsiteX15" fmla="*/ 1116021 w 1589731"/>
                  <a:gd name="connsiteY15" fmla="*/ 641613 h 2273880"/>
                  <a:gd name="connsiteX16" fmla="*/ 1173171 w 1589731"/>
                  <a:gd name="connsiteY16" fmla="*/ 441588 h 2273880"/>
                  <a:gd name="connsiteX17" fmla="*/ 1273183 w 1589731"/>
                  <a:gd name="connsiteY17" fmla="*/ 398725 h 2273880"/>
                  <a:gd name="connsiteX18" fmla="*/ 1316046 w 1589731"/>
                  <a:gd name="connsiteY18" fmla="*/ 441588 h 2273880"/>
                  <a:gd name="connsiteX19" fmla="*/ 1373196 w 1589731"/>
                  <a:gd name="connsiteY19" fmla="*/ 627325 h 2273880"/>
                  <a:gd name="connsiteX20" fmla="*/ 1416058 w 1589731"/>
                  <a:gd name="connsiteY20" fmla="*/ 670188 h 2273880"/>
                  <a:gd name="connsiteX21" fmla="*/ 1458921 w 1589731"/>
                  <a:gd name="connsiteY21" fmla="*/ 670188 h 2273880"/>
                  <a:gd name="connsiteX22" fmla="*/ 1501783 w 1589731"/>
                  <a:gd name="connsiteY22" fmla="*/ 513025 h 2273880"/>
                  <a:gd name="connsiteX23" fmla="*/ 1544646 w 1589731"/>
                  <a:gd name="connsiteY23" fmla="*/ 284425 h 2273880"/>
                  <a:gd name="connsiteX24" fmla="*/ 1573221 w 1589731"/>
                  <a:gd name="connsiteY24" fmla="*/ 170125 h 2273880"/>
                  <a:gd name="connsiteX25" fmla="*/ 1589731 w 1589731"/>
                  <a:gd name="connsiteY25" fmla="*/ 2252608 h 227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9731" h="2273880">
                    <a:moveTo>
                      <a:pt x="4453" y="2273880"/>
                    </a:moveTo>
                    <a:cubicBezTo>
                      <a:pt x="25884" y="2095286"/>
                      <a:pt x="-7453" y="780307"/>
                      <a:pt x="1596" y="455875"/>
                    </a:cubicBezTo>
                    <a:cubicBezTo>
                      <a:pt x="10645" y="131443"/>
                      <a:pt x="37315" y="346338"/>
                      <a:pt x="58746" y="327288"/>
                    </a:cubicBezTo>
                    <a:cubicBezTo>
                      <a:pt x="80177" y="308238"/>
                      <a:pt x="106371" y="315381"/>
                      <a:pt x="130183" y="341575"/>
                    </a:cubicBezTo>
                    <a:cubicBezTo>
                      <a:pt x="153995" y="367769"/>
                      <a:pt x="180190" y="432063"/>
                      <a:pt x="201621" y="484450"/>
                    </a:cubicBezTo>
                    <a:cubicBezTo>
                      <a:pt x="223052" y="536837"/>
                      <a:pt x="230196" y="686856"/>
                      <a:pt x="258771" y="655900"/>
                    </a:cubicBezTo>
                    <a:cubicBezTo>
                      <a:pt x="287346" y="624944"/>
                      <a:pt x="344496" y="403488"/>
                      <a:pt x="373071" y="298713"/>
                    </a:cubicBezTo>
                    <a:cubicBezTo>
                      <a:pt x="401646" y="193938"/>
                      <a:pt x="406408" y="72494"/>
                      <a:pt x="430221" y="27250"/>
                    </a:cubicBezTo>
                    <a:cubicBezTo>
                      <a:pt x="454034" y="-17994"/>
                      <a:pt x="487371" y="1056"/>
                      <a:pt x="515946" y="27250"/>
                    </a:cubicBezTo>
                    <a:cubicBezTo>
                      <a:pt x="544521" y="53444"/>
                      <a:pt x="575477" y="79638"/>
                      <a:pt x="601671" y="184413"/>
                    </a:cubicBezTo>
                    <a:cubicBezTo>
                      <a:pt x="627865" y="289188"/>
                      <a:pt x="649296" y="479688"/>
                      <a:pt x="673108" y="655900"/>
                    </a:cubicBezTo>
                    <a:cubicBezTo>
                      <a:pt x="696920" y="832112"/>
                      <a:pt x="720734" y="1089288"/>
                      <a:pt x="744546" y="1241688"/>
                    </a:cubicBezTo>
                    <a:cubicBezTo>
                      <a:pt x="768358" y="1394088"/>
                      <a:pt x="777883" y="1501244"/>
                      <a:pt x="815983" y="1570300"/>
                    </a:cubicBezTo>
                    <a:cubicBezTo>
                      <a:pt x="854083" y="1639356"/>
                      <a:pt x="935046" y="1696506"/>
                      <a:pt x="973146" y="1656025"/>
                    </a:cubicBezTo>
                    <a:cubicBezTo>
                      <a:pt x="1011246" y="1615544"/>
                      <a:pt x="1020770" y="1496482"/>
                      <a:pt x="1044583" y="1327413"/>
                    </a:cubicBezTo>
                    <a:cubicBezTo>
                      <a:pt x="1068396" y="1158344"/>
                      <a:pt x="1094590" y="789250"/>
                      <a:pt x="1116021" y="641613"/>
                    </a:cubicBezTo>
                    <a:cubicBezTo>
                      <a:pt x="1137452" y="493976"/>
                      <a:pt x="1146977" y="482069"/>
                      <a:pt x="1173171" y="441588"/>
                    </a:cubicBezTo>
                    <a:cubicBezTo>
                      <a:pt x="1199365" y="401107"/>
                      <a:pt x="1249371" y="398725"/>
                      <a:pt x="1273183" y="398725"/>
                    </a:cubicBezTo>
                    <a:cubicBezTo>
                      <a:pt x="1296995" y="398725"/>
                      <a:pt x="1299377" y="403488"/>
                      <a:pt x="1316046" y="441588"/>
                    </a:cubicBezTo>
                    <a:cubicBezTo>
                      <a:pt x="1332715" y="479688"/>
                      <a:pt x="1356527" y="589225"/>
                      <a:pt x="1373196" y="627325"/>
                    </a:cubicBezTo>
                    <a:cubicBezTo>
                      <a:pt x="1389865" y="665425"/>
                      <a:pt x="1401771" y="663044"/>
                      <a:pt x="1416058" y="670188"/>
                    </a:cubicBezTo>
                    <a:cubicBezTo>
                      <a:pt x="1430346" y="677332"/>
                      <a:pt x="1444634" y="696382"/>
                      <a:pt x="1458921" y="670188"/>
                    </a:cubicBezTo>
                    <a:cubicBezTo>
                      <a:pt x="1473208" y="643994"/>
                      <a:pt x="1487496" y="577319"/>
                      <a:pt x="1501783" y="513025"/>
                    </a:cubicBezTo>
                    <a:cubicBezTo>
                      <a:pt x="1516070" y="448731"/>
                      <a:pt x="1532740" y="341575"/>
                      <a:pt x="1544646" y="284425"/>
                    </a:cubicBezTo>
                    <a:cubicBezTo>
                      <a:pt x="1556552" y="227275"/>
                      <a:pt x="1565707" y="-157905"/>
                      <a:pt x="1573221" y="170125"/>
                    </a:cubicBezTo>
                    <a:cubicBezTo>
                      <a:pt x="1580735" y="498155"/>
                      <a:pt x="1568300" y="2302614"/>
                      <a:pt x="1589731" y="2252608"/>
                    </a:cubicBezTo>
                  </a:path>
                </a:pathLst>
              </a:custGeom>
              <a:solidFill>
                <a:srgbClr val="90B4D2"/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pic>
            <p:nvPicPr>
              <p:cNvPr id="30" name="Afbeelding 4">
                <a:extLst>
                  <a:ext uri="{FF2B5EF4-FFF2-40B4-BE49-F238E27FC236}">
                    <a16:creationId xmlns:a16="http://schemas.microsoft.com/office/drawing/2014/main" id="{32921005-A233-4374-87BC-8E0B406F21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572" t="10349" r="68488" b="6569"/>
              <a:stretch/>
            </p:blipFill>
            <p:spPr>
              <a:xfrm>
                <a:off x="4726577" y="1310640"/>
                <a:ext cx="1049383" cy="3316260"/>
              </a:xfrm>
              <a:prstGeom prst="rect">
                <a:avLst/>
              </a:prstGeom>
            </p:spPr>
          </p:pic>
        </p:grpSp>
        <p:sp>
          <p:nvSpPr>
            <p:cNvPr id="38" name="Tekstballon: rechthoek met afgeronde hoeken 6">
              <a:extLst>
                <a:ext uri="{FF2B5EF4-FFF2-40B4-BE49-F238E27FC236}">
                  <a16:creationId xmlns:a16="http://schemas.microsoft.com/office/drawing/2014/main" id="{124C67FF-CBDF-4165-8A35-591052067642}"/>
                </a:ext>
              </a:extLst>
            </p:cNvPr>
            <p:cNvSpPr/>
            <p:nvPr/>
          </p:nvSpPr>
          <p:spPr>
            <a:xfrm>
              <a:off x="2417638" y="-532322"/>
              <a:ext cx="2808495" cy="374262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nsolas" panose="020B0609020204030204" pitchFamily="49" charset="0"/>
                </a:rPr>
                <a:t>fit = ~ 1* .demand_fixed</a:t>
              </a:r>
            </a:p>
          </p:txBody>
        </p:sp>
        <p:sp>
          <p:nvSpPr>
            <p:cNvPr id="39" name="Tekstballon: rechthoek met afgeronde hoeken 6">
              <a:extLst>
                <a:ext uri="{FF2B5EF4-FFF2-40B4-BE49-F238E27FC236}">
                  <a16:creationId xmlns:a16="http://schemas.microsoft.com/office/drawing/2014/main" id="{EBECCBF4-6BC0-4989-BAAF-6DACCBAF439F}"/>
                </a:ext>
              </a:extLst>
            </p:cNvPr>
            <p:cNvSpPr/>
            <p:nvPr/>
          </p:nvSpPr>
          <p:spPr>
            <a:xfrm>
              <a:off x="2352122" y="5126308"/>
              <a:ext cx="2950495" cy="1136164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flexible demand is not considered. Therefore, the point where the new demand is allocated remains the same</a:t>
              </a:r>
            </a:p>
          </p:txBody>
        </p:sp>
        <p:sp>
          <p:nvSpPr>
            <p:cNvPr id="40" name="Ovaal 9">
              <a:extLst>
                <a:ext uri="{FF2B5EF4-FFF2-40B4-BE49-F238E27FC236}">
                  <a16:creationId xmlns:a16="http://schemas.microsoft.com/office/drawing/2014/main" id="{CFB909C1-CAFA-4275-BEA6-6979AC82F6BC}"/>
                </a:ext>
              </a:extLst>
            </p:cNvPr>
            <p:cNvSpPr/>
            <p:nvPr/>
          </p:nvSpPr>
          <p:spPr>
            <a:xfrm>
              <a:off x="4251033" y="268901"/>
              <a:ext cx="176089" cy="176089"/>
            </a:xfrm>
            <a:prstGeom prst="ellipse">
              <a:avLst/>
            </a:prstGeom>
            <a:solidFill>
              <a:srgbClr val="66A266"/>
            </a:solidFill>
            <a:ln>
              <a:solidFill>
                <a:srgbClr val="5A9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7805389-0921-4775-94CD-B83701C3939F}"/>
                </a:ext>
              </a:extLst>
            </p:cNvPr>
            <p:cNvCxnSpPr>
              <a:cxnSpLocks/>
            </p:cNvCxnSpPr>
            <p:nvPr/>
          </p:nvCxnSpPr>
          <p:spPr>
            <a:xfrm>
              <a:off x="4342256" y="565153"/>
              <a:ext cx="1" cy="167589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Pijl: draaiend 38">
              <a:extLst>
                <a:ext uri="{FF2B5EF4-FFF2-40B4-BE49-F238E27FC236}">
                  <a16:creationId xmlns:a16="http://schemas.microsoft.com/office/drawing/2014/main" id="{CD097AE9-EA0A-4260-8B30-54EF8D71CA86}"/>
                </a:ext>
              </a:extLst>
            </p:cNvPr>
            <p:cNvSpPr/>
            <p:nvPr/>
          </p:nvSpPr>
          <p:spPr>
            <a:xfrm rot="19776575">
              <a:off x="3677504" y="38307"/>
              <a:ext cx="625462" cy="625462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6" name="Tekstballon: rechthoek met afgeronde hoeken 6">
              <a:extLst>
                <a:ext uri="{FF2B5EF4-FFF2-40B4-BE49-F238E27FC236}">
                  <a16:creationId xmlns:a16="http://schemas.microsoft.com/office/drawing/2014/main" id="{199E1295-3FF2-4038-9068-44F86A419245}"/>
                </a:ext>
              </a:extLst>
            </p:cNvPr>
            <p:cNvSpPr/>
            <p:nvPr/>
          </p:nvSpPr>
          <p:spPr>
            <a:xfrm>
              <a:off x="2324806" y="2338919"/>
              <a:ext cx="6294382" cy="389622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Portions of demand shall be allocated where the fitting curve is the lowest</a:t>
              </a:r>
            </a:p>
          </p:txBody>
        </p:sp>
        <p:sp>
          <p:nvSpPr>
            <p:cNvPr id="48" name="Tekstballon: rechthoek met afgeronde hoeken 6">
              <a:extLst>
                <a:ext uri="{FF2B5EF4-FFF2-40B4-BE49-F238E27FC236}">
                  <a16:creationId xmlns:a16="http://schemas.microsoft.com/office/drawing/2014/main" id="{4EDC364C-E277-4AF3-9764-3A2C2375623C}"/>
                </a:ext>
              </a:extLst>
            </p:cNvPr>
            <p:cNvSpPr/>
            <p:nvPr/>
          </p:nvSpPr>
          <p:spPr>
            <a:xfrm>
              <a:off x="5813157" y="-536249"/>
              <a:ext cx="2800400" cy="387776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nsolas" panose="020B0609020204030204" pitchFamily="49" charset="0"/>
                </a:rPr>
                <a:t>fit = ~ 1* .demand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496D04B-4184-4621-9E77-BF01995AC224}"/>
                </a:ext>
              </a:extLst>
            </p:cNvPr>
            <p:cNvGrpSpPr/>
            <p:nvPr/>
          </p:nvGrpSpPr>
          <p:grpSpPr>
            <a:xfrm>
              <a:off x="2314930" y="2883510"/>
              <a:ext cx="2987689" cy="2118080"/>
              <a:chOff x="4726577" y="1310640"/>
              <a:chExt cx="2038528" cy="3316260"/>
            </a:xfrm>
          </p:grpSpPr>
          <p:sp>
            <p:nvSpPr>
              <p:cNvPr id="65" name="Vrije vorm: vorm 6">
                <a:extLst>
                  <a:ext uri="{FF2B5EF4-FFF2-40B4-BE49-F238E27FC236}">
                    <a16:creationId xmlns:a16="http://schemas.microsoft.com/office/drawing/2014/main" id="{814F3C4B-3776-4170-AE96-E0FCA3D7835C}"/>
                  </a:ext>
                </a:extLst>
              </p:cNvPr>
              <p:cNvSpPr/>
              <p:nvPr/>
            </p:nvSpPr>
            <p:spPr>
              <a:xfrm>
                <a:off x="5175374" y="2353020"/>
                <a:ext cx="1589731" cy="2273880"/>
              </a:xfrm>
              <a:custGeom>
                <a:avLst/>
                <a:gdLst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00150 w 3629025"/>
                  <a:gd name="connsiteY20" fmla="*/ 749808 h 1810829"/>
                  <a:gd name="connsiteX21" fmla="*/ 1271588 w 3629025"/>
                  <a:gd name="connsiteY21" fmla="*/ 435483 h 1810829"/>
                  <a:gd name="connsiteX22" fmla="*/ 1328738 w 3629025"/>
                  <a:gd name="connsiteY22" fmla="*/ 164020 h 1810829"/>
                  <a:gd name="connsiteX23" fmla="*/ 1414463 w 3629025"/>
                  <a:gd name="connsiteY23" fmla="*/ 164020 h 1810829"/>
                  <a:gd name="connsiteX24" fmla="*/ 1500188 w 3629025"/>
                  <a:gd name="connsiteY24" fmla="*/ 321183 h 1810829"/>
                  <a:gd name="connsiteX25" fmla="*/ 1571625 w 3629025"/>
                  <a:gd name="connsiteY25" fmla="*/ 792670 h 1810829"/>
                  <a:gd name="connsiteX26" fmla="*/ 1643063 w 3629025"/>
                  <a:gd name="connsiteY26" fmla="*/ 1378458 h 1810829"/>
                  <a:gd name="connsiteX27" fmla="*/ 1714500 w 3629025"/>
                  <a:gd name="connsiteY27" fmla="*/ 1707070 h 1810829"/>
                  <a:gd name="connsiteX28" fmla="*/ 1871663 w 3629025"/>
                  <a:gd name="connsiteY28" fmla="*/ 1792795 h 1810829"/>
                  <a:gd name="connsiteX29" fmla="*/ 1943100 w 3629025"/>
                  <a:gd name="connsiteY29" fmla="*/ 1464183 h 1810829"/>
                  <a:gd name="connsiteX30" fmla="*/ 2014538 w 3629025"/>
                  <a:gd name="connsiteY30" fmla="*/ 778383 h 1810829"/>
                  <a:gd name="connsiteX31" fmla="*/ 2071688 w 3629025"/>
                  <a:gd name="connsiteY31" fmla="*/ 578358 h 1810829"/>
                  <a:gd name="connsiteX32" fmla="*/ 2171700 w 3629025"/>
                  <a:gd name="connsiteY32" fmla="*/ 535495 h 1810829"/>
                  <a:gd name="connsiteX33" fmla="*/ 2214563 w 3629025"/>
                  <a:gd name="connsiteY33" fmla="*/ 578358 h 1810829"/>
                  <a:gd name="connsiteX34" fmla="*/ 2271713 w 3629025"/>
                  <a:gd name="connsiteY34" fmla="*/ 764095 h 1810829"/>
                  <a:gd name="connsiteX35" fmla="*/ 2314575 w 3629025"/>
                  <a:gd name="connsiteY35" fmla="*/ 806958 h 1810829"/>
                  <a:gd name="connsiteX36" fmla="*/ 2357438 w 3629025"/>
                  <a:gd name="connsiteY36" fmla="*/ 806958 h 1810829"/>
                  <a:gd name="connsiteX37" fmla="*/ 2400300 w 3629025"/>
                  <a:gd name="connsiteY37" fmla="*/ 649795 h 1810829"/>
                  <a:gd name="connsiteX38" fmla="*/ 2443163 w 3629025"/>
                  <a:gd name="connsiteY38" fmla="*/ 421195 h 1810829"/>
                  <a:gd name="connsiteX39" fmla="*/ 2471738 w 3629025"/>
                  <a:gd name="connsiteY39" fmla="*/ 306895 h 1810829"/>
                  <a:gd name="connsiteX40" fmla="*/ 2528888 w 3629025"/>
                  <a:gd name="connsiteY40" fmla="*/ 235458 h 1810829"/>
                  <a:gd name="connsiteX41" fmla="*/ 2586038 w 3629025"/>
                  <a:gd name="connsiteY41" fmla="*/ 64008 h 1810829"/>
                  <a:gd name="connsiteX42" fmla="*/ 2600325 w 3629025"/>
                  <a:gd name="connsiteY42" fmla="*/ 6858 h 1810829"/>
                  <a:gd name="connsiteX43" fmla="*/ 2643188 w 3629025"/>
                  <a:gd name="connsiteY43" fmla="*/ 206883 h 1810829"/>
                  <a:gd name="connsiteX44" fmla="*/ 2686050 w 3629025"/>
                  <a:gd name="connsiteY44" fmla="*/ 521208 h 1810829"/>
                  <a:gd name="connsiteX45" fmla="*/ 2714625 w 3629025"/>
                  <a:gd name="connsiteY45" fmla="*/ 1021270 h 1810829"/>
                  <a:gd name="connsiteX46" fmla="*/ 2757488 w 3629025"/>
                  <a:gd name="connsiteY46" fmla="*/ 1407033 h 1810829"/>
                  <a:gd name="connsiteX47" fmla="*/ 2814638 w 3629025"/>
                  <a:gd name="connsiteY47" fmla="*/ 1678495 h 1810829"/>
                  <a:gd name="connsiteX48" fmla="*/ 2886075 w 3629025"/>
                  <a:gd name="connsiteY48" fmla="*/ 1792795 h 1810829"/>
                  <a:gd name="connsiteX49" fmla="*/ 2971800 w 3629025"/>
                  <a:gd name="connsiteY49" fmla="*/ 1792795 h 1810829"/>
                  <a:gd name="connsiteX50" fmla="*/ 3000375 w 3629025"/>
                  <a:gd name="connsiteY50" fmla="*/ 1621345 h 1810829"/>
                  <a:gd name="connsiteX51" fmla="*/ 3071813 w 3629025"/>
                  <a:gd name="connsiteY51" fmla="*/ 1307020 h 1810829"/>
                  <a:gd name="connsiteX52" fmla="*/ 3128963 w 3629025"/>
                  <a:gd name="connsiteY52" fmla="*/ 978408 h 1810829"/>
                  <a:gd name="connsiteX53" fmla="*/ 3157538 w 3629025"/>
                  <a:gd name="connsiteY53" fmla="*/ 692658 h 1810829"/>
                  <a:gd name="connsiteX54" fmla="*/ 3243263 w 3629025"/>
                  <a:gd name="connsiteY54" fmla="*/ 564070 h 1810829"/>
                  <a:gd name="connsiteX55" fmla="*/ 3414713 w 3629025"/>
                  <a:gd name="connsiteY55" fmla="*/ 506920 h 1810829"/>
                  <a:gd name="connsiteX56" fmla="*/ 3629025 w 3629025"/>
                  <a:gd name="connsiteY56" fmla="*/ 706945 h 1810829"/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71588 w 3629025"/>
                  <a:gd name="connsiteY20" fmla="*/ 435483 h 1810829"/>
                  <a:gd name="connsiteX21" fmla="*/ 1328738 w 3629025"/>
                  <a:gd name="connsiteY21" fmla="*/ 164020 h 1810829"/>
                  <a:gd name="connsiteX22" fmla="*/ 1414463 w 3629025"/>
                  <a:gd name="connsiteY22" fmla="*/ 164020 h 1810829"/>
                  <a:gd name="connsiteX23" fmla="*/ 1500188 w 3629025"/>
                  <a:gd name="connsiteY23" fmla="*/ 321183 h 1810829"/>
                  <a:gd name="connsiteX24" fmla="*/ 1571625 w 3629025"/>
                  <a:gd name="connsiteY24" fmla="*/ 792670 h 1810829"/>
                  <a:gd name="connsiteX25" fmla="*/ 1643063 w 3629025"/>
                  <a:gd name="connsiteY25" fmla="*/ 1378458 h 1810829"/>
                  <a:gd name="connsiteX26" fmla="*/ 1714500 w 3629025"/>
                  <a:gd name="connsiteY26" fmla="*/ 1707070 h 1810829"/>
                  <a:gd name="connsiteX27" fmla="*/ 1871663 w 3629025"/>
                  <a:gd name="connsiteY27" fmla="*/ 1792795 h 1810829"/>
                  <a:gd name="connsiteX28" fmla="*/ 1943100 w 3629025"/>
                  <a:gd name="connsiteY28" fmla="*/ 1464183 h 1810829"/>
                  <a:gd name="connsiteX29" fmla="*/ 2014538 w 3629025"/>
                  <a:gd name="connsiteY29" fmla="*/ 778383 h 1810829"/>
                  <a:gd name="connsiteX30" fmla="*/ 2071688 w 3629025"/>
                  <a:gd name="connsiteY30" fmla="*/ 578358 h 1810829"/>
                  <a:gd name="connsiteX31" fmla="*/ 2171700 w 3629025"/>
                  <a:gd name="connsiteY31" fmla="*/ 535495 h 1810829"/>
                  <a:gd name="connsiteX32" fmla="*/ 2214563 w 3629025"/>
                  <a:gd name="connsiteY32" fmla="*/ 578358 h 1810829"/>
                  <a:gd name="connsiteX33" fmla="*/ 2271713 w 3629025"/>
                  <a:gd name="connsiteY33" fmla="*/ 764095 h 1810829"/>
                  <a:gd name="connsiteX34" fmla="*/ 2314575 w 3629025"/>
                  <a:gd name="connsiteY34" fmla="*/ 806958 h 1810829"/>
                  <a:gd name="connsiteX35" fmla="*/ 2357438 w 3629025"/>
                  <a:gd name="connsiteY35" fmla="*/ 806958 h 1810829"/>
                  <a:gd name="connsiteX36" fmla="*/ 2400300 w 3629025"/>
                  <a:gd name="connsiteY36" fmla="*/ 649795 h 1810829"/>
                  <a:gd name="connsiteX37" fmla="*/ 2443163 w 3629025"/>
                  <a:gd name="connsiteY37" fmla="*/ 421195 h 1810829"/>
                  <a:gd name="connsiteX38" fmla="*/ 2471738 w 3629025"/>
                  <a:gd name="connsiteY38" fmla="*/ 306895 h 1810829"/>
                  <a:gd name="connsiteX39" fmla="*/ 2528888 w 3629025"/>
                  <a:gd name="connsiteY39" fmla="*/ 235458 h 1810829"/>
                  <a:gd name="connsiteX40" fmla="*/ 2586038 w 3629025"/>
                  <a:gd name="connsiteY40" fmla="*/ 64008 h 1810829"/>
                  <a:gd name="connsiteX41" fmla="*/ 2600325 w 3629025"/>
                  <a:gd name="connsiteY41" fmla="*/ 6858 h 1810829"/>
                  <a:gd name="connsiteX42" fmla="*/ 2643188 w 3629025"/>
                  <a:gd name="connsiteY42" fmla="*/ 206883 h 1810829"/>
                  <a:gd name="connsiteX43" fmla="*/ 2686050 w 3629025"/>
                  <a:gd name="connsiteY43" fmla="*/ 521208 h 1810829"/>
                  <a:gd name="connsiteX44" fmla="*/ 2714625 w 3629025"/>
                  <a:gd name="connsiteY44" fmla="*/ 1021270 h 1810829"/>
                  <a:gd name="connsiteX45" fmla="*/ 2757488 w 3629025"/>
                  <a:gd name="connsiteY45" fmla="*/ 1407033 h 1810829"/>
                  <a:gd name="connsiteX46" fmla="*/ 2814638 w 3629025"/>
                  <a:gd name="connsiteY46" fmla="*/ 1678495 h 1810829"/>
                  <a:gd name="connsiteX47" fmla="*/ 2886075 w 3629025"/>
                  <a:gd name="connsiteY47" fmla="*/ 1792795 h 1810829"/>
                  <a:gd name="connsiteX48" fmla="*/ 2971800 w 3629025"/>
                  <a:gd name="connsiteY48" fmla="*/ 1792795 h 1810829"/>
                  <a:gd name="connsiteX49" fmla="*/ 3000375 w 3629025"/>
                  <a:gd name="connsiteY49" fmla="*/ 1621345 h 1810829"/>
                  <a:gd name="connsiteX50" fmla="*/ 3071813 w 3629025"/>
                  <a:gd name="connsiteY50" fmla="*/ 1307020 h 1810829"/>
                  <a:gd name="connsiteX51" fmla="*/ 3128963 w 3629025"/>
                  <a:gd name="connsiteY51" fmla="*/ 978408 h 1810829"/>
                  <a:gd name="connsiteX52" fmla="*/ 3157538 w 3629025"/>
                  <a:gd name="connsiteY52" fmla="*/ 692658 h 1810829"/>
                  <a:gd name="connsiteX53" fmla="*/ 3243263 w 3629025"/>
                  <a:gd name="connsiteY53" fmla="*/ 564070 h 1810829"/>
                  <a:gd name="connsiteX54" fmla="*/ 3414713 w 3629025"/>
                  <a:gd name="connsiteY54" fmla="*/ 506920 h 1810829"/>
                  <a:gd name="connsiteX55" fmla="*/ 3629025 w 3629025"/>
                  <a:gd name="connsiteY55" fmla="*/ 706945 h 1810829"/>
                  <a:gd name="connsiteX0" fmla="*/ 0 w 3629025"/>
                  <a:gd name="connsiteY0" fmla="*/ 921258 h 1810829"/>
                  <a:gd name="connsiteX1" fmla="*/ 100013 w 3629025"/>
                  <a:gd name="connsiteY1" fmla="*/ 664083 h 1810829"/>
                  <a:gd name="connsiteX2" fmla="*/ 171450 w 3629025"/>
                  <a:gd name="connsiteY2" fmla="*/ 449770 h 1810829"/>
                  <a:gd name="connsiteX3" fmla="*/ 228600 w 3629025"/>
                  <a:gd name="connsiteY3" fmla="*/ 321183 h 1810829"/>
                  <a:gd name="connsiteX4" fmla="*/ 285750 w 3629025"/>
                  <a:gd name="connsiteY4" fmla="*/ 235458 h 1810829"/>
                  <a:gd name="connsiteX5" fmla="*/ 314325 w 3629025"/>
                  <a:gd name="connsiteY5" fmla="*/ 278320 h 1810829"/>
                  <a:gd name="connsiteX6" fmla="*/ 400050 w 3629025"/>
                  <a:gd name="connsiteY6" fmla="*/ 664083 h 1810829"/>
                  <a:gd name="connsiteX7" fmla="*/ 457200 w 3629025"/>
                  <a:gd name="connsiteY7" fmla="*/ 1135570 h 1810829"/>
                  <a:gd name="connsiteX8" fmla="*/ 514350 w 3629025"/>
                  <a:gd name="connsiteY8" fmla="*/ 1521333 h 1810829"/>
                  <a:gd name="connsiteX9" fmla="*/ 585788 w 3629025"/>
                  <a:gd name="connsiteY9" fmla="*/ 1721358 h 1810829"/>
                  <a:gd name="connsiteX10" fmla="*/ 657225 w 3629025"/>
                  <a:gd name="connsiteY10" fmla="*/ 1764220 h 1810829"/>
                  <a:gd name="connsiteX11" fmla="*/ 771525 w 3629025"/>
                  <a:gd name="connsiteY11" fmla="*/ 1664208 h 1810829"/>
                  <a:gd name="connsiteX12" fmla="*/ 800100 w 3629025"/>
                  <a:gd name="connsiteY12" fmla="*/ 1307020 h 1810829"/>
                  <a:gd name="connsiteX13" fmla="*/ 857250 w 3629025"/>
                  <a:gd name="connsiteY13" fmla="*/ 906970 h 1810829"/>
                  <a:gd name="connsiteX14" fmla="*/ 900113 w 3629025"/>
                  <a:gd name="connsiteY14" fmla="*/ 592645 h 1810829"/>
                  <a:gd name="connsiteX15" fmla="*/ 957263 w 3629025"/>
                  <a:gd name="connsiteY15" fmla="*/ 464058 h 1810829"/>
                  <a:gd name="connsiteX16" fmla="*/ 1028700 w 3629025"/>
                  <a:gd name="connsiteY16" fmla="*/ 478345 h 1810829"/>
                  <a:gd name="connsiteX17" fmla="*/ 1100138 w 3629025"/>
                  <a:gd name="connsiteY17" fmla="*/ 621220 h 1810829"/>
                  <a:gd name="connsiteX18" fmla="*/ 1157288 w 3629025"/>
                  <a:gd name="connsiteY18" fmla="*/ 792670 h 1810829"/>
                  <a:gd name="connsiteX19" fmla="*/ 1271588 w 3629025"/>
                  <a:gd name="connsiteY19" fmla="*/ 435483 h 1810829"/>
                  <a:gd name="connsiteX20" fmla="*/ 1328738 w 3629025"/>
                  <a:gd name="connsiteY20" fmla="*/ 164020 h 1810829"/>
                  <a:gd name="connsiteX21" fmla="*/ 1414463 w 3629025"/>
                  <a:gd name="connsiteY21" fmla="*/ 164020 h 1810829"/>
                  <a:gd name="connsiteX22" fmla="*/ 1500188 w 3629025"/>
                  <a:gd name="connsiteY22" fmla="*/ 321183 h 1810829"/>
                  <a:gd name="connsiteX23" fmla="*/ 1571625 w 3629025"/>
                  <a:gd name="connsiteY23" fmla="*/ 792670 h 1810829"/>
                  <a:gd name="connsiteX24" fmla="*/ 1643063 w 3629025"/>
                  <a:gd name="connsiteY24" fmla="*/ 1378458 h 1810829"/>
                  <a:gd name="connsiteX25" fmla="*/ 1714500 w 3629025"/>
                  <a:gd name="connsiteY25" fmla="*/ 1707070 h 1810829"/>
                  <a:gd name="connsiteX26" fmla="*/ 1871663 w 3629025"/>
                  <a:gd name="connsiteY26" fmla="*/ 1792795 h 1810829"/>
                  <a:gd name="connsiteX27" fmla="*/ 1943100 w 3629025"/>
                  <a:gd name="connsiteY27" fmla="*/ 1464183 h 1810829"/>
                  <a:gd name="connsiteX28" fmla="*/ 2014538 w 3629025"/>
                  <a:gd name="connsiteY28" fmla="*/ 778383 h 1810829"/>
                  <a:gd name="connsiteX29" fmla="*/ 2071688 w 3629025"/>
                  <a:gd name="connsiteY29" fmla="*/ 578358 h 1810829"/>
                  <a:gd name="connsiteX30" fmla="*/ 2171700 w 3629025"/>
                  <a:gd name="connsiteY30" fmla="*/ 535495 h 1810829"/>
                  <a:gd name="connsiteX31" fmla="*/ 2214563 w 3629025"/>
                  <a:gd name="connsiteY31" fmla="*/ 578358 h 1810829"/>
                  <a:gd name="connsiteX32" fmla="*/ 2271713 w 3629025"/>
                  <a:gd name="connsiteY32" fmla="*/ 764095 h 1810829"/>
                  <a:gd name="connsiteX33" fmla="*/ 2314575 w 3629025"/>
                  <a:gd name="connsiteY33" fmla="*/ 806958 h 1810829"/>
                  <a:gd name="connsiteX34" fmla="*/ 2357438 w 3629025"/>
                  <a:gd name="connsiteY34" fmla="*/ 806958 h 1810829"/>
                  <a:gd name="connsiteX35" fmla="*/ 2400300 w 3629025"/>
                  <a:gd name="connsiteY35" fmla="*/ 649795 h 1810829"/>
                  <a:gd name="connsiteX36" fmla="*/ 2443163 w 3629025"/>
                  <a:gd name="connsiteY36" fmla="*/ 421195 h 1810829"/>
                  <a:gd name="connsiteX37" fmla="*/ 2471738 w 3629025"/>
                  <a:gd name="connsiteY37" fmla="*/ 306895 h 1810829"/>
                  <a:gd name="connsiteX38" fmla="*/ 2528888 w 3629025"/>
                  <a:gd name="connsiteY38" fmla="*/ 235458 h 1810829"/>
                  <a:gd name="connsiteX39" fmla="*/ 2586038 w 3629025"/>
                  <a:gd name="connsiteY39" fmla="*/ 64008 h 1810829"/>
                  <a:gd name="connsiteX40" fmla="*/ 2600325 w 3629025"/>
                  <a:gd name="connsiteY40" fmla="*/ 6858 h 1810829"/>
                  <a:gd name="connsiteX41" fmla="*/ 2643188 w 3629025"/>
                  <a:gd name="connsiteY41" fmla="*/ 206883 h 1810829"/>
                  <a:gd name="connsiteX42" fmla="*/ 2686050 w 3629025"/>
                  <a:gd name="connsiteY42" fmla="*/ 521208 h 1810829"/>
                  <a:gd name="connsiteX43" fmla="*/ 2714625 w 3629025"/>
                  <a:gd name="connsiteY43" fmla="*/ 1021270 h 1810829"/>
                  <a:gd name="connsiteX44" fmla="*/ 2757488 w 3629025"/>
                  <a:gd name="connsiteY44" fmla="*/ 1407033 h 1810829"/>
                  <a:gd name="connsiteX45" fmla="*/ 2814638 w 3629025"/>
                  <a:gd name="connsiteY45" fmla="*/ 1678495 h 1810829"/>
                  <a:gd name="connsiteX46" fmla="*/ 2886075 w 3629025"/>
                  <a:gd name="connsiteY46" fmla="*/ 1792795 h 1810829"/>
                  <a:gd name="connsiteX47" fmla="*/ 2971800 w 3629025"/>
                  <a:gd name="connsiteY47" fmla="*/ 1792795 h 1810829"/>
                  <a:gd name="connsiteX48" fmla="*/ 3000375 w 3629025"/>
                  <a:gd name="connsiteY48" fmla="*/ 1621345 h 1810829"/>
                  <a:gd name="connsiteX49" fmla="*/ 3071813 w 3629025"/>
                  <a:gd name="connsiteY49" fmla="*/ 1307020 h 1810829"/>
                  <a:gd name="connsiteX50" fmla="*/ 3128963 w 3629025"/>
                  <a:gd name="connsiteY50" fmla="*/ 978408 h 1810829"/>
                  <a:gd name="connsiteX51" fmla="*/ 3157538 w 3629025"/>
                  <a:gd name="connsiteY51" fmla="*/ 692658 h 1810829"/>
                  <a:gd name="connsiteX52" fmla="*/ 3243263 w 3629025"/>
                  <a:gd name="connsiteY52" fmla="*/ 564070 h 1810829"/>
                  <a:gd name="connsiteX53" fmla="*/ 3414713 w 3629025"/>
                  <a:gd name="connsiteY53" fmla="*/ 506920 h 1810829"/>
                  <a:gd name="connsiteX54" fmla="*/ 3629025 w 3629025"/>
                  <a:gd name="connsiteY54" fmla="*/ 706945 h 1810829"/>
                  <a:gd name="connsiteX0" fmla="*/ 0 w 3529012"/>
                  <a:gd name="connsiteY0" fmla="*/ 664083 h 1810829"/>
                  <a:gd name="connsiteX1" fmla="*/ 71437 w 3529012"/>
                  <a:gd name="connsiteY1" fmla="*/ 449770 h 1810829"/>
                  <a:gd name="connsiteX2" fmla="*/ 128587 w 3529012"/>
                  <a:gd name="connsiteY2" fmla="*/ 321183 h 1810829"/>
                  <a:gd name="connsiteX3" fmla="*/ 185737 w 3529012"/>
                  <a:gd name="connsiteY3" fmla="*/ 235458 h 1810829"/>
                  <a:gd name="connsiteX4" fmla="*/ 214312 w 3529012"/>
                  <a:gd name="connsiteY4" fmla="*/ 278320 h 1810829"/>
                  <a:gd name="connsiteX5" fmla="*/ 300037 w 3529012"/>
                  <a:gd name="connsiteY5" fmla="*/ 664083 h 1810829"/>
                  <a:gd name="connsiteX6" fmla="*/ 357187 w 3529012"/>
                  <a:gd name="connsiteY6" fmla="*/ 1135570 h 1810829"/>
                  <a:gd name="connsiteX7" fmla="*/ 414337 w 3529012"/>
                  <a:gd name="connsiteY7" fmla="*/ 1521333 h 1810829"/>
                  <a:gd name="connsiteX8" fmla="*/ 485775 w 3529012"/>
                  <a:gd name="connsiteY8" fmla="*/ 1721358 h 1810829"/>
                  <a:gd name="connsiteX9" fmla="*/ 557212 w 3529012"/>
                  <a:gd name="connsiteY9" fmla="*/ 1764220 h 1810829"/>
                  <a:gd name="connsiteX10" fmla="*/ 671512 w 3529012"/>
                  <a:gd name="connsiteY10" fmla="*/ 1664208 h 1810829"/>
                  <a:gd name="connsiteX11" fmla="*/ 700087 w 3529012"/>
                  <a:gd name="connsiteY11" fmla="*/ 1307020 h 1810829"/>
                  <a:gd name="connsiteX12" fmla="*/ 757237 w 3529012"/>
                  <a:gd name="connsiteY12" fmla="*/ 906970 h 1810829"/>
                  <a:gd name="connsiteX13" fmla="*/ 800100 w 3529012"/>
                  <a:gd name="connsiteY13" fmla="*/ 592645 h 1810829"/>
                  <a:gd name="connsiteX14" fmla="*/ 857250 w 3529012"/>
                  <a:gd name="connsiteY14" fmla="*/ 464058 h 1810829"/>
                  <a:gd name="connsiteX15" fmla="*/ 928687 w 3529012"/>
                  <a:gd name="connsiteY15" fmla="*/ 478345 h 1810829"/>
                  <a:gd name="connsiteX16" fmla="*/ 1000125 w 3529012"/>
                  <a:gd name="connsiteY16" fmla="*/ 621220 h 1810829"/>
                  <a:gd name="connsiteX17" fmla="*/ 1057275 w 3529012"/>
                  <a:gd name="connsiteY17" fmla="*/ 792670 h 1810829"/>
                  <a:gd name="connsiteX18" fmla="*/ 1171575 w 3529012"/>
                  <a:gd name="connsiteY18" fmla="*/ 435483 h 1810829"/>
                  <a:gd name="connsiteX19" fmla="*/ 1228725 w 3529012"/>
                  <a:gd name="connsiteY19" fmla="*/ 164020 h 1810829"/>
                  <a:gd name="connsiteX20" fmla="*/ 1314450 w 3529012"/>
                  <a:gd name="connsiteY20" fmla="*/ 164020 h 1810829"/>
                  <a:gd name="connsiteX21" fmla="*/ 1400175 w 3529012"/>
                  <a:gd name="connsiteY21" fmla="*/ 321183 h 1810829"/>
                  <a:gd name="connsiteX22" fmla="*/ 1471612 w 3529012"/>
                  <a:gd name="connsiteY22" fmla="*/ 792670 h 1810829"/>
                  <a:gd name="connsiteX23" fmla="*/ 1543050 w 3529012"/>
                  <a:gd name="connsiteY23" fmla="*/ 1378458 h 1810829"/>
                  <a:gd name="connsiteX24" fmla="*/ 1614487 w 3529012"/>
                  <a:gd name="connsiteY24" fmla="*/ 1707070 h 1810829"/>
                  <a:gd name="connsiteX25" fmla="*/ 1771650 w 3529012"/>
                  <a:gd name="connsiteY25" fmla="*/ 1792795 h 1810829"/>
                  <a:gd name="connsiteX26" fmla="*/ 1843087 w 3529012"/>
                  <a:gd name="connsiteY26" fmla="*/ 1464183 h 1810829"/>
                  <a:gd name="connsiteX27" fmla="*/ 1914525 w 3529012"/>
                  <a:gd name="connsiteY27" fmla="*/ 778383 h 1810829"/>
                  <a:gd name="connsiteX28" fmla="*/ 1971675 w 3529012"/>
                  <a:gd name="connsiteY28" fmla="*/ 578358 h 1810829"/>
                  <a:gd name="connsiteX29" fmla="*/ 2071687 w 3529012"/>
                  <a:gd name="connsiteY29" fmla="*/ 535495 h 1810829"/>
                  <a:gd name="connsiteX30" fmla="*/ 2114550 w 3529012"/>
                  <a:gd name="connsiteY30" fmla="*/ 578358 h 1810829"/>
                  <a:gd name="connsiteX31" fmla="*/ 2171700 w 3529012"/>
                  <a:gd name="connsiteY31" fmla="*/ 764095 h 1810829"/>
                  <a:gd name="connsiteX32" fmla="*/ 2214562 w 3529012"/>
                  <a:gd name="connsiteY32" fmla="*/ 806958 h 1810829"/>
                  <a:gd name="connsiteX33" fmla="*/ 2257425 w 3529012"/>
                  <a:gd name="connsiteY33" fmla="*/ 806958 h 1810829"/>
                  <a:gd name="connsiteX34" fmla="*/ 2300287 w 3529012"/>
                  <a:gd name="connsiteY34" fmla="*/ 649795 h 1810829"/>
                  <a:gd name="connsiteX35" fmla="*/ 2343150 w 3529012"/>
                  <a:gd name="connsiteY35" fmla="*/ 421195 h 1810829"/>
                  <a:gd name="connsiteX36" fmla="*/ 2371725 w 3529012"/>
                  <a:gd name="connsiteY36" fmla="*/ 306895 h 1810829"/>
                  <a:gd name="connsiteX37" fmla="*/ 2428875 w 3529012"/>
                  <a:gd name="connsiteY37" fmla="*/ 235458 h 1810829"/>
                  <a:gd name="connsiteX38" fmla="*/ 2486025 w 3529012"/>
                  <a:gd name="connsiteY38" fmla="*/ 64008 h 1810829"/>
                  <a:gd name="connsiteX39" fmla="*/ 2500312 w 3529012"/>
                  <a:gd name="connsiteY39" fmla="*/ 6858 h 1810829"/>
                  <a:gd name="connsiteX40" fmla="*/ 2543175 w 3529012"/>
                  <a:gd name="connsiteY40" fmla="*/ 206883 h 1810829"/>
                  <a:gd name="connsiteX41" fmla="*/ 2586037 w 3529012"/>
                  <a:gd name="connsiteY41" fmla="*/ 521208 h 1810829"/>
                  <a:gd name="connsiteX42" fmla="*/ 2614612 w 3529012"/>
                  <a:gd name="connsiteY42" fmla="*/ 1021270 h 1810829"/>
                  <a:gd name="connsiteX43" fmla="*/ 2657475 w 3529012"/>
                  <a:gd name="connsiteY43" fmla="*/ 1407033 h 1810829"/>
                  <a:gd name="connsiteX44" fmla="*/ 2714625 w 3529012"/>
                  <a:gd name="connsiteY44" fmla="*/ 1678495 h 1810829"/>
                  <a:gd name="connsiteX45" fmla="*/ 2786062 w 3529012"/>
                  <a:gd name="connsiteY45" fmla="*/ 1792795 h 1810829"/>
                  <a:gd name="connsiteX46" fmla="*/ 2871787 w 3529012"/>
                  <a:gd name="connsiteY46" fmla="*/ 1792795 h 1810829"/>
                  <a:gd name="connsiteX47" fmla="*/ 2900362 w 3529012"/>
                  <a:gd name="connsiteY47" fmla="*/ 1621345 h 1810829"/>
                  <a:gd name="connsiteX48" fmla="*/ 2971800 w 3529012"/>
                  <a:gd name="connsiteY48" fmla="*/ 1307020 h 1810829"/>
                  <a:gd name="connsiteX49" fmla="*/ 3028950 w 3529012"/>
                  <a:gd name="connsiteY49" fmla="*/ 978408 h 1810829"/>
                  <a:gd name="connsiteX50" fmla="*/ 3057525 w 3529012"/>
                  <a:gd name="connsiteY50" fmla="*/ 692658 h 1810829"/>
                  <a:gd name="connsiteX51" fmla="*/ 3143250 w 3529012"/>
                  <a:gd name="connsiteY51" fmla="*/ 564070 h 1810829"/>
                  <a:gd name="connsiteX52" fmla="*/ 3314700 w 3529012"/>
                  <a:gd name="connsiteY52" fmla="*/ 506920 h 1810829"/>
                  <a:gd name="connsiteX53" fmla="*/ 3529012 w 3529012"/>
                  <a:gd name="connsiteY53" fmla="*/ 706945 h 1810829"/>
                  <a:gd name="connsiteX0" fmla="*/ 0 w 3457575"/>
                  <a:gd name="connsiteY0" fmla="*/ 449770 h 1810829"/>
                  <a:gd name="connsiteX1" fmla="*/ 57150 w 3457575"/>
                  <a:gd name="connsiteY1" fmla="*/ 321183 h 1810829"/>
                  <a:gd name="connsiteX2" fmla="*/ 114300 w 3457575"/>
                  <a:gd name="connsiteY2" fmla="*/ 235458 h 1810829"/>
                  <a:gd name="connsiteX3" fmla="*/ 142875 w 3457575"/>
                  <a:gd name="connsiteY3" fmla="*/ 278320 h 1810829"/>
                  <a:gd name="connsiteX4" fmla="*/ 228600 w 3457575"/>
                  <a:gd name="connsiteY4" fmla="*/ 664083 h 1810829"/>
                  <a:gd name="connsiteX5" fmla="*/ 285750 w 3457575"/>
                  <a:gd name="connsiteY5" fmla="*/ 1135570 h 1810829"/>
                  <a:gd name="connsiteX6" fmla="*/ 342900 w 3457575"/>
                  <a:gd name="connsiteY6" fmla="*/ 1521333 h 1810829"/>
                  <a:gd name="connsiteX7" fmla="*/ 414338 w 3457575"/>
                  <a:gd name="connsiteY7" fmla="*/ 1721358 h 1810829"/>
                  <a:gd name="connsiteX8" fmla="*/ 485775 w 3457575"/>
                  <a:gd name="connsiteY8" fmla="*/ 1764220 h 1810829"/>
                  <a:gd name="connsiteX9" fmla="*/ 600075 w 3457575"/>
                  <a:gd name="connsiteY9" fmla="*/ 1664208 h 1810829"/>
                  <a:gd name="connsiteX10" fmla="*/ 628650 w 3457575"/>
                  <a:gd name="connsiteY10" fmla="*/ 1307020 h 1810829"/>
                  <a:gd name="connsiteX11" fmla="*/ 685800 w 3457575"/>
                  <a:gd name="connsiteY11" fmla="*/ 906970 h 1810829"/>
                  <a:gd name="connsiteX12" fmla="*/ 728663 w 3457575"/>
                  <a:gd name="connsiteY12" fmla="*/ 592645 h 1810829"/>
                  <a:gd name="connsiteX13" fmla="*/ 785813 w 3457575"/>
                  <a:gd name="connsiteY13" fmla="*/ 464058 h 1810829"/>
                  <a:gd name="connsiteX14" fmla="*/ 857250 w 3457575"/>
                  <a:gd name="connsiteY14" fmla="*/ 478345 h 1810829"/>
                  <a:gd name="connsiteX15" fmla="*/ 928688 w 3457575"/>
                  <a:gd name="connsiteY15" fmla="*/ 621220 h 1810829"/>
                  <a:gd name="connsiteX16" fmla="*/ 985838 w 3457575"/>
                  <a:gd name="connsiteY16" fmla="*/ 792670 h 1810829"/>
                  <a:gd name="connsiteX17" fmla="*/ 1100138 w 3457575"/>
                  <a:gd name="connsiteY17" fmla="*/ 435483 h 1810829"/>
                  <a:gd name="connsiteX18" fmla="*/ 1157288 w 3457575"/>
                  <a:gd name="connsiteY18" fmla="*/ 164020 h 1810829"/>
                  <a:gd name="connsiteX19" fmla="*/ 1243013 w 3457575"/>
                  <a:gd name="connsiteY19" fmla="*/ 164020 h 1810829"/>
                  <a:gd name="connsiteX20" fmla="*/ 1328738 w 3457575"/>
                  <a:gd name="connsiteY20" fmla="*/ 321183 h 1810829"/>
                  <a:gd name="connsiteX21" fmla="*/ 1400175 w 3457575"/>
                  <a:gd name="connsiteY21" fmla="*/ 792670 h 1810829"/>
                  <a:gd name="connsiteX22" fmla="*/ 1471613 w 3457575"/>
                  <a:gd name="connsiteY22" fmla="*/ 1378458 h 1810829"/>
                  <a:gd name="connsiteX23" fmla="*/ 1543050 w 3457575"/>
                  <a:gd name="connsiteY23" fmla="*/ 1707070 h 1810829"/>
                  <a:gd name="connsiteX24" fmla="*/ 1700213 w 3457575"/>
                  <a:gd name="connsiteY24" fmla="*/ 1792795 h 1810829"/>
                  <a:gd name="connsiteX25" fmla="*/ 1771650 w 3457575"/>
                  <a:gd name="connsiteY25" fmla="*/ 1464183 h 1810829"/>
                  <a:gd name="connsiteX26" fmla="*/ 1843088 w 3457575"/>
                  <a:gd name="connsiteY26" fmla="*/ 778383 h 1810829"/>
                  <a:gd name="connsiteX27" fmla="*/ 1900238 w 3457575"/>
                  <a:gd name="connsiteY27" fmla="*/ 578358 h 1810829"/>
                  <a:gd name="connsiteX28" fmla="*/ 2000250 w 3457575"/>
                  <a:gd name="connsiteY28" fmla="*/ 535495 h 1810829"/>
                  <a:gd name="connsiteX29" fmla="*/ 2043113 w 3457575"/>
                  <a:gd name="connsiteY29" fmla="*/ 578358 h 1810829"/>
                  <a:gd name="connsiteX30" fmla="*/ 2100263 w 3457575"/>
                  <a:gd name="connsiteY30" fmla="*/ 764095 h 1810829"/>
                  <a:gd name="connsiteX31" fmla="*/ 2143125 w 3457575"/>
                  <a:gd name="connsiteY31" fmla="*/ 806958 h 1810829"/>
                  <a:gd name="connsiteX32" fmla="*/ 2185988 w 3457575"/>
                  <a:gd name="connsiteY32" fmla="*/ 806958 h 1810829"/>
                  <a:gd name="connsiteX33" fmla="*/ 2228850 w 3457575"/>
                  <a:gd name="connsiteY33" fmla="*/ 649795 h 1810829"/>
                  <a:gd name="connsiteX34" fmla="*/ 2271713 w 3457575"/>
                  <a:gd name="connsiteY34" fmla="*/ 421195 h 1810829"/>
                  <a:gd name="connsiteX35" fmla="*/ 2300288 w 3457575"/>
                  <a:gd name="connsiteY35" fmla="*/ 306895 h 1810829"/>
                  <a:gd name="connsiteX36" fmla="*/ 2357438 w 3457575"/>
                  <a:gd name="connsiteY36" fmla="*/ 235458 h 1810829"/>
                  <a:gd name="connsiteX37" fmla="*/ 2414588 w 3457575"/>
                  <a:gd name="connsiteY37" fmla="*/ 64008 h 1810829"/>
                  <a:gd name="connsiteX38" fmla="*/ 2428875 w 3457575"/>
                  <a:gd name="connsiteY38" fmla="*/ 6858 h 1810829"/>
                  <a:gd name="connsiteX39" fmla="*/ 2471738 w 3457575"/>
                  <a:gd name="connsiteY39" fmla="*/ 206883 h 1810829"/>
                  <a:gd name="connsiteX40" fmla="*/ 2514600 w 3457575"/>
                  <a:gd name="connsiteY40" fmla="*/ 521208 h 1810829"/>
                  <a:gd name="connsiteX41" fmla="*/ 2543175 w 3457575"/>
                  <a:gd name="connsiteY41" fmla="*/ 1021270 h 1810829"/>
                  <a:gd name="connsiteX42" fmla="*/ 2586038 w 3457575"/>
                  <a:gd name="connsiteY42" fmla="*/ 1407033 h 1810829"/>
                  <a:gd name="connsiteX43" fmla="*/ 2643188 w 3457575"/>
                  <a:gd name="connsiteY43" fmla="*/ 1678495 h 1810829"/>
                  <a:gd name="connsiteX44" fmla="*/ 2714625 w 3457575"/>
                  <a:gd name="connsiteY44" fmla="*/ 1792795 h 1810829"/>
                  <a:gd name="connsiteX45" fmla="*/ 2800350 w 3457575"/>
                  <a:gd name="connsiteY45" fmla="*/ 1792795 h 1810829"/>
                  <a:gd name="connsiteX46" fmla="*/ 2828925 w 3457575"/>
                  <a:gd name="connsiteY46" fmla="*/ 1621345 h 1810829"/>
                  <a:gd name="connsiteX47" fmla="*/ 2900363 w 3457575"/>
                  <a:gd name="connsiteY47" fmla="*/ 1307020 h 1810829"/>
                  <a:gd name="connsiteX48" fmla="*/ 2957513 w 3457575"/>
                  <a:gd name="connsiteY48" fmla="*/ 978408 h 1810829"/>
                  <a:gd name="connsiteX49" fmla="*/ 2986088 w 3457575"/>
                  <a:gd name="connsiteY49" fmla="*/ 692658 h 1810829"/>
                  <a:gd name="connsiteX50" fmla="*/ 3071813 w 3457575"/>
                  <a:gd name="connsiteY50" fmla="*/ 564070 h 1810829"/>
                  <a:gd name="connsiteX51" fmla="*/ 3243263 w 3457575"/>
                  <a:gd name="connsiteY51" fmla="*/ 506920 h 1810829"/>
                  <a:gd name="connsiteX52" fmla="*/ 3457575 w 3457575"/>
                  <a:gd name="connsiteY52" fmla="*/ 706945 h 1810829"/>
                  <a:gd name="connsiteX0" fmla="*/ 0 w 3400425"/>
                  <a:gd name="connsiteY0" fmla="*/ 321183 h 1810829"/>
                  <a:gd name="connsiteX1" fmla="*/ 57150 w 3400425"/>
                  <a:gd name="connsiteY1" fmla="*/ 235458 h 1810829"/>
                  <a:gd name="connsiteX2" fmla="*/ 85725 w 3400425"/>
                  <a:gd name="connsiteY2" fmla="*/ 278320 h 1810829"/>
                  <a:gd name="connsiteX3" fmla="*/ 171450 w 3400425"/>
                  <a:gd name="connsiteY3" fmla="*/ 664083 h 1810829"/>
                  <a:gd name="connsiteX4" fmla="*/ 228600 w 3400425"/>
                  <a:gd name="connsiteY4" fmla="*/ 1135570 h 1810829"/>
                  <a:gd name="connsiteX5" fmla="*/ 285750 w 3400425"/>
                  <a:gd name="connsiteY5" fmla="*/ 1521333 h 1810829"/>
                  <a:gd name="connsiteX6" fmla="*/ 357188 w 3400425"/>
                  <a:gd name="connsiteY6" fmla="*/ 1721358 h 1810829"/>
                  <a:gd name="connsiteX7" fmla="*/ 428625 w 3400425"/>
                  <a:gd name="connsiteY7" fmla="*/ 1764220 h 1810829"/>
                  <a:gd name="connsiteX8" fmla="*/ 542925 w 3400425"/>
                  <a:gd name="connsiteY8" fmla="*/ 1664208 h 1810829"/>
                  <a:gd name="connsiteX9" fmla="*/ 571500 w 3400425"/>
                  <a:gd name="connsiteY9" fmla="*/ 1307020 h 1810829"/>
                  <a:gd name="connsiteX10" fmla="*/ 628650 w 3400425"/>
                  <a:gd name="connsiteY10" fmla="*/ 906970 h 1810829"/>
                  <a:gd name="connsiteX11" fmla="*/ 671513 w 3400425"/>
                  <a:gd name="connsiteY11" fmla="*/ 592645 h 1810829"/>
                  <a:gd name="connsiteX12" fmla="*/ 728663 w 3400425"/>
                  <a:gd name="connsiteY12" fmla="*/ 464058 h 1810829"/>
                  <a:gd name="connsiteX13" fmla="*/ 800100 w 3400425"/>
                  <a:gd name="connsiteY13" fmla="*/ 478345 h 1810829"/>
                  <a:gd name="connsiteX14" fmla="*/ 871538 w 3400425"/>
                  <a:gd name="connsiteY14" fmla="*/ 621220 h 1810829"/>
                  <a:gd name="connsiteX15" fmla="*/ 928688 w 3400425"/>
                  <a:gd name="connsiteY15" fmla="*/ 792670 h 1810829"/>
                  <a:gd name="connsiteX16" fmla="*/ 1042988 w 3400425"/>
                  <a:gd name="connsiteY16" fmla="*/ 435483 h 1810829"/>
                  <a:gd name="connsiteX17" fmla="*/ 1100138 w 3400425"/>
                  <a:gd name="connsiteY17" fmla="*/ 164020 h 1810829"/>
                  <a:gd name="connsiteX18" fmla="*/ 1185863 w 3400425"/>
                  <a:gd name="connsiteY18" fmla="*/ 164020 h 1810829"/>
                  <a:gd name="connsiteX19" fmla="*/ 1271588 w 3400425"/>
                  <a:gd name="connsiteY19" fmla="*/ 321183 h 1810829"/>
                  <a:gd name="connsiteX20" fmla="*/ 1343025 w 3400425"/>
                  <a:gd name="connsiteY20" fmla="*/ 792670 h 1810829"/>
                  <a:gd name="connsiteX21" fmla="*/ 1414463 w 3400425"/>
                  <a:gd name="connsiteY21" fmla="*/ 1378458 h 1810829"/>
                  <a:gd name="connsiteX22" fmla="*/ 1485900 w 3400425"/>
                  <a:gd name="connsiteY22" fmla="*/ 1707070 h 1810829"/>
                  <a:gd name="connsiteX23" fmla="*/ 1643063 w 3400425"/>
                  <a:gd name="connsiteY23" fmla="*/ 1792795 h 1810829"/>
                  <a:gd name="connsiteX24" fmla="*/ 1714500 w 3400425"/>
                  <a:gd name="connsiteY24" fmla="*/ 1464183 h 1810829"/>
                  <a:gd name="connsiteX25" fmla="*/ 1785938 w 3400425"/>
                  <a:gd name="connsiteY25" fmla="*/ 778383 h 1810829"/>
                  <a:gd name="connsiteX26" fmla="*/ 1843088 w 3400425"/>
                  <a:gd name="connsiteY26" fmla="*/ 578358 h 1810829"/>
                  <a:gd name="connsiteX27" fmla="*/ 1943100 w 3400425"/>
                  <a:gd name="connsiteY27" fmla="*/ 535495 h 1810829"/>
                  <a:gd name="connsiteX28" fmla="*/ 1985963 w 3400425"/>
                  <a:gd name="connsiteY28" fmla="*/ 578358 h 1810829"/>
                  <a:gd name="connsiteX29" fmla="*/ 2043113 w 3400425"/>
                  <a:gd name="connsiteY29" fmla="*/ 764095 h 1810829"/>
                  <a:gd name="connsiteX30" fmla="*/ 2085975 w 3400425"/>
                  <a:gd name="connsiteY30" fmla="*/ 806958 h 1810829"/>
                  <a:gd name="connsiteX31" fmla="*/ 2128838 w 3400425"/>
                  <a:gd name="connsiteY31" fmla="*/ 806958 h 1810829"/>
                  <a:gd name="connsiteX32" fmla="*/ 2171700 w 3400425"/>
                  <a:gd name="connsiteY32" fmla="*/ 649795 h 1810829"/>
                  <a:gd name="connsiteX33" fmla="*/ 2214563 w 3400425"/>
                  <a:gd name="connsiteY33" fmla="*/ 421195 h 1810829"/>
                  <a:gd name="connsiteX34" fmla="*/ 2243138 w 3400425"/>
                  <a:gd name="connsiteY34" fmla="*/ 306895 h 1810829"/>
                  <a:gd name="connsiteX35" fmla="*/ 2300288 w 3400425"/>
                  <a:gd name="connsiteY35" fmla="*/ 235458 h 1810829"/>
                  <a:gd name="connsiteX36" fmla="*/ 2357438 w 3400425"/>
                  <a:gd name="connsiteY36" fmla="*/ 64008 h 1810829"/>
                  <a:gd name="connsiteX37" fmla="*/ 2371725 w 3400425"/>
                  <a:gd name="connsiteY37" fmla="*/ 6858 h 1810829"/>
                  <a:gd name="connsiteX38" fmla="*/ 2414588 w 3400425"/>
                  <a:gd name="connsiteY38" fmla="*/ 206883 h 1810829"/>
                  <a:gd name="connsiteX39" fmla="*/ 2457450 w 3400425"/>
                  <a:gd name="connsiteY39" fmla="*/ 521208 h 1810829"/>
                  <a:gd name="connsiteX40" fmla="*/ 2486025 w 3400425"/>
                  <a:gd name="connsiteY40" fmla="*/ 1021270 h 1810829"/>
                  <a:gd name="connsiteX41" fmla="*/ 2528888 w 3400425"/>
                  <a:gd name="connsiteY41" fmla="*/ 1407033 h 1810829"/>
                  <a:gd name="connsiteX42" fmla="*/ 2586038 w 3400425"/>
                  <a:gd name="connsiteY42" fmla="*/ 1678495 h 1810829"/>
                  <a:gd name="connsiteX43" fmla="*/ 2657475 w 3400425"/>
                  <a:gd name="connsiteY43" fmla="*/ 1792795 h 1810829"/>
                  <a:gd name="connsiteX44" fmla="*/ 2743200 w 3400425"/>
                  <a:gd name="connsiteY44" fmla="*/ 1792795 h 1810829"/>
                  <a:gd name="connsiteX45" fmla="*/ 2771775 w 3400425"/>
                  <a:gd name="connsiteY45" fmla="*/ 1621345 h 1810829"/>
                  <a:gd name="connsiteX46" fmla="*/ 2843213 w 3400425"/>
                  <a:gd name="connsiteY46" fmla="*/ 1307020 h 1810829"/>
                  <a:gd name="connsiteX47" fmla="*/ 2900363 w 3400425"/>
                  <a:gd name="connsiteY47" fmla="*/ 978408 h 1810829"/>
                  <a:gd name="connsiteX48" fmla="*/ 2928938 w 3400425"/>
                  <a:gd name="connsiteY48" fmla="*/ 692658 h 1810829"/>
                  <a:gd name="connsiteX49" fmla="*/ 3014663 w 3400425"/>
                  <a:gd name="connsiteY49" fmla="*/ 564070 h 1810829"/>
                  <a:gd name="connsiteX50" fmla="*/ 3186113 w 3400425"/>
                  <a:gd name="connsiteY50" fmla="*/ 506920 h 1810829"/>
                  <a:gd name="connsiteX51" fmla="*/ 3400425 w 3400425"/>
                  <a:gd name="connsiteY51" fmla="*/ 706945 h 1810829"/>
                  <a:gd name="connsiteX0" fmla="*/ 0 w 3343275"/>
                  <a:gd name="connsiteY0" fmla="*/ 235458 h 1810829"/>
                  <a:gd name="connsiteX1" fmla="*/ 28575 w 3343275"/>
                  <a:gd name="connsiteY1" fmla="*/ 278320 h 1810829"/>
                  <a:gd name="connsiteX2" fmla="*/ 114300 w 3343275"/>
                  <a:gd name="connsiteY2" fmla="*/ 664083 h 1810829"/>
                  <a:gd name="connsiteX3" fmla="*/ 171450 w 3343275"/>
                  <a:gd name="connsiteY3" fmla="*/ 1135570 h 1810829"/>
                  <a:gd name="connsiteX4" fmla="*/ 228600 w 3343275"/>
                  <a:gd name="connsiteY4" fmla="*/ 1521333 h 1810829"/>
                  <a:gd name="connsiteX5" fmla="*/ 300038 w 3343275"/>
                  <a:gd name="connsiteY5" fmla="*/ 1721358 h 1810829"/>
                  <a:gd name="connsiteX6" fmla="*/ 371475 w 3343275"/>
                  <a:gd name="connsiteY6" fmla="*/ 1764220 h 1810829"/>
                  <a:gd name="connsiteX7" fmla="*/ 485775 w 3343275"/>
                  <a:gd name="connsiteY7" fmla="*/ 1664208 h 1810829"/>
                  <a:gd name="connsiteX8" fmla="*/ 514350 w 3343275"/>
                  <a:gd name="connsiteY8" fmla="*/ 1307020 h 1810829"/>
                  <a:gd name="connsiteX9" fmla="*/ 571500 w 3343275"/>
                  <a:gd name="connsiteY9" fmla="*/ 906970 h 1810829"/>
                  <a:gd name="connsiteX10" fmla="*/ 614363 w 3343275"/>
                  <a:gd name="connsiteY10" fmla="*/ 592645 h 1810829"/>
                  <a:gd name="connsiteX11" fmla="*/ 671513 w 3343275"/>
                  <a:gd name="connsiteY11" fmla="*/ 464058 h 1810829"/>
                  <a:gd name="connsiteX12" fmla="*/ 742950 w 3343275"/>
                  <a:gd name="connsiteY12" fmla="*/ 478345 h 1810829"/>
                  <a:gd name="connsiteX13" fmla="*/ 814388 w 3343275"/>
                  <a:gd name="connsiteY13" fmla="*/ 621220 h 1810829"/>
                  <a:gd name="connsiteX14" fmla="*/ 871538 w 3343275"/>
                  <a:gd name="connsiteY14" fmla="*/ 792670 h 1810829"/>
                  <a:gd name="connsiteX15" fmla="*/ 985838 w 3343275"/>
                  <a:gd name="connsiteY15" fmla="*/ 435483 h 1810829"/>
                  <a:gd name="connsiteX16" fmla="*/ 1042988 w 3343275"/>
                  <a:gd name="connsiteY16" fmla="*/ 164020 h 1810829"/>
                  <a:gd name="connsiteX17" fmla="*/ 1128713 w 3343275"/>
                  <a:gd name="connsiteY17" fmla="*/ 164020 h 1810829"/>
                  <a:gd name="connsiteX18" fmla="*/ 1214438 w 3343275"/>
                  <a:gd name="connsiteY18" fmla="*/ 321183 h 1810829"/>
                  <a:gd name="connsiteX19" fmla="*/ 1285875 w 3343275"/>
                  <a:gd name="connsiteY19" fmla="*/ 792670 h 1810829"/>
                  <a:gd name="connsiteX20" fmla="*/ 1357313 w 3343275"/>
                  <a:gd name="connsiteY20" fmla="*/ 1378458 h 1810829"/>
                  <a:gd name="connsiteX21" fmla="*/ 1428750 w 3343275"/>
                  <a:gd name="connsiteY21" fmla="*/ 1707070 h 1810829"/>
                  <a:gd name="connsiteX22" fmla="*/ 1585913 w 3343275"/>
                  <a:gd name="connsiteY22" fmla="*/ 1792795 h 1810829"/>
                  <a:gd name="connsiteX23" fmla="*/ 1657350 w 3343275"/>
                  <a:gd name="connsiteY23" fmla="*/ 1464183 h 1810829"/>
                  <a:gd name="connsiteX24" fmla="*/ 1728788 w 3343275"/>
                  <a:gd name="connsiteY24" fmla="*/ 778383 h 1810829"/>
                  <a:gd name="connsiteX25" fmla="*/ 1785938 w 3343275"/>
                  <a:gd name="connsiteY25" fmla="*/ 578358 h 1810829"/>
                  <a:gd name="connsiteX26" fmla="*/ 1885950 w 3343275"/>
                  <a:gd name="connsiteY26" fmla="*/ 535495 h 1810829"/>
                  <a:gd name="connsiteX27" fmla="*/ 1928813 w 3343275"/>
                  <a:gd name="connsiteY27" fmla="*/ 578358 h 1810829"/>
                  <a:gd name="connsiteX28" fmla="*/ 1985963 w 3343275"/>
                  <a:gd name="connsiteY28" fmla="*/ 764095 h 1810829"/>
                  <a:gd name="connsiteX29" fmla="*/ 2028825 w 3343275"/>
                  <a:gd name="connsiteY29" fmla="*/ 806958 h 1810829"/>
                  <a:gd name="connsiteX30" fmla="*/ 2071688 w 3343275"/>
                  <a:gd name="connsiteY30" fmla="*/ 806958 h 1810829"/>
                  <a:gd name="connsiteX31" fmla="*/ 2114550 w 3343275"/>
                  <a:gd name="connsiteY31" fmla="*/ 649795 h 1810829"/>
                  <a:gd name="connsiteX32" fmla="*/ 2157413 w 3343275"/>
                  <a:gd name="connsiteY32" fmla="*/ 421195 h 1810829"/>
                  <a:gd name="connsiteX33" fmla="*/ 2185988 w 3343275"/>
                  <a:gd name="connsiteY33" fmla="*/ 306895 h 1810829"/>
                  <a:gd name="connsiteX34" fmla="*/ 2243138 w 3343275"/>
                  <a:gd name="connsiteY34" fmla="*/ 235458 h 1810829"/>
                  <a:gd name="connsiteX35" fmla="*/ 2300288 w 3343275"/>
                  <a:gd name="connsiteY35" fmla="*/ 64008 h 1810829"/>
                  <a:gd name="connsiteX36" fmla="*/ 2314575 w 3343275"/>
                  <a:gd name="connsiteY36" fmla="*/ 6858 h 1810829"/>
                  <a:gd name="connsiteX37" fmla="*/ 2357438 w 3343275"/>
                  <a:gd name="connsiteY37" fmla="*/ 206883 h 1810829"/>
                  <a:gd name="connsiteX38" fmla="*/ 2400300 w 3343275"/>
                  <a:gd name="connsiteY38" fmla="*/ 521208 h 1810829"/>
                  <a:gd name="connsiteX39" fmla="*/ 2428875 w 3343275"/>
                  <a:gd name="connsiteY39" fmla="*/ 1021270 h 1810829"/>
                  <a:gd name="connsiteX40" fmla="*/ 2471738 w 3343275"/>
                  <a:gd name="connsiteY40" fmla="*/ 1407033 h 1810829"/>
                  <a:gd name="connsiteX41" fmla="*/ 2528888 w 3343275"/>
                  <a:gd name="connsiteY41" fmla="*/ 1678495 h 1810829"/>
                  <a:gd name="connsiteX42" fmla="*/ 2600325 w 3343275"/>
                  <a:gd name="connsiteY42" fmla="*/ 1792795 h 1810829"/>
                  <a:gd name="connsiteX43" fmla="*/ 2686050 w 3343275"/>
                  <a:gd name="connsiteY43" fmla="*/ 1792795 h 1810829"/>
                  <a:gd name="connsiteX44" fmla="*/ 2714625 w 3343275"/>
                  <a:gd name="connsiteY44" fmla="*/ 1621345 h 1810829"/>
                  <a:gd name="connsiteX45" fmla="*/ 2786063 w 3343275"/>
                  <a:gd name="connsiteY45" fmla="*/ 1307020 h 1810829"/>
                  <a:gd name="connsiteX46" fmla="*/ 2843213 w 3343275"/>
                  <a:gd name="connsiteY46" fmla="*/ 978408 h 1810829"/>
                  <a:gd name="connsiteX47" fmla="*/ 2871788 w 3343275"/>
                  <a:gd name="connsiteY47" fmla="*/ 692658 h 1810829"/>
                  <a:gd name="connsiteX48" fmla="*/ 2957513 w 3343275"/>
                  <a:gd name="connsiteY48" fmla="*/ 564070 h 1810829"/>
                  <a:gd name="connsiteX49" fmla="*/ 3128963 w 3343275"/>
                  <a:gd name="connsiteY49" fmla="*/ 506920 h 1810829"/>
                  <a:gd name="connsiteX50" fmla="*/ 3343275 w 3343275"/>
                  <a:gd name="connsiteY50" fmla="*/ 706945 h 1810829"/>
                  <a:gd name="connsiteX0" fmla="*/ 0 w 3343275"/>
                  <a:gd name="connsiteY0" fmla="*/ 235458 h 1810829"/>
                  <a:gd name="connsiteX1" fmla="*/ 114300 w 3343275"/>
                  <a:gd name="connsiteY1" fmla="*/ 664083 h 1810829"/>
                  <a:gd name="connsiteX2" fmla="*/ 171450 w 3343275"/>
                  <a:gd name="connsiteY2" fmla="*/ 1135570 h 1810829"/>
                  <a:gd name="connsiteX3" fmla="*/ 228600 w 3343275"/>
                  <a:gd name="connsiteY3" fmla="*/ 1521333 h 1810829"/>
                  <a:gd name="connsiteX4" fmla="*/ 300038 w 3343275"/>
                  <a:gd name="connsiteY4" fmla="*/ 1721358 h 1810829"/>
                  <a:gd name="connsiteX5" fmla="*/ 371475 w 3343275"/>
                  <a:gd name="connsiteY5" fmla="*/ 1764220 h 1810829"/>
                  <a:gd name="connsiteX6" fmla="*/ 485775 w 3343275"/>
                  <a:gd name="connsiteY6" fmla="*/ 1664208 h 1810829"/>
                  <a:gd name="connsiteX7" fmla="*/ 514350 w 3343275"/>
                  <a:gd name="connsiteY7" fmla="*/ 1307020 h 1810829"/>
                  <a:gd name="connsiteX8" fmla="*/ 571500 w 3343275"/>
                  <a:gd name="connsiteY8" fmla="*/ 906970 h 1810829"/>
                  <a:gd name="connsiteX9" fmla="*/ 614363 w 3343275"/>
                  <a:gd name="connsiteY9" fmla="*/ 592645 h 1810829"/>
                  <a:gd name="connsiteX10" fmla="*/ 671513 w 3343275"/>
                  <a:gd name="connsiteY10" fmla="*/ 464058 h 1810829"/>
                  <a:gd name="connsiteX11" fmla="*/ 742950 w 3343275"/>
                  <a:gd name="connsiteY11" fmla="*/ 478345 h 1810829"/>
                  <a:gd name="connsiteX12" fmla="*/ 814388 w 3343275"/>
                  <a:gd name="connsiteY12" fmla="*/ 621220 h 1810829"/>
                  <a:gd name="connsiteX13" fmla="*/ 871538 w 3343275"/>
                  <a:gd name="connsiteY13" fmla="*/ 792670 h 1810829"/>
                  <a:gd name="connsiteX14" fmla="*/ 985838 w 3343275"/>
                  <a:gd name="connsiteY14" fmla="*/ 435483 h 1810829"/>
                  <a:gd name="connsiteX15" fmla="*/ 1042988 w 3343275"/>
                  <a:gd name="connsiteY15" fmla="*/ 164020 h 1810829"/>
                  <a:gd name="connsiteX16" fmla="*/ 1128713 w 3343275"/>
                  <a:gd name="connsiteY16" fmla="*/ 164020 h 1810829"/>
                  <a:gd name="connsiteX17" fmla="*/ 1214438 w 3343275"/>
                  <a:gd name="connsiteY17" fmla="*/ 321183 h 1810829"/>
                  <a:gd name="connsiteX18" fmla="*/ 1285875 w 3343275"/>
                  <a:gd name="connsiteY18" fmla="*/ 792670 h 1810829"/>
                  <a:gd name="connsiteX19" fmla="*/ 1357313 w 3343275"/>
                  <a:gd name="connsiteY19" fmla="*/ 1378458 h 1810829"/>
                  <a:gd name="connsiteX20" fmla="*/ 1428750 w 3343275"/>
                  <a:gd name="connsiteY20" fmla="*/ 1707070 h 1810829"/>
                  <a:gd name="connsiteX21" fmla="*/ 1585913 w 3343275"/>
                  <a:gd name="connsiteY21" fmla="*/ 1792795 h 1810829"/>
                  <a:gd name="connsiteX22" fmla="*/ 1657350 w 3343275"/>
                  <a:gd name="connsiteY22" fmla="*/ 1464183 h 1810829"/>
                  <a:gd name="connsiteX23" fmla="*/ 1728788 w 3343275"/>
                  <a:gd name="connsiteY23" fmla="*/ 778383 h 1810829"/>
                  <a:gd name="connsiteX24" fmla="*/ 1785938 w 3343275"/>
                  <a:gd name="connsiteY24" fmla="*/ 578358 h 1810829"/>
                  <a:gd name="connsiteX25" fmla="*/ 1885950 w 3343275"/>
                  <a:gd name="connsiteY25" fmla="*/ 535495 h 1810829"/>
                  <a:gd name="connsiteX26" fmla="*/ 1928813 w 3343275"/>
                  <a:gd name="connsiteY26" fmla="*/ 578358 h 1810829"/>
                  <a:gd name="connsiteX27" fmla="*/ 1985963 w 3343275"/>
                  <a:gd name="connsiteY27" fmla="*/ 764095 h 1810829"/>
                  <a:gd name="connsiteX28" fmla="*/ 2028825 w 3343275"/>
                  <a:gd name="connsiteY28" fmla="*/ 806958 h 1810829"/>
                  <a:gd name="connsiteX29" fmla="*/ 2071688 w 3343275"/>
                  <a:gd name="connsiteY29" fmla="*/ 806958 h 1810829"/>
                  <a:gd name="connsiteX30" fmla="*/ 2114550 w 3343275"/>
                  <a:gd name="connsiteY30" fmla="*/ 649795 h 1810829"/>
                  <a:gd name="connsiteX31" fmla="*/ 2157413 w 3343275"/>
                  <a:gd name="connsiteY31" fmla="*/ 421195 h 1810829"/>
                  <a:gd name="connsiteX32" fmla="*/ 2185988 w 3343275"/>
                  <a:gd name="connsiteY32" fmla="*/ 306895 h 1810829"/>
                  <a:gd name="connsiteX33" fmla="*/ 2243138 w 3343275"/>
                  <a:gd name="connsiteY33" fmla="*/ 235458 h 1810829"/>
                  <a:gd name="connsiteX34" fmla="*/ 2300288 w 3343275"/>
                  <a:gd name="connsiteY34" fmla="*/ 64008 h 1810829"/>
                  <a:gd name="connsiteX35" fmla="*/ 2314575 w 3343275"/>
                  <a:gd name="connsiteY35" fmla="*/ 6858 h 1810829"/>
                  <a:gd name="connsiteX36" fmla="*/ 2357438 w 3343275"/>
                  <a:gd name="connsiteY36" fmla="*/ 206883 h 1810829"/>
                  <a:gd name="connsiteX37" fmla="*/ 2400300 w 3343275"/>
                  <a:gd name="connsiteY37" fmla="*/ 521208 h 1810829"/>
                  <a:gd name="connsiteX38" fmla="*/ 2428875 w 3343275"/>
                  <a:gd name="connsiteY38" fmla="*/ 1021270 h 1810829"/>
                  <a:gd name="connsiteX39" fmla="*/ 2471738 w 3343275"/>
                  <a:gd name="connsiteY39" fmla="*/ 1407033 h 1810829"/>
                  <a:gd name="connsiteX40" fmla="*/ 2528888 w 3343275"/>
                  <a:gd name="connsiteY40" fmla="*/ 1678495 h 1810829"/>
                  <a:gd name="connsiteX41" fmla="*/ 2600325 w 3343275"/>
                  <a:gd name="connsiteY41" fmla="*/ 1792795 h 1810829"/>
                  <a:gd name="connsiteX42" fmla="*/ 2686050 w 3343275"/>
                  <a:gd name="connsiteY42" fmla="*/ 1792795 h 1810829"/>
                  <a:gd name="connsiteX43" fmla="*/ 2714625 w 3343275"/>
                  <a:gd name="connsiteY43" fmla="*/ 1621345 h 1810829"/>
                  <a:gd name="connsiteX44" fmla="*/ 2786063 w 3343275"/>
                  <a:gd name="connsiteY44" fmla="*/ 1307020 h 1810829"/>
                  <a:gd name="connsiteX45" fmla="*/ 2843213 w 3343275"/>
                  <a:gd name="connsiteY45" fmla="*/ 978408 h 1810829"/>
                  <a:gd name="connsiteX46" fmla="*/ 2871788 w 3343275"/>
                  <a:gd name="connsiteY46" fmla="*/ 692658 h 1810829"/>
                  <a:gd name="connsiteX47" fmla="*/ 2957513 w 3343275"/>
                  <a:gd name="connsiteY47" fmla="*/ 564070 h 1810829"/>
                  <a:gd name="connsiteX48" fmla="*/ 3128963 w 3343275"/>
                  <a:gd name="connsiteY48" fmla="*/ 506920 h 1810829"/>
                  <a:gd name="connsiteX49" fmla="*/ 3343275 w 3343275"/>
                  <a:gd name="connsiteY49" fmla="*/ 706945 h 1810829"/>
                  <a:gd name="connsiteX0" fmla="*/ 0 w 3228975"/>
                  <a:gd name="connsiteY0" fmla="*/ 664083 h 1810829"/>
                  <a:gd name="connsiteX1" fmla="*/ 57150 w 3228975"/>
                  <a:gd name="connsiteY1" fmla="*/ 1135570 h 1810829"/>
                  <a:gd name="connsiteX2" fmla="*/ 114300 w 3228975"/>
                  <a:gd name="connsiteY2" fmla="*/ 1521333 h 1810829"/>
                  <a:gd name="connsiteX3" fmla="*/ 185738 w 3228975"/>
                  <a:gd name="connsiteY3" fmla="*/ 1721358 h 1810829"/>
                  <a:gd name="connsiteX4" fmla="*/ 257175 w 3228975"/>
                  <a:gd name="connsiteY4" fmla="*/ 1764220 h 1810829"/>
                  <a:gd name="connsiteX5" fmla="*/ 371475 w 3228975"/>
                  <a:gd name="connsiteY5" fmla="*/ 1664208 h 1810829"/>
                  <a:gd name="connsiteX6" fmla="*/ 400050 w 3228975"/>
                  <a:gd name="connsiteY6" fmla="*/ 1307020 h 1810829"/>
                  <a:gd name="connsiteX7" fmla="*/ 457200 w 3228975"/>
                  <a:gd name="connsiteY7" fmla="*/ 906970 h 1810829"/>
                  <a:gd name="connsiteX8" fmla="*/ 500063 w 3228975"/>
                  <a:gd name="connsiteY8" fmla="*/ 592645 h 1810829"/>
                  <a:gd name="connsiteX9" fmla="*/ 557213 w 3228975"/>
                  <a:gd name="connsiteY9" fmla="*/ 464058 h 1810829"/>
                  <a:gd name="connsiteX10" fmla="*/ 628650 w 3228975"/>
                  <a:gd name="connsiteY10" fmla="*/ 478345 h 1810829"/>
                  <a:gd name="connsiteX11" fmla="*/ 700088 w 3228975"/>
                  <a:gd name="connsiteY11" fmla="*/ 621220 h 1810829"/>
                  <a:gd name="connsiteX12" fmla="*/ 757238 w 3228975"/>
                  <a:gd name="connsiteY12" fmla="*/ 792670 h 1810829"/>
                  <a:gd name="connsiteX13" fmla="*/ 871538 w 3228975"/>
                  <a:gd name="connsiteY13" fmla="*/ 435483 h 1810829"/>
                  <a:gd name="connsiteX14" fmla="*/ 928688 w 3228975"/>
                  <a:gd name="connsiteY14" fmla="*/ 164020 h 1810829"/>
                  <a:gd name="connsiteX15" fmla="*/ 1014413 w 3228975"/>
                  <a:gd name="connsiteY15" fmla="*/ 164020 h 1810829"/>
                  <a:gd name="connsiteX16" fmla="*/ 1100138 w 3228975"/>
                  <a:gd name="connsiteY16" fmla="*/ 321183 h 1810829"/>
                  <a:gd name="connsiteX17" fmla="*/ 1171575 w 3228975"/>
                  <a:gd name="connsiteY17" fmla="*/ 792670 h 1810829"/>
                  <a:gd name="connsiteX18" fmla="*/ 1243013 w 3228975"/>
                  <a:gd name="connsiteY18" fmla="*/ 1378458 h 1810829"/>
                  <a:gd name="connsiteX19" fmla="*/ 1314450 w 3228975"/>
                  <a:gd name="connsiteY19" fmla="*/ 1707070 h 1810829"/>
                  <a:gd name="connsiteX20" fmla="*/ 1471613 w 3228975"/>
                  <a:gd name="connsiteY20" fmla="*/ 1792795 h 1810829"/>
                  <a:gd name="connsiteX21" fmla="*/ 1543050 w 3228975"/>
                  <a:gd name="connsiteY21" fmla="*/ 1464183 h 1810829"/>
                  <a:gd name="connsiteX22" fmla="*/ 1614488 w 3228975"/>
                  <a:gd name="connsiteY22" fmla="*/ 778383 h 1810829"/>
                  <a:gd name="connsiteX23" fmla="*/ 1671638 w 3228975"/>
                  <a:gd name="connsiteY23" fmla="*/ 578358 h 1810829"/>
                  <a:gd name="connsiteX24" fmla="*/ 1771650 w 3228975"/>
                  <a:gd name="connsiteY24" fmla="*/ 535495 h 1810829"/>
                  <a:gd name="connsiteX25" fmla="*/ 1814513 w 3228975"/>
                  <a:gd name="connsiteY25" fmla="*/ 578358 h 1810829"/>
                  <a:gd name="connsiteX26" fmla="*/ 1871663 w 3228975"/>
                  <a:gd name="connsiteY26" fmla="*/ 764095 h 1810829"/>
                  <a:gd name="connsiteX27" fmla="*/ 1914525 w 3228975"/>
                  <a:gd name="connsiteY27" fmla="*/ 806958 h 1810829"/>
                  <a:gd name="connsiteX28" fmla="*/ 1957388 w 3228975"/>
                  <a:gd name="connsiteY28" fmla="*/ 806958 h 1810829"/>
                  <a:gd name="connsiteX29" fmla="*/ 2000250 w 3228975"/>
                  <a:gd name="connsiteY29" fmla="*/ 649795 h 1810829"/>
                  <a:gd name="connsiteX30" fmla="*/ 2043113 w 3228975"/>
                  <a:gd name="connsiteY30" fmla="*/ 421195 h 1810829"/>
                  <a:gd name="connsiteX31" fmla="*/ 2071688 w 3228975"/>
                  <a:gd name="connsiteY31" fmla="*/ 306895 h 1810829"/>
                  <a:gd name="connsiteX32" fmla="*/ 2128838 w 3228975"/>
                  <a:gd name="connsiteY32" fmla="*/ 235458 h 1810829"/>
                  <a:gd name="connsiteX33" fmla="*/ 2185988 w 3228975"/>
                  <a:gd name="connsiteY33" fmla="*/ 64008 h 1810829"/>
                  <a:gd name="connsiteX34" fmla="*/ 2200275 w 3228975"/>
                  <a:gd name="connsiteY34" fmla="*/ 6858 h 1810829"/>
                  <a:gd name="connsiteX35" fmla="*/ 2243138 w 3228975"/>
                  <a:gd name="connsiteY35" fmla="*/ 206883 h 1810829"/>
                  <a:gd name="connsiteX36" fmla="*/ 2286000 w 3228975"/>
                  <a:gd name="connsiteY36" fmla="*/ 521208 h 1810829"/>
                  <a:gd name="connsiteX37" fmla="*/ 2314575 w 3228975"/>
                  <a:gd name="connsiteY37" fmla="*/ 1021270 h 1810829"/>
                  <a:gd name="connsiteX38" fmla="*/ 2357438 w 3228975"/>
                  <a:gd name="connsiteY38" fmla="*/ 1407033 h 1810829"/>
                  <a:gd name="connsiteX39" fmla="*/ 2414588 w 3228975"/>
                  <a:gd name="connsiteY39" fmla="*/ 1678495 h 1810829"/>
                  <a:gd name="connsiteX40" fmla="*/ 2486025 w 3228975"/>
                  <a:gd name="connsiteY40" fmla="*/ 1792795 h 1810829"/>
                  <a:gd name="connsiteX41" fmla="*/ 2571750 w 3228975"/>
                  <a:gd name="connsiteY41" fmla="*/ 1792795 h 1810829"/>
                  <a:gd name="connsiteX42" fmla="*/ 2600325 w 3228975"/>
                  <a:gd name="connsiteY42" fmla="*/ 1621345 h 1810829"/>
                  <a:gd name="connsiteX43" fmla="*/ 2671763 w 3228975"/>
                  <a:gd name="connsiteY43" fmla="*/ 1307020 h 1810829"/>
                  <a:gd name="connsiteX44" fmla="*/ 2728913 w 3228975"/>
                  <a:gd name="connsiteY44" fmla="*/ 978408 h 1810829"/>
                  <a:gd name="connsiteX45" fmla="*/ 2757488 w 3228975"/>
                  <a:gd name="connsiteY45" fmla="*/ 692658 h 1810829"/>
                  <a:gd name="connsiteX46" fmla="*/ 2843213 w 3228975"/>
                  <a:gd name="connsiteY46" fmla="*/ 564070 h 1810829"/>
                  <a:gd name="connsiteX47" fmla="*/ 3014663 w 3228975"/>
                  <a:gd name="connsiteY47" fmla="*/ 506920 h 1810829"/>
                  <a:gd name="connsiteX48" fmla="*/ 3228975 w 3228975"/>
                  <a:gd name="connsiteY48" fmla="*/ 706945 h 1810829"/>
                  <a:gd name="connsiteX0" fmla="*/ 0 w 3171825"/>
                  <a:gd name="connsiteY0" fmla="*/ 1135570 h 1810829"/>
                  <a:gd name="connsiteX1" fmla="*/ 57150 w 3171825"/>
                  <a:gd name="connsiteY1" fmla="*/ 1521333 h 1810829"/>
                  <a:gd name="connsiteX2" fmla="*/ 128588 w 3171825"/>
                  <a:gd name="connsiteY2" fmla="*/ 1721358 h 1810829"/>
                  <a:gd name="connsiteX3" fmla="*/ 200025 w 3171825"/>
                  <a:gd name="connsiteY3" fmla="*/ 1764220 h 1810829"/>
                  <a:gd name="connsiteX4" fmla="*/ 314325 w 3171825"/>
                  <a:gd name="connsiteY4" fmla="*/ 1664208 h 1810829"/>
                  <a:gd name="connsiteX5" fmla="*/ 342900 w 3171825"/>
                  <a:gd name="connsiteY5" fmla="*/ 1307020 h 1810829"/>
                  <a:gd name="connsiteX6" fmla="*/ 400050 w 3171825"/>
                  <a:gd name="connsiteY6" fmla="*/ 906970 h 1810829"/>
                  <a:gd name="connsiteX7" fmla="*/ 442913 w 3171825"/>
                  <a:gd name="connsiteY7" fmla="*/ 592645 h 1810829"/>
                  <a:gd name="connsiteX8" fmla="*/ 500063 w 3171825"/>
                  <a:gd name="connsiteY8" fmla="*/ 464058 h 1810829"/>
                  <a:gd name="connsiteX9" fmla="*/ 571500 w 3171825"/>
                  <a:gd name="connsiteY9" fmla="*/ 478345 h 1810829"/>
                  <a:gd name="connsiteX10" fmla="*/ 642938 w 3171825"/>
                  <a:gd name="connsiteY10" fmla="*/ 621220 h 1810829"/>
                  <a:gd name="connsiteX11" fmla="*/ 700088 w 3171825"/>
                  <a:gd name="connsiteY11" fmla="*/ 792670 h 1810829"/>
                  <a:gd name="connsiteX12" fmla="*/ 814388 w 3171825"/>
                  <a:gd name="connsiteY12" fmla="*/ 435483 h 1810829"/>
                  <a:gd name="connsiteX13" fmla="*/ 871538 w 3171825"/>
                  <a:gd name="connsiteY13" fmla="*/ 164020 h 1810829"/>
                  <a:gd name="connsiteX14" fmla="*/ 957263 w 3171825"/>
                  <a:gd name="connsiteY14" fmla="*/ 164020 h 1810829"/>
                  <a:gd name="connsiteX15" fmla="*/ 1042988 w 3171825"/>
                  <a:gd name="connsiteY15" fmla="*/ 321183 h 1810829"/>
                  <a:gd name="connsiteX16" fmla="*/ 1114425 w 3171825"/>
                  <a:gd name="connsiteY16" fmla="*/ 792670 h 1810829"/>
                  <a:gd name="connsiteX17" fmla="*/ 1185863 w 3171825"/>
                  <a:gd name="connsiteY17" fmla="*/ 1378458 h 1810829"/>
                  <a:gd name="connsiteX18" fmla="*/ 1257300 w 3171825"/>
                  <a:gd name="connsiteY18" fmla="*/ 1707070 h 1810829"/>
                  <a:gd name="connsiteX19" fmla="*/ 1414463 w 3171825"/>
                  <a:gd name="connsiteY19" fmla="*/ 1792795 h 1810829"/>
                  <a:gd name="connsiteX20" fmla="*/ 1485900 w 3171825"/>
                  <a:gd name="connsiteY20" fmla="*/ 1464183 h 1810829"/>
                  <a:gd name="connsiteX21" fmla="*/ 1557338 w 3171825"/>
                  <a:gd name="connsiteY21" fmla="*/ 778383 h 1810829"/>
                  <a:gd name="connsiteX22" fmla="*/ 1614488 w 3171825"/>
                  <a:gd name="connsiteY22" fmla="*/ 578358 h 1810829"/>
                  <a:gd name="connsiteX23" fmla="*/ 1714500 w 3171825"/>
                  <a:gd name="connsiteY23" fmla="*/ 535495 h 1810829"/>
                  <a:gd name="connsiteX24" fmla="*/ 1757363 w 3171825"/>
                  <a:gd name="connsiteY24" fmla="*/ 578358 h 1810829"/>
                  <a:gd name="connsiteX25" fmla="*/ 1814513 w 3171825"/>
                  <a:gd name="connsiteY25" fmla="*/ 764095 h 1810829"/>
                  <a:gd name="connsiteX26" fmla="*/ 1857375 w 3171825"/>
                  <a:gd name="connsiteY26" fmla="*/ 806958 h 1810829"/>
                  <a:gd name="connsiteX27" fmla="*/ 1900238 w 3171825"/>
                  <a:gd name="connsiteY27" fmla="*/ 806958 h 1810829"/>
                  <a:gd name="connsiteX28" fmla="*/ 1943100 w 3171825"/>
                  <a:gd name="connsiteY28" fmla="*/ 649795 h 1810829"/>
                  <a:gd name="connsiteX29" fmla="*/ 1985963 w 3171825"/>
                  <a:gd name="connsiteY29" fmla="*/ 421195 h 1810829"/>
                  <a:gd name="connsiteX30" fmla="*/ 2014538 w 3171825"/>
                  <a:gd name="connsiteY30" fmla="*/ 306895 h 1810829"/>
                  <a:gd name="connsiteX31" fmla="*/ 2071688 w 3171825"/>
                  <a:gd name="connsiteY31" fmla="*/ 235458 h 1810829"/>
                  <a:gd name="connsiteX32" fmla="*/ 2128838 w 3171825"/>
                  <a:gd name="connsiteY32" fmla="*/ 64008 h 1810829"/>
                  <a:gd name="connsiteX33" fmla="*/ 2143125 w 3171825"/>
                  <a:gd name="connsiteY33" fmla="*/ 6858 h 1810829"/>
                  <a:gd name="connsiteX34" fmla="*/ 2185988 w 3171825"/>
                  <a:gd name="connsiteY34" fmla="*/ 206883 h 1810829"/>
                  <a:gd name="connsiteX35" fmla="*/ 2228850 w 3171825"/>
                  <a:gd name="connsiteY35" fmla="*/ 521208 h 1810829"/>
                  <a:gd name="connsiteX36" fmla="*/ 2257425 w 3171825"/>
                  <a:gd name="connsiteY36" fmla="*/ 1021270 h 1810829"/>
                  <a:gd name="connsiteX37" fmla="*/ 2300288 w 3171825"/>
                  <a:gd name="connsiteY37" fmla="*/ 1407033 h 1810829"/>
                  <a:gd name="connsiteX38" fmla="*/ 2357438 w 3171825"/>
                  <a:gd name="connsiteY38" fmla="*/ 1678495 h 1810829"/>
                  <a:gd name="connsiteX39" fmla="*/ 2428875 w 3171825"/>
                  <a:gd name="connsiteY39" fmla="*/ 1792795 h 1810829"/>
                  <a:gd name="connsiteX40" fmla="*/ 2514600 w 3171825"/>
                  <a:gd name="connsiteY40" fmla="*/ 1792795 h 1810829"/>
                  <a:gd name="connsiteX41" fmla="*/ 2543175 w 3171825"/>
                  <a:gd name="connsiteY41" fmla="*/ 1621345 h 1810829"/>
                  <a:gd name="connsiteX42" fmla="*/ 2614613 w 3171825"/>
                  <a:gd name="connsiteY42" fmla="*/ 1307020 h 1810829"/>
                  <a:gd name="connsiteX43" fmla="*/ 2671763 w 3171825"/>
                  <a:gd name="connsiteY43" fmla="*/ 978408 h 1810829"/>
                  <a:gd name="connsiteX44" fmla="*/ 2700338 w 3171825"/>
                  <a:gd name="connsiteY44" fmla="*/ 692658 h 1810829"/>
                  <a:gd name="connsiteX45" fmla="*/ 2786063 w 3171825"/>
                  <a:gd name="connsiteY45" fmla="*/ 564070 h 1810829"/>
                  <a:gd name="connsiteX46" fmla="*/ 2957513 w 3171825"/>
                  <a:gd name="connsiteY46" fmla="*/ 506920 h 1810829"/>
                  <a:gd name="connsiteX47" fmla="*/ 3171825 w 3171825"/>
                  <a:gd name="connsiteY47" fmla="*/ 706945 h 1810829"/>
                  <a:gd name="connsiteX0" fmla="*/ 0 w 3114675"/>
                  <a:gd name="connsiteY0" fmla="*/ 1521333 h 1810829"/>
                  <a:gd name="connsiteX1" fmla="*/ 71438 w 3114675"/>
                  <a:gd name="connsiteY1" fmla="*/ 1721358 h 1810829"/>
                  <a:gd name="connsiteX2" fmla="*/ 142875 w 3114675"/>
                  <a:gd name="connsiteY2" fmla="*/ 1764220 h 1810829"/>
                  <a:gd name="connsiteX3" fmla="*/ 257175 w 3114675"/>
                  <a:gd name="connsiteY3" fmla="*/ 1664208 h 1810829"/>
                  <a:gd name="connsiteX4" fmla="*/ 285750 w 3114675"/>
                  <a:gd name="connsiteY4" fmla="*/ 1307020 h 1810829"/>
                  <a:gd name="connsiteX5" fmla="*/ 342900 w 3114675"/>
                  <a:gd name="connsiteY5" fmla="*/ 906970 h 1810829"/>
                  <a:gd name="connsiteX6" fmla="*/ 385763 w 3114675"/>
                  <a:gd name="connsiteY6" fmla="*/ 592645 h 1810829"/>
                  <a:gd name="connsiteX7" fmla="*/ 442913 w 3114675"/>
                  <a:gd name="connsiteY7" fmla="*/ 464058 h 1810829"/>
                  <a:gd name="connsiteX8" fmla="*/ 514350 w 3114675"/>
                  <a:gd name="connsiteY8" fmla="*/ 478345 h 1810829"/>
                  <a:gd name="connsiteX9" fmla="*/ 585788 w 3114675"/>
                  <a:gd name="connsiteY9" fmla="*/ 621220 h 1810829"/>
                  <a:gd name="connsiteX10" fmla="*/ 642938 w 3114675"/>
                  <a:gd name="connsiteY10" fmla="*/ 792670 h 1810829"/>
                  <a:gd name="connsiteX11" fmla="*/ 757238 w 3114675"/>
                  <a:gd name="connsiteY11" fmla="*/ 435483 h 1810829"/>
                  <a:gd name="connsiteX12" fmla="*/ 814388 w 3114675"/>
                  <a:gd name="connsiteY12" fmla="*/ 164020 h 1810829"/>
                  <a:gd name="connsiteX13" fmla="*/ 900113 w 3114675"/>
                  <a:gd name="connsiteY13" fmla="*/ 164020 h 1810829"/>
                  <a:gd name="connsiteX14" fmla="*/ 985838 w 3114675"/>
                  <a:gd name="connsiteY14" fmla="*/ 321183 h 1810829"/>
                  <a:gd name="connsiteX15" fmla="*/ 1057275 w 3114675"/>
                  <a:gd name="connsiteY15" fmla="*/ 792670 h 1810829"/>
                  <a:gd name="connsiteX16" fmla="*/ 1128713 w 3114675"/>
                  <a:gd name="connsiteY16" fmla="*/ 1378458 h 1810829"/>
                  <a:gd name="connsiteX17" fmla="*/ 1200150 w 3114675"/>
                  <a:gd name="connsiteY17" fmla="*/ 1707070 h 1810829"/>
                  <a:gd name="connsiteX18" fmla="*/ 1357313 w 3114675"/>
                  <a:gd name="connsiteY18" fmla="*/ 1792795 h 1810829"/>
                  <a:gd name="connsiteX19" fmla="*/ 1428750 w 3114675"/>
                  <a:gd name="connsiteY19" fmla="*/ 1464183 h 1810829"/>
                  <a:gd name="connsiteX20" fmla="*/ 1500188 w 3114675"/>
                  <a:gd name="connsiteY20" fmla="*/ 778383 h 1810829"/>
                  <a:gd name="connsiteX21" fmla="*/ 1557338 w 3114675"/>
                  <a:gd name="connsiteY21" fmla="*/ 578358 h 1810829"/>
                  <a:gd name="connsiteX22" fmla="*/ 1657350 w 3114675"/>
                  <a:gd name="connsiteY22" fmla="*/ 535495 h 1810829"/>
                  <a:gd name="connsiteX23" fmla="*/ 1700213 w 3114675"/>
                  <a:gd name="connsiteY23" fmla="*/ 578358 h 1810829"/>
                  <a:gd name="connsiteX24" fmla="*/ 1757363 w 3114675"/>
                  <a:gd name="connsiteY24" fmla="*/ 764095 h 1810829"/>
                  <a:gd name="connsiteX25" fmla="*/ 1800225 w 3114675"/>
                  <a:gd name="connsiteY25" fmla="*/ 806958 h 1810829"/>
                  <a:gd name="connsiteX26" fmla="*/ 1843088 w 3114675"/>
                  <a:gd name="connsiteY26" fmla="*/ 806958 h 1810829"/>
                  <a:gd name="connsiteX27" fmla="*/ 1885950 w 3114675"/>
                  <a:gd name="connsiteY27" fmla="*/ 649795 h 1810829"/>
                  <a:gd name="connsiteX28" fmla="*/ 1928813 w 3114675"/>
                  <a:gd name="connsiteY28" fmla="*/ 421195 h 1810829"/>
                  <a:gd name="connsiteX29" fmla="*/ 1957388 w 3114675"/>
                  <a:gd name="connsiteY29" fmla="*/ 306895 h 1810829"/>
                  <a:gd name="connsiteX30" fmla="*/ 2014538 w 3114675"/>
                  <a:gd name="connsiteY30" fmla="*/ 235458 h 1810829"/>
                  <a:gd name="connsiteX31" fmla="*/ 2071688 w 3114675"/>
                  <a:gd name="connsiteY31" fmla="*/ 64008 h 1810829"/>
                  <a:gd name="connsiteX32" fmla="*/ 2085975 w 3114675"/>
                  <a:gd name="connsiteY32" fmla="*/ 6858 h 1810829"/>
                  <a:gd name="connsiteX33" fmla="*/ 2128838 w 3114675"/>
                  <a:gd name="connsiteY33" fmla="*/ 206883 h 1810829"/>
                  <a:gd name="connsiteX34" fmla="*/ 2171700 w 3114675"/>
                  <a:gd name="connsiteY34" fmla="*/ 521208 h 1810829"/>
                  <a:gd name="connsiteX35" fmla="*/ 2200275 w 3114675"/>
                  <a:gd name="connsiteY35" fmla="*/ 1021270 h 1810829"/>
                  <a:gd name="connsiteX36" fmla="*/ 2243138 w 3114675"/>
                  <a:gd name="connsiteY36" fmla="*/ 1407033 h 1810829"/>
                  <a:gd name="connsiteX37" fmla="*/ 2300288 w 3114675"/>
                  <a:gd name="connsiteY37" fmla="*/ 1678495 h 1810829"/>
                  <a:gd name="connsiteX38" fmla="*/ 2371725 w 3114675"/>
                  <a:gd name="connsiteY38" fmla="*/ 1792795 h 1810829"/>
                  <a:gd name="connsiteX39" fmla="*/ 2457450 w 3114675"/>
                  <a:gd name="connsiteY39" fmla="*/ 1792795 h 1810829"/>
                  <a:gd name="connsiteX40" fmla="*/ 2486025 w 3114675"/>
                  <a:gd name="connsiteY40" fmla="*/ 1621345 h 1810829"/>
                  <a:gd name="connsiteX41" fmla="*/ 2557463 w 3114675"/>
                  <a:gd name="connsiteY41" fmla="*/ 1307020 h 1810829"/>
                  <a:gd name="connsiteX42" fmla="*/ 2614613 w 3114675"/>
                  <a:gd name="connsiteY42" fmla="*/ 978408 h 1810829"/>
                  <a:gd name="connsiteX43" fmla="*/ 2643188 w 3114675"/>
                  <a:gd name="connsiteY43" fmla="*/ 692658 h 1810829"/>
                  <a:gd name="connsiteX44" fmla="*/ 2728913 w 3114675"/>
                  <a:gd name="connsiteY44" fmla="*/ 564070 h 1810829"/>
                  <a:gd name="connsiteX45" fmla="*/ 2900363 w 3114675"/>
                  <a:gd name="connsiteY45" fmla="*/ 506920 h 1810829"/>
                  <a:gd name="connsiteX46" fmla="*/ 3114675 w 3114675"/>
                  <a:gd name="connsiteY46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14312 w 3043237"/>
                  <a:gd name="connsiteY3" fmla="*/ 1307020 h 1810829"/>
                  <a:gd name="connsiteX4" fmla="*/ 271462 w 3043237"/>
                  <a:gd name="connsiteY4" fmla="*/ 906970 h 1810829"/>
                  <a:gd name="connsiteX5" fmla="*/ 314325 w 3043237"/>
                  <a:gd name="connsiteY5" fmla="*/ 592645 h 1810829"/>
                  <a:gd name="connsiteX6" fmla="*/ 371475 w 3043237"/>
                  <a:gd name="connsiteY6" fmla="*/ 464058 h 1810829"/>
                  <a:gd name="connsiteX7" fmla="*/ 442912 w 3043237"/>
                  <a:gd name="connsiteY7" fmla="*/ 478345 h 1810829"/>
                  <a:gd name="connsiteX8" fmla="*/ 514350 w 3043237"/>
                  <a:gd name="connsiteY8" fmla="*/ 621220 h 1810829"/>
                  <a:gd name="connsiteX9" fmla="*/ 571500 w 3043237"/>
                  <a:gd name="connsiteY9" fmla="*/ 792670 h 1810829"/>
                  <a:gd name="connsiteX10" fmla="*/ 685800 w 3043237"/>
                  <a:gd name="connsiteY10" fmla="*/ 435483 h 1810829"/>
                  <a:gd name="connsiteX11" fmla="*/ 742950 w 3043237"/>
                  <a:gd name="connsiteY11" fmla="*/ 164020 h 1810829"/>
                  <a:gd name="connsiteX12" fmla="*/ 828675 w 3043237"/>
                  <a:gd name="connsiteY12" fmla="*/ 164020 h 1810829"/>
                  <a:gd name="connsiteX13" fmla="*/ 914400 w 3043237"/>
                  <a:gd name="connsiteY13" fmla="*/ 321183 h 1810829"/>
                  <a:gd name="connsiteX14" fmla="*/ 985837 w 3043237"/>
                  <a:gd name="connsiteY14" fmla="*/ 792670 h 1810829"/>
                  <a:gd name="connsiteX15" fmla="*/ 1057275 w 3043237"/>
                  <a:gd name="connsiteY15" fmla="*/ 1378458 h 1810829"/>
                  <a:gd name="connsiteX16" fmla="*/ 1128712 w 3043237"/>
                  <a:gd name="connsiteY16" fmla="*/ 1707070 h 1810829"/>
                  <a:gd name="connsiteX17" fmla="*/ 1285875 w 3043237"/>
                  <a:gd name="connsiteY17" fmla="*/ 1792795 h 1810829"/>
                  <a:gd name="connsiteX18" fmla="*/ 1357312 w 3043237"/>
                  <a:gd name="connsiteY18" fmla="*/ 1464183 h 1810829"/>
                  <a:gd name="connsiteX19" fmla="*/ 1428750 w 3043237"/>
                  <a:gd name="connsiteY19" fmla="*/ 778383 h 1810829"/>
                  <a:gd name="connsiteX20" fmla="*/ 1485900 w 3043237"/>
                  <a:gd name="connsiteY20" fmla="*/ 578358 h 1810829"/>
                  <a:gd name="connsiteX21" fmla="*/ 1585912 w 3043237"/>
                  <a:gd name="connsiteY21" fmla="*/ 535495 h 1810829"/>
                  <a:gd name="connsiteX22" fmla="*/ 1628775 w 3043237"/>
                  <a:gd name="connsiteY22" fmla="*/ 578358 h 1810829"/>
                  <a:gd name="connsiteX23" fmla="*/ 1685925 w 3043237"/>
                  <a:gd name="connsiteY23" fmla="*/ 764095 h 1810829"/>
                  <a:gd name="connsiteX24" fmla="*/ 1728787 w 3043237"/>
                  <a:gd name="connsiteY24" fmla="*/ 806958 h 1810829"/>
                  <a:gd name="connsiteX25" fmla="*/ 1771650 w 3043237"/>
                  <a:gd name="connsiteY25" fmla="*/ 806958 h 1810829"/>
                  <a:gd name="connsiteX26" fmla="*/ 1814512 w 3043237"/>
                  <a:gd name="connsiteY26" fmla="*/ 649795 h 1810829"/>
                  <a:gd name="connsiteX27" fmla="*/ 1857375 w 3043237"/>
                  <a:gd name="connsiteY27" fmla="*/ 421195 h 1810829"/>
                  <a:gd name="connsiteX28" fmla="*/ 1885950 w 3043237"/>
                  <a:gd name="connsiteY28" fmla="*/ 306895 h 1810829"/>
                  <a:gd name="connsiteX29" fmla="*/ 1943100 w 3043237"/>
                  <a:gd name="connsiteY29" fmla="*/ 235458 h 1810829"/>
                  <a:gd name="connsiteX30" fmla="*/ 2000250 w 3043237"/>
                  <a:gd name="connsiteY30" fmla="*/ 64008 h 1810829"/>
                  <a:gd name="connsiteX31" fmla="*/ 2014537 w 3043237"/>
                  <a:gd name="connsiteY31" fmla="*/ 6858 h 1810829"/>
                  <a:gd name="connsiteX32" fmla="*/ 2057400 w 3043237"/>
                  <a:gd name="connsiteY32" fmla="*/ 206883 h 1810829"/>
                  <a:gd name="connsiteX33" fmla="*/ 2100262 w 3043237"/>
                  <a:gd name="connsiteY33" fmla="*/ 521208 h 1810829"/>
                  <a:gd name="connsiteX34" fmla="*/ 2128837 w 3043237"/>
                  <a:gd name="connsiteY34" fmla="*/ 1021270 h 1810829"/>
                  <a:gd name="connsiteX35" fmla="*/ 2171700 w 3043237"/>
                  <a:gd name="connsiteY35" fmla="*/ 1407033 h 1810829"/>
                  <a:gd name="connsiteX36" fmla="*/ 2228850 w 3043237"/>
                  <a:gd name="connsiteY36" fmla="*/ 1678495 h 1810829"/>
                  <a:gd name="connsiteX37" fmla="*/ 2300287 w 3043237"/>
                  <a:gd name="connsiteY37" fmla="*/ 1792795 h 1810829"/>
                  <a:gd name="connsiteX38" fmla="*/ 2386012 w 3043237"/>
                  <a:gd name="connsiteY38" fmla="*/ 1792795 h 1810829"/>
                  <a:gd name="connsiteX39" fmla="*/ 2414587 w 3043237"/>
                  <a:gd name="connsiteY39" fmla="*/ 1621345 h 1810829"/>
                  <a:gd name="connsiteX40" fmla="*/ 2486025 w 3043237"/>
                  <a:gd name="connsiteY40" fmla="*/ 1307020 h 1810829"/>
                  <a:gd name="connsiteX41" fmla="*/ 2543175 w 3043237"/>
                  <a:gd name="connsiteY41" fmla="*/ 978408 h 1810829"/>
                  <a:gd name="connsiteX42" fmla="*/ 2571750 w 3043237"/>
                  <a:gd name="connsiteY42" fmla="*/ 692658 h 1810829"/>
                  <a:gd name="connsiteX43" fmla="*/ 2657475 w 3043237"/>
                  <a:gd name="connsiteY43" fmla="*/ 564070 h 1810829"/>
                  <a:gd name="connsiteX44" fmla="*/ 2828925 w 3043237"/>
                  <a:gd name="connsiteY44" fmla="*/ 506920 h 1810829"/>
                  <a:gd name="connsiteX45" fmla="*/ 3043237 w 3043237"/>
                  <a:gd name="connsiteY45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71462 w 3043237"/>
                  <a:gd name="connsiteY3" fmla="*/ 906970 h 1810829"/>
                  <a:gd name="connsiteX4" fmla="*/ 314325 w 3043237"/>
                  <a:gd name="connsiteY4" fmla="*/ 592645 h 1810829"/>
                  <a:gd name="connsiteX5" fmla="*/ 371475 w 3043237"/>
                  <a:gd name="connsiteY5" fmla="*/ 464058 h 1810829"/>
                  <a:gd name="connsiteX6" fmla="*/ 442912 w 3043237"/>
                  <a:gd name="connsiteY6" fmla="*/ 478345 h 1810829"/>
                  <a:gd name="connsiteX7" fmla="*/ 514350 w 3043237"/>
                  <a:gd name="connsiteY7" fmla="*/ 621220 h 1810829"/>
                  <a:gd name="connsiteX8" fmla="*/ 571500 w 3043237"/>
                  <a:gd name="connsiteY8" fmla="*/ 792670 h 1810829"/>
                  <a:gd name="connsiteX9" fmla="*/ 685800 w 3043237"/>
                  <a:gd name="connsiteY9" fmla="*/ 435483 h 1810829"/>
                  <a:gd name="connsiteX10" fmla="*/ 742950 w 3043237"/>
                  <a:gd name="connsiteY10" fmla="*/ 164020 h 1810829"/>
                  <a:gd name="connsiteX11" fmla="*/ 828675 w 3043237"/>
                  <a:gd name="connsiteY11" fmla="*/ 164020 h 1810829"/>
                  <a:gd name="connsiteX12" fmla="*/ 914400 w 3043237"/>
                  <a:gd name="connsiteY12" fmla="*/ 321183 h 1810829"/>
                  <a:gd name="connsiteX13" fmla="*/ 985837 w 3043237"/>
                  <a:gd name="connsiteY13" fmla="*/ 792670 h 1810829"/>
                  <a:gd name="connsiteX14" fmla="*/ 1057275 w 3043237"/>
                  <a:gd name="connsiteY14" fmla="*/ 1378458 h 1810829"/>
                  <a:gd name="connsiteX15" fmla="*/ 1128712 w 3043237"/>
                  <a:gd name="connsiteY15" fmla="*/ 1707070 h 1810829"/>
                  <a:gd name="connsiteX16" fmla="*/ 1285875 w 3043237"/>
                  <a:gd name="connsiteY16" fmla="*/ 1792795 h 1810829"/>
                  <a:gd name="connsiteX17" fmla="*/ 1357312 w 3043237"/>
                  <a:gd name="connsiteY17" fmla="*/ 1464183 h 1810829"/>
                  <a:gd name="connsiteX18" fmla="*/ 1428750 w 3043237"/>
                  <a:gd name="connsiteY18" fmla="*/ 778383 h 1810829"/>
                  <a:gd name="connsiteX19" fmla="*/ 1485900 w 3043237"/>
                  <a:gd name="connsiteY19" fmla="*/ 578358 h 1810829"/>
                  <a:gd name="connsiteX20" fmla="*/ 1585912 w 3043237"/>
                  <a:gd name="connsiteY20" fmla="*/ 535495 h 1810829"/>
                  <a:gd name="connsiteX21" fmla="*/ 1628775 w 3043237"/>
                  <a:gd name="connsiteY21" fmla="*/ 578358 h 1810829"/>
                  <a:gd name="connsiteX22" fmla="*/ 1685925 w 3043237"/>
                  <a:gd name="connsiteY22" fmla="*/ 764095 h 1810829"/>
                  <a:gd name="connsiteX23" fmla="*/ 1728787 w 3043237"/>
                  <a:gd name="connsiteY23" fmla="*/ 806958 h 1810829"/>
                  <a:gd name="connsiteX24" fmla="*/ 1771650 w 3043237"/>
                  <a:gd name="connsiteY24" fmla="*/ 806958 h 1810829"/>
                  <a:gd name="connsiteX25" fmla="*/ 1814512 w 3043237"/>
                  <a:gd name="connsiteY25" fmla="*/ 649795 h 1810829"/>
                  <a:gd name="connsiteX26" fmla="*/ 1857375 w 3043237"/>
                  <a:gd name="connsiteY26" fmla="*/ 421195 h 1810829"/>
                  <a:gd name="connsiteX27" fmla="*/ 1885950 w 3043237"/>
                  <a:gd name="connsiteY27" fmla="*/ 306895 h 1810829"/>
                  <a:gd name="connsiteX28" fmla="*/ 1943100 w 3043237"/>
                  <a:gd name="connsiteY28" fmla="*/ 235458 h 1810829"/>
                  <a:gd name="connsiteX29" fmla="*/ 2000250 w 3043237"/>
                  <a:gd name="connsiteY29" fmla="*/ 64008 h 1810829"/>
                  <a:gd name="connsiteX30" fmla="*/ 2014537 w 3043237"/>
                  <a:gd name="connsiteY30" fmla="*/ 6858 h 1810829"/>
                  <a:gd name="connsiteX31" fmla="*/ 2057400 w 3043237"/>
                  <a:gd name="connsiteY31" fmla="*/ 206883 h 1810829"/>
                  <a:gd name="connsiteX32" fmla="*/ 2100262 w 3043237"/>
                  <a:gd name="connsiteY32" fmla="*/ 521208 h 1810829"/>
                  <a:gd name="connsiteX33" fmla="*/ 2128837 w 3043237"/>
                  <a:gd name="connsiteY33" fmla="*/ 1021270 h 1810829"/>
                  <a:gd name="connsiteX34" fmla="*/ 2171700 w 3043237"/>
                  <a:gd name="connsiteY34" fmla="*/ 1407033 h 1810829"/>
                  <a:gd name="connsiteX35" fmla="*/ 2228850 w 3043237"/>
                  <a:gd name="connsiteY35" fmla="*/ 1678495 h 1810829"/>
                  <a:gd name="connsiteX36" fmla="*/ 2300287 w 3043237"/>
                  <a:gd name="connsiteY36" fmla="*/ 1792795 h 1810829"/>
                  <a:gd name="connsiteX37" fmla="*/ 2386012 w 3043237"/>
                  <a:gd name="connsiteY37" fmla="*/ 1792795 h 1810829"/>
                  <a:gd name="connsiteX38" fmla="*/ 2414587 w 3043237"/>
                  <a:gd name="connsiteY38" fmla="*/ 1621345 h 1810829"/>
                  <a:gd name="connsiteX39" fmla="*/ 2486025 w 3043237"/>
                  <a:gd name="connsiteY39" fmla="*/ 1307020 h 1810829"/>
                  <a:gd name="connsiteX40" fmla="*/ 2543175 w 3043237"/>
                  <a:gd name="connsiteY40" fmla="*/ 978408 h 1810829"/>
                  <a:gd name="connsiteX41" fmla="*/ 2571750 w 3043237"/>
                  <a:gd name="connsiteY41" fmla="*/ 692658 h 1810829"/>
                  <a:gd name="connsiteX42" fmla="*/ 2657475 w 3043237"/>
                  <a:gd name="connsiteY42" fmla="*/ 564070 h 1810829"/>
                  <a:gd name="connsiteX43" fmla="*/ 2828925 w 3043237"/>
                  <a:gd name="connsiteY43" fmla="*/ 506920 h 1810829"/>
                  <a:gd name="connsiteX44" fmla="*/ 3043237 w 3043237"/>
                  <a:gd name="connsiteY44" fmla="*/ 706945 h 1810829"/>
                  <a:gd name="connsiteX0" fmla="*/ 0 w 2971800"/>
                  <a:gd name="connsiteY0" fmla="*/ 1764220 h 1810829"/>
                  <a:gd name="connsiteX1" fmla="*/ 114300 w 2971800"/>
                  <a:gd name="connsiteY1" fmla="*/ 1664208 h 1810829"/>
                  <a:gd name="connsiteX2" fmla="*/ 200025 w 2971800"/>
                  <a:gd name="connsiteY2" fmla="*/ 906970 h 1810829"/>
                  <a:gd name="connsiteX3" fmla="*/ 242888 w 2971800"/>
                  <a:gd name="connsiteY3" fmla="*/ 592645 h 1810829"/>
                  <a:gd name="connsiteX4" fmla="*/ 300038 w 2971800"/>
                  <a:gd name="connsiteY4" fmla="*/ 464058 h 1810829"/>
                  <a:gd name="connsiteX5" fmla="*/ 371475 w 2971800"/>
                  <a:gd name="connsiteY5" fmla="*/ 478345 h 1810829"/>
                  <a:gd name="connsiteX6" fmla="*/ 442913 w 2971800"/>
                  <a:gd name="connsiteY6" fmla="*/ 621220 h 1810829"/>
                  <a:gd name="connsiteX7" fmla="*/ 500063 w 2971800"/>
                  <a:gd name="connsiteY7" fmla="*/ 792670 h 1810829"/>
                  <a:gd name="connsiteX8" fmla="*/ 614363 w 2971800"/>
                  <a:gd name="connsiteY8" fmla="*/ 435483 h 1810829"/>
                  <a:gd name="connsiteX9" fmla="*/ 671513 w 2971800"/>
                  <a:gd name="connsiteY9" fmla="*/ 164020 h 1810829"/>
                  <a:gd name="connsiteX10" fmla="*/ 757238 w 2971800"/>
                  <a:gd name="connsiteY10" fmla="*/ 164020 h 1810829"/>
                  <a:gd name="connsiteX11" fmla="*/ 842963 w 2971800"/>
                  <a:gd name="connsiteY11" fmla="*/ 321183 h 1810829"/>
                  <a:gd name="connsiteX12" fmla="*/ 914400 w 2971800"/>
                  <a:gd name="connsiteY12" fmla="*/ 792670 h 1810829"/>
                  <a:gd name="connsiteX13" fmla="*/ 985838 w 2971800"/>
                  <a:gd name="connsiteY13" fmla="*/ 1378458 h 1810829"/>
                  <a:gd name="connsiteX14" fmla="*/ 1057275 w 2971800"/>
                  <a:gd name="connsiteY14" fmla="*/ 1707070 h 1810829"/>
                  <a:gd name="connsiteX15" fmla="*/ 1214438 w 2971800"/>
                  <a:gd name="connsiteY15" fmla="*/ 1792795 h 1810829"/>
                  <a:gd name="connsiteX16" fmla="*/ 1285875 w 2971800"/>
                  <a:gd name="connsiteY16" fmla="*/ 1464183 h 1810829"/>
                  <a:gd name="connsiteX17" fmla="*/ 1357313 w 2971800"/>
                  <a:gd name="connsiteY17" fmla="*/ 778383 h 1810829"/>
                  <a:gd name="connsiteX18" fmla="*/ 1414463 w 2971800"/>
                  <a:gd name="connsiteY18" fmla="*/ 578358 h 1810829"/>
                  <a:gd name="connsiteX19" fmla="*/ 1514475 w 2971800"/>
                  <a:gd name="connsiteY19" fmla="*/ 535495 h 1810829"/>
                  <a:gd name="connsiteX20" fmla="*/ 1557338 w 2971800"/>
                  <a:gd name="connsiteY20" fmla="*/ 578358 h 1810829"/>
                  <a:gd name="connsiteX21" fmla="*/ 1614488 w 2971800"/>
                  <a:gd name="connsiteY21" fmla="*/ 764095 h 1810829"/>
                  <a:gd name="connsiteX22" fmla="*/ 1657350 w 2971800"/>
                  <a:gd name="connsiteY22" fmla="*/ 806958 h 1810829"/>
                  <a:gd name="connsiteX23" fmla="*/ 1700213 w 2971800"/>
                  <a:gd name="connsiteY23" fmla="*/ 806958 h 1810829"/>
                  <a:gd name="connsiteX24" fmla="*/ 1743075 w 2971800"/>
                  <a:gd name="connsiteY24" fmla="*/ 649795 h 1810829"/>
                  <a:gd name="connsiteX25" fmla="*/ 1785938 w 2971800"/>
                  <a:gd name="connsiteY25" fmla="*/ 421195 h 1810829"/>
                  <a:gd name="connsiteX26" fmla="*/ 1814513 w 2971800"/>
                  <a:gd name="connsiteY26" fmla="*/ 306895 h 1810829"/>
                  <a:gd name="connsiteX27" fmla="*/ 1871663 w 2971800"/>
                  <a:gd name="connsiteY27" fmla="*/ 235458 h 1810829"/>
                  <a:gd name="connsiteX28" fmla="*/ 1928813 w 2971800"/>
                  <a:gd name="connsiteY28" fmla="*/ 64008 h 1810829"/>
                  <a:gd name="connsiteX29" fmla="*/ 1943100 w 2971800"/>
                  <a:gd name="connsiteY29" fmla="*/ 6858 h 1810829"/>
                  <a:gd name="connsiteX30" fmla="*/ 1985963 w 2971800"/>
                  <a:gd name="connsiteY30" fmla="*/ 206883 h 1810829"/>
                  <a:gd name="connsiteX31" fmla="*/ 2028825 w 2971800"/>
                  <a:gd name="connsiteY31" fmla="*/ 521208 h 1810829"/>
                  <a:gd name="connsiteX32" fmla="*/ 2057400 w 2971800"/>
                  <a:gd name="connsiteY32" fmla="*/ 1021270 h 1810829"/>
                  <a:gd name="connsiteX33" fmla="*/ 2100263 w 2971800"/>
                  <a:gd name="connsiteY33" fmla="*/ 1407033 h 1810829"/>
                  <a:gd name="connsiteX34" fmla="*/ 2157413 w 2971800"/>
                  <a:gd name="connsiteY34" fmla="*/ 1678495 h 1810829"/>
                  <a:gd name="connsiteX35" fmla="*/ 2228850 w 2971800"/>
                  <a:gd name="connsiteY35" fmla="*/ 1792795 h 1810829"/>
                  <a:gd name="connsiteX36" fmla="*/ 2314575 w 2971800"/>
                  <a:gd name="connsiteY36" fmla="*/ 1792795 h 1810829"/>
                  <a:gd name="connsiteX37" fmla="*/ 2343150 w 2971800"/>
                  <a:gd name="connsiteY37" fmla="*/ 1621345 h 1810829"/>
                  <a:gd name="connsiteX38" fmla="*/ 2414588 w 2971800"/>
                  <a:gd name="connsiteY38" fmla="*/ 1307020 h 1810829"/>
                  <a:gd name="connsiteX39" fmla="*/ 2471738 w 2971800"/>
                  <a:gd name="connsiteY39" fmla="*/ 978408 h 1810829"/>
                  <a:gd name="connsiteX40" fmla="*/ 2500313 w 2971800"/>
                  <a:gd name="connsiteY40" fmla="*/ 692658 h 1810829"/>
                  <a:gd name="connsiteX41" fmla="*/ 2586038 w 2971800"/>
                  <a:gd name="connsiteY41" fmla="*/ 564070 h 1810829"/>
                  <a:gd name="connsiteX42" fmla="*/ 2757488 w 2971800"/>
                  <a:gd name="connsiteY42" fmla="*/ 506920 h 1810829"/>
                  <a:gd name="connsiteX43" fmla="*/ 2971800 w 2971800"/>
                  <a:gd name="connsiteY43" fmla="*/ 706945 h 1810829"/>
                  <a:gd name="connsiteX0" fmla="*/ 0 w 2857500"/>
                  <a:gd name="connsiteY0" fmla="*/ 1664208 h 1810829"/>
                  <a:gd name="connsiteX1" fmla="*/ 85725 w 2857500"/>
                  <a:gd name="connsiteY1" fmla="*/ 906970 h 1810829"/>
                  <a:gd name="connsiteX2" fmla="*/ 128588 w 2857500"/>
                  <a:gd name="connsiteY2" fmla="*/ 592645 h 1810829"/>
                  <a:gd name="connsiteX3" fmla="*/ 185738 w 2857500"/>
                  <a:gd name="connsiteY3" fmla="*/ 464058 h 1810829"/>
                  <a:gd name="connsiteX4" fmla="*/ 257175 w 2857500"/>
                  <a:gd name="connsiteY4" fmla="*/ 478345 h 1810829"/>
                  <a:gd name="connsiteX5" fmla="*/ 328613 w 2857500"/>
                  <a:gd name="connsiteY5" fmla="*/ 621220 h 1810829"/>
                  <a:gd name="connsiteX6" fmla="*/ 385763 w 2857500"/>
                  <a:gd name="connsiteY6" fmla="*/ 792670 h 1810829"/>
                  <a:gd name="connsiteX7" fmla="*/ 500063 w 2857500"/>
                  <a:gd name="connsiteY7" fmla="*/ 435483 h 1810829"/>
                  <a:gd name="connsiteX8" fmla="*/ 557213 w 2857500"/>
                  <a:gd name="connsiteY8" fmla="*/ 164020 h 1810829"/>
                  <a:gd name="connsiteX9" fmla="*/ 642938 w 2857500"/>
                  <a:gd name="connsiteY9" fmla="*/ 164020 h 1810829"/>
                  <a:gd name="connsiteX10" fmla="*/ 728663 w 2857500"/>
                  <a:gd name="connsiteY10" fmla="*/ 321183 h 1810829"/>
                  <a:gd name="connsiteX11" fmla="*/ 800100 w 2857500"/>
                  <a:gd name="connsiteY11" fmla="*/ 792670 h 1810829"/>
                  <a:gd name="connsiteX12" fmla="*/ 871538 w 2857500"/>
                  <a:gd name="connsiteY12" fmla="*/ 1378458 h 1810829"/>
                  <a:gd name="connsiteX13" fmla="*/ 942975 w 2857500"/>
                  <a:gd name="connsiteY13" fmla="*/ 1707070 h 1810829"/>
                  <a:gd name="connsiteX14" fmla="*/ 1100138 w 2857500"/>
                  <a:gd name="connsiteY14" fmla="*/ 1792795 h 1810829"/>
                  <a:gd name="connsiteX15" fmla="*/ 1171575 w 2857500"/>
                  <a:gd name="connsiteY15" fmla="*/ 1464183 h 1810829"/>
                  <a:gd name="connsiteX16" fmla="*/ 1243013 w 2857500"/>
                  <a:gd name="connsiteY16" fmla="*/ 778383 h 1810829"/>
                  <a:gd name="connsiteX17" fmla="*/ 1300163 w 2857500"/>
                  <a:gd name="connsiteY17" fmla="*/ 578358 h 1810829"/>
                  <a:gd name="connsiteX18" fmla="*/ 1400175 w 2857500"/>
                  <a:gd name="connsiteY18" fmla="*/ 535495 h 1810829"/>
                  <a:gd name="connsiteX19" fmla="*/ 1443038 w 2857500"/>
                  <a:gd name="connsiteY19" fmla="*/ 578358 h 1810829"/>
                  <a:gd name="connsiteX20" fmla="*/ 1500188 w 2857500"/>
                  <a:gd name="connsiteY20" fmla="*/ 764095 h 1810829"/>
                  <a:gd name="connsiteX21" fmla="*/ 1543050 w 2857500"/>
                  <a:gd name="connsiteY21" fmla="*/ 806958 h 1810829"/>
                  <a:gd name="connsiteX22" fmla="*/ 1585913 w 2857500"/>
                  <a:gd name="connsiteY22" fmla="*/ 806958 h 1810829"/>
                  <a:gd name="connsiteX23" fmla="*/ 1628775 w 2857500"/>
                  <a:gd name="connsiteY23" fmla="*/ 649795 h 1810829"/>
                  <a:gd name="connsiteX24" fmla="*/ 1671638 w 2857500"/>
                  <a:gd name="connsiteY24" fmla="*/ 421195 h 1810829"/>
                  <a:gd name="connsiteX25" fmla="*/ 1700213 w 2857500"/>
                  <a:gd name="connsiteY25" fmla="*/ 306895 h 1810829"/>
                  <a:gd name="connsiteX26" fmla="*/ 1757363 w 2857500"/>
                  <a:gd name="connsiteY26" fmla="*/ 235458 h 1810829"/>
                  <a:gd name="connsiteX27" fmla="*/ 1814513 w 2857500"/>
                  <a:gd name="connsiteY27" fmla="*/ 64008 h 1810829"/>
                  <a:gd name="connsiteX28" fmla="*/ 1828800 w 2857500"/>
                  <a:gd name="connsiteY28" fmla="*/ 6858 h 1810829"/>
                  <a:gd name="connsiteX29" fmla="*/ 1871663 w 2857500"/>
                  <a:gd name="connsiteY29" fmla="*/ 206883 h 1810829"/>
                  <a:gd name="connsiteX30" fmla="*/ 1914525 w 2857500"/>
                  <a:gd name="connsiteY30" fmla="*/ 521208 h 1810829"/>
                  <a:gd name="connsiteX31" fmla="*/ 1943100 w 2857500"/>
                  <a:gd name="connsiteY31" fmla="*/ 1021270 h 1810829"/>
                  <a:gd name="connsiteX32" fmla="*/ 1985963 w 2857500"/>
                  <a:gd name="connsiteY32" fmla="*/ 1407033 h 1810829"/>
                  <a:gd name="connsiteX33" fmla="*/ 2043113 w 2857500"/>
                  <a:gd name="connsiteY33" fmla="*/ 1678495 h 1810829"/>
                  <a:gd name="connsiteX34" fmla="*/ 2114550 w 2857500"/>
                  <a:gd name="connsiteY34" fmla="*/ 1792795 h 1810829"/>
                  <a:gd name="connsiteX35" fmla="*/ 2200275 w 2857500"/>
                  <a:gd name="connsiteY35" fmla="*/ 1792795 h 1810829"/>
                  <a:gd name="connsiteX36" fmla="*/ 2228850 w 2857500"/>
                  <a:gd name="connsiteY36" fmla="*/ 1621345 h 1810829"/>
                  <a:gd name="connsiteX37" fmla="*/ 2300288 w 2857500"/>
                  <a:gd name="connsiteY37" fmla="*/ 1307020 h 1810829"/>
                  <a:gd name="connsiteX38" fmla="*/ 2357438 w 2857500"/>
                  <a:gd name="connsiteY38" fmla="*/ 978408 h 1810829"/>
                  <a:gd name="connsiteX39" fmla="*/ 2386013 w 2857500"/>
                  <a:gd name="connsiteY39" fmla="*/ 692658 h 1810829"/>
                  <a:gd name="connsiteX40" fmla="*/ 2471738 w 2857500"/>
                  <a:gd name="connsiteY40" fmla="*/ 564070 h 1810829"/>
                  <a:gd name="connsiteX41" fmla="*/ 2643188 w 2857500"/>
                  <a:gd name="connsiteY41" fmla="*/ 506920 h 1810829"/>
                  <a:gd name="connsiteX42" fmla="*/ 2857500 w 2857500"/>
                  <a:gd name="connsiteY42" fmla="*/ 706945 h 1810829"/>
                  <a:gd name="connsiteX0" fmla="*/ 0 w 2771775"/>
                  <a:gd name="connsiteY0" fmla="*/ 906970 h 1810829"/>
                  <a:gd name="connsiteX1" fmla="*/ 42863 w 2771775"/>
                  <a:gd name="connsiteY1" fmla="*/ 592645 h 1810829"/>
                  <a:gd name="connsiteX2" fmla="*/ 100013 w 2771775"/>
                  <a:gd name="connsiteY2" fmla="*/ 464058 h 1810829"/>
                  <a:gd name="connsiteX3" fmla="*/ 171450 w 2771775"/>
                  <a:gd name="connsiteY3" fmla="*/ 478345 h 1810829"/>
                  <a:gd name="connsiteX4" fmla="*/ 242888 w 2771775"/>
                  <a:gd name="connsiteY4" fmla="*/ 621220 h 1810829"/>
                  <a:gd name="connsiteX5" fmla="*/ 300038 w 2771775"/>
                  <a:gd name="connsiteY5" fmla="*/ 792670 h 1810829"/>
                  <a:gd name="connsiteX6" fmla="*/ 414338 w 2771775"/>
                  <a:gd name="connsiteY6" fmla="*/ 435483 h 1810829"/>
                  <a:gd name="connsiteX7" fmla="*/ 471488 w 2771775"/>
                  <a:gd name="connsiteY7" fmla="*/ 164020 h 1810829"/>
                  <a:gd name="connsiteX8" fmla="*/ 557213 w 2771775"/>
                  <a:gd name="connsiteY8" fmla="*/ 164020 h 1810829"/>
                  <a:gd name="connsiteX9" fmla="*/ 642938 w 2771775"/>
                  <a:gd name="connsiteY9" fmla="*/ 321183 h 1810829"/>
                  <a:gd name="connsiteX10" fmla="*/ 714375 w 2771775"/>
                  <a:gd name="connsiteY10" fmla="*/ 792670 h 1810829"/>
                  <a:gd name="connsiteX11" fmla="*/ 785813 w 2771775"/>
                  <a:gd name="connsiteY11" fmla="*/ 1378458 h 1810829"/>
                  <a:gd name="connsiteX12" fmla="*/ 857250 w 2771775"/>
                  <a:gd name="connsiteY12" fmla="*/ 1707070 h 1810829"/>
                  <a:gd name="connsiteX13" fmla="*/ 1014413 w 2771775"/>
                  <a:gd name="connsiteY13" fmla="*/ 1792795 h 1810829"/>
                  <a:gd name="connsiteX14" fmla="*/ 1085850 w 2771775"/>
                  <a:gd name="connsiteY14" fmla="*/ 1464183 h 1810829"/>
                  <a:gd name="connsiteX15" fmla="*/ 1157288 w 2771775"/>
                  <a:gd name="connsiteY15" fmla="*/ 778383 h 1810829"/>
                  <a:gd name="connsiteX16" fmla="*/ 1214438 w 2771775"/>
                  <a:gd name="connsiteY16" fmla="*/ 578358 h 1810829"/>
                  <a:gd name="connsiteX17" fmla="*/ 1314450 w 2771775"/>
                  <a:gd name="connsiteY17" fmla="*/ 535495 h 1810829"/>
                  <a:gd name="connsiteX18" fmla="*/ 1357313 w 2771775"/>
                  <a:gd name="connsiteY18" fmla="*/ 578358 h 1810829"/>
                  <a:gd name="connsiteX19" fmla="*/ 1414463 w 2771775"/>
                  <a:gd name="connsiteY19" fmla="*/ 764095 h 1810829"/>
                  <a:gd name="connsiteX20" fmla="*/ 1457325 w 2771775"/>
                  <a:gd name="connsiteY20" fmla="*/ 806958 h 1810829"/>
                  <a:gd name="connsiteX21" fmla="*/ 1500188 w 2771775"/>
                  <a:gd name="connsiteY21" fmla="*/ 806958 h 1810829"/>
                  <a:gd name="connsiteX22" fmla="*/ 1543050 w 2771775"/>
                  <a:gd name="connsiteY22" fmla="*/ 649795 h 1810829"/>
                  <a:gd name="connsiteX23" fmla="*/ 1585913 w 2771775"/>
                  <a:gd name="connsiteY23" fmla="*/ 421195 h 1810829"/>
                  <a:gd name="connsiteX24" fmla="*/ 1614488 w 2771775"/>
                  <a:gd name="connsiteY24" fmla="*/ 306895 h 1810829"/>
                  <a:gd name="connsiteX25" fmla="*/ 1671638 w 2771775"/>
                  <a:gd name="connsiteY25" fmla="*/ 235458 h 1810829"/>
                  <a:gd name="connsiteX26" fmla="*/ 1728788 w 2771775"/>
                  <a:gd name="connsiteY26" fmla="*/ 64008 h 1810829"/>
                  <a:gd name="connsiteX27" fmla="*/ 1743075 w 2771775"/>
                  <a:gd name="connsiteY27" fmla="*/ 6858 h 1810829"/>
                  <a:gd name="connsiteX28" fmla="*/ 1785938 w 2771775"/>
                  <a:gd name="connsiteY28" fmla="*/ 206883 h 1810829"/>
                  <a:gd name="connsiteX29" fmla="*/ 1828800 w 2771775"/>
                  <a:gd name="connsiteY29" fmla="*/ 521208 h 1810829"/>
                  <a:gd name="connsiteX30" fmla="*/ 1857375 w 2771775"/>
                  <a:gd name="connsiteY30" fmla="*/ 1021270 h 1810829"/>
                  <a:gd name="connsiteX31" fmla="*/ 1900238 w 2771775"/>
                  <a:gd name="connsiteY31" fmla="*/ 1407033 h 1810829"/>
                  <a:gd name="connsiteX32" fmla="*/ 1957388 w 2771775"/>
                  <a:gd name="connsiteY32" fmla="*/ 1678495 h 1810829"/>
                  <a:gd name="connsiteX33" fmla="*/ 2028825 w 2771775"/>
                  <a:gd name="connsiteY33" fmla="*/ 1792795 h 1810829"/>
                  <a:gd name="connsiteX34" fmla="*/ 2114550 w 2771775"/>
                  <a:gd name="connsiteY34" fmla="*/ 1792795 h 1810829"/>
                  <a:gd name="connsiteX35" fmla="*/ 2143125 w 2771775"/>
                  <a:gd name="connsiteY35" fmla="*/ 1621345 h 1810829"/>
                  <a:gd name="connsiteX36" fmla="*/ 2214563 w 2771775"/>
                  <a:gd name="connsiteY36" fmla="*/ 1307020 h 1810829"/>
                  <a:gd name="connsiteX37" fmla="*/ 2271713 w 2771775"/>
                  <a:gd name="connsiteY37" fmla="*/ 978408 h 1810829"/>
                  <a:gd name="connsiteX38" fmla="*/ 2300288 w 2771775"/>
                  <a:gd name="connsiteY38" fmla="*/ 692658 h 1810829"/>
                  <a:gd name="connsiteX39" fmla="*/ 2386013 w 2771775"/>
                  <a:gd name="connsiteY39" fmla="*/ 564070 h 1810829"/>
                  <a:gd name="connsiteX40" fmla="*/ 2557463 w 2771775"/>
                  <a:gd name="connsiteY40" fmla="*/ 506920 h 1810829"/>
                  <a:gd name="connsiteX41" fmla="*/ 2771775 w 2771775"/>
                  <a:gd name="connsiteY41" fmla="*/ 706945 h 1810829"/>
                  <a:gd name="connsiteX0" fmla="*/ 0 w 2557463"/>
                  <a:gd name="connsiteY0" fmla="*/ 906970 h 1810829"/>
                  <a:gd name="connsiteX1" fmla="*/ 42863 w 2557463"/>
                  <a:gd name="connsiteY1" fmla="*/ 592645 h 1810829"/>
                  <a:gd name="connsiteX2" fmla="*/ 100013 w 2557463"/>
                  <a:gd name="connsiteY2" fmla="*/ 464058 h 1810829"/>
                  <a:gd name="connsiteX3" fmla="*/ 171450 w 2557463"/>
                  <a:gd name="connsiteY3" fmla="*/ 478345 h 1810829"/>
                  <a:gd name="connsiteX4" fmla="*/ 242888 w 2557463"/>
                  <a:gd name="connsiteY4" fmla="*/ 621220 h 1810829"/>
                  <a:gd name="connsiteX5" fmla="*/ 300038 w 2557463"/>
                  <a:gd name="connsiteY5" fmla="*/ 792670 h 1810829"/>
                  <a:gd name="connsiteX6" fmla="*/ 414338 w 2557463"/>
                  <a:gd name="connsiteY6" fmla="*/ 435483 h 1810829"/>
                  <a:gd name="connsiteX7" fmla="*/ 471488 w 2557463"/>
                  <a:gd name="connsiteY7" fmla="*/ 164020 h 1810829"/>
                  <a:gd name="connsiteX8" fmla="*/ 557213 w 2557463"/>
                  <a:gd name="connsiteY8" fmla="*/ 164020 h 1810829"/>
                  <a:gd name="connsiteX9" fmla="*/ 642938 w 2557463"/>
                  <a:gd name="connsiteY9" fmla="*/ 321183 h 1810829"/>
                  <a:gd name="connsiteX10" fmla="*/ 714375 w 2557463"/>
                  <a:gd name="connsiteY10" fmla="*/ 792670 h 1810829"/>
                  <a:gd name="connsiteX11" fmla="*/ 785813 w 2557463"/>
                  <a:gd name="connsiteY11" fmla="*/ 1378458 h 1810829"/>
                  <a:gd name="connsiteX12" fmla="*/ 857250 w 2557463"/>
                  <a:gd name="connsiteY12" fmla="*/ 1707070 h 1810829"/>
                  <a:gd name="connsiteX13" fmla="*/ 1014413 w 2557463"/>
                  <a:gd name="connsiteY13" fmla="*/ 1792795 h 1810829"/>
                  <a:gd name="connsiteX14" fmla="*/ 1085850 w 2557463"/>
                  <a:gd name="connsiteY14" fmla="*/ 1464183 h 1810829"/>
                  <a:gd name="connsiteX15" fmla="*/ 1157288 w 2557463"/>
                  <a:gd name="connsiteY15" fmla="*/ 778383 h 1810829"/>
                  <a:gd name="connsiteX16" fmla="*/ 1214438 w 2557463"/>
                  <a:gd name="connsiteY16" fmla="*/ 578358 h 1810829"/>
                  <a:gd name="connsiteX17" fmla="*/ 1314450 w 2557463"/>
                  <a:gd name="connsiteY17" fmla="*/ 535495 h 1810829"/>
                  <a:gd name="connsiteX18" fmla="*/ 1357313 w 2557463"/>
                  <a:gd name="connsiteY18" fmla="*/ 578358 h 1810829"/>
                  <a:gd name="connsiteX19" fmla="*/ 1414463 w 2557463"/>
                  <a:gd name="connsiteY19" fmla="*/ 764095 h 1810829"/>
                  <a:gd name="connsiteX20" fmla="*/ 1457325 w 2557463"/>
                  <a:gd name="connsiteY20" fmla="*/ 806958 h 1810829"/>
                  <a:gd name="connsiteX21" fmla="*/ 1500188 w 2557463"/>
                  <a:gd name="connsiteY21" fmla="*/ 806958 h 1810829"/>
                  <a:gd name="connsiteX22" fmla="*/ 1543050 w 2557463"/>
                  <a:gd name="connsiteY22" fmla="*/ 649795 h 1810829"/>
                  <a:gd name="connsiteX23" fmla="*/ 1585913 w 2557463"/>
                  <a:gd name="connsiteY23" fmla="*/ 421195 h 1810829"/>
                  <a:gd name="connsiteX24" fmla="*/ 1614488 w 2557463"/>
                  <a:gd name="connsiteY24" fmla="*/ 306895 h 1810829"/>
                  <a:gd name="connsiteX25" fmla="*/ 1671638 w 2557463"/>
                  <a:gd name="connsiteY25" fmla="*/ 235458 h 1810829"/>
                  <a:gd name="connsiteX26" fmla="*/ 1728788 w 2557463"/>
                  <a:gd name="connsiteY26" fmla="*/ 64008 h 1810829"/>
                  <a:gd name="connsiteX27" fmla="*/ 1743075 w 2557463"/>
                  <a:gd name="connsiteY27" fmla="*/ 6858 h 1810829"/>
                  <a:gd name="connsiteX28" fmla="*/ 1785938 w 2557463"/>
                  <a:gd name="connsiteY28" fmla="*/ 206883 h 1810829"/>
                  <a:gd name="connsiteX29" fmla="*/ 1828800 w 2557463"/>
                  <a:gd name="connsiteY29" fmla="*/ 521208 h 1810829"/>
                  <a:gd name="connsiteX30" fmla="*/ 1857375 w 2557463"/>
                  <a:gd name="connsiteY30" fmla="*/ 1021270 h 1810829"/>
                  <a:gd name="connsiteX31" fmla="*/ 1900238 w 2557463"/>
                  <a:gd name="connsiteY31" fmla="*/ 1407033 h 1810829"/>
                  <a:gd name="connsiteX32" fmla="*/ 1957388 w 2557463"/>
                  <a:gd name="connsiteY32" fmla="*/ 1678495 h 1810829"/>
                  <a:gd name="connsiteX33" fmla="*/ 2028825 w 2557463"/>
                  <a:gd name="connsiteY33" fmla="*/ 1792795 h 1810829"/>
                  <a:gd name="connsiteX34" fmla="*/ 2114550 w 2557463"/>
                  <a:gd name="connsiteY34" fmla="*/ 1792795 h 1810829"/>
                  <a:gd name="connsiteX35" fmla="*/ 2143125 w 2557463"/>
                  <a:gd name="connsiteY35" fmla="*/ 1621345 h 1810829"/>
                  <a:gd name="connsiteX36" fmla="*/ 2214563 w 2557463"/>
                  <a:gd name="connsiteY36" fmla="*/ 1307020 h 1810829"/>
                  <a:gd name="connsiteX37" fmla="*/ 2271713 w 2557463"/>
                  <a:gd name="connsiteY37" fmla="*/ 978408 h 1810829"/>
                  <a:gd name="connsiteX38" fmla="*/ 2300288 w 2557463"/>
                  <a:gd name="connsiteY38" fmla="*/ 692658 h 1810829"/>
                  <a:gd name="connsiteX39" fmla="*/ 2386013 w 2557463"/>
                  <a:gd name="connsiteY39" fmla="*/ 564070 h 1810829"/>
                  <a:gd name="connsiteX40" fmla="*/ 2557463 w 2557463"/>
                  <a:gd name="connsiteY40" fmla="*/ 506920 h 1810829"/>
                  <a:gd name="connsiteX0" fmla="*/ 0 w 2386013"/>
                  <a:gd name="connsiteY0" fmla="*/ 906970 h 1810829"/>
                  <a:gd name="connsiteX1" fmla="*/ 42863 w 2386013"/>
                  <a:gd name="connsiteY1" fmla="*/ 592645 h 1810829"/>
                  <a:gd name="connsiteX2" fmla="*/ 100013 w 2386013"/>
                  <a:gd name="connsiteY2" fmla="*/ 464058 h 1810829"/>
                  <a:gd name="connsiteX3" fmla="*/ 171450 w 2386013"/>
                  <a:gd name="connsiteY3" fmla="*/ 478345 h 1810829"/>
                  <a:gd name="connsiteX4" fmla="*/ 242888 w 2386013"/>
                  <a:gd name="connsiteY4" fmla="*/ 621220 h 1810829"/>
                  <a:gd name="connsiteX5" fmla="*/ 300038 w 2386013"/>
                  <a:gd name="connsiteY5" fmla="*/ 792670 h 1810829"/>
                  <a:gd name="connsiteX6" fmla="*/ 414338 w 2386013"/>
                  <a:gd name="connsiteY6" fmla="*/ 435483 h 1810829"/>
                  <a:gd name="connsiteX7" fmla="*/ 471488 w 2386013"/>
                  <a:gd name="connsiteY7" fmla="*/ 164020 h 1810829"/>
                  <a:gd name="connsiteX8" fmla="*/ 557213 w 2386013"/>
                  <a:gd name="connsiteY8" fmla="*/ 164020 h 1810829"/>
                  <a:gd name="connsiteX9" fmla="*/ 642938 w 2386013"/>
                  <a:gd name="connsiteY9" fmla="*/ 321183 h 1810829"/>
                  <a:gd name="connsiteX10" fmla="*/ 714375 w 2386013"/>
                  <a:gd name="connsiteY10" fmla="*/ 792670 h 1810829"/>
                  <a:gd name="connsiteX11" fmla="*/ 785813 w 2386013"/>
                  <a:gd name="connsiteY11" fmla="*/ 1378458 h 1810829"/>
                  <a:gd name="connsiteX12" fmla="*/ 857250 w 2386013"/>
                  <a:gd name="connsiteY12" fmla="*/ 1707070 h 1810829"/>
                  <a:gd name="connsiteX13" fmla="*/ 1014413 w 2386013"/>
                  <a:gd name="connsiteY13" fmla="*/ 1792795 h 1810829"/>
                  <a:gd name="connsiteX14" fmla="*/ 1085850 w 2386013"/>
                  <a:gd name="connsiteY14" fmla="*/ 1464183 h 1810829"/>
                  <a:gd name="connsiteX15" fmla="*/ 1157288 w 2386013"/>
                  <a:gd name="connsiteY15" fmla="*/ 778383 h 1810829"/>
                  <a:gd name="connsiteX16" fmla="*/ 1214438 w 2386013"/>
                  <a:gd name="connsiteY16" fmla="*/ 578358 h 1810829"/>
                  <a:gd name="connsiteX17" fmla="*/ 1314450 w 2386013"/>
                  <a:gd name="connsiteY17" fmla="*/ 535495 h 1810829"/>
                  <a:gd name="connsiteX18" fmla="*/ 1357313 w 2386013"/>
                  <a:gd name="connsiteY18" fmla="*/ 578358 h 1810829"/>
                  <a:gd name="connsiteX19" fmla="*/ 1414463 w 2386013"/>
                  <a:gd name="connsiteY19" fmla="*/ 764095 h 1810829"/>
                  <a:gd name="connsiteX20" fmla="*/ 1457325 w 2386013"/>
                  <a:gd name="connsiteY20" fmla="*/ 806958 h 1810829"/>
                  <a:gd name="connsiteX21" fmla="*/ 1500188 w 2386013"/>
                  <a:gd name="connsiteY21" fmla="*/ 806958 h 1810829"/>
                  <a:gd name="connsiteX22" fmla="*/ 1543050 w 2386013"/>
                  <a:gd name="connsiteY22" fmla="*/ 649795 h 1810829"/>
                  <a:gd name="connsiteX23" fmla="*/ 1585913 w 2386013"/>
                  <a:gd name="connsiteY23" fmla="*/ 421195 h 1810829"/>
                  <a:gd name="connsiteX24" fmla="*/ 1614488 w 2386013"/>
                  <a:gd name="connsiteY24" fmla="*/ 306895 h 1810829"/>
                  <a:gd name="connsiteX25" fmla="*/ 1671638 w 2386013"/>
                  <a:gd name="connsiteY25" fmla="*/ 235458 h 1810829"/>
                  <a:gd name="connsiteX26" fmla="*/ 1728788 w 2386013"/>
                  <a:gd name="connsiteY26" fmla="*/ 64008 h 1810829"/>
                  <a:gd name="connsiteX27" fmla="*/ 1743075 w 2386013"/>
                  <a:gd name="connsiteY27" fmla="*/ 6858 h 1810829"/>
                  <a:gd name="connsiteX28" fmla="*/ 1785938 w 2386013"/>
                  <a:gd name="connsiteY28" fmla="*/ 206883 h 1810829"/>
                  <a:gd name="connsiteX29" fmla="*/ 1828800 w 2386013"/>
                  <a:gd name="connsiteY29" fmla="*/ 521208 h 1810829"/>
                  <a:gd name="connsiteX30" fmla="*/ 1857375 w 2386013"/>
                  <a:gd name="connsiteY30" fmla="*/ 1021270 h 1810829"/>
                  <a:gd name="connsiteX31" fmla="*/ 1900238 w 2386013"/>
                  <a:gd name="connsiteY31" fmla="*/ 1407033 h 1810829"/>
                  <a:gd name="connsiteX32" fmla="*/ 1957388 w 2386013"/>
                  <a:gd name="connsiteY32" fmla="*/ 1678495 h 1810829"/>
                  <a:gd name="connsiteX33" fmla="*/ 2028825 w 2386013"/>
                  <a:gd name="connsiteY33" fmla="*/ 1792795 h 1810829"/>
                  <a:gd name="connsiteX34" fmla="*/ 2114550 w 2386013"/>
                  <a:gd name="connsiteY34" fmla="*/ 1792795 h 1810829"/>
                  <a:gd name="connsiteX35" fmla="*/ 2143125 w 2386013"/>
                  <a:gd name="connsiteY35" fmla="*/ 1621345 h 1810829"/>
                  <a:gd name="connsiteX36" fmla="*/ 2214563 w 2386013"/>
                  <a:gd name="connsiteY36" fmla="*/ 1307020 h 1810829"/>
                  <a:gd name="connsiteX37" fmla="*/ 2271713 w 2386013"/>
                  <a:gd name="connsiteY37" fmla="*/ 978408 h 1810829"/>
                  <a:gd name="connsiteX38" fmla="*/ 2300288 w 2386013"/>
                  <a:gd name="connsiteY38" fmla="*/ 692658 h 1810829"/>
                  <a:gd name="connsiteX39" fmla="*/ 2386013 w 2386013"/>
                  <a:gd name="connsiteY39" fmla="*/ 564070 h 1810829"/>
                  <a:gd name="connsiteX0" fmla="*/ 0 w 2300288"/>
                  <a:gd name="connsiteY0" fmla="*/ 906970 h 1810829"/>
                  <a:gd name="connsiteX1" fmla="*/ 42863 w 2300288"/>
                  <a:gd name="connsiteY1" fmla="*/ 592645 h 1810829"/>
                  <a:gd name="connsiteX2" fmla="*/ 100013 w 2300288"/>
                  <a:gd name="connsiteY2" fmla="*/ 464058 h 1810829"/>
                  <a:gd name="connsiteX3" fmla="*/ 171450 w 2300288"/>
                  <a:gd name="connsiteY3" fmla="*/ 478345 h 1810829"/>
                  <a:gd name="connsiteX4" fmla="*/ 242888 w 2300288"/>
                  <a:gd name="connsiteY4" fmla="*/ 621220 h 1810829"/>
                  <a:gd name="connsiteX5" fmla="*/ 300038 w 2300288"/>
                  <a:gd name="connsiteY5" fmla="*/ 792670 h 1810829"/>
                  <a:gd name="connsiteX6" fmla="*/ 414338 w 2300288"/>
                  <a:gd name="connsiteY6" fmla="*/ 435483 h 1810829"/>
                  <a:gd name="connsiteX7" fmla="*/ 471488 w 2300288"/>
                  <a:gd name="connsiteY7" fmla="*/ 164020 h 1810829"/>
                  <a:gd name="connsiteX8" fmla="*/ 557213 w 2300288"/>
                  <a:gd name="connsiteY8" fmla="*/ 164020 h 1810829"/>
                  <a:gd name="connsiteX9" fmla="*/ 642938 w 2300288"/>
                  <a:gd name="connsiteY9" fmla="*/ 321183 h 1810829"/>
                  <a:gd name="connsiteX10" fmla="*/ 714375 w 2300288"/>
                  <a:gd name="connsiteY10" fmla="*/ 792670 h 1810829"/>
                  <a:gd name="connsiteX11" fmla="*/ 785813 w 2300288"/>
                  <a:gd name="connsiteY11" fmla="*/ 1378458 h 1810829"/>
                  <a:gd name="connsiteX12" fmla="*/ 857250 w 2300288"/>
                  <a:gd name="connsiteY12" fmla="*/ 1707070 h 1810829"/>
                  <a:gd name="connsiteX13" fmla="*/ 1014413 w 2300288"/>
                  <a:gd name="connsiteY13" fmla="*/ 1792795 h 1810829"/>
                  <a:gd name="connsiteX14" fmla="*/ 1085850 w 2300288"/>
                  <a:gd name="connsiteY14" fmla="*/ 1464183 h 1810829"/>
                  <a:gd name="connsiteX15" fmla="*/ 1157288 w 2300288"/>
                  <a:gd name="connsiteY15" fmla="*/ 778383 h 1810829"/>
                  <a:gd name="connsiteX16" fmla="*/ 1214438 w 2300288"/>
                  <a:gd name="connsiteY16" fmla="*/ 578358 h 1810829"/>
                  <a:gd name="connsiteX17" fmla="*/ 1314450 w 2300288"/>
                  <a:gd name="connsiteY17" fmla="*/ 535495 h 1810829"/>
                  <a:gd name="connsiteX18" fmla="*/ 1357313 w 2300288"/>
                  <a:gd name="connsiteY18" fmla="*/ 578358 h 1810829"/>
                  <a:gd name="connsiteX19" fmla="*/ 1414463 w 2300288"/>
                  <a:gd name="connsiteY19" fmla="*/ 764095 h 1810829"/>
                  <a:gd name="connsiteX20" fmla="*/ 1457325 w 2300288"/>
                  <a:gd name="connsiteY20" fmla="*/ 806958 h 1810829"/>
                  <a:gd name="connsiteX21" fmla="*/ 1500188 w 2300288"/>
                  <a:gd name="connsiteY21" fmla="*/ 806958 h 1810829"/>
                  <a:gd name="connsiteX22" fmla="*/ 1543050 w 2300288"/>
                  <a:gd name="connsiteY22" fmla="*/ 649795 h 1810829"/>
                  <a:gd name="connsiteX23" fmla="*/ 1585913 w 2300288"/>
                  <a:gd name="connsiteY23" fmla="*/ 421195 h 1810829"/>
                  <a:gd name="connsiteX24" fmla="*/ 1614488 w 2300288"/>
                  <a:gd name="connsiteY24" fmla="*/ 306895 h 1810829"/>
                  <a:gd name="connsiteX25" fmla="*/ 1671638 w 2300288"/>
                  <a:gd name="connsiteY25" fmla="*/ 235458 h 1810829"/>
                  <a:gd name="connsiteX26" fmla="*/ 1728788 w 2300288"/>
                  <a:gd name="connsiteY26" fmla="*/ 64008 h 1810829"/>
                  <a:gd name="connsiteX27" fmla="*/ 1743075 w 2300288"/>
                  <a:gd name="connsiteY27" fmla="*/ 6858 h 1810829"/>
                  <a:gd name="connsiteX28" fmla="*/ 1785938 w 2300288"/>
                  <a:gd name="connsiteY28" fmla="*/ 206883 h 1810829"/>
                  <a:gd name="connsiteX29" fmla="*/ 1828800 w 2300288"/>
                  <a:gd name="connsiteY29" fmla="*/ 521208 h 1810829"/>
                  <a:gd name="connsiteX30" fmla="*/ 1857375 w 2300288"/>
                  <a:gd name="connsiteY30" fmla="*/ 1021270 h 1810829"/>
                  <a:gd name="connsiteX31" fmla="*/ 1900238 w 2300288"/>
                  <a:gd name="connsiteY31" fmla="*/ 1407033 h 1810829"/>
                  <a:gd name="connsiteX32" fmla="*/ 1957388 w 2300288"/>
                  <a:gd name="connsiteY32" fmla="*/ 1678495 h 1810829"/>
                  <a:gd name="connsiteX33" fmla="*/ 2028825 w 2300288"/>
                  <a:gd name="connsiteY33" fmla="*/ 1792795 h 1810829"/>
                  <a:gd name="connsiteX34" fmla="*/ 2114550 w 2300288"/>
                  <a:gd name="connsiteY34" fmla="*/ 1792795 h 1810829"/>
                  <a:gd name="connsiteX35" fmla="*/ 2143125 w 2300288"/>
                  <a:gd name="connsiteY35" fmla="*/ 1621345 h 1810829"/>
                  <a:gd name="connsiteX36" fmla="*/ 2214563 w 2300288"/>
                  <a:gd name="connsiteY36" fmla="*/ 1307020 h 1810829"/>
                  <a:gd name="connsiteX37" fmla="*/ 2271713 w 2300288"/>
                  <a:gd name="connsiteY37" fmla="*/ 978408 h 1810829"/>
                  <a:gd name="connsiteX38" fmla="*/ 2300288 w 2300288"/>
                  <a:gd name="connsiteY38" fmla="*/ 692658 h 1810829"/>
                  <a:gd name="connsiteX0" fmla="*/ 0 w 2271713"/>
                  <a:gd name="connsiteY0" fmla="*/ 906970 h 1810829"/>
                  <a:gd name="connsiteX1" fmla="*/ 42863 w 2271713"/>
                  <a:gd name="connsiteY1" fmla="*/ 592645 h 1810829"/>
                  <a:gd name="connsiteX2" fmla="*/ 100013 w 2271713"/>
                  <a:gd name="connsiteY2" fmla="*/ 464058 h 1810829"/>
                  <a:gd name="connsiteX3" fmla="*/ 171450 w 2271713"/>
                  <a:gd name="connsiteY3" fmla="*/ 478345 h 1810829"/>
                  <a:gd name="connsiteX4" fmla="*/ 242888 w 2271713"/>
                  <a:gd name="connsiteY4" fmla="*/ 621220 h 1810829"/>
                  <a:gd name="connsiteX5" fmla="*/ 300038 w 2271713"/>
                  <a:gd name="connsiteY5" fmla="*/ 792670 h 1810829"/>
                  <a:gd name="connsiteX6" fmla="*/ 414338 w 2271713"/>
                  <a:gd name="connsiteY6" fmla="*/ 435483 h 1810829"/>
                  <a:gd name="connsiteX7" fmla="*/ 471488 w 2271713"/>
                  <a:gd name="connsiteY7" fmla="*/ 164020 h 1810829"/>
                  <a:gd name="connsiteX8" fmla="*/ 557213 w 2271713"/>
                  <a:gd name="connsiteY8" fmla="*/ 164020 h 1810829"/>
                  <a:gd name="connsiteX9" fmla="*/ 642938 w 2271713"/>
                  <a:gd name="connsiteY9" fmla="*/ 321183 h 1810829"/>
                  <a:gd name="connsiteX10" fmla="*/ 714375 w 2271713"/>
                  <a:gd name="connsiteY10" fmla="*/ 792670 h 1810829"/>
                  <a:gd name="connsiteX11" fmla="*/ 785813 w 2271713"/>
                  <a:gd name="connsiteY11" fmla="*/ 1378458 h 1810829"/>
                  <a:gd name="connsiteX12" fmla="*/ 857250 w 2271713"/>
                  <a:gd name="connsiteY12" fmla="*/ 1707070 h 1810829"/>
                  <a:gd name="connsiteX13" fmla="*/ 1014413 w 2271713"/>
                  <a:gd name="connsiteY13" fmla="*/ 1792795 h 1810829"/>
                  <a:gd name="connsiteX14" fmla="*/ 1085850 w 2271713"/>
                  <a:gd name="connsiteY14" fmla="*/ 1464183 h 1810829"/>
                  <a:gd name="connsiteX15" fmla="*/ 1157288 w 2271713"/>
                  <a:gd name="connsiteY15" fmla="*/ 778383 h 1810829"/>
                  <a:gd name="connsiteX16" fmla="*/ 1214438 w 2271713"/>
                  <a:gd name="connsiteY16" fmla="*/ 578358 h 1810829"/>
                  <a:gd name="connsiteX17" fmla="*/ 1314450 w 2271713"/>
                  <a:gd name="connsiteY17" fmla="*/ 535495 h 1810829"/>
                  <a:gd name="connsiteX18" fmla="*/ 1357313 w 2271713"/>
                  <a:gd name="connsiteY18" fmla="*/ 578358 h 1810829"/>
                  <a:gd name="connsiteX19" fmla="*/ 1414463 w 2271713"/>
                  <a:gd name="connsiteY19" fmla="*/ 764095 h 1810829"/>
                  <a:gd name="connsiteX20" fmla="*/ 1457325 w 2271713"/>
                  <a:gd name="connsiteY20" fmla="*/ 806958 h 1810829"/>
                  <a:gd name="connsiteX21" fmla="*/ 1500188 w 2271713"/>
                  <a:gd name="connsiteY21" fmla="*/ 806958 h 1810829"/>
                  <a:gd name="connsiteX22" fmla="*/ 1543050 w 2271713"/>
                  <a:gd name="connsiteY22" fmla="*/ 649795 h 1810829"/>
                  <a:gd name="connsiteX23" fmla="*/ 1585913 w 2271713"/>
                  <a:gd name="connsiteY23" fmla="*/ 421195 h 1810829"/>
                  <a:gd name="connsiteX24" fmla="*/ 1614488 w 2271713"/>
                  <a:gd name="connsiteY24" fmla="*/ 306895 h 1810829"/>
                  <a:gd name="connsiteX25" fmla="*/ 1671638 w 2271713"/>
                  <a:gd name="connsiteY25" fmla="*/ 235458 h 1810829"/>
                  <a:gd name="connsiteX26" fmla="*/ 1728788 w 2271713"/>
                  <a:gd name="connsiteY26" fmla="*/ 64008 h 1810829"/>
                  <a:gd name="connsiteX27" fmla="*/ 1743075 w 2271713"/>
                  <a:gd name="connsiteY27" fmla="*/ 6858 h 1810829"/>
                  <a:gd name="connsiteX28" fmla="*/ 1785938 w 2271713"/>
                  <a:gd name="connsiteY28" fmla="*/ 206883 h 1810829"/>
                  <a:gd name="connsiteX29" fmla="*/ 1828800 w 2271713"/>
                  <a:gd name="connsiteY29" fmla="*/ 521208 h 1810829"/>
                  <a:gd name="connsiteX30" fmla="*/ 1857375 w 2271713"/>
                  <a:gd name="connsiteY30" fmla="*/ 1021270 h 1810829"/>
                  <a:gd name="connsiteX31" fmla="*/ 1900238 w 2271713"/>
                  <a:gd name="connsiteY31" fmla="*/ 1407033 h 1810829"/>
                  <a:gd name="connsiteX32" fmla="*/ 1957388 w 2271713"/>
                  <a:gd name="connsiteY32" fmla="*/ 1678495 h 1810829"/>
                  <a:gd name="connsiteX33" fmla="*/ 2028825 w 2271713"/>
                  <a:gd name="connsiteY33" fmla="*/ 1792795 h 1810829"/>
                  <a:gd name="connsiteX34" fmla="*/ 2114550 w 2271713"/>
                  <a:gd name="connsiteY34" fmla="*/ 1792795 h 1810829"/>
                  <a:gd name="connsiteX35" fmla="*/ 2143125 w 2271713"/>
                  <a:gd name="connsiteY35" fmla="*/ 1621345 h 1810829"/>
                  <a:gd name="connsiteX36" fmla="*/ 2214563 w 2271713"/>
                  <a:gd name="connsiteY36" fmla="*/ 1307020 h 1810829"/>
                  <a:gd name="connsiteX37" fmla="*/ 2271713 w 2271713"/>
                  <a:gd name="connsiteY37" fmla="*/ 978408 h 1810829"/>
                  <a:gd name="connsiteX0" fmla="*/ 0 w 2214563"/>
                  <a:gd name="connsiteY0" fmla="*/ 906970 h 1810829"/>
                  <a:gd name="connsiteX1" fmla="*/ 42863 w 2214563"/>
                  <a:gd name="connsiteY1" fmla="*/ 592645 h 1810829"/>
                  <a:gd name="connsiteX2" fmla="*/ 100013 w 2214563"/>
                  <a:gd name="connsiteY2" fmla="*/ 464058 h 1810829"/>
                  <a:gd name="connsiteX3" fmla="*/ 171450 w 2214563"/>
                  <a:gd name="connsiteY3" fmla="*/ 478345 h 1810829"/>
                  <a:gd name="connsiteX4" fmla="*/ 242888 w 2214563"/>
                  <a:gd name="connsiteY4" fmla="*/ 621220 h 1810829"/>
                  <a:gd name="connsiteX5" fmla="*/ 300038 w 2214563"/>
                  <a:gd name="connsiteY5" fmla="*/ 792670 h 1810829"/>
                  <a:gd name="connsiteX6" fmla="*/ 414338 w 2214563"/>
                  <a:gd name="connsiteY6" fmla="*/ 435483 h 1810829"/>
                  <a:gd name="connsiteX7" fmla="*/ 471488 w 2214563"/>
                  <a:gd name="connsiteY7" fmla="*/ 164020 h 1810829"/>
                  <a:gd name="connsiteX8" fmla="*/ 557213 w 2214563"/>
                  <a:gd name="connsiteY8" fmla="*/ 164020 h 1810829"/>
                  <a:gd name="connsiteX9" fmla="*/ 642938 w 2214563"/>
                  <a:gd name="connsiteY9" fmla="*/ 321183 h 1810829"/>
                  <a:gd name="connsiteX10" fmla="*/ 714375 w 2214563"/>
                  <a:gd name="connsiteY10" fmla="*/ 792670 h 1810829"/>
                  <a:gd name="connsiteX11" fmla="*/ 785813 w 2214563"/>
                  <a:gd name="connsiteY11" fmla="*/ 1378458 h 1810829"/>
                  <a:gd name="connsiteX12" fmla="*/ 857250 w 2214563"/>
                  <a:gd name="connsiteY12" fmla="*/ 1707070 h 1810829"/>
                  <a:gd name="connsiteX13" fmla="*/ 1014413 w 2214563"/>
                  <a:gd name="connsiteY13" fmla="*/ 1792795 h 1810829"/>
                  <a:gd name="connsiteX14" fmla="*/ 1085850 w 2214563"/>
                  <a:gd name="connsiteY14" fmla="*/ 1464183 h 1810829"/>
                  <a:gd name="connsiteX15" fmla="*/ 1157288 w 2214563"/>
                  <a:gd name="connsiteY15" fmla="*/ 778383 h 1810829"/>
                  <a:gd name="connsiteX16" fmla="*/ 1214438 w 2214563"/>
                  <a:gd name="connsiteY16" fmla="*/ 578358 h 1810829"/>
                  <a:gd name="connsiteX17" fmla="*/ 1314450 w 2214563"/>
                  <a:gd name="connsiteY17" fmla="*/ 535495 h 1810829"/>
                  <a:gd name="connsiteX18" fmla="*/ 1357313 w 2214563"/>
                  <a:gd name="connsiteY18" fmla="*/ 578358 h 1810829"/>
                  <a:gd name="connsiteX19" fmla="*/ 1414463 w 2214563"/>
                  <a:gd name="connsiteY19" fmla="*/ 764095 h 1810829"/>
                  <a:gd name="connsiteX20" fmla="*/ 1457325 w 2214563"/>
                  <a:gd name="connsiteY20" fmla="*/ 806958 h 1810829"/>
                  <a:gd name="connsiteX21" fmla="*/ 1500188 w 2214563"/>
                  <a:gd name="connsiteY21" fmla="*/ 806958 h 1810829"/>
                  <a:gd name="connsiteX22" fmla="*/ 1543050 w 2214563"/>
                  <a:gd name="connsiteY22" fmla="*/ 649795 h 1810829"/>
                  <a:gd name="connsiteX23" fmla="*/ 1585913 w 2214563"/>
                  <a:gd name="connsiteY23" fmla="*/ 421195 h 1810829"/>
                  <a:gd name="connsiteX24" fmla="*/ 1614488 w 2214563"/>
                  <a:gd name="connsiteY24" fmla="*/ 306895 h 1810829"/>
                  <a:gd name="connsiteX25" fmla="*/ 1671638 w 2214563"/>
                  <a:gd name="connsiteY25" fmla="*/ 235458 h 1810829"/>
                  <a:gd name="connsiteX26" fmla="*/ 1728788 w 2214563"/>
                  <a:gd name="connsiteY26" fmla="*/ 64008 h 1810829"/>
                  <a:gd name="connsiteX27" fmla="*/ 1743075 w 2214563"/>
                  <a:gd name="connsiteY27" fmla="*/ 6858 h 1810829"/>
                  <a:gd name="connsiteX28" fmla="*/ 1785938 w 2214563"/>
                  <a:gd name="connsiteY28" fmla="*/ 206883 h 1810829"/>
                  <a:gd name="connsiteX29" fmla="*/ 1828800 w 2214563"/>
                  <a:gd name="connsiteY29" fmla="*/ 521208 h 1810829"/>
                  <a:gd name="connsiteX30" fmla="*/ 1857375 w 2214563"/>
                  <a:gd name="connsiteY30" fmla="*/ 1021270 h 1810829"/>
                  <a:gd name="connsiteX31" fmla="*/ 1900238 w 2214563"/>
                  <a:gd name="connsiteY31" fmla="*/ 1407033 h 1810829"/>
                  <a:gd name="connsiteX32" fmla="*/ 1957388 w 2214563"/>
                  <a:gd name="connsiteY32" fmla="*/ 1678495 h 1810829"/>
                  <a:gd name="connsiteX33" fmla="*/ 2028825 w 2214563"/>
                  <a:gd name="connsiteY33" fmla="*/ 1792795 h 1810829"/>
                  <a:gd name="connsiteX34" fmla="*/ 2114550 w 2214563"/>
                  <a:gd name="connsiteY34" fmla="*/ 1792795 h 1810829"/>
                  <a:gd name="connsiteX35" fmla="*/ 2143125 w 2214563"/>
                  <a:gd name="connsiteY35" fmla="*/ 1621345 h 1810829"/>
                  <a:gd name="connsiteX36" fmla="*/ 2214563 w 2214563"/>
                  <a:gd name="connsiteY36" fmla="*/ 1307020 h 1810829"/>
                  <a:gd name="connsiteX0" fmla="*/ 0 w 2143125"/>
                  <a:gd name="connsiteY0" fmla="*/ 906970 h 1810829"/>
                  <a:gd name="connsiteX1" fmla="*/ 42863 w 2143125"/>
                  <a:gd name="connsiteY1" fmla="*/ 592645 h 1810829"/>
                  <a:gd name="connsiteX2" fmla="*/ 100013 w 2143125"/>
                  <a:gd name="connsiteY2" fmla="*/ 464058 h 1810829"/>
                  <a:gd name="connsiteX3" fmla="*/ 171450 w 2143125"/>
                  <a:gd name="connsiteY3" fmla="*/ 478345 h 1810829"/>
                  <a:gd name="connsiteX4" fmla="*/ 242888 w 2143125"/>
                  <a:gd name="connsiteY4" fmla="*/ 621220 h 1810829"/>
                  <a:gd name="connsiteX5" fmla="*/ 300038 w 2143125"/>
                  <a:gd name="connsiteY5" fmla="*/ 792670 h 1810829"/>
                  <a:gd name="connsiteX6" fmla="*/ 414338 w 2143125"/>
                  <a:gd name="connsiteY6" fmla="*/ 435483 h 1810829"/>
                  <a:gd name="connsiteX7" fmla="*/ 471488 w 2143125"/>
                  <a:gd name="connsiteY7" fmla="*/ 164020 h 1810829"/>
                  <a:gd name="connsiteX8" fmla="*/ 557213 w 2143125"/>
                  <a:gd name="connsiteY8" fmla="*/ 164020 h 1810829"/>
                  <a:gd name="connsiteX9" fmla="*/ 642938 w 2143125"/>
                  <a:gd name="connsiteY9" fmla="*/ 321183 h 1810829"/>
                  <a:gd name="connsiteX10" fmla="*/ 714375 w 2143125"/>
                  <a:gd name="connsiteY10" fmla="*/ 792670 h 1810829"/>
                  <a:gd name="connsiteX11" fmla="*/ 785813 w 2143125"/>
                  <a:gd name="connsiteY11" fmla="*/ 1378458 h 1810829"/>
                  <a:gd name="connsiteX12" fmla="*/ 857250 w 2143125"/>
                  <a:gd name="connsiteY12" fmla="*/ 1707070 h 1810829"/>
                  <a:gd name="connsiteX13" fmla="*/ 1014413 w 2143125"/>
                  <a:gd name="connsiteY13" fmla="*/ 1792795 h 1810829"/>
                  <a:gd name="connsiteX14" fmla="*/ 1085850 w 2143125"/>
                  <a:gd name="connsiteY14" fmla="*/ 1464183 h 1810829"/>
                  <a:gd name="connsiteX15" fmla="*/ 1157288 w 2143125"/>
                  <a:gd name="connsiteY15" fmla="*/ 778383 h 1810829"/>
                  <a:gd name="connsiteX16" fmla="*/ 1214438 w 2143125"/>
                  <a:gd name="connsiteY16" fmla="*/ 578358 h 1810829"/>
                  <a:gd name="connsiteX17" fmla="*/ 1314450 w 2143125"/>
                  <a:gd name="connsiteY17" fmla="*/ 535495 h 1810829"/>
                  <a:gd name="connsiteX18" fmla="*/ 1357313 w 2143125"/>
                  <a:gd name="connsiteY18" fmla="*/ 578358 h 1810829"/>
                  <a:gd name="connsiteX19" fmla="*/ 1414463 w 2143125"/>
                  <a:gd name="connsiteY19" fmla="*/ 764095 h 1810829"/>
                  <a:gd name="connsiteX20" fmla="*/ 1457325 w 2143125"/>
                  <a:gd name="connsiteY20" fmla="*/ 806958 h 1810829"/>
                  <a:gd name="connsiteX21" fmla="*/ 1500188 w 2143125"/>
                  <a:gd name="connsiteY21" fmla="*/ 806958 h 1810829"/>
                  <a:gd name="connsiteX22" fmla="*/ 1543050 w 2143125"/>
                  <a:gd name="connsiteY22" fmla="*/ 649795 h 1810829"/>
                  <a:gd name="connsiteX23" fmla="*/ 1585913 w 2143125"/>
                  <a:gd name="connsiteY23" fmla="*/ 421195 h 1810829"/>
                  <a:gd name="connsiteX24" fmla="*/ 1614488 w 2143125"/>
                  <a:gd name="connsiteY24" fmla="*/ 306895 h 1810829"/>
                  <a:gd name="connsiteX25" fmla="*/ 1671638 w 2143125"/>
                  <a:gd name="connsiteY25" fmla="*/ 235458 h 1810829"/>
                  <a:gd name="connsiteX26" fmla="*/ 1728788 w 2143125"/>
                  <a:gd name="connsiteY26" fmla="*/ 64008 h 1810829"/>
                  <a:gd name="connsiteX27" fmla="*/ 1743075 w 2143125"/>
                  <a:gd name="connsiteY27" fmla="*/ 6858 h 1810829"/>
                  <a:gd name="connsiteX28" fmla="*/ 1785938 w 2143125"/>
                  <a:gd name="connsiteY28" fmla="*/ 206883 h 1810829"/>
                  <a:gd name="connsiteX29" fmla="*/ 1828800 w 2143125"/>
                  <a:gd name="connsiteY29" fmla="*/ 521208 h 1810829"/>
                  <a:gd name="connsiteX30" fmla="*/ 1857375 w 2143125"/>
                  <a:gd name="connsiteY30" fmla="*/ 1021270 h 1810829"/>
                  <a:gd name="connsiteX31" fmla="*/ 1900238 w 2143125"/>
                  <a:gd name="connsiteY31" fmla="*/ 1407033 h 1810829"/>
                  <a:gd name="connsiteX32" fmla="*/ 1957388 w 2143125"/>
                  <a:gd name="connsiteY32" fmla="*/ 1678495 h 1810829"/>
                  <a:gd name="connsiteX33" fmla="*/ 2028825 w 2143125"/>
                  <a:gd name="connsiteY33" fmla="*/ 1792795 h 1810829"/>
                  <a:gd name="connsiteX34" fmla="*/ 2114550 w 2143125"/>
                  <a:gd name="connsiteY34" fmla="*/ 1792795 h 1810829"/>
                  <a:gd name="connsiteX35" fmla="*/ 2143125 w 2143125"/>
                  <a:gd name="connsiteY35" fmla="*/ 1621345 h 1810829"/>
                  <a:gd name="connsiteX0" fmla="*/ 0 w 2114550"/>
                  <a:gd name="connsiteY0" fmla="*/ 906970 h 1810829"/>
                  <a:gd name="connsiteX1" fmla="*/ 42863 w 2114550"/>
                  <a:gd name="connsiteY1" fmla="*/ 592645 h 1810829"/>
                  <a:gd name="connsiteX2" fmla="*/ 100013 w 2114550"/>
                  <a:gd name="connsiteY2" fmla="*/ 464058 h 1810829"/>
                  <a:gd name="connsiteX3" fmla="*/ 171450 w 2114550"/>
                  <a:gd name="connsiteY3" fmla="*/ 478345 h 1810829"/>
                  <a:gd name="connsiteX4" fmla="*/ 242888 w 2114550"/>
                  <a:gd name="connsiteY4" fmla="*/ 621220 h 1810829"/>
                  <a:gd name="connsiteX5" fmla="*/ 300038 w 2114550"/>
                  <a:gd name="connsiteY5" fmla="*/ 792670 h 1810829"/>
                  <a:gd name="connsiteX6" fmla="*/ 414338 w 2114550"/>
                  <a:gd name="connsiteY6" fmla="*/ 435483 h 1810829"/>
                  <a:gd name="connsiteX7" fmla="*/ 471488 w 2114550"/>
                  <a:gd name="connsiteY7" fmla="*/ 164020 h 1810829"/>
                  <a:gd name="connsiteX8" fmla="*/ 557213 w 2114550"/>
                  <a:gd name="connsiteY8" fmla="*/ 164020 h 1810829"/>
                  <a:gd name="connsiteX9" fmla="*/ 642938 w 2114550"/>
                  <a:gd name="connsiteY9" fmla="*/ 321183 h 1810829"/>
                  <a:gd name="connsiteX10" fmla="*/ 714375 w 2114550"/>
                  <a:gd name="connsiteY10" fmla="*/ 792670 h 1810829"/>
                  <a:gd name="connsiteX11" fmla="*/ 785813 w 2114550"/>
                  <a:gd name="connsiteY11" fmla="*/ 1378458 h 1810829"/>
                  <a:gd name="connsiteX12" fmla="*/ 857250 w 2114550"/>
                  <a:gd name="connsiteY12" fmla="*/ 1707070 h 1810829"/>
                  <a:gd name="connsiteX13" fmla="*/ 1014413 w 2114550"/>
                  <a:gd name="connsiteY13" fmla="*/ 1792795 h 1810829"/>
                  <a:gd name="connsiteX14" fmla="*/ 1085850 w 2114550"/>
                  <a:gd name="connsiteY14" fmla="*/ 1464183 h 1810829"/>
                  <a:gd name="connsiteX15" fmla="*/ 1157288 w 2114550"/>
                  <a:gd name="connsiteY15" fmla="*/ 778383 h 1810829"/>
                  <a:gd name="connsiteX16" fmla="*/ 1214438 w 2114550"/>
                  <a:gd name="connsiteY16" fmla="*/ 578358 h 1810829"/>
                  <a:gd name="connsiteX17" fmla="*/ 1314450 w 2114550"/>
                  <a:gd name="connsiteY17" fmla="*/ 535495 h 1810829"/>
                  <a:gd name="connsiteX18" fmla="*/ 1357313 w 2114550"/>
                  <a:gd name="connsiteY18" fmla="*/ 578358 h 1810829"/>
                  <a:gd name="connsiteX19" fmla="*/ 1414463 w 2114550"/>
                  <a:gd name="connsiteY19" fmla="*/ 764095 h 1810829"/>
                  <a:gd name="connsiteX20" fmla="*/ 1457325 w 2114550"/>
                  <a:gd name="connsiteY20" fmla="*/ 806958 h 1810829"/>
                  <a:gd name="connsiteX21" fmla="*/ 1500188 w 2114550"/>
                  <a:gd name="connsiteY21" fmla="*/ 806958 h 1810829"/>
                  <a:gd name="connsiteX22" fmla="*/ 1543050 w 2114550"/>
                  <a:gd name="connsiteY22" fmla="*/ 649795 h 1810829"/>
                  <a:gd name="connsiteX23" fmla="*/ 1585913 w 2114550"/>
                  <a:gd name="connsiteY23" fmla="*/ 421195 h 1810829"/>
                  <a:gd name="connsiteX24" fmla="*/ 1614488 w 2114550"/>
                  <a:gd name="connsiteY24" fmla="*/ 306895 h 1810829"/>
                  <a:gd name="connsiteX25" fmla="*/ 1671638 w 2114550"/>
                  <a:gd name="connsiteY25" fmla="*/ 235458 h 1810829"/>
                  <a:gd name="connsiteX26" fmla="*/ 1728788 w 2114550"/>
                  <a:gd name="connsiteY26" fmla="*/ 64008 h 1810829"/>
                  <a:gd name="connsiteX27" fmla="*/ 1743075 w 2114550"/>
                  <a:gd name="connsiteY27" fmla="*/ 6858 h 1810829"/>
                  <a:gd name="connsiteX28" fmla="*/ 1785938 w 2114550"/>
                  <a:gd name="connsiteY28" fmla="*/ 206883 h 1810829"/>
                  <a:gd name="connsiteX29" fmla="*/ 1828800 w 2114550"/>
                  <a:gd name="connsiteY29" fmla="*/ 521208 h 1810829"/>
                  <a:gd name="connsiteX30" fmla="*/ 1857375 w 2114550"/>
                  <a:gd name="connsiteY30" fmla="*/ 1021270 h 1810829"/>
                  <a:gd name="connsiteX31" fmla="*/ 1900238 w 2114550"/>
                  <a:gd name="connsiteY31" fmla="*/ 1407033 h 1810829"/>
                  <a:gd name="connsiteX32" fmla="*/ 1957388 w 2114550"/>
                  <a:gd name="connsiteY32" fmla="*/ 1678495 h 1810829"/>
                  <a:gd name="connsiteX33" fmla="*/ 2028825 w 2114550"/>
                  <a:gd name="connsiteY33" fmla="*/ 1792795 h 1810829"/>
                  <a:gd name="connsiteX34" fmla="*/ 2114550 w 2114550"/>
                  <a:gd name="connsiteY34" fmla="*/ 1792795 h 1810829"/>
                  <a:gd name="connsiteX0" fmla="*/ 0 w 2028825"/>
                  <a:gd name="connsiteY0" fmla="*/ 906970 h 1806275"/>
                  <a:gd name="connsiteX1" fmla="*/ 42863 w 2028825"/>
                  <a:gd name="connsiteY1" fmla="*/ 592645 h 1806275"/>
                  <a:gd name="connsiteX2" fmla="*/ 100013 w 2028825"/>
                  <a:gd name="connsiteY2" fmla="*/ 464058 h 1806275"/>
                  <a:gd name="connsiteX3" fmla="*/ 171450 w 2028825"/>
                  <a:gd name="connsiteY3" fmla="*/ 478345 h 1806275"/>
                  <a:gd name="connsiteX4" fmla="*/ 242888 w 2028825"/>
                  <a:gd name="connsiteY4" fmla="*/ 621220 h 1806275"/>
                  <a:gd name="connsiteX5" fmla="*/ 300038 w 2028825"/>
                  <a:gd name="connsiteY5" fmla="*/ 792670 h 1806275"/>
                  <a:gd name="connsiteX6" fmla="*/ 414338 w 2028825"/>
                  <a:gd name="connsiteY6" fmla="*/ 435483 h 1806275"/>
                  <a:gd name="connsiteX7" fmla="*/ 471488 w 2028825"/>
                  <a:gd name="connsiteY7" fmla="*/ 164020 h 1806275"/>
                  <a:gd name="connsiteX8" fmla="*/ 557213 w 2028825"/>
                  <a:gd name="connsiteY8" fmla="*/ 164020 h 1806275"/>
                  <a:gd name="connsiteX9" fmla="*/ 642938 w 2028825"/>
                  <a:gd name="connsiteY9" fmla="*/ 321183 h 1806275"/>
                  <a:gd name="connsiteX10" fmla="*/ 714375 w 2028825"/>
                  <a:gd name="connsiteY10" fmla="*/ 792670 h 1806275"/>
                  <a:gd name="connsiteX11" fmla="*/ 785813 w 2028825"/>
                  <a:gd name="connsiteY11" fmla="*/ 1378458 h 1806275"/>
                  <a:gd name="connsiteX12" fmla="*/ 857250 w 2028825"/>
                  <a:gd name="connsiteY12" fmla="*/ 1707070 h 1806275"/>
                  <a:gd name="connsiteX13" fmla="*/ 1014413 w 2028825"/>
                  <a:gd name="connsiteY13" fmla="*/ 1792795 h 1806275"/>
                  <a:gd name="connsiteX14" fmla="*/ 1085850 w 2028825"/>
                  <a:gd name="connsiteY14" fmla="*/ 1464183 h 1806275"/>
                  <a:gd name="connsiteX15" fmla="*/ 1157288 w 2028825"/>
                  <a:gd name="connsiteY15" fmla="*/ 778383 h 1806275"/>
                  <a:gd name="connsiteX16" fmla="*/ 1214438 w 2028825"/>
                  <a:gd name="connsiteY16" fmla="*/ 578358 h 1806275"/>
                  <a:gd name="connsiteX17" fmla="*/ 1314450 w 2028825"/>
                  <a:gd name="connsiteY17" fmla="*/ 535495 h 1806275"/>
                  <a:gd name="connsiteX18" fmla="*/ 1357313 w 2028825"/>
                  <a:gd name="connsiteY18" fmla="*/ 578358 h 1806275"/>
                  <a:gd name="connsiteX19" fmla="*/ 1414463 w 2028825"/>
                  <a:gd name="connsiteY19" fmla="*/ 764095 h 1806275"/>
                  <a:gd name="connsiteX20" fmla="*/ 1457325 w 2028825"/>
                  <a:gd name="connsiteY20" fmla="*/ 806958 h 1806275"/>
                  <a:gd name="connsiteX21" fmla="*/ 1500188 w 2028825"/>
                  <a:gd name="connsiteY21" fmla="*/ 806958 h 1806275"/>
                  <a:gd name="connsiteX22" fmla="*/ 1543050 w 2028825"/>
                  <a:gd name="connsiteY22" fmla="*/ 649795 h 1806275"/>
                  <a:gd name="connsiteX23" fmla="*/ 1585913 w 2028825"/>
                  <a:gd name="connsiteY23" fmla="*/ 421195 h 1806275"/>
                  <a:gd name="connsiteX24" fmla="*/ 1614488 w 2028825"/>
                  <a:gd name="connsiteY24" fmla="*/ 306895 h 1806275"/>
                  <a:gd name="connsiteX25" fmla="*/ 1671638 w 2028825"/>
                  <a:gd name="connsiteY25" fmla="*/ 235458 h 1806275"/>
                  <a:gd name="connsiteX26" fmla="*/ 1728788 w 2028825"/>
                  <a:gd name="connsiteY26" fmla="*/ 64008 h 1806275"/>
                  <a:gd name="connsiteX27" fmla="*/ 1743075 w 2028825"/>
                  <a:gd name="connsiteY27" fmla="*/ 6858 h 1806275"/>
                  <a:gd name="connsiteX28" fmla="*/ 1785938 w 2028825"/>
                  <a:gd name="connsiteY28" fmla="*/ 206883 h 1806275"/>
                  <a:gd name="connsiteX29" fmla="*/ 1828800 w 2028825"/>
                  <a:gd name="connsiteY29" fmla="*/ 521208 h 1806275"/>
                  <a:gd name="connsiteX30" fmla="*/ 1857375 w 2028825"/>
                  <a:gd name="connsiteY30" fmla="*/ 1021270 h 1806275"/>
                  <a:gd name="connsiteX31" fmla="*/ 1900238 w 2028825"/>
                  <a:gd name="connsiteY31" fmla="*/ 1407033 h 1806275"/>
                  <a:gd name="connsiteX32" fmla="*/ 1957388 w 2028825"/>
                  <a:gd name="connsiteY32" fmla="*/ 1678495 h 1806275"/>
                  <a:gd name="connsiteX33" fmla="*/ 2028825 w 2028825"/>
                  <a:gd name="connsiteY33" fmla="*/ 1792795 h 1806275"/>
                  <a:gd name="connsiteX0" fmla="*/ 0 w 1957388"/>
                  <a:gd name="connsiteY0" fmla="*/ 906970 h 1806275"/>
                  <a:gd name="connsiteX1" fmla="*/ 42863 w 1957388"/>
                  <a:gd name="connsiteY1" fmla="*/ 592645 h 1806275"/>
                  <a:gd name="connsiteX2" fmla="*/ 100013 w 1957388"/>
                  <a:gd name="connsiteY2" fmla="*/ 464058 h 1806275"/>
                  <a:gd name="connsiteX3" fmla="*/ 171450 w 1957388"/>
                  <a:gd name="connsiteY3" fmla="*/ 478345 h 1806275"/>
                  <a:gd name="connsiteX4" fmla="*/ 242888 w 1957388"/>
                  <a:gd name="connsiteY4" fmla="*/ 621220 h 1806275"/>
                  <a:gd name="connsiteX5" fmla="*/ 300038 w 1957388"/>
                  <a:gd name="connsiteY5" fmla="*/ 792670 h 1806275"/>
                  <a:gd name="connsiteX6" fmla="*/ 414338 w 1957388"/>
                  <a:gd name="connsiteY6" fmla="*/ 435483 h 1806275"/>
                  <a:gd name="connsiteX7" fmla="*/ 471488 w 1957388"/>
                  <a:gd name="connsiteY7" fmla="*/ 164020 h 1806275"/>
                  <a:gd name="connsiteX8" fmla="*/ 557213 w 1957388"/>
                  <a:gd name="connsiteY8" fmla="*/ 164020 h 1806275"/>
                  <a:gd name="connsiteX9" fmla="*/ 642938 w 1957388"/>
                  <a:gd name="connsiteY9" fmla="*/ 321183 h 1806275"/>
                  <a:gd name="connsiteX10" fmla="*/ 714375 w 1957388"/>
                  <a:gd name="connsiteY10" fmla="*/ 792670 h 1806275"/>
                  <a:gd name="connsiteX11" fmla="*/ 785813 w 1957388"/>
                  <a:gd name="connsiteY11" fmla="*/ 1378458 h 1806275"/>
                  <a:gd name="connsiteX12" fmla="*/ 857250 w 1957388"/>
                  <a:gd name="connsiteY12" fmla="*/ 1707070 h 1806275"/>
                  <a:gd name="connsiteX13" fmla="*/ 1014413 w 1957388"/>
                  <a:gd name="connsiteY13" fmla="*/ 1792795 h 1806275"/>
                  <a:gd name="connsiteX14" fmla="*/ 1085850 w 1957388"/>
                  <a:gd name="connsiteY14" fmla="*/ 1464183 h 1806275"/>
                  <a:gd name="connsiteX15" fmla="*/ 1157288 w 1957388"/>
                  <a:gd name="connsiteY15" fmla="*/ 778383 h 1806275"/>
                  <a:gd name="connsiteX16" fmla="*/ 1214438 w 1957388"/>
                  <a:gd name="connsiteY16" fmla="*/ 578358 h 1806275"/>
                  <a:gd name="connsiteX17" fmla="*/ 1314450 w 1957388"/>
                  <a:gd name="connsiteY17" fmla="*/ 535495 h 1806275"/>
                  <a:gd name="connsiteX18" fmla="*/ 1357313 w 1957388"/>
                  <a:gd name="connsiteY18" fmla="*/ 578358 h 1806275"/>
                  <a:gd name="connsiteX19" fmla="*/ 1414463 w 1957388"/>
                  <a:gd name="connsiteY19" fmla="*/ 764095 h 1806275"/>
                  <a:gd name="connsiteX20" fmla="*/ 1457325 w 1957388"/>
                  <a:gd name="connsiteY20" fmla="*/ 806958 h 1806275"/>
                  <a:gd name="connsiteX21" fmla="*/ 1500188 w 1957388"/>
                  <a:gd name="connsiteY21" fmla="*/ 806958 h 1806275"/>
                  <a:gd name="connsiteX22" fmla="*/ 1543050 w 1957388"/>
                  <a:gd name="connsiteY22" fmla="*/ 649795 h 1806275"/>
                  <a:gd name="connsiteX23" fmla="*/ 1585913 w 1957388"/>
                  <a:gd name="connsiteY23" fmla="*/ 421195 h 1806275"/>
                  <a:gd name="connsiteX24" fmla="*/ 1614488 w 1957388"/>
                  <a:gd name="connsiteY24" fmla="*/ 306895 h 1806275"/>
                  <a:gd name="connsiteX25" fmla="*/ 1671638 w 1957388"/>
                  <a:gd name="connsiteY25" fmla="*/ 235458 h 1806275"/>
                  <a:gd name="connsiteX26" fmla="*/ 1728788 w 1957388"/>
                  <a:gd name="connsiteY26" fmla="*/ 64008 h 1806275"/>
                  <a:gd name="connsiteX27" fmla="*/ 1743075 w 1957388"/>
                  <a:gd name="connsiteY27" fmla="*/ 6858 h 1806275"/>
                  <a:gd name="connsiteX28" fmla="*/ 1785938 w 1957388"/>
                  <a:gd name="connsiteY28" fmla="*/ 206883 h 1806275"/>
                  <a:gd name="connsiteX29" fmla="*/ 1828800 w 1957388"/>
                  <a:gd name="connsiteY29" fmla="*/ 521208 h 1806275"/>
                  <a:gd name="connsiteX30" fmla="*/ 1857375 w 1957388"/>
                  <a:gd name="connsiteY30" fmla="*/ 1021270 h 1806275"/>
                  <a:gd name="connsiteX31" fmla="*/ 1900238 w 1957388"/>
                  <a:gd name="connsiteY31" fmla="*/ 1407033 h 1806275"/>
                  <a:gd name="connsiteX32" fmla="*/ 1957388 w 1957388"/>
                  <a:gd name="connsiteY32" fmla="*/ 1678495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900397"/>
                  <a:gd name="connsiteY0" fmla="*/ 906970 h 1806275"/>
                  <a:gd name="connsiteX1" fmla="*/ 42863 w 1900397"/>
                  <a:gd name="connsiteY1" fmla="*/ 592645 h 1806275"/>
                  <a:gd name="connsiteX2" fmla="*/ 100013 w 1900397"/>
                  <a:gd name="connsiteY2" fmla="*/ 464058 h 1806275"/>
                  <a:gd name="connsiteX3" fmla="*/ 171450 w 1900397"/>
                  <a:gd name="connsiteY3" fmla="*/ 478345 h 1806275"/>
                  <a:gd name="connsiteX4" fmla="*/ 242888 w 1900397"/>
                  <a:gd name="connsiteY4" fmla="*/ 621220 h 1806275"/>
                  <a:gd name="connsiteX5" fmla="*/ 300038 w 1900397"/>
                  <a:gd name="connsiteY5" fmla="*/ 792670 h 1806275"/>
                  <a:gd name="connsiteX6" fmla="*/ 414338 w 1900397"/>
                  <a:gd name="connsiteY6" fmla="*/ 435483 h 1806275"/>
                  <a:gd name="connsiteX7" fmla="*/ 471488 w 1900397"/>
                  <a:gd name="connsiteY7" fmla="*/ 164020 h 1806275"/>
                  <a:gd name="connsiteX8" fmla="*/ 557213 w 1900397"/>
                  <a:gd name="connsiteY8" fmla="*/ 164020 h 1806275"/>
                  <a:gd name="connsiteX9" fmla="*/ 642938 w 1900397"/>
                  <a:gd name="connsiteY9" fmla="*/ 321183 h 1806275"/>
                  <a:gd name="connsiteX10" fmla="*/ 714375 w 1900397"/>
                  <a:gd name="connsiteY10" fmla="*/ 792670 h 1806275"/>
                  <a:gd name="connsiteX11" fmla="*/ 785813 w 1900397"/>
                  <a:gd name="connsiteY11" fmla="*/ 1378458 h 1806275"/>
                  <a:gd name="connsiteX12" fmla="*/ 857250 w 1900397"/>
                  <a:gd name="connsiteY12" fmla="*/ 1707070 h 1806275"/>
                  <a:gd name="connsiteX13" fmla="*/ 1014413 w 1900397"/>
                  <a:gd name="connsiteY13" fmla="*/ 1792795 h 1806275"/>
                  <a:gd name="connsiteX14" fmla="*/ 1085850 w 1900397"/>
                  <a:gd name="connsiteY14" fmla="*/ 1464183 h 1806275"/>
                  <a:gd name="connsiteX15" fmla="*/ 1157288 w 1900397"/>
                  <a:gd name="connsiteY15" fmla="*/ 778383 h 1806275"/>
                  <a:gd name="connsiteX16" fmla="*/ 1214438 w 1900397"/>
                  <a:gd name="connsiteY16" fmla="*/ 578358 h 1806275"/>
                  <a:gd name="connsiteX17" fmla="*/ 1314450 w 1900397"/>
                  <a:gd name="connsiteY17" fmla="*/ 535495 h 1806275"/>
                  <a:gd name="connsiteX18" fmla="*/ 1357313 w 1900397"/>
                  <a:gd name="connsiteY18" fmla="*/ 578358 h 1806275"/>
                  <a:gd name="connsiteX19" fmla="*/ 1414463 w 1900397"/>
                  <a:gd name="connsiteY19" fmla="*/ 764095 h 1806275"/>
                  <a:gd name="connsiteX20" fmla="*/ 1457325 w 1900397"/>
                  <a:gd name="connsiteY20" fmla="*/ 806958 h 1806275"/>
                  <a:gd name="connsiteX21" fmla="*/ 1500188 w 1900397"/>
                  <a:gd name="connsiteY21" fmla="*/ 806958 h 1806275"/>
                  <a:gd name="connsiteX22" fmla="*/ 1543050 w 1900397"/>
                  <a:gd name="connsiteY22" fmla="*/ 649795 h 1806275"/>
                  <a:gd name="connsiteX23" fmla="*/ 1585913 w 1900397"/>
                  <a:gd name="connsiteY23" fmla="*/ 421195 h 1806275"/>
                  <a:gd name="connsiteX24" fmla="*/ 1614488 w 1900397"/>
                  <a:gd name="connsiteY24" fmla="*/ 306895 h 1806275"/>
                  <a:gd name="connsiteX25" fmla="*/ 1671638 w 1900397"/>
                  <a:gd name="connsiteY25" fmla="*/ 235458 h 1806275"/>
                  <a:gd name="connsiteX26" fmla="*/ 1728788 w 1900397"/>
                  <a:gd name="connsiteY26" fmla="*/ 64008 h 1806275"/>
                  <a:gd name="connsiteX27" fmla="*/ 1743075 w 1900397"/>
                  <a:gd name="connsiteY27" fmla="*/ 6858 h 1806275"/>
                  <a:gd name="connsiteX28" fmla="*/ 1785938 w 1900397"/>
                  <a:gd name="connsiteY28" fmla="*/ 206883 h 1806275"/>
                  <a:gd name="connsiteX29" fmla="*/ 1828800 w 1900397"/>
                  <a:gd name="connsiteY29" fmla="*/ 521208 h 1806275"/>
                  <a:gd name="connsiteX30" fmla="*/ 1857375 w 1900397"/>
                  <a:gd name="connsiteY30" fmla="*/ 1021270 h 1806275"/>
                  <a:gd name="connsiteX31" fmla="*/ 1900238 w 1900397"/>
                  <a:gd name="connsiteY31" fmla="*/ 1407033 h 1806275"/>
                  <a:gd name="connsiteX32" fmla="*/ 1871663 w 1900397"/>
                  <a:gd name="connsiteY32" fmla="*/ 1403064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857375"/>
                  <a:gd name="connsiteY0" fmla="*/ 906970 h 1806275"/>
                  <a:gd name="connsiteX1" fmla="*/ 42863 w 1857375"/>
                  <a:gd name="connsiteY1" fmla="*/ 592645 h 1806275"/>
                  <a:gd name="connsiteX2" fmla="*/ 100013 w 1857375"/>
                  <a:gd name="connsiteY2" fmla="*/ 464058 h 1806275"/>
                  <a:gd name="connsiteX3" fmla="*/ 171450 w 1857375"/>
                  <a:gd name="connsiteY3" fmla="*/ 478345 h 1806275"/>
                  <a:gd name="connsiteX4" fmla="*/ 242888 w 1857375"/>
                  <a:gd name="connsiteY4" fmla="*/ 621220 h 1806275"/>
                  <a:gd name="connsiteX5" fmla="*/ 300038 w 1857375"/>
                  <a:gd name="connsiteY5" fmla="*/ 792670 h 1806275"/>
                  <a:gd name="connsiteX6" fmla="*/ 414338 w 1857375"/>
                  <a:gd name="connsiteY6" fmla="*/ 435483 h 1806275"/>
                  <a:gd name="connsiteX7" fmla="*/ 471488 w 1857375"/>
                  <a:gd name="connsiteY7" fmla="*/ 164020 h 1806275"/>
                  <a:gd name="connsiteX8" fmla="*/ 557213 w 1857375"/>
                  <a:gd name="connsiteY8" fmla="*/ 164020 h 1806275"/>
                  <a:gd name="connsiteX9" fmla="*/ 642938 w 1857375"/>
                  <a:gd name="connsiteY9" fmla="*/ 321183 h 1806275"/>
                  <a:gd name="connsiteX10" fmla="*/ 714375 w 1857375"/>
                  <a:gd name="connsiteY10" fmla="*/ 792670 h 1806275"/>
                  <a:gd name="connsiteX11" fmla="*/ 785813 w 1857375"/>
                  <a:gd name="connsiteY11" fmla="*/ 1378458 h 1806275"/>
                  <a:gd name="connsiteX12" fmla="*/ 857250 w 1857375"/>
                  <a:gd name="connsiteY12" fmla="*/ 1707070 h 1806275"/>
                  <a:gd name="connsiteX13" fmla="*/ 1014413 w 1857375"/>
                  <a:gd name="connsiteY13" fmla="*/ 1792795 h 1806275"/>
                  <a:gd name="connsiteX14" fmla="*/ 1085850 w 1857375"/>
                  <a:gd name="connsiteY14" fmla="*/ 1464183 h 1806275"/>
                  <a:gd name="connsiteX15" fmla="*/ 1157288 w 1857375"/>
                  <a:gd name="connsiteY15" fmla="*/ 778383 h 1806275"/>
                  <a:gd name="connsiteX16" fmla="*/ 1214438 w 1857375"/>
                  <a:gd name="connsiteY16" fmla="*/ 578358 h 1806275"/>
                  <a:gd name="connsiteX17" fmla="*/ 1314450 w 1857375"/>
                  <a:gd name="connsiteY17" fmla="*/ 535495 h 1806275"/>
                  <a:gd name="connsiteX18" fmla="*/ 1357313 w 1857375"/>
                  <a:gd name="connsiteY18" fmla="*/ 578358 h 1806275"/>
                  <a:gd name="connsiteX19" fmla="*/ 1414463 w 1857375"/>
                  <a:gd name="connsiteY19" fmla="*/ 764095 h 1806275"/>
                  <a:gd name="connsiteX20" fmla="*/ 1457325 w 1857375"/>
                  <a:gd name="connsiteY20" fmla="*/ 806958 h 1806275"/>
                  <a:gd name="connsiteX21" fmla="*/ 1500188 w 1857375"/>
                  <a:gd name="connsiteY21" fmla="*/ 806958 h 1806275"/>
                  <a:gd name="connsiteX22" fmla="*/ 1543050 w 1857375"/>
                  <a:gd name="connsiteY22" fmla="*/ 649795 h 1806275"/>
                  <a:gd name="connsiteX23" fmla="*/ 1585913 w 1857375"/>
                  <a:gd name="connsiteY23" fmla="*/ 421195 h 1806275"/>
                  <a:gd name="connsiteX24" fmla="*/ 1614488 w 1857375"/>
                  <a:gd name="connsiteY24" fmla="*/ 306895 h 1806275"/>
                  <a:gd name="connsiteX25" fmla="*/ 1671638 w 1857375"/>
                  <a:gd name="connsiteY25" fmla="*/ 235458 h 1806275"/>
                  <a:gd name="connsiteX26" fmla="*/ 1728788 w 1857375"/>
                  <a:gd name="connsiteY26" fmla="*/ 64008 h 1806275"/>
                  <a:gd name="connsiteX27" fmla="*/ 1743075 w 1857375"/>
                  <a:gd name="connsiteY27" fmla="*/ 6858 h 1806275"/>
                  <a:gd name="connsiteX28" fmla="*/ 1785938 w 1857375"/>
                  <a:gd name="connsiteY28" fmla="*/ 206883 h 1806275"/>
                  <a:gd name="connsiteX29" fmla="*/ 1828800 w 1857375"/>
                  <a:gd name="connsiteY29" fmla="*/ 521208 h 1806275"/>
                  <a:gd name="connsiteX30" fmla="*/ 1857375 w 1857375"/>
                  <a:gd name="connsiteY30" fmla="*/ 1021270 h 1806275"/>
                  <a:gd name="connsiteX0" fmla="*/ 0 w 1828800"/>
                  <a:gd name="connsiteY0" fmla="*/ 906970 h 1806275"/>
                  <a:gd name="connsiteX1" fmla="*/ 42863 w 1828800"/>
                  <a:gd name="connsiteY1" fmla="*/ 592645 h 1806275"/>
                  <a:gd name="connsiteX2" fmla="*/ 100013 w 1828800"/>
                  <a:gd name="connsiteY2" fmla="*/ 464058 h 1806275"/>
                  <a:gd name="connsiteX3" fmla="*/ 171450 w 1828800"/>
                  <a:gd name="connsiteY3" fmla="*/ 478345 h 1806275"/>
                  <a:gd name="connsiteX4" fmla="*/ 242888 w 1828800"/>
                  <a:gd name="connsiteY4" fmla="*/ 621220 h 1806275"/>
                  <a:gd name="connsiteX5" fmla="*/ 300038 w 1828800"/>
                  <a:gd name="connsiteY5" fmla="*/ 792670 h 1806275"/>
                  <a:gd name="connsiteX6" fmla="*/ 414338 w 1828800"/>
                  <a:gd name="connsiteY6" fmla="*/ 435483 h 1806275"/>
                  <a:gd name="connsiteX7" fmla="*/ 471488 w 1828800"/>
                  <a:gd name="connsiteY7" fmla="*/ 164020 h 1806275"/>
                  <a:gd name="connsiteX8" fmla="*/ 557213 w 1828800"/>
                  <a:gd name="connsiteY8" fmla="*/ 164020 h 1806275"/>
                  <a:gd name="connsiteX9" fmla="*/ 642938 w 1828800"/>
                  <a:gd name="connsiteY9" fmla="*/ 321183 h 1806275"/>
                  <a:gd name="connsiteX10" fmla="*/ 714375 w 1828800"/>
                  <a:gd name="connsiteY10" fmla="*/ 792670 h 1806275"/>
                  <a:gd name="connsiteX11" fmla="*/ 785813 w 1828800"/>
                  <a:gd name="connsiteY11" fmla="*/ 1378458 h 1806275"/>
                  <a:gd name="connsiteX12" fmla="*/ 857250 w 1828800"/>
                  <a:gd name="connsiteY12" fmla="*/ 1707070 h 1806275"/>
                  <a:gd name="connsiteX13" fmla="*/ 1014413 w 1828800"/>
                  <a:gd name="connsiteY13" fmla="*/ 1792795 h 1806275"/>
                  <a:gd name="connsiteX14" fmla="*/ 1085850 w 1828800"/>
                  <a:gd name="connsiteY14" fmla="*/ 1464183 h 1806275"/>
                  <a:gd name="connsiteX15" fmla="*/ 1157288 w 1828800"/>
                  <a:gd name="connsiteY15" fmla="*/ 778383 h 1806275"/>
                  <a:gd name="connsiteX16" fmla="*/ 1214438 w 1828800"/>
                  <a:gd name="connsiteY16" fmla="*/ 578358 h 1806275"/>
                  <a:gd name="connsiteX17" fmla="*/ 1314450 w 1828800"/>
                  <a:gd name="connsiteY17" fmla="*/ 535495 h 1806275"/>
                  <a:gd name="connsiteX18" fmla="*/ 1357313 w 1828800"/>
                  <a:gd name="connsiteY18" fmla="*/ 578358 h 1806275"/>
                  <a:gd name="connsiteX19" fmla="*/ 1414463 w 1828800"/>
                  <a:gd name="connsiteY19" fmla="*/ 764095 h 1806275"/>
                  <a:gd name="connsiteX20" fmla="*/ 1457325 w 1828800"/>
                  <a:gd name="connsiteY20" fmla="*/ 806958 h 1806275"/>
                  <a:gd name="connsiteX21" fmla="*/ 1500188 w 1828800"/>
                  <a:gd name="connsiteY21" fmla="*/ 806958 h 1806275"/>
                  <a:gd name="connsiteX22" fmla="*/ 1543050 w 1828800"/>
                  <a:gd name="connsiteY22" fmla="*/ 649795 h 1806275"/>
                  <a:gd name="connsiteX23" fmla="*/ 1585913 w 1828800"/>
                  <a:gd name="connsiteY23" fmla="*/ 421195 h 1806275"/>
                  <a:gd name="connsiteX24" fmla="*/ 1614488 w 1828800"/>
                  <a:gd name="connsiteY24" fmla="*/ 306895 h 1806275"/>
                  <a:gd name="connsiteX25" fmla="*/ 1671638 w 1828800"/>
                  <a:gd name="connsiteY25" fmla="*/ 235458 h 1806275"/>
                  <a:gd name="connsiteX26" fmla="*/ 1728788 w 1828800"/>
                  <a:gd name="connsiteY26" fmla="*/ 64008 h 1806275"/>
                  <a:gd name="connsiteX27" fmla="*/ 1743075 w 1828800"/>
                  <a:gd name="connsiteY27" fmla="*/ 6858 h 1806275"/>
                  <a:gd name="connsiteX28" fmla="*/ 1785938 w 1828800"/>
                  <a:gd name="connsiteY28" fmla="*/ 206883 h 1806275"/>
                  <a:gd name="connsiteX29" fmla="*/ 1828800 w 1828800"/>
                  <a:gd name="connsiteY29" fmla="*/ 521208 h 1806275"/>
                  <a:gd name="connsiteX0" fmla="*/ 0 w 1785938"/>
                  <a:gd name="connsiteY0" fmla="*/ 906970 h 1806275"/>
                  <a:gd name="connsiteX1" fmla="*/ 42863 w 1785938"/>
                  <a:gd name="connsiteY1" fmla="*/ 592645 h 1806275"/>
                  <a:gd name="connsiteX2" fmla="*/ 100013 w 1785938"/>
                  <a:gd name="connsiteY2" fmla="*/ 464058 h 1806275"/>
                  <a:gd name="connsiteX3" fmla="*/ 171450 w 1785938"/>
                  <a:gd name="connsiteY3" fmla="*/ 478345 h 1806275"/>
                  <a:gd name="connsiteX4" fmla="*/ 242888 w 1785938"/>
                  <a:gd name="connsiteY4" fmla="*/ 621220 h 1806275"/>
                  <a:gd name="connsiteX5" fmla="*/ 300038 w 1785938"/>
                  <a:gd name="connsiteY5" fmla="*/ 792670 h 1806275"/>
                  <a:gd name="connsiteX6" fmla="*/ 414338 w 1785938"/>
                  <a:gd name="connsiteY6" fmla="*/ 435483 h 1806275"/>
                  <a:gd name="connsiteX7" fmla="*/ 471488 w 1785938"/>
                  <a:gd name="connsiteY7" fmla="*/ 164020 h 1806275"/>
                  <a:gd name="connsiteX8" fmla="*/ 557213 w 1785938"/>
                  <a:gd name="connsiteY8" fmla="*/ 164020 h 1806275"/>
                  <a:gd name="connsiteX9" fmla="*/ 642938 w 1785938"/>
                  <a:gd name="connsiteY9" fmla="*/ 321183 h 1806275"/>
                  <a:gd name="connsiteX10" fmla="*/ 714375 w 1785938"/>
                  <a:gd name="connsiteY10" fmla="*/ 792670 h 1806275"/>
                  <a:gd name="connsiteX11" fmla="*/ 785813 w 1785938"/>
                  <a:gd name="connsiteY11" fmla="*/ 1378458 h 1806275"/>
                  <a:gd name="connsiteX12" fmla="*/ 857250 w 1785938"/>
                  <a:gd name="connsiteY12" fmla="*/ 1707070 h 1806275"/>
                  <a:gd name="connsiteX13" fmla="*/ 1014413 w 1785938"/>
                  <a:gd name="connsiteY13" fmla="*/ 1792795 h 1806275"/>
                  <a:gd name="connsiteX14" fmla="*/ 1085850 w 1785938"/>
                  <a:gd name="connsiteY14" fmla="*/ 1464183 h 1806275"/>
                  <a:gd name="connsiteX15" fmla="*/ 1157288 w 1785938"/>
                  <a:gd name="connsiteY15" fmla="*/ 778383 h 1806275"/>
                  <a:gd name="connsiteX16" fmla="*/ 1214438 w 1785938"/>
                  <a:gd name="connsiteY16" fmla="*/ 578358 h 1806275"/>
                  <a:gd name="connsiteX17" fmla="*/ 1314450 w 1785938"/>
                  <a:gd name="connsiteY17" fmla="*/ 535495 h 1806275"/>
                  <a:gd name="connsiteX18" fmla="*/ 1357313 w 1785938"/>
                  <a:gd name="connsiteY18" fmla="*/ 578358 h 1806275"/>
                  <a:gd name="connsiteX19" fmla="*/ 1414463 w 1785938"/>
                  <a:gd name="connsiteY19" fmla="*/ 764095 h 1806275"/>
                  <a:gd name="connsiteX20" fmla="*/ 1457325 w 1785938"/>
                  <a:gd name="connsiteY20" fmla="*/ 806958 h 1806275"/>
                  <a:gd name="connsiteX21" fmla="*/ 1500188 w 1785938"/>
                  <a:gd name="connsiteY21" fmla="*/ 806958 h 1806275"/>
                  <a:gd name="connsiteX22" fmla="*/ 1543050 w 1785938"/>
                  <a:gd name="connsiteY22" fmla="*/ 649795 h 1806275"/>
                  <a:gd name="connsiteX23" fmla="*/ 1585913 w 1785938"/>
                  <a:gd name="connsiteY23" fmla="*/ 421195 h 1806275"/>
                  <a:gd name="connsiteX24" fmla="*/ 1614488 w 1785938"/>
                  <a:gd name="connsiteY24" fmla="*/ 306895 h 1806275"/>
                  <a:gd name="connsiteX25" fmla="*/ 1671638 w 1785938"/>
                  <a:gd name="connsiteY25" fmla="*/ 235458 h 1806275"/>
                  <a:gd name="connsiteX26" fmla="*/ 1728788 w 1785938"/>
                  <a:gd name="connsiteY26" fmla="*/ 64008 h 1806275"/>
                  <a:gd name="connsiteX27" fmla="*/ 1743075 w 1785938"/>
                  <a:gd name="connsiteY27" fmla="*/ 6858 h 1806275"/>
                  <a:gd name="connsiteX28" fmla="*/ 1785938 w 1785938"/>
                  <a:gd name="connsiteY28" fmla="*/ 206883 h 1806275"/>
                  <a:gd name="connsiteX0" fmla="*/ 0 w 1743075"/>
                  <a:gd name="connsiteY0" fmla="*/ 906970 h 1806275"/>
                  <a:gd name="connsiteX1" fmla="*/ 42863 w 1743075"/>
                  <a:gd name="connsiteY1" fmla="*/ 592645 h 1806275"/>
                  <a:gd name="connsiteX2" fmla="*/ 100013 w 1743075"/>
                  <a:gd name="connsiteY2" fmla="*/ 464058 h 1806275"/>
                  <a:gd name="connsiteX3" fmla="*/ 171450 w 1743075"/>
                  <a:gd name="connsiteY3" fmla="*/ 478345 h 1806275"/>
                  <a:gd name="connsiteX4" fmla="*/ 242888 w 1743075"/>
                  <a:gd name="connsiteY4" fmla="*/ 621220 h 1806275"/>
                  <a:gd name="connsiteX5" fmla="*/ 300038 w 1743075"/>
                  <a:gd name="connsiteY5" fmla="*/ 792670 h 1806275"/>
                  <a:gd name="connsiteX6" fmla="*/ 414338 w 1743075"/>
                  <a:gd name="connsiteY6" fmla="*/ 435483 h 1806275"/>
                  <a:gd name="connsiteX7" fmla="*/ 471488 w 1743075"/>
                  <a:gd name="connsiteY7" fmla="*/ 164020 h 1806275"/>
                  <a:gd name="connsiteX8" fmla="*/ 557213 w 1743075"/>
                  <a:gd name="connsiteY8" fmla="*/ 164020 h 1806275"/>
                  <a:gd name="connsiteX9" fmla="*/ 642938 w 1743075"/>
                  <a:gd name="connsiteY9" fmla="*/ 321183 h 1806275"/>
                  <a:gd name="connsiteX10" fmla="*/ 714375 w 1743075"/>
                  <a:gd name="connsiteY10" fmla="*/ 792670 h 1806275"/>
                  <a:gd name="connsiteX11" fmla="*/ 785813 w 1743075"/>
                  <a:gd name="connsiteY11" fmla="*/ 1378458 h 1806275"/>
                  <a:gd name="connsiteX12" fmla="*/ 857250 w 1743075"/>
                  <a:gd name="connsiteY12" fmla="*/ 1707070 h 1806275"/>
                  <a:gd name="connsiteX13" fmla="*/ 1014413 w 1743075"/>
                  <a:gd name="connsiteY13" fmla="*/ 1792795 h 1806275"/>
                  <a:gd name="connsiteX14" fmla="*/ 1085850 w 1743075"/>
                  <a:gd name="connsiteY14" fmla="*/ 1464183 h 1806275"/>
                  <a:gd name="connsiteX15" fmla="*/ 1157288 w 1743075"/>
                  <a:gd name="connsiteY15" fmla="*/ 778383 h 1806275"/>
                  <a:gd name="connsiteX16" fmla="*/ 1214438 w 1743075"/>
                  <a:gd name="connsiteY16" fmla="*/ 578358 h 1806275"/>
                  <a:gd name="connsiteX17" fmla="*/ 1314450 w 1743075"/>
                  <a:gd name="connsiteY17" fmla="*/ 535495 h 1806275"/>
                  <a:gd name="connsiteX18" fmla="*/ 1357313 w 1743075"/>
                  <a:gd name="connsiteY18" fmla="*/ 578358 h 1806275"/>
                  <a:gd name="connsiteX19" fmla="*/ 1414463 w 1743075"/>
                  <a:gd name="connsiteY19" fmla="*/ 764095 h 1806275"/>
                  <a:gd name="connsiteX20" fmla="*/ 1457325 w 1743075"/>
                  <a:gd name="connsiteY20" fmla="*/ 806958 h 1806275"/>
                  <a:gd name="connsiteX21" fmla="*/ 1500188 w 1743075"/>
                  <a:gd name="connsiteY21" fmla="*/ 806958 h 1806275"/>
                  <a:gd name="connsiteX22" fmla="*/ 1543050 w 1743075"/>
                  <a:gd name="connsiteY22" fmla="*/ 649795 h 1806275"/>
                  <a:gd name="connsiteX23" fmla="*/ 1585913 w 1743075"/>
                  <a:gd name="connsiteY23" fmla="*/ 421195 h 1806275"/>
                  <a:gd name="connsiteX24" fmla="*/ 1614488 w 1743075"/>
                  <a:gd name="connsiteY24" fmla="*/ 306895 h 1806275"/>
                  <a:gd name="connsiteX25" fmla="*/ 1671638 w 1743075"/>
                  <a:gd name="connsiteY25" fmla="*/ 235458 h 1806275"/>
                  <a:gd name="connsiteX26" fmla="*/ 1728788 w 1743075"/>
                  <a:gd name="connsiteY26" fmla="*/ 64008 h 1806275"/>
                  <a:gd name="connsiteX27" fmla="*/ 1743075 w 1743075"/>
                  <a:gd name="connsiteY27" fmla="*/ 6858 h 1806275"/>
                  <a:gd name="connsiteX0" fmla="*/ 0 w 1743075"/>
                  <a:gd name="connsiteY0" fmla="*/ 900112 h 1799417"/>
                  <a:gd name="connsiteX1" fmla="*/ 42863 w 1743075"/>
                  <a:gd name="connsiteY1" fmla="*/ 585787 h 1799417"/>
                  <a:gd name="connsiteX2" fmla="*/ 100013 w 1743075"/>
                  <a:gd name="connsiteY2" fmla="*/ 457200 h 1799417"/>
                  <a:gd name="connsiteX3" fmla="*/ 171450 w 1743075"/>
                  <a:gd name="connsiteY3" fmla="*/ 471487 h 1799417"/>
                  <a:gd name="connsiteX4" fmla="*/ 242888 w 1743075"/>
                  <a:gd name="connsiteY4" fmla="*/ 614362 h 1799417"/>
                  <a:gd name="connsiteX5" fmla="*/ 300038 w 1743075"/>
                  <a:gd name="connsiteY5" fmla="*/ 785812 h 1799417"/>
                  <a:gd name="connsiteX6" fmla="*/ 414338 w 1743075"/>
                  <a:gd name="connsiteY6" fmla="*/ 428625 h 1799417"/>
                  <a:gd name="connsiteX7" fmla="*/ 471488 w 1743075"/>
                  <a:gd name="connsiteY7" fmla="*/ 157162 h 1799417"/>
                  <a:gd name="connsiteX8" fmla="*/ 557213 w 1743075"/>
                  <a:gd name="connsiteY8" fmla="*/ 157162 h 1799417"/>
                  <a:gd name="connsiteX9" fmla="*/ 642938 w 1743075"/>
                  <a:gd name="connsiteY9" fmla="*/ 314325 h 1799417"/>
                  <a:gd name="connsiteX10" fmla="*/ 714375 w 1743075"/>
                  <a:gd name="connsiteY10" fmla="*/ 785812 h 1799417"/>
                  <a:gd name="connsiteX11" fmla="*/ 785813 w 1743075"/>
                  <a:gd name="connsiteY11" fmla="*/ 1371600 h 1799417"/>
                  <a:gd name="connsiteX12" fmla="*/ 857250 w 1743075"/>
                  <a:gd name="connsiteY12" fmla="*/ 1700212 h 1799417"/>
                  <a:gd name="connsiteX13" fmla="*/ 1014413 w 1743075"/>
                  <a:gd name="connsiteY13" fmla="*/ 1785937 h 1799417"/>
                  <a:gd name="connsiteX14" fmla="*/ 1085850 w 1743075"/>
                  <a:gd name="connsiteY14" fmla="*/ 1457325 h 1799417"/>
                  <a:gd name="connsiteX15" fmla="*/ 1157288 w 1743075"/>
                  <a:gd name="connsiteY15" fmla="*/ 771525 h 1799417"/>
                  <a:gd name="connsiteX16" fmla="*/ 1214438 w 1743075"/>
                  <a:gd name="connsiteY16" fmla="*/ 571500 h 1799417"/>
                  <a:gd name="connsiteX17" fmla="*/ 1314450 w 1743075"/>
                  <a:gd name="connsiteY17" fmla="*/ 528637 h 1799417"/>
                  <a:gd name="connsiteX18" fmla="*/ 1357313 w 1743075"/>
                  <a:gd name="connsiteY18" fmla="*/ 571500 h 1799417"/>
                  <a:gd name="connsiteX19" fmla="*/ 1414463 w 1743075"/>
                  <a:gd name="connsiteY19" fmla="*/ 757237 h 1799417"/>
                  <a:gd name="connsiteX20" fmla="*/ 1457325 w 1743075"/>
                  <a:gd name="connsiteY20" fmla="*/ 800100 h 1799417"/>
                  <a:gd name="connsiteX21" fmla="*/ 1500188 w 1743075"/>
                  <a:gd name="connsiteY21" fmla="*/ 800100 h 1799417"/>
                  <a:gd name="connsiteX22" fmla="*/ 1543050 w 1743075"/>
                  <a:gd name="connsiteY22" fmla="*/ 642937 h 1799417"/>
                  <a:gd name="connsiteX23" fmla="*/ 1585913 w 1743075"/>
                  <a:gd name="connsiteY23" fmla="*/ 414337 h 1799417"/>
                  <a:gd name="connsiteX24" fmla="*/ 1614488 w 1743075"/>
                  <a:gd name="connsiteY24" fmla="*/ 300037 h 1799417"/>
                  <a:gd name="connsiteX25" fmla="*/ 1671638 w 1743075"/>
                  <a:gd name="connsiteY25" fmla="*/ 228600 h 1799417"/>
                  <a:gd name="connsiteX26" fmla="*/ 1743075 w 1743075"/>
                  <a:gd name="connsiteY26" fmla="*/ 0 h 1799417"/>
                  <a:gd name="connsiteX0" fmla="*/ 0 w 1671638"/>
                  <a:gd name="connsiteY0" fmla="*/ 770200 h 1669505"/>
                  <a:gd name="connsiteX1" fmla="*/ 42863 w 1671638"/>
                  <a:gd name="connsiteY1" fmla="*/ 455875 h 1669505"/>
                  <a:gd name="connsiteX2" fmla="*/ 100013 w 1671638"/>
                  <a:gd name="connsiteY2" fmla="*/ 327288 h 1669505"/>
                  <a:gd name="connsiteX3" fmla="*/ 171450 w 1671638"/>
                  <a:gd name="connsiteY3" fmla="*/ 341575 h 1669505"/>
                  <a:gd name="connsiteX4" fmla="*/ 242888 w 1671638"/>
                  <a:gd name="connsiteY4" fmla="*/ 484450 h 1669505"/>
                  <a:gd name="connsiteX5" fmla="*/ 300038 w 1671638"/>
                  <a:gd name="connsiteY5" fmla="*/ 655900 h 1669505"/>
                  <a:gd name="connsiteX6" fmla="*/ 414338 w 1671638"/>
                  <a:gd name="connsiteY6" fmla="*/ 298713 h 1669505"/>
                  <a:gd name="connsiteX7" fmla="*/ 471488 w 1671638"/>
                  <a:gd name="connsiteY7" fmla="*/ 27250 h 1669505"/>
                  <a:gd name="connsiteX8" fmla="*/ 557213 w 1671638"/>
                  <a:gd name="connsiteY8" fmla="*/ 27250 h 1669505"/>
                  <a:gd name="connsiteX9" fmla="*/ 642938 w 1671638"/>
                  <a:gd name="connsiteY9" fmla="*/ 184413 h 1669505"/>
                  <a:gd name="connsiteX10" fmla="*/ 714375 w 1671638"/>
                  <a:gd name="connsiteY10" fmla="*/ 655900 h 1669505"/>
                  <a:gd name="connsiteX11" fmla="*/ 785813 w 1671638"/>
                  <a:gd name="connsiteY11" fmla="*/ 1241688 h 1669505"/>
                  <a:gd name="connsiteX12" fmla="*/ 857250 w 1671638"/>
                  <a:gd name="connsiteY12" fmla="*/ 1570300 h 1669505"/>
                  <a:gd name="connsiteX13" fmla="*/ 1014413 w 1671638"/>
                  <a:gd name="connsiteY13" fmla="*/ 1656025 h 1669505"/>
                  <a:gd name="connsiteX14" fmla="*/ 1085850 w 1671638"/>
                  <a:gd name="connsiteY14" fmla="*/ 1327413 h 1669505"/>
                  <a:gd name="connsiteX15" fmla="*/ 1157288 w 1671638"/>
                  <a:gd name="connsiteY15" fmla="*/ 641613 h 1669505"/>
                  <a:gd name="connsiteX16" fmla="*/ 1214438 w 1671638"/>
                  <a:gd name="connsiteY16" fmla="*/ 441588 h 1669505"/>
                  <a:gd name="connsiteX17" fmla="*/ 1314450 w 1671638"/>
                  <a:gd name="connsiteY17" fmla="*/ 398725 h 1669505"/>
                  <a:gd name="connsiteX18" fmla="*/ 1357313 w 1671638"/>
                  <a:gd name="connsiteY18" fmla="*/ 441588 h 1669505"/>
                  <a:gd name="connsiteX19" fmla="*/ 1414463 w 1671638"/>
                  <a:gd name="connsiteY19" fmla="*/ 627325 h 1669505"/>
                  <a:gd name="connsiteX20" fmla="*/ 1457325 w 1671638"/>
                  <a:gd name="connsiteY20" fmla="*/ 670188 h 1669505"/>
                  <a:gd name="connsiteX21" fmla="*/ 1500188 w 1671638"/>
                  <a:gd name="connsiteY21" fmla="*/ 670188 h 1669505"/>
                  <a:gd name="connsiteX22" fmla="*/ 1543050 w 1671638"/>
                  <a:gd name="connsiteY22" fmla="*/ 513025 h 1669505"/>
                  <a:gd name="connsiteX23" fmla="*/ 1585913 w 1671638"/>
                  <a:gd name="connsiteY23" fmla="*/ 284425 h 1669505"/>
                  <a:gd name="connsiteX24" fmla="*/ 1614488 w 1671638"/>
                  <a:gd name="connsiteY24" fmla="*/ 170125 h 1669505"/>
                  <a:gd name="connsiteX25" fmla="*/ 1671638 w 1671638"/>
                  <a:gd name="connsiteY25" fmla="*/ 98688 h 1669505"/>
                  <a:gd name="connsiteX0" fmla="*/ 0 w 1691958"/>
                  <a:gd name="connsiteY0" fmla="*/ 770200 h 2040376"/>
                  <a:gd name="connsiteX1" fmla="*/ 42863 w 1691958"/>
                  <a:gd name="connsiteY1" fmla="*/ 455875 h 2040376"/>
                  <a:gd name="connsiteX2" fmla="*/ 100013 w 1691958"/>
                  <a:gd name="connsiteY2" fmla="*/ 327288 h 2040376"/>
                  <a:gd name="connsiteX3" fmla="*/ 171450 w 1691958"/>
                  <a:gd name="connsiteY3" fmla="*/ 341575 h 2040376"/>
                  <a:gd name="connsiteX4" fmla="*/ 242888 w 1691958"/>
                  <a:gd name="connsiteY4" fmla="*/ 484450 h 2040376"/>
                  <a:gd name="connsiteX5" fmla="*/ 300038 w 1691958"/>
                  <a:gd name="connsiteY5" fmla="*/ 655900 h 2040376"/>
                  <a:gd name="connsiteX6" fmla="*/ 414338 w 1691958"/>
                  <a:gd name="connsiteY6" fmla="*/ 298713 h 2040376"/>
                  <a:gd name="connsiteX7" fmla="*/ 471488 w 1691958"/>
                  <a:gd name="connsiteY7" fmla="*/ 27250 h 2040376"/>
                  <a:gd name="connsiteX8" fmla="*/ 557213 w 1691958"/>
                  <a:gd name="connsiteY8" fmla="*/ 27250 h 2040376"/>
                  <a:gd name="connsiteX9" fmla="*/ 642938 w 1691958"/>
                  <a:gd name="connsiteY9" fmla="*/ 184413 h 2040376"/>
                  <a:gd name="connsiteX10" fmla="*/ 714375 w 1691958"/>
                  <a:gd name="connsiteY10" fmla="*/ 655900 h 2040376"/>
                  <a:gd name="connsiteX11" fmla="*/ 785813 w 1691958"/>
                  <a:gd name="connsiteY11" fmla="*/ 1241688 h 2040376"/>
                  <a:gd name="connsiteX12" fmla="*/ 857250 w 1691958"/>
                  <a:gd name="connsiteY12" fmla="*/ 1570300 h 2040376"/>
                  <a:gd name="connsiteX13" fmla="*/ 1014413 w 1691958"/>
                  <a:gd name="connsiteY13" fmla="*/ 1656025 h 2040376"/>
                  <a:gd name="connsiteX14" fmla="*/ 1085850 w 1691958"/>
                  <a:gd name="connsiteY14" fmla="*/ 1327413 h 2040376"/>
                  <a:gd name="connsiteX15" fmla="*/ 1157288 w 1691958"/>
                  <a:gd name="connsiteY15" fmla="*/ 641613 h 2040376"/>
                  <a:gd name="connsiteX16" fmla="*/ 1214438 w 1691958"/>
                  <a:gd name="connsiteY16" fmla="*/ 441588 h 2040376"/>
                  <a:gd name="connsiteX17" fmla="*/ 1314450 w 1691958"/>
                  <a:gd name="connsiteY17" fmla="*/ 398725 h 2040376"/>
                  <a:gd name="connsiteX18" fmla="*/ 1357313 w 1691958"/>
                  <a:gd name="connsiteY18" fmla="*/ 441588 h 2040376"/>
                  <a:gd name="connsiteX19" fmla="*/ 1414463 w 1691958"/>
                  <a:gd name="connsiteY19" fmla="*/ 627325 h 2040376"/>
                  <a:gd name="connsiteX20" fmla="*/ 1457325 w 1691958"/>
                  <a:gd name="connsiteY20" fmla="*/ 670188 h 2040376"/>
                  <a:gd name="connsiteX21" fmla="*/ 1500188 w 1691958"/>
                  <a:gd name="connsiteY21" fmla="*/ 670188 h 2040376"/>
                  <a:gd name="connsiteX22" fmla="*/ 1543050 w 1691958"/>
                  <a:gd name="connsiteY22" fmla="*/ 513025 h 2040376"/>
                  <a:gd name="connsiteX23" fmla="*/ 1585913 w 1691958"/>
                  <a:gd name="connsiteY23" fmla="*/ 284425 h 2040376"/>
                  <a:gd name="connsiteX24" fmla="*/ 1614488 w 1691958"/>
                  <a:gd name="connsiteY24" fmla="*/ 170125 h 2040376"/>
                  <a:gd name="connsiteX25" fmla="*/ 1691958 w 1691958"/>
                  <a:gd name="connsiteY25" fmla="*/ 2039248 h 2040376"/>
                  <a:gd name="connsiteX0" fmla="*/ 13897 w 1649975"/>
                  <a:gd name="connsiteY0" fmla="*/ 2151960 h 2151960"/>
                  <a:gd name="connsiteX1" fmla="*/ 880 w 1649975"/>
                  <a:gd name="connsiteY1" fmla="*/ 455875 h 2151960"/>
                  <a:gd name="connsiteX2" fmla="*/ 58030 w 1649975"/>
                  <a:gd name="connsiteY2" fmla="*/ 327288 h 2151960"/>
                  <a:gd name="connsiteX3" fmla="*/ 129467 w 1649975"/>
                  <a:gd name="connsiteY3" fmla="*/ 341575 h 2151960"/>
                  <a:gd name="connsiteX4" fmla="*/ 200905 w 1649975"/>
                  <a:gd name="connsiteY4" fmla="*/ 484450 h 2151960"/>
                  <a:gd name="connsiteX5" fmla="*/ 258055 w 1649975"/>
                  <a:gd name="connsiteY5" fmla="*/ 655900 h 2151960"/>
                  <a:gd name="connsiteX6" fmla="*/ 372355 w 1649975"/>
                  <a:gd name="connsiteY6" fmla="*/ 298713 h 2151960"/>
                  <a:gd name="connsiteX7" fmla="*/ 429505 w 1649975"/>
                  <a:gd name="connsiteY7" fmla="*/ 27250 h 2151960"/>
                  <a:gd name="connsiteX8" fmla="*/ 515230 w 1649975"/>
                  <a:gd name="connsiteY8" fmla="*/ 27250 h 2151960"/>
                  <a:gd name="connsiteX9" fmla="*/ 600955 w 1649975"/>
                  <a:gd name="connsiteY9" fmla="*/ 184413 h 2151960"/>
                  <a:gd name="connsiteX10" fmla="*/ 672392 w 1649975"/>
                  <a:gd name="connsiteY10" fmla="*/ 655900 h 2151960"/>
                  <a:gd name="connsiteX11" fmla="*/ 743830 w 1649975"/>
                  <a:gd name="connsiteY11" fmla="*/ 1241688 h 2151960"/>
                  <a:gd name="connsiteX12" fmla="*/ 815267 w 1649975"/>
                  <a:gd name="connsiteY12" fmla="*/ 1570300 h 2151960"/>
                  <a:gd name="connsiteX13" fmla="*/ 972430 w 1649975"/>
                  <a:gd name="connsiteY13" fmla="*/ 1656025 h 2151960"/>
                  <a:gd name="connsiteX14" fmla="*/ 1043867 w 1649975"/>
                  <a:gd name="connsiteY14" fmla="*/ 1327413 h 2151960"/>
                  <a:gd name="connsiteX15" fmla="*/ 1115305 w 1649975"/>
                  <a:gd name="connsiteY15" fmla="*/ 641613 h 2151960"/>
                  <a:gd name="connsiteX16" fmla="*/ 1172455 w 1649975"/>
                  <a:gd name="connsiteY16" fmla="*/ 441588 h 2151960"/>
                  <a:gd name="connsiteX17" fmla="*/ 1272467 w 1649975"/>
                  <a:gd name="connsiteY17" fmla="*/ 398725 h 2151960"/>
                  <a:gd name="connsiteX18" fmla="*/ 1315330 w 1649975"/>
                  <a:gd name="connsiteY18" fmla="*/ 441588 h 2151960"/>
                  <a:gd name="connsiteX19" fmla="*/ 1372480 w 1649975"/>
                  <a:gd name="connsiteY19" fmla="*/ 627325 h 2151960"/>
                  <a:gd name="connsiteX20" fmla="*/ 1415342 w 1649975"/>
                  <a:gd name="connsiteY20" fmla="*/ 670188 h 2151960"/>
                  <a:gd name="connsiteX21" fmla="*/ 1458205 w 1649975"/>
                  <a:gd name="connsiteY21" fmla="*/ 670188 h 2151960"/>
                  <a:gd name="connsiteX22" fmla="*/ 1501067 w 1649975"/>
                  <a:gd name="connsiteY22" fmla="*/ 513025 h 2151960"/>
                  <a:gd name="connsiteX23" fmla="*/ 1543930 w 1649975"/>
                  <a:gd name="connsiteY23" fmla="*/ 284425 h 2151960"/>
                  <a:gd name="connsiteX24" fmla="*/ 1572505 w 1649975"/>
                  <a:gd name="connsiteY24" fmla="*/ 170125 h 2151960"/>
                  <a:gd name="connsiteX25" fmla="*/ 1649975 w 1649975"/>
                  <a:gd name="connsiteY25" fmla="*/ 2039248 h 2151960"/>
                  <a:gd name="connsiteX0" fmla="*/ 4453 w 1650691"/>
                  <a:gd name="connsiteY0" fmla="*/ 2273880 h 2273880"/>
                  <a:gd name="connsiteX1" fmla="*/ 1596 w 1650691"/>
                  <a:gd name="connsiteY1" fmla="*/ 455875 h 2273880"/>
                  <a:gd name="connsiteX2" fmla="*/ 58746 w 1650691"/>
                  <a:gd name="connsiteY2" fmla="*/ 327288 h 2273880"/>
                  <a:gd name="connsiteX3" fmla="*/ 130183 w 1650691"/>
                  <a:gd name="connsiteY3" fmla="*/ 341575 h 2273880"/>
                  <a:gd name="connsiteX4" fmla="*/ 201621 w 1650691"/>
                  <a:gd name="connsiteY4" fmla="*/ 484450 h 2273880"/>
                  <a:gd name="connsiteX5" fmla="*/ 258771 w 1650691"/>
                  <a:gd name="connsiteY5" fmla="*/ 655900 h 2273880"/>
                  <a:gd name="connsiteX6" fmla="*/ 373071 w 1650691"/>
                  <a:gd name="connsiteY6" fmla="*/ 298713 h 2273880"/>
                  <a:gd name="connsiteX7" fmla="*/ 430221 w 1650691"/>
                  <a:gd name="connsiteY7" fmla="*/ 27250 h 2273880"/>
                  <a:gd name="connsiteX8" fmla="*/ 515946 w 1650691"/>
                  <a:gd name="connsiteY8" fmla="*/ 27250 h 2273880"/>
                  <a:gd name="connsiteX9" fmla="*/ 601671 w 1650691"/>
                  <a:gd name="connsiteY9" fmla="*/ 184413 h 2273880"/>
                  <a:gd name="connsiteX10" fmla="*/ 673108 w 1650691"/>
                  <a:gd name="connsiteY10" fmla="*/ 655900 h 2273880"/>
                  <a:gd name="connsiteX11" fmla="*/ 744546 w 1650691"/>
                  <a:gd name="connsiteY11" fmla="*/ 1241688 h 2273880"/>
                  <a:gd name="connsiteX12" fmla="*/ 815983 w 1650691"/>
                  <a:gd name="connsiteY12" fmla="*/ 1570300 h 2273880"/>
                  <a:gd name="connsiteX13" fmla="*/ 973146 w 1650691"/>
                  <a:gd name="connsiteY13" fmla="*/ 1656025 h 2273880"/>
                  <a:gd name="connsiteX14" fmla="*/ 1044583 w 1650691"/>
                  <a:gd name="connsiteY14" fmla="*/ 1327413 h 2273880"/>
                  <a:gd name="connsiteX15" fmla="*/ 1116021 w 1650691"/>
                  <a:gd name="connsiteY15" fmla="*/ 641613 h 2273880"/>
                  <a:gd name="connsiteX16" fmla="*/ 1173171 w 1650691"/>
                  <a:gd name="connsiteY16" fmla="*/ 441588 h 2273880"/>
                  <a:gd name="connsiteX17" fmla="*/ 1273183 w 1650691"/>
                  <a:gd name="connsiteY17" fmla="*/ 398725 h 2273880"/>
                  <a:gd name="connsiteX18" fmla="*/ 1316046 w 1650691"/>
                  <a:gd name="connsiteY18" fmla="*/ 441588 h 2273880"/>
                  <a:gd name="connsiteX19" fmla="*/ 1373196 w 1650691"/>
                  <a:gd name="connsiteY19" fmla="*/ 627325 h 2273880"/>
                  <a:gd name="connsiteX20" fmla="*/ 1416058 w 1650691"/>
                  <a:gd name="connsiteY20" fmla="*/ 670188 h 2273880"/>
                  <a:gd name="connsiteX21" fmla="*/ 1458921 w 1650691"/>
                  <a:gd name="connsiteY21" fmla="*/ 670188 h 2273880"/>
                  <a:gd name="connsiteX22" fmla="*/ 1501783 w 1650691"/>
                  <a:gd name="connsiteY22" fmla="*/ 513025 h 2273880"/>
                  <a:gd name="connsiteX23" fmla="*/ 1544646 w 1650691"/>
                  <a:gd name="connsiteY23" fmla="*/ 284425 h 2273880"/>
                  <a:gd name="connsiteX24" fmla="*/ 1573221 w 1650691"/>
                  <a:gd name="connsiteY24" fmla="*/ 170125 h 2273880"/>
                  <a:gd name="connsiteX25" fmla="*/ 1650691 w 1650691"/>
                  <a:gd name="connsiteY25" fmla="*/ 2039248 h 2273880"/>
                  <a:gd name="connsiteX0" fmla="*/ 4453 w 1635451"/>
                  <a:gd name="connsiteY0" fmla="*/ 2273880 h 2273880"/>
                  <a:gd name="connsiteX1" fmla="*/ 1596 w 1635451"/>
                  <a:gd name="connsiteY1" fmla="*/ 455875 h 2273880"/>
                  <a:gd name="connsiteX2" fmla="*/ 58746 w 1635451"/>
                  <a:gd name="connsiteY2" fmla="*/ 327288 h 2273880"/>
                  <a:gd name="connsiteX3" fmla="*/ 130183 w 1635451"/>
                  <a:gd name="connsiteY3" fmla="*/ 341575 h 2273880"/>
                  <a:gd name="connsiteX4" fmla="*/ 201621 w 1635451"/>
                  <a:gd name="connsiteY4" fmla="*/ 484450 h 2273880"/>
                  <a:gd name="connsiteX5" fmla="*/ 258771 w 1635451"/>
                  <a:gd name="connsiteY5" fmla="*/ 655900 h 2273880"/>
                  <a:gd name="connsiteX6" fmla="*/ 373071 w 1635451"/>
                  <a:gd name="connsiteY6" fmla="*/ 298713 h 2273880"/>
                  <a:gd name="connsiteX7" fmla="*/ 430221 w 1635451"/>
                  <a:gd name="connsiteY7" fmla="*/ 27250 h 2273880"/>
                  <a:gd name="connsiteX8" fmla="*/ 515946 w 1635451"/>
                  <a:gd name="connsiteY8" fmla="*/ 27250 h 2273880"/>
                  <a:gd name="connsiteX9" fmla="*/ 601671 w 1635451"/>
                  <a:gd name="connsiteY9" fmla="*/ 184413 h 2273880"/>
                  <a:gd name="connsiteX10" fmla="*/ 673108 w 1635451"/>
                  <a:gd name="connsiteY10" fmla="*/ 655900 h 2273880"/>
                  <a:gd name="connsiteX11" fmla="*/ 744546 w 1635451"/>
                  <a:gd name="connsiteY11" fmla="*/ 1241688 h 2273880"/>
                  <a:gd name="connsiteX12" fmla="*/ 815983 w 1635451"/>
                  <a:gd name="connsiteY12" fmla="*/ 1570300 h 2273880"/>
                  <a:gd name="connsiteX13" fmla="*/ 973146 w 1635451"/>
                  <a:gd name="connsiteY13" fmla="*/ 1656025 h 2273880"/>
                  <a:gd name="connsiteX14" fmla="*/ 1044583 w 1635451"/>
                  <a:gd name="connsiteY14" fmla="*/ 1327413 h 2273880"/>
                  <a:gd name="connsiteX15" fmla="*/ 1116021 w 1635451"/>
                  <a:gd name="connsiteY15" fmla="*/ 641613 h 2273880"/>
                  <a:gd name="connsiteX16" fmla="*/ 1173171 w 1635451"/>
                  <a:gd name="connsiteY16" fmla="*/ 441588 h 2273880"/>
                  <a:gd name="connsiteX17" fmla="*/ 1273183 w 1635451"/>
                  <a:gd name="connsiteY17" fmla="*/ 398725 h 2273880"/>
                  <a:gd name="connsiteX18" fmla="*/ 1316046 w 1635451"/>
                  <a:gd name="connsiteY18" fmla="*/ 441588 h 2273880"/>
                  <a:gd name="connsiteX19" fmla="*/ 1373196 w 1635451"/>
                  <a:gd name="connsiteY19" fmla="*/ 627325 h 2273880"/>
                  <a:gd name="connsiteX20" fmla="*/ 1416058 w 1635451"/>
                  <a:gd name="connsiteY20" fmla="*/ 670188 h 2273880"/>
                  <a:gd name="connsiteX21" fmla="*/ 1458921 w 1635451"/>
                  <a:gd name="connsiteY21" fmla="*/ 670188 h 2273880"/>
                  <a:gd name="connsiteX22" fmla="*/ 1501783 w 1635451"/>
                  <a:gd name="connsiteY22" fmla="*/ 513025 h 2273880"/>
                  <a:gd name="connsiteX23" fmla="*/ 1544646 w 1635451"/>
                  <a:gd name="connsiteY23" fmla="*/ 284425 h 2273880"/>
                  <a:gd name="connsiteX24" fmla="*/ 1573221 w 1635451"/>
                  <a:gd name="connsiteY24" fmla="*/ 170125 h 2273880"/>
                  <a:gd name="connsiteX25" fmla="*/ 1635451 w 1635451"/>
                  <a:gd name="connsiteY25" fmla="*/ 2242448 h 2273880"/>
                  <a:gd name="connsiteX0" fmla="*/ 4453 w 1573624"/>
                  <a:gd name="connsiteY0" fmla="*/ 2273880 h 2273880"/>
                  <a:gd name="connsiteX1" fmla="*/ 1596 w 1573624"/>
                  <a:gd name="connsiteY1" fmla="*/ 455875 h 2273880"/>
                  <a:gd name="connsiteX2" fmla="*/ 58746 w 1573624"/>
                  <a:gd name="connsiteY2" fmla="*/ 327288 h 2273880"/>
                  <a:gd name="connsiteX3" fmla="*/ 130183 w 1573624"/>
                  <a:gd name="connsiteY3" fmla="*/ 341575 h 2273880"/>
                  <a:gd name="connsiteX4" fmla="*/ 201621 w 1573624"/>
                  <a:gd name="connsiteY4" fmla="*/ 484450 h 2273880"/>
                  <a:gd name="connsiteX5" fmla="*/ 258771 w 1573624"/>
                  <a:gd name="connsiteY5" fmla="*/ 655900 h 2273880"/>
                  <a:gd name="connsiteX6" fmla="*/ 373071 w 1573624"/>
                  <a:gd name="connsiteY6" fmla="*/ 298713 h 2273880"/>
                  <a:gd name="connsiteX7" fmla="*/ 430221 w 1573624"/>
                  <a:gd name="connsiteY7" fmla="*/ 27250 h 2273880"/>
                  <a:gd name="connsiteX8" fmla="*/ 515946 w 1573624"/>
                  <a:gd name="connsiteY8" fmla="*/ 27250 h 2273880"/>
                  <a:gd name="connsiteX9" fmla="*/ 601671 w 1573624"/>
                  <a:gd name="connsiteY9" fmla="*/ 184413 h 2273880"/>
                  <a:gd name="connsiteX10" fmla="*/ 673108 w 1573624"/>
                  <a:gd name="connsiteY10" fmla="*/ 655900 h 2273880"/>
                  <a:gd name="connsiteX11" fmla="*/ 744546 w 1573624"/>
                  <a:gd name="connsiteY11" fmla="*/ 1241688 h 2273880"/>
                  <a:gd name="connsiteX12" fmla="*/ 815983 w 1573624"/>
                  <a:gd name="connsiteY12" fmla="*/ 1570300 h 2273880"/>
                  <a:gd name="connsiteX13" fmla="*/ 973146 w 1573624"/>
                  <a:gd name="connsiteY13" fmla="*/ 1656025 h 2273880"/>
                  <a:gd name="connsiteX14" fmla="*/ 1044583 w 1573624"/>
                  <a:gd name="connsiteY14" fmla="*/ 1327413 h 2273880"/>
                  <a:gd name="connsiteX15" fmla="*/ 1116021 w 1573624"/>
                  <a:gd name="connsiteY15" fmla="*/ 641613 h 2273880"/>
                  <a:gd name="connsiteX16" fmla="*/ 1173171 w 1573624"/>
                  <a:gd name="connsiteY16" fmla="*/ 441588 h 2273880"/>
                  <a:gd name="connsiteX17" fmla="*/ 1273183 w 1573624"/>
                  <a:gd name="connsiteY17" fmla="*/ 398725 h 2273880"/>
                  <a:gd name="connsiteX18" fmla="*/ 1316046 w 1573624"/>
                  <a:gd name="connsiteY18" fmla="*/ 441588 h 2273880"/>
                  <a:gd name="connsiteX19" fmla="*/ 1373196 w 1573624"/>
                  <a:gd name="connsiteY19" fmla="*/ 627325 h 2273880"/>
                  <a:gd name="connsiteX20" fmla="*/ 1416058 w 1573624"/>
                  <a:gd name="connsiteY20" fmla="*/ 670188 h 2273880"/>
                  <a:gd name="connsiteX21" fmla="*/ 1458921 w 1573624"/>
                  <a:gd name="connsiteY21" fmla="*/ 670188 h 2273880"/>
                  <a:gd name="connsiteX22" fmla="*/ 1501783 w 1573624"/>
                  <a:gd name="connsiteY22" fmla="*/ 513025 h 2273880"/>
                  <a:gd name="connsiteX23" fmla="*/ 1544646 w 1573624"/>
                  <a:gd name="connsiteY23" fmla="*/ 284425 h 2273880"/>
                  <a:gd name="connsiteX24" fmla="*/ 1573221 w 1573624"/>
                  <a:gd name="connsiteY24" fmla="*/ 170125 h 2273880"/>
                  <a:gd name="connsiteX25" fmla="*/ 1569411 w 1573624"/>
                  <a:gd name="connsiteY25" fmla="*/ 2222128 h 2273880"/>
                  <a:gd name="connsiteX0" fmla="*/ 4453 w 1589731"/>
                  <a:gd name="connsiteY0" fmla="*/ 2273880 h 2273880"/>
                  <a:gd name="connsiteX1" fmla="*/ 1596 w 1589731"/>
                  <a:gd name="connsiteY1" fmla="*/ 455875 h 2273880"/>
                  <a:gd name="connsiteX2" fmla="*/ 58746 w 1589731"/>
                  <a:gd name="connsiteY2" fmla="*/ 327288 h 2273880"/>
                  <a:gd name="connsiteX3" fmla="*/ 130183 w 1589731"/>
                  <a:gd name="connsiteY3" fmla="*/ 341575 h 2273880"/>
                  <a:gd name="connsiteX4" fmla="*/ 201621 w 1589731"/>
                  <a:gd name="connsiteY4" fmla="*/ 484450 h 2273880"/>
                  <a:gd name="connsiteX5" fmla="*/ 258771 w 1589731"/>
                  <a:gd name="connsiteY5" fmla="*/ 655900 h 2273880"/>
                  <a:gd name="connsiteX6" fmla="*/ 373071 w 1589731"/>
                  <a:gd name="connsiteY6" fmla="*/ 298713 h 2273880"/>
                  <a:gd name="connsiteX7" fmla="*/ 430221 w 1589731"/>
                  <a:gd name="connsiteY7" fmla="*/ 27250 h 2273880"/>
                  <a:gd name="connsiteX8" fmla="*/ 515946 w 1589731"/>
                  <a:gd name="connsiteY8" fmla="*/ 27250 h 2273880"/>
                  <a:gd name="connsiteX9" fmla="*/ 601671 w 1589731"/>
                  <a:gd name="connsiteY9" fmla="*/ 184413 h 2273880"/>
                  <a:gd name="connsiteX10" fmla="*/ 673108 w 1589731"/>
                  <a:gd name="connsiteY10" fmla="*/ 655900 h 2273880"/>
                  <a:gd name="connsiteX11" fmla="*/ 744546 w 1589731"/>
                  <a:gd name="connsiteY11" fmla="*/ 1241688 h 2273880"/>
                  <a:gd name="connsiteX12" fmla="*/ 815983 w 1589731"/>
                  <a:gd name="connsiteY12" fmla="*/ 1570300 h 2273880"/>
                  <a:gd name="connsiteX13" fmla="*/ 973146 w 1589731"/>
                  <a:gd name="connsiteY13" fmla="*/ 1656025 h 2273880"/>
                  <a:gd name="connsiteX14" fmla="*/ 1044583 w 1589731"/>
                  <a:gd name="connsiteY14" fmla="*/ 1327413 h 2273880"/>
                  <a:gd name="connsiteX15" fmla="*/ 1116021 w 1589731"/>
                  <a:gd name="connsiteY15" fmla="*/ 641613 h 2273880"/>
                  <a:gd name="connsiteX16" fmla="*/ 1173171 w 1589731"/>
                  <a:gd name="connsiteY16" fmla="*/ 441588 h 2273880"/>
                  <a:gd name="connsiteX17" fmla="*/ 1273183 w 1589731"/>
                  <a:gd name="connsiteY17" fmla="*/ 398725 h 2273880"/>
                  <a:gd name="connsiteX18" fmla="*/ 1316046 w 1589731"/>
                  <a:gd name="connsiteY18" fmla="*/ 441588 h 2273880"/>
                  <a:gd name="connsiteX19" fmla="*/ 1373196 w 1589731"/>
                  <a:gd name="connsiteY19" fmla="*/ 627325 h 2273880"/>
                  <a:gd name="connsiteX20" fmla="*/ 1416058 w 1589731"/>
                  <a:gd name="connsiteY20" fmla="*/ 670188 h 2273880"/>
                  <a:gd name="connsiteX21" fmla="*/ 1458921 w 1589731"/>
                  <a:gd name="connsiteY21" fmla="*/ 670188 h 2273880"/>
                  <a:gd name="connsiteX22" fmla="*/ 1501783 w 1589731"/>
                  <a:gd name="connsiteY22" fmla="*/ 513025 h 2273880"/>
                  <a:gd name="connsiteX23" fmla="*/ 1544646 w 1589731"/>
                  <a:gd name="connsiteY23" fmla="*/ 284425 h 2273880"/>
                  <a:gd name="connsiteX24" fmla="*/ 1573221 w 1589731"/>
                  <a:gd name="connsiteY24" fmla="*/ 170125 h 2273880"/>
                  <a:gd name="connsiteX25" fmla="*/ 1589731 w 1589731"/>
                  <a:gd name="connsiteY25" fmla="*/ 2252608 h 227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9731" h="2273880">
                    <a:moveTo>
                      <a:pt x="4453" y="2273880"/>
                    </a:moveTo>
                    <a:cubicBezTo>
                      <a:pt x="25884" y="2095286"/>
                      <a:pt x="-7453" y="780307"/>
                      <a:pt x="1596" y="455875"/>
                    </a:cubicBezTo>
                    <a:cubicBezTo>
                      <a:pt x="10645" y="131443"/>
                      <a:pt x="37315" y="346338"/>
                      <a:pt x="58746" y="327288"/>
                    </a:cubicBezTo>
                    <a:cubicBezTo>
                      <a:pt x="80177" y="308238"/>
                      <a:pt x="106371" y="315381"/>
                      <a:pt x="130183" y="341575"/>
                    </a:cubicBezTo>
                    <a:cubicBezTo>
                      <a:pt x="153995" y="367769"/>
                      <a:pt x="180190" y="432063"/>
                      <a:pt x="201621" y="484450"/>
                    </a:cubicBezTo>
                    <a:cubicBezTo>
                      <a:pt x="223052" y="536837"/>
                      <a:pt x="230196" y="686856"/>
                      <a:pt x="258771" y="655900"/>
                    </a:cubicBezTo>
                    <a:cubicBezTo>
                      <a:pt x="287346" y="624944"/>
                      <a:pt x="344496" y="403488"/>
                      <a:pt x="373071" y="298713"/>
                    </a:cubicBezTo>
                    <a:cubicBezTo>
                      <a:pt x="401646" y="193938"/>
                      <a:pt x="406408" y="72494"/>
                      <a:pt x="430221" y="27250"/>
                    </a:cubicBezTo>
                    <a:cubicBezTo>
                      <a:pt x="454034" y="-17994"/>
                      <a:pt x="487371" y="1056"/>
                      <a:pt x="515946" y="27250"/>
                    </a:cubicBezTo>
                    <a:cubicBezTo>
                      <a:pt x="544521" y="53444"/>
                      <a:pt x="575477" y="79638"/>
                      <a:pt x="601671" y="184413"/>
                    </a:cubicBezTo>
                    <a:cubicBezTo>
                      <a:pt x="627865" y="289188"/>
                      <a:pt x="649296" y="479688"/>
                      <a:pt x="673108" y="655900"/>
                    </a:cubicBezTo>
                    <a:cubicBezTo>
                      <a:pt x="696920" y="832112"/>
                      <a:pt x="720734" y="1089288"/>
                      <a:pt x="744546" y="1241688"/>
                    </a:cubicBezTo>
                    <a:cubicBezTo>
                      <a:pt x="768358" y="1394088"/>
                      <a:pt x="777883" y="1501244"/>
                      <a:pt x="815983" y="1570300"/>
                    </a:cubicBezTo>
                    <a:cubicBezTo>
                      <a:pt x="854083" y="1639356"/>
                      <a:pt x="935046" y="1696506"/>
                      <a:pt x="973146" y="1656025"/>
                    </a:cubicBezTo>
                    <a:cubicBezTo>
                      <a:pt x="1011246" y="1615544"/>
                      <a:pt x="1020770" y="1496482"/>
                      <a:pt x="1044583" y="1327413"/>
                    </a:cubicBezTo>
                    <a:cubicBezTo>
                      <a:pt x="1068396" y="1158344"/>
                      <a:pt x="1094590" y="789250"/>
                      <a:pt x="1116021" y="641613"/>
                    </a:cubicBezTo>
                    <a:cubicBezTo>
                      <a:pt x="1137452" y="493976"/>
                      <a:pt x="1146977" y="482069"/>
                      <a:pt x="1173171" y="441588"/>
                    </a:cubicBezTo>
                    <a:cubicBezTo>
                      <a:pt x="1199365" y="401107"/>
                      <a:pt x="1249371" y="398725"/>
                      <a:pt x="1273183" y="398725"/>
                    </a:cubicBezTo>
                    <a:cubicBezTo>
                      <a:pt x="1296995" y="398725"/>
                      <a:pt x="1299377" y="403488"/>
                      <a:pt x="1316046" y="441588"/>
                    </a:cubicBezTo>
                    <a:cubicBezTo>
                      <a:pt x="1332715" y="479688"/>
                      <a:pt x="1356527" y="589225"/>
                      <a:pt x="1373196" y="627325"/>
                    </a:cubicBezTo>
                    <a:cubicBezTo>
                      <a:pt x="1389865" y="665425"/>
                      <a:pt x="1401771" y="663044"/>
                      <a:pt x="1416058" y="670188"/>
                    </a:cubicBezTo>
                    <a:cubicBezTo>
                      <a:pt x="1430346" y="677332"/>
                      <a:pt x="1444634" y="696382"/>
                      <a:pt x="1458921" y="670188"/>
                    </a:cubicBezTo>
                    <a:cubicBezTo>
                      <a:pt x="1473208" y="643994"/>
                      <a:pt x="1487496" y="577319"/>
                      <a:pt x="1501783" y="513025"/>
                    </a:cubicBezTo>
                    <a:cubicBezTo>
                      <a:pt x="1516070" y="448731"/>
                      <a:pt x="1532740" y="341575"/>
                      <a:pt x="1544646" y="284425"/>
                    </a:cubicBezTo>
                    <a:cubicBezTo>
                      <a:pt x="1556552" y="227275"/>
                      <a:pt x="1565707" y="-157905"/>
                      <a:pt x="1573221" y="170125"/>
                    </a:cubicBezTo>
                    <a:cubicBezTo>
                      <a:pt x="1580735" y="498155"/>
                      <a:pt x="1568300" y="2302614"/>
                      <a:pt x="1589731" y="2252608"/>
                    </a:cubicBezTo>
                  </a:path>
                </a:pathLst>
              </a:custGeom>
              <a:solidFill>
                <a:srgbClr val="90B4D2"/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pic>
            <p:nvPicPr>
              <p:cNvPr id="66" name="Afbeelding 4">
                <a:extLst>
                  <a:ext uri="{FF2B5EF4-FFF2-40B4-BE49-F238E27FC236}">
                    <a16:creationId xmlns:a16="http://schemas.microsoft.com/office/drawing/2014/main" id="{98ACD6B5-F560-4985-BF77-75FD972052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572" t="10349" r="68488" b="6569"/>
              <a:stretch/>
            </p:blipFill>
            <p:spPr>
              <a:xfrm>
                <a:off x="4726577" y="1310640"/>
                <a:ext cx="1049383" cy="3316260"/>
              </a:xfrm>
              <a:prstGeom prst="rect">
                <a:avLst/>
              </a:prstGeom>
            </p:spPr>
          </p:pic>
        </p:grpSp>
        <p:sp>
          <p:nvSpPr>
            <p:cNvPr id="67" name="Ovaal 9">
              <a:extLst>
                <a:ext uri="{FF2B5EF4-FFF2-40B4-BE49-F238E27FC236}">
                  <a16:creationId xmlns:a16="http://schemas.microsoft.com/office/drawing/2014/main" id="{1F45AE07-66BB-4028-BD95-7CC4CAB8E63E}"/>
                </a:ext>
              </a:extLst>
            </p:cNvPr>
            <p:cNvSpPr/>
            <p:nvPr/>
          </p:nvSpPr>
          <p:spPr>
            <a:xfrm>
              <a:off x="4291656" y="3035567"/>
              <a:ext cx="176089" cy="176089"/>
            </a:xfrm>
            <a:prstGeom prst="ellipse">
              <a:avLst/>
            </a:prstGeom>
            <a:solidFill>
              <a:srgbClr val="FFC966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Pijl: draaiend 38">
              <a:extLst>
                <a:ext uri="{FF2B5EF4-FFF2-40B4-BE49-F238E27FC236}">
                  <a16:creationId xmlns:a16="http://schemas.microsoft.com/office/drawing/2014/main" id="{120693AF-BCE4-4326-BC97-040E73ACE947}"/>
                </a:ext>
              </a:extLst>
            </p:cNvPr>
            <p:cNvSpPr/>
            <p:nvPr/>
          </p:nvSpPr>
          <p:spPr>
            <a:xfrm rot="19776575">
              <a:off x="3710246" y="2860709"/>
              <a:ext cx="625462" cy="625462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A6470E2-0083-4932-8CF9-E8F5AB1E3510}"/>
                </a:ext>
              </a:extLst>
            </p:cNvPr>
            <p:cNvSpPr/>
            <p:nvPr/>
          </p:nvSpPr>
          <p:spPr>
            <a:xfrm>
              <a:off x="7629620" y="4457938"/>
              <a:ext cx="190500" cy="139700"/>
            </a:xfrm>
            <a:custGeom>
              <a:avLst/>
              <a:gdLst>
                <a:gd name="connsiteX0" fmla="*/ 0 w 190500"/>
                <a:gd name="connsiteY0" fmla="*/ 123825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23825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139700">
                  <a:moveTo>
                    <a:pt x="0" y="123825"/>
                  </a:moveTo>
                  <a:lnTo>
                    <a:pt x="92075" y="139700"/>
                  </a:lnTo>
                  <a:lnTo>
                    <a:pt x="166687" y="104775"/>
                  </a:lnTo>
                  <a:lnTo>
                    <a:pt x="190500" y="57150"/>
                  </a:lnTo>
                  <a:lnTo>
                    <a:pt x="84137" y="0"/>
                  </a:lnTo>
                  <a:lnTo>
                    <a:pt x="0" y="123825"/>
                  </a:lnTo>
                  <a:close/>
                </a:path>
              </a:pathLst>
            </a:custGeom>
            <a:solidFill>
              <a:srgbClr val="66A266"/>
            </a:solidFill>
            <a:ln>
              <a:solidFill>
                <a:srgbClr val="5A9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C0AC531-A860-499E-BB0C-9AA60EE50978}"/>
                </a:ext>
              </a:extLst>
            </p:cNvPr>
            <p:cNvGrpSpPr/>
            <p:nvPr/>
          </p:nvGrpSpPr>
          <p:grpSpPr>
            <a:xfrm>
              <a:off x="5663062" y="2873765"/>
              <a:ext cx="2987689" cy="2118080"/>
              <a:chOff x="4726577" y="1310640"/>
              <a:chExt cx="2038528" cy="3316260"/>
            </a:xfrm>
          </p:grpSpPr>
          <p:sp>
            <p:nvSpPr>
              <p:cNvPr id="74" name="Vrije vorm: vorm 6">
                <a:extLst>
                  <a:ext uri="{FF2B5EF4-FFF2-40B4-BE49-F238E27FC236}">
                    <a16:creationId xmlns:a16="http://schemas.microsoft.com/office/drawing/2014/main" id="{1A540742-60C1-441E-BF5F-3B5E56ABA801}"/>
                  </a:ext>
                </a:extLst>
              </p:cNvPr>
              <p:cNvSpPr/>
              <p:nvPr/>
            </p:nvSpPr>
            <p:spPr>
              <a:xfrm>
                <a:off x="5175374" y="2353020"/>
                <a:ext cx="1589731" cy="2273880"/>
              </a:xfrm>
              <a:custGeom>
                <a:avLst/>
                <a:gdLst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00150 w 3629025"/>
                  <a:gd name="connsiteY20" fmla="*/ 749808 h 1810829"/>
                  <a:gd name="connsiteX21" fmla="*/ 1271588 w 3629025"/>
                  <a:gd name="connsiteY21" fmla="*/ 435483 h 1810829"/>
                  <a:gd name="connsiteX22" fmla="*/ 1328738 w 3629025"/>
                  <a:gd name="connsiteY22" fmla="*/ 164020 h 1810829"/>
                  <a:gd name="connsiteX23" fmla="*/ 1414463 w 3629025"/>
                  <a:gd name="connsiteY23" fmla="*/ 164020 h 1810829"/>
                  <a:gd name="connsiteX24" fmla="*/ 1500188 w 3629025"/>
                  <a:gd name="connsiteY24" fmla="*/ 321183 h 1810829"/>
                  <a:gd name="connsiteX25" fmla="*/ 1571625 w 3629025"/>
                  <a:gd name="connsiteY25" fmla="*/ 792670 h 1810829"/>
                  <a:gd name="connsiteX26" fmla="*/ 1643063 w 3629025"/>
                  <a:gd name="connsiteY26" fmla="*/ 1378458 h 1810829"/>
                  <a:gd name="connsiteX27" fmla="*/ 1714500 w 3629025"/>
                  <a:gd name="connsiteY27" fmla="*/ 1707070 h 1810829"/>
                  <a:gd name="connsiteX28" fmla="*/ 1871663 w 3629025"/>
                  <a:gd name="connsiteY28" fmla="*/ 1792795 h 1810829"/>
                  <a:gd name="connsiteX29" fmla="*/ 1943100 w 3629025"/>
                  <a:gd name="connsiteY29" fmla="*/ 1464183 h 1810829"/>
                  <a:gd name="connsiteX30" fmla="*/ 2014538 w 3629025"/>
                  <a:gd name="connsiteY30" fmla="*/ 778383 h 1810829"/>
                  <a:gd name="connsiteX31" fmla="*/ 2071688 w 3629025"/>
                  <a:gd name="connsiteY31" fmla="*/ 578358 h 1810829"/>
                  <a:gd name="connsiteX32" fmla="*/ 2171700 w 3629025"/>
                  <a:gd name="connsiteY32" fmla="*/ 535495 h 1810829"/>
                  <a:gd name="connsiteX33" fmla="*/ 2214563 w 3629025"/>
                  <a:gd name="connsiteY33" fmla="*/ 578358 h 1810829"/>
                  <a:gd name="connsiteX34" fmla="*/ 2271713 w 3629025"/>
                  <a:gd name="connsiteY34" fmla="*/ 764095 h 1810829"/>
                  <a:gd name="connsiteX35" fmla="*/ 2314575 w 3629025"/>
                  <a:gd name="connsiteY35" fmla="*/ 806958 h 1810829"/>
                  <a:gd name="connsiteX36" fmla="*/ 2357438 w 3629025"/>
                  <a:gd name="connsiteY36" fmla="*/ 806958 h 1810829"/>
                  <a:gd name="connsiteX37" fmla="*/ 2400300 w 3629025"/>
                  <a:gd name="connsiteY37" fmla="*/ 649795 h 1810829"/>
                  <a:gd name="connsiteX38" fmla="*/ 2443163 w 3629025"/>
                  <a:gd name="connsiteY38" fmla="*/ 421195 h 1810829"/>
                  <a:gd name="connsiteX39" fmla="*/ 2471738 w 3629025"/>
                  <a:gd name="connsiteY39" fmla="*/ 306895 h 1810829"/>
                  <a:gd name="connsiteX40" fmla="*/ 2528888 w 3629025"/>
                  <a:gd name="connsiteY40" fmla="*/ 235458 h 1810829"/>
                  <a:gd name="connsiteX41" fmla="*/ 2586038 w 3629025"/>
                  <a:gd name="connsiteY41" fmla="*/ 64008 h 1810829"/>
                  <a:gd name="connsiteX42" fmla="*/ 2600325 w 3629025"/>
                  <a:gd name="connsiteY42" fmla="*/ 6858 h 1810829"/>
                  <a:gd name="connsiteX43" fmla="*/ 2643188 w 3629025"/>
                  <a:gd name="connsiteY43" fmla="*/ 206883 h 1810829"/>
                  <a:gd name="connsiteX44" fmla="*/ 2686050 w 3629025"/>
                  <a:gd name="connsiteY44" fmla="*/ 521208 h 1810829"/>
                  <a:gd name="connsiteX45" fmla="*/ 2714625 w 3629025"/>
                  <a:gd name="connsiteY45" fmla="*/ 1021270 h 1810829"/>
                  <a:gd name="connsiteX46" fmla="*/ 2757488 w 3629025"/>
                  <a:gd name="connsiteY46" fmla="*/ 1407033 h 1810829"/>
                  <a:gd name="connsiteX47" fmla="*/ 2814638 w 3629025"/>
                  <a:gd name="connsiteY47" fmla="*/ 1678495 h 1810829"/>
                  <a:gd name="connsiteX48" fmla="*/ 2886075 w 3629025"/>
                  <a:gd name="connsiteY48" fmla="*/ 1792795 h 1810829"/>
                  <a:gd name="connsiteX49" fmla="*/ 2971800 w 3629025"/>
                  <a:gd name="connsiteY49" fmla="*/ 1792795 h 1810829"/>
                  <a:gd name="connsiteX50" fmla="*/ 3000375 w 3629025"/>
                  <a:gd name="connsiteY50" fmla="*/ 1621345 h 1810829"/>
                  <a:gd name="connsiteX51" fmla="*/ 3071813 w 3629025"/>
                  <a:gd name="connsiteY51" fmla="*/ 1307020 h 1810829"/>
                  <a:gd name="connsiteX52" fmla="*/ 3128963 w 3629025"/>
                  <a:gd name="connsiteY52" fmla="*/ 978408 h 1810829"/>
                  <a:gd name="connsiteX53" fmla="*/ 3157538 w 3629025"/>
                  <a:gd name="connsiteY53" fmla="*/ 692658 h 1810829"/>
                  <a:gd name="connsiteX54" fmla="*/ 3243263 w 3629025"/>
                  <a:gd name="connsiteY54" fmla="*/ 564070 h 1810829"/>
                  <a:gd name="connsiteX55" fmla="*/ 3414713 w 3629025"/>
                  <a:gd name="connsiteY55" fmla="*/ 506920 h 1810829"/>
                  <a:gd name="connsiteX56" fmla="*/ 3629025 w 3629025"/>
                  <a:gd name="connsiteY56" fmla="*/ 706945 h 1810829"/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71588 w 3629025"/>
                  <a:gd name="connsiteY20" fmla="*/ 435483 h 1810829"/>
                  <a:gd name="connsiteX21" fmla="*/ 1328738 w 3629025"/>
                  <a:gd name="connsiteY21" fmla="*/ 164020 h 1810829"/>
                  <a:gd name="connsiteX22" fmla="*/ 1414463 w 3629025"/>
                  <a:gd name="connsiteY22" fmla="*/ 164020 h 1810829"/>
                  <a:gd name="connsiteX23" fmla="*/ 1500188 w 3629025"/>
                  <a:gd name="connsiteY23" fmla="*/ 321183 h 1810829"/>
                  <a:gd name="connsiteX24" fmla="*/ 1571625 w 3629025"/>
                  <a:gd name="connsiteY24" fmla="*/ 792670 h 1810829"/>
                  <a:gd name="connsiteX25" fmla="*/ 1643063 w 3629025"/>
                  <a:gd name="connsiteY25" fmla="*/ 1378458 h 1810829"/>
                  <a:gd name="connsiteX26" fmla="*/ 1714500 w 3629025"/>
                  <a:gd name="connsiteY26" fmla="*/ 1707070 h 1810829"/>
                  <a:gd name="connsiteX27" fmla="*/ 1871663 w 3629025"/>
                  <a:gd name="connsiteY27" fmla="*/ 1792795 h 1810829"/>
                  <a:gd name="connsiteX28" fmla="*/ 1943100 w 3629025"/>
                  <a:gd name="connsiteY28" fmla="*/ 1464183 h 1810829"/>
                  <a:gd name="connsiteX29" fmla="*/ 2014538 w 3629025"/>
                  <a:gd name="connsiteY29" fmla="*/ 778383 h 1810829"/>
                  <a:gd name="connsiteX30" fmla="*/ 2071688 w 3629025"/>
                  <a:gd name="connsiteY30" fmla="*/ 578358 h 1810829"/>
                  <a:gd name="connsiteX31" fmla="*/ 2171700 w 3629025"/>
                  <a:gd name="connsiteY31" fmla="*/ 535495 h 1810829"/>
                  <a:gd name="connsiteX32" fmla="*/ 2214563 w 3629025"/>
                  <a:gd name="connsiteY32" fmla="*/ 578358 h 1810829"/>
                  <a:gd name="connsiteX33" fmla="*/ 2271713 w 3629025"/>
                  <a:gd name="connsiteY33" fmla="*/ 764095 h 1810829"/>
                  <a:gd name="connsiteX34" fmla="*/ 2314575 w 3629025"/>
                  <a:gd name="connsiteY34" fmla="*/ 806958 h 1810829"/>
                  <a:gd name="connsiteX35" fmla="*/ 2357438 w 3629025"/>
                  <a:gd name="connsiteY35" fmla="*/ 806958 h 1810829"/>
                  <a:gd name="connsiteX36" fmla="*/ 2400300 w 3629025"/>
                  <a:gd name="connsiteY36" fmla="*/ 649795 h 1810829"/>
                  <a:gd name="connsiteX37" fmla="*/ 2443163 w 3629025"/>
                  <a:gd name="connsiteY37" fmla="*/ 421195 h 1810829"/>
                  <a:gd name="connsiteX38" fmla="*/ 2471738 w 3629025"/>
                  <a:gd name="connsiteY38" fmla="*/ 306895 h 1810829"/>
                  <a:gd name="connsiteX39" fmla="*/ 2528888 w 3629025"/>
                  <a:gd name="connsiteY39" fmla="*/ 235458 h 1810829"/>
                  <a:gd name="connsiteX40" fmla="*/ 2586038 w 3629025"/>
                  <a:gd name="connsiteY40" fmla="*/ 64008 h 1810829"/>
                  <a:gd name="connsiteX41" fmla="*/ 2600325 w 3629025"/>
                  <a:gd name="connsiteY41" fmla="*/ 6858 h 1810829"/>
                  <a:gd name="connsiteX42" fmla="*/ 2643188 w 3629025"/>
                  <a:gd name="connsiteY42" fmla="*/ 206883 h 1810829"/>
                  <a:gd name="connsiteX43" fmla="*/ 2686050 w 3629025"/>
                  <a:gd name="connsiteY43" fmla="*/ 521208 h 1810829"/>
                  <a:gd name="connsiteX44" fmla="*/ 2714625 w 3629025"/>
                  <a:gd name="connsiteY44" fmla="*/ 1021270 h 1810829"/>
                  <a:gd name="connsiteX45" fmla="*/ 2757488 w 3629025"/>
                  <a:gd name="connsiteY45" fmla="*/ 1407033 h 1810829"/>
                  <a:gd name="connsiteX46" fmla="*/ 2814638 w 3629025"/>
                  <a:gd name="connsiteY46" fmla="*/ 1678495 h 1810829"/>
                  <a:gd name="connsiteX47" fmla="*/ 2886075 w 3629025"/>
                  <a:gd name="connsiteY47" fmla="*/ 1792795 h 1810829"/>
                  <a:gd name="connsiteX48" fmla="*/ 2971800 w 3629025"/>
                  <a:gd name="connsiteY48" fmla="*/ 1792795 h 1810829"/>
                  <a:gd name="connsiteX49" fmla="*/ 3000375 w 3629025"/>
                  <a:gd name="connsiteY49" fmla="*/ 1621345 h 1810829"/>
                  <a:gd name="connsiteX50" fmla="*/ 3071813 w 3629025"/>
                  <a:gd name="connsiteY50" fmla="*/ 1307020 h 1810829"/>
                  <a:gd name="connsiteX51" fmla="*/ 3128963 w 3629025"/>
                  <a:gd name="connsiteY51" fmla="*/ 978408 h 1810829"/>
                  <a:gd name="connsiteX52" fmla="*/ 3157538 w 3629025"/>
                  <a:gd name="connsiteY52" fmla="*/ 692658 h 1810829"/>
                  <a:gd name="connsiteX53" fmla="*/ 3243263 w 3629025"/>
                  <a:gd name="connsiteY53" fmla="*/ 564070 h 1810829"/>
                  <a:gd name="connsiteX54" fmla="*/ 3414713 w 3629025"/>
                  <a:gd name="connsiteY54" fmla="*/ 506920 h 1810829"/>
                  <a:gd name="connsiteX55" fmla="*/ 3629025 w 3629025"/>
                  <a:gd name="connsiteY55" fmla="*/ 706945 h 1810829"/>
                  <a:gd name="connsiteX0" fmla="*/ 0 w 3629025"/>
                  <a:gd name="connsiteY0" fmla="*/ 921258 h 1810829"/>
                  <a:gd name="connsiteX1" fmla="*/ 100013 w 3629025"/>
                  <a:gd name="connsiteY1" fmla="*/ 664083 h 1810829"/>
                  <a:gd name="connsiteX2" fmla="*/ 171450 w 3629025"/>
                  <a:gd name="connsiteY2" fmla="*/ 449770 h 1810829"/>
                  <a:gd name="connsiteX3" fmla="*/ 228600 w 3629025"/>
                  <a:gd name="connsiteY3" fmla="*/ 321183 h 1810829"/>
                  <a:gd name="connsiteX4" fmla="*/ 285750 w 3629025"/>
                  <a:gd name="connsiteY4" fmla="*/ 235458 h 1810829"/>
                  <a:gd name="connsiteX5" fmla="*/ 314325 w 3629025"/>
                  <a:gd name="connsiteY5" fmla="*/ 278320 h 1810829"/>
                  <a:gd name="connsiteX6" fmla="*/ 400050 w 3629025"/>
                  <a:gd name="connsiteY6" fmla="*/ 664083 h 1810829"/>
                  <a:gd name="connsiteX7" fmla="*/ 457200 w 3629025"/>
                  <a:gd name="connsiteY7" fmla="*/ 1135570 h 1810829"/>
                  <a:gd name="connsiteX8" fmla="*/ 514350 w 3629025"/>
                  <a:gd name="connsiteY8" fmla="*/ 1521333 h 1810829"/>
                  <a:gd name="connsiteX9" fmla="*/ 585788 w 3629025"/>
                  <a:gd name="connsiteY9" fmla="*/ 1721358 h 1810829"/>
                  <a:gd name="connsiteX10" fmla="*/ 657225 w 3629025"/>
                  <a:gd name="connsiteY10" fmla="*/ 1764220 h 1810829"/>
                  <a:gd name="connsiteX11" fmla="*/ 771525 w 3629025"/>
                  <a:gd name="connsiteY11" fmla="*/ 1664208 h 1810829"/>
                  <a:gd name="connsiteX12" fmla="*/ 800100 w 3629025"/>
                  <a:gd name="connsiteY12" fmla="*/ 1307020 h 1810829"/>
                  <a:gd name="connsiteX13" fmla="*/ 857250 w 3629025"/>
                  <a:gd name="connsiteY13" fmla="*/ 906970 h 1810829"/>
                  <a:gd name="connsiteX14" fmla="*/ 900113 w 3629025"/>
                  <a:gd name="connsiteY14" fmla="*/ 592645 h 1810829"/>
                  <a:gd name="connsiteX15" fmla="*/ 957263 w 3629025"/>
                  <a:gd name="connsiteY15" fmla="*/ 464058 h 1810829"/>
                  <a:gd name="connsiteX16" fmla="*/ 1028700 w 3629025"/>
                  <a:gd name="connsiteY16" fmla="*/ 478345 h 1810829"/>
                  <a:gd name="connsiteX17" fmla="*/ 1100138 w 3629025"/>
                  <a:gd name="connsiteY17" fmla="*/ 621220 h 1810829"/>
                  <a:gd name="connsiteX18" fmla="*/ 1157288 w 3629025"/>
                  <a:gd name="connsiteY18" fmla="*/ 792670 h 1810829"/>
                  <a:gd name="connsiteX19" fmla="*/ 1271588 w 3629025"/>
                  <a:gd name="connsiteY19" fmla="*/ 435483 h 1810829"/>
                  <a:gd name="connsiteX20" fmla="*/ 1328738 w 3629025"/>
                  <a:gd name="connsiteY20" fmla="*/ 164020 h 1810829"/>
                  <a:gd name="connsiteX21" fmla="*/ 1414463 w 3629025"/>
                  <a:gd name="connsiteY21" fmla="*/ 164020 h 1810829"/>
                  <a:gd name="connsiteX22" fmla="*/ 1500188 w 3629025"/>
                  <a:gd name="connsiteY22" fmla="*/ 321183 h 1810829"/>
                  <a:gd name="connsiteX23" fmla="*/ 1571625 w 3629025"/>
                  <a:gd name="connsiteY23" fmla="*/ 792670 h 1810829"/>
                  <a:gd name="connsiteX24" fmla="*/ 1643063 w 3629025"/>
                  <a:gd name="connsiteY24" fmla="*/ 1378458 h 1810829"/>
                  <a:gd name="connsiteX25" fmla="*/ 1714500 w 3629025"/>
                  <a:gd name="connsiteY25" fmla="*/ 1707070 h 1810829"/>
                  <a:gd name="connsiteX26" fmla="*/ 1871663 w 3629025"/>
                  <a:gd name="connsiteY26" fmla="*/ 1792795 h 1810829"/>
                  <a:gd name="connsiteX27" fmla="*/ 1943100 w 3629025"/>
                  <a:gd name="connsiteY27" fmla="*/ 1464183 h 1810829"/>
                  <a:gd name="connsiteX28" fmla="*/ 2014538 w 3629025"/>
                  <a:gd name="connsiteY28" fmla="*/ 778383 h 1810829"/>
                  <a:gd name="connsiteX29" fmla="*/ 2071688 w 3629025"/>
                  <a:gd name="connsiteY29" fmla="*/ 578358 h 1810829"/>
                  <a:gd name="connsiteX30" fmla="*/ 2171700 w 3629025"/>
                  <a:gd name="connsiteY30" fmla="*/ 535495 h 1810829"/>
                  <a:gd name="connsiteX31" fmla="*/ 2214563 w 3629025"/>
                  <a:gd name="connsiteY31" fmla="*/ 578358 h 1810829"/>
                  <a:gd name="connsiteX32" fmla="*/ 2271713 w 3629025"/>
                  <a:gd name="connsiteY32" fmla="*/ 764095 h 1810829"/>
                  <a:gd name="connsiteX33" fmla="*/ 2314575 w 3629025"/>
                  <a:gd name="connsiteY33" fmla="*/ 806958 h 1810829"/>
                  <a:gd name="connsiteX34" fmla="*/ 2357438 w 3629025"/>
                  <a:gd name="connsiteY34" fmla="*/ 806958 h 1810829"/>
                  <a:gd name="connsiteX35" fmla="*/ 2400300 w 3629025"/>
                  <a:gd name="connsiteY35" fmla="*/ 649795 h 1810829"/>
                  <a:gd name="connsiteX36" fmla="*/ 2443163 w 3629025"/>
                  <a:gd name="connsiteY36" fmla="*/ 421195 h 1810829"/>
                  <a:gd name="connsiteX37" fmla="*/ 2471738 w 3629025"/>
                  <a:gd name="connsiteY37" fmla="*/ 306895 h 1810829"/>
                  <a:gd name="connsiteX38" fmla="*/ 2528888 w 3629025"/>
                  <a:gd name="connsiteY38" fmla="*/ 235458 h 1810829"/>
                  <a:gd name="connsiteX39" fmla="*/ 2586038 w 3629025"/>
                  <a:gd name="connsiteY39" fmla="*/ 64008 h 1810829"/>
                  <a:gd name="connsiteX40" fmla="*/ 2600325 w 3629025"/>
                  <a:gd name="connsiteY40" fmla="*/ 6858 h 1810829"/>
                  <a:gd name="connsiteX41" fmla="*/ 2643188 w 3629025"/>
                  <a:gd name="connsiteY41" fmla="*/ 206883 h 1810829"/>
                  <a:gd name="connsiteX42" fmla="*/ 2686050 w 3629025"/>
                  <a:gd name="connsiteY42" fmla="*/ 521208 h 1810829"/>
                  <a:gd name="connsiteX43" fmla="*/ 2714625 w 3629025"/>
                  <a:gd name="connsiteY43" fmla="*/ 1021270 h 1810829"/>
                  <a:gd name="connsiteX44" fmla="*/ 2757488 w 3629025"/>
                  <a:gd name="connsiteY44" fmla="*/ 1407033 h 1810829"/>
                  <a:gd name="connsiteX45" fmla="*/ 2814638 w 3629025"/>
                  <a:gd name="connsiteY45" fmla="*/ 1678495 h 1810829"/>
                  <a:gd name="connsiteX46" fmla="*/ 2886075 w 3629025"/>
                  <a:gd name="connsiteY46" fmla="*/ 1792795 h 1810829"/>
                  <a:gd name="connsiteX47" fmla="*/ 2971800 w 3629025"/>
                  <a:gd name="connsiteY47" fmla="*/ 1792795 h 1810829"/>
                  <a:gd name="connsiteX48" fmla="*/ 3000375 w 3629025"/>
                  <a:gd name="connsiteY48" fmla="*/ 1621345 h 1810829"/>
                  <a:gd name="connsiteX49" fmla="*/ 3071813 w 3629025"/>
                  <a:gd name="connsiteY49" fmla="*/ 1307020 h 1810829"/>
                  <a:gd name="connsiteX50" fmla="*/ 3128963 w 3629025"/>
                  <a:gd name="connsiteY50" fmla="*/ 978408 h 1810829"/>
                  <a:gd name="connsiteX51" fmla="*/ 3157538 w 3629025"/>
                  <a:gd name="connsiteY51" fmla="*/ 692658 h 1810829"/>
                  <a:gd name="connsiteX52" fmla="*/ 3243263 w 3629025"/>
                  <a:gd name="connsiteY52" fmla="*/ 564070 h 1810829"/>
                  <a:gd name="connsiteX53" fmla="*/ 3414713 w 3629025"/>
                  <a:gd name="connsiteY53" fmla="*/ 506920 h 1810829"/>
                  <a:gd name="connsiteX54" fmla="*/ 3629025 w 3629025"/>
                  <a:gd name="connsiteY54" fmla="*/ 706945 h 1810829"/>
                  <a:gd name="connsiteX0" fmla="*/ 0 w 3529012"/>
                  <a:gd name="connsiteY0" fmla="*/ 664083 h 1810829"/>
                  <a:gd name="connsiteX1" fmla="*/ 71437 w 3529012"/>
                  <a:gd name="connsiteY1" fmla="*/ 449770 h 1810829"/>
                  <a:gd name="connsiteX2" fmla="*/ 128587 w 3529012"/>
                  <a:gd name="connsiteY2" fmla="*/ 321183 h 1810829"/>
                  <a:gd name="connsiteX3" fmla="*/ 185737 w 3529012"/>
                  <a:gd name="connsiteY3" fmla="*/ 235458 h 1810829"/>
                  <a:gd name="connsiteX4" fmla="*/ 214312 w 3529012"/>
                  <a:gd name="connsiteY4" fmla="*/ 278320 h 1810829"/>
                  <a:gd name="connsiteX5" fmla="*/ 300037 w 3529012"/>
                  <a:gd name="connsiteY5" fmla="*/ 664083 h 1810829"/>
                  <a:gd name="connsiteX6" fmla="*/ 357187 w 3529012"/>
                  <a:gd name="connsiteY6" fmla="*/ 1135570 h 1810829"/>
                  <a:gd name="connsiteX7" fmla="*/ 414337 w 3529012"/>
                  <a:gd name="connsiteY7" fmla="*/ 1521333 h 1810829"/>
                  <a:gd name="connsiteX8" fmla="*/ 485775 w 3529012"/>
                  <a:gd name="connsiteY8" fmla="*/ 1721358 h 1810829"/>
                  <a:gd name="connsiteX9" fmla="*/ 557212 w 3529012"/>
                  <a:gd name="connsiteY9" fmla="*/ 1764220 h 1810829"/>
                  <a:gd name="connsiteX10" fmla="*/ 671512 w 3529012"/>
                  <a:gd name="connsiteY10" fmla="*/ 1664208 h 1810829"/>
                  <a:gd name="connsiteX11" fmla="*/ 700087 w 3529012"/>
                  <a:gd name="connsiteY11" fmla="*/ 1307020 h 1810829"/>
                  <a:gd name="connsiteX12" fmla="*/ 757237 w 3529012"/>
                  <a:gd name="connsiteY12" fmla="*/ 906970 h 1810829"/>
                  <a:gd name="connsiteX13" fmla="*/ 800100 w 3529012"/>
                  <a:gd name="connsiteY13" fmla="*/ 592645 h 1810829"/>
                  <a:gd name="connsiteX14" fmla="*/ 857250 w 3529012"/>
                  <a:gd name="connsiteY14" fmla="*/ 464058 h 1810829"/>
                  <a:gd name="connsiteX15" fmla="*/ 928687 w 3529012"/>
                  <a:gd name="connsiteY15" fmla="*/ 478345 h 1810829"/>
                  <a:gd name="connsiteX16" fmla="*/ 1000125 w 3529012"/>
                  <a:gd name="connsiteY16" fmla="*/ 621220 h 1810829"/>
                  <a:gd name="connsiteX17" fmla="*/ 1057275 w 3529012"/>
                  <a:gd name="connsiteY17" fmla="*/ 792670 h 1810829"/>
                  <a:gd name="connsiteX18" fmla="*/ 1171575 w 3529012"/>
                  <a:gd name="connsiteY18" fmla="*/ 435483 h 1810829"/>
                  <a:gd name="connsiteX19" fmla="*/ 1228725 w 3529012"/>
                  <a:gd name="connsiteY19" fmla="*/ 164020 h 1810829"/>
                  <a:gd name="connsiteX20" fmla="*/ 1314450 w 3529012"/>
                  <a:gd name="connsiteY20" fmla="*/ 164020 h 1810829"/>
                  <a:gd name="connsiteX21" fmla="*/ 1400175 w 3529012"/>
                  <a:gd name="connsiteY21" fmla="*/ 321183 h 1810829"/>
                  <a:gd name="connsiteX22" fmla="*/ 1471612 w 3529012"/>
                  <a:gd name="connsiteY22" fmla="*/ 792670 h 1810829"/>
                  <a:gd name="connsiteX23" fmla="*/ 1543050 w 3529012"/>
                  <a:gd name="connsiteY23" fmla="*/ 1378458 h 1810829"/>
                  <a:gd name="connsiteX24" fmla="*/ 1614487 w 3529012"/>
                  <a:gd name="connsiteY24" fmla="*/ 1707070 h 1810829"/>
                  <a:gd name="connsiteX25" fmla="*/ 1771650 w 3529012"/>
                  <a:gd name="connsiteY25" fmla="*/ 1792795 h 1810829"/>
                  <a:gd name="connsiteX26" fmla="*/ 1843087 w 3529012"/>
                  <a:gd name="connsiteY26" fmla="*/ 1464183 h 1810829"/>
                  <a:gd name="connsiteX27" fmla="*/ 1914525 w 3529012"/>
                  <a:gd name="connsiteY27" fmla="*/ 778383 h 1810829"/>
                  <a:gd name="connsiteX28" fmla="*/ 1971675 w 3529012"/>
                  <a:gd name="connsiteY28" fmla="*/ 578358 h 1810829"/>
                  <a:gd name="connsiteX29" fmla="*/ 2071687 w 3529012"/>
                  <a:gd name="connsiteY29" fmla="*/ 535495 h 1810829"/>
                  <a:gd name="connsiteX30" fmla="*/ 2114550 w 3529012"/>
                  <a:gd name="connsiteY30" fmla="*/ 578358 h 1810829"/>
                  <a:gd name="connsiteX31" fmla="*/ 2171700 w 3529012"/>
                  <a:gd name="connsiteY31" fmla="*/ 764095 h 1810829"/>
                  <a:gd name="connsiteX32" fmla="*/ 2214562 w 3529012"/>
                  <a:gd name="connsiteY32" fmla="*/ 806958 h 1810829"/>
                  <a:gd name="connsiteX33" fmla="*/ 2257425 w 3529012"/>
                  <a:gd name="connsiteY33" fmla="*/ 806958 h 1810829"/>
                  <a:gd name="connsiteX34" fmla="*/ 2300287 w 3529012"/>
                  <a:gd name="connsiteY34" fmla="*/ 649795 h 1810829"/>
                  <a:gd name="connsiteX35" fmla="*/ 2343150 w 3529012"/>
                  <a:gd name="connsiteY35" fmla="*/ 421195 h 1810829"/>
                  <a:gd name="connsiteX36" fmla="*/ 2371725 w 3529012"/>
                  <a:gd name="connsiteY36" fmla="*/ 306895 h 1810829"/>
                  <a:gd name="connsiteX37" fmla="*/ 2428875 w 3529012"/>
                  <a:gd name="connsiteY37" fmla="*/ 235458 h 1810829"/>
                  <a:gd name="connsiteX38" fmla="*/ 2486025 w 3529012"/>
                  <a:gd name="connsiteY38" fmla="*/ 64008 h 1810829"/>
                  <a:gd name="connsiteX39" fmla="*/ 2500312 w 3529012"/>
                  <a:gd name="connsiteY39" fmla="*/ 6858 h 1810829"/>
                  <a:gd name="connsiteX40" fmla="*/ 2543175 w 3529012"/>
                  <a:gd name="connsiteY40" fmla="*/ 206883 h 1810829"/>
                  <a:gd name="connsiteX41" fmla="*/ 2586037 w 3529012"/>
                  <a:gd name="connsiteY41" fmla="*/ 521208 h 1810829"/>
                  <a:gd name="connsiteX42" fmla="*/ 2614612 w 3529012"/>
                  <a:gd name="connsiteY42" fmla="*/ 1021270 h 1810829"/>
                  <a:gd name="connsiteX43" fmla="*/ 2657475 w 3529012"/>
                  <a:gd name="connsiteY43" fmla="*/ 1407033 h 1810829"/>
                  <a:gd name="connsiteX44" fmla="*/ 2714625 w 3529012"/>
                  <a:gd name="connsiteY44" fmla="*/ 1678495 h 1810829"/>
                  <a:gd name="connsiteX45" fmla="*/ 2786062 w 3529012"/>
                  <a:gd name="connsiteY45" fmla="*/ 1792795 h 1810829"/>
                  <a:gd name="connsiteX46" fmla="*/ 2871787 w 3529012"/>
                  <a:gd name="connsiteY46" fmla="*/ 1792795 h 1810829"/>
                  <a:gd name="connsiteX47" fmla="*/ 2900362 w 3529012"/>
                  <a:gd name="connsiteY47" fmla="*/ 1621345 h 1810829"/>
                  <a:gd name="connsiteX48" fmla="*/ 2971800 w 3529012"/>
                  <a:gd name="connsiteY48" fmla="*/ 1307020 h 1810829"/>
                  <a:gd name="connsiteX49" fmla="*/ 3028950 w 3529012"/>
                  <a:gd name="connsiteY49" fmla="*/ 978408 h 1810829"/>
                  <a:gd name="connsiteX50" fmla="*/ 3057525 w 3529012"/>
                  <a:gd name="connsiteY50" fmla="*/ 692658 h 1810829"/>
                  <a:gd name="connsiteX51" fmla="*/ 3143250 w 3529012"/>
                  <a:gd name="connsiteY51" fmla="*/ 564070 h 1810829"/>
                  <a:gd name="connsiteX52" fmla="*/ 3314700 w 3529012"/>
                  <a:gd name="connsiteY52" fmla="*/ 506920 h 1810829"/>
                  <a:gd name="connsiteX53" fmla="*/ 3529012 w 3529012"/>
                  <a:gd name="connsiteY53" fmla="*/ 706945 h 1810829"/>
                  <a:gd name="connsiteX0" fmla="*/ 0 w 3457575"/>
                  <a:gd name="connsiteY0" fmla="*/ 449770 h 1810829"/>
                  <a:gd name="connsiteX1" fmla="*/ 57150 w 3457575"/>
                  <a:gd name="connsiteY1" fmla="*/ 321183 h 1810829"/>
                  <a:gd name="connsiteX2" fmla="*/ 114300 w 3457575"/>
                  <a:gd name="connsiteY2" fmla="*/ 235458 h 1810829"/>
                  <a:gd name="connsiteX3" fmla="*/ 142875 w 3457575"/>
                  <a:gd name="connsiteY3" fmla="*/ 278320 h 1810829"/>
                  <a:gd name="connsiteX4" fmla="*/ 228600 w 3457575"/>
                  <a:gd name="connsiteY4" fmla="*/ 664083 h 1810829"/>
                  <a:gd name="connsiteX5" fmla="*/ 285750 w 3457575"/>
                  <a:gd name="connsiteY5" fmla="*/ 1135570 h 1810829"/>
                  <a:gd name="connsiteX6" fmla="*/ 342900 w 3457575"/>
                  <a:gd name="connsiteY6" fmla="*/ 1521333 h 1810829"/>
                  <a:gd name="connsiteX7" fmla="*/ 414338 w 3457575"/>
                  <a:gd name="connsiteY7" fmla="*/ 1721358 h 1810829"/>
                  <a:gd name="connsiteX8" fmla="*/ 485775 w 3457575"/>
                  <a:gd name="connsiteY8" fmla="*/ 1764220 h 1810829"/>
                  <a:gd name="connsiteX9" fmla="*/ 600075 w 3457575"/>
                  <a:gd name="connsiteY9" fmla="*/ 1664208 h 1810829"/>
                  <a:gd name="connsiteX10" fmla="*/ 628650 w 3457575"/>
                  <a:gd name="connsiteY10" fmla="*/ 1307020 h 1810829"/>
                  <a:gd name="connsiteX11" fmla="*/ 685800 w 3457575"/>
                  <a:gd name="connsiteY11" fmla="*/ 906970 h 1810829"/>
                  <a:gd name="connsiteX12" fmla="*/ 728663 w 3457575"/>
                  <a:gd name="connsiteY12" fmla="*/ 592645 h 1810829"/>
                  <a:gd name="connsiteX13" fmla="*/ 785813 w 3457575"/>
                  <a:gd name="connsiteY13" fmla="*/ 464058 h 1810829"/>
                  <a:gd name="connsiteX14" fmla="*/ 857250 w 3457575"/>
                  <a:gd name="connsiteY14" fmla="*/ 478345 h 1810829"/>
                  <a:gd name="connsiteX15" fmla="*/ 928688 w 3457575"/>
                  <a:gd name="connsiteY15" fmla="*/ 621220 h 1810829"/>
                  <a:gd name="connsiteX16" fmla="*/ 985838 w 3457575"/>
                  <a:gd name="connsiteY16" fmla="*/ 792670 h 1810829"/>
                  <a:gd name="connsiteX17" fmla="*/ 1100138 w 3457575"/>
                  <a:gd name="connsiteY17" fmla="*/ 435483 h 1810829"/>
                  <a:gd name="connsiteX18" fmla="*/ 1157288 w 3457575"/>
                  <a:gd name="connsiteY18" fmla="*/ 164020 h 1810829"/>
                  <a:gd name="connsiteX19" fmla="*/ 1243013 w 3457575"/>
                  <a:gd name="connsiteY19" fmla="*/ 164020 h 1810829"/>
                  <a:gd name="connsiteX20" fmla="*/ 1328738 w 3457575"/>
                  <a:gd name="connsiteY20" fmla="*/ 321183 h 1810829"/>
                  <a:gd name="connsiteX21" fmla="*/ 1400175 w 3457575"/>
                  <a:gd name="connsiteY21" fmla="*/ 792670 h 1810829"/>
                  <a:gd name="connsiteX22" fmla="*/ 1471613 w 3457575"/>
                  <a:gd name="connsiteY22" fmla="*/ 1378458 h 1810829"/>
                  <a:gd name="connsiteX23" fmla="*/ 1543050 w 3457575"/>
                  <a:gd name="connsiteY23" fmla="*/ 1707070 h 1810829"/>
                  <a:gd name="connsiteX24" fmla="*/ 1700213 w 3457575"/>
                  <a:gd name="connsiteY24" fmla="*/ 1792795 h 1810829"/>
                  <a:gd name="connsiteX25" fmla="*/ 1771650 w 3457575"/>
                  <a:gd name="connsiteY25" fmla="*/ 1464183 h 1810829"/>
                  <a:gd name="connsiteX26" fmla="*/ 1843088 w 3457575"/>
                  <a:gd name="connsiteY26" fmla="*/ 778383 h 1810829"/>
                  <a:gd name="connsiteX27" fmla="*/ 1900238 w 3457575"/>
                  <a:gd name="connsiteY27" fmla="*/ 578358 h 1810829"/>
                  <a:gd name="connsiteX28" fmla="*/ 2000250 w 3457575"/>
                  <a:gd name="connsiteY28" fmla="*/ 535495 h 1810829"/>
                  <a:gd name="connsiteX29" fmla="*/ 2043113 w 3457575"/>
                  <a:gd name="connsiteY29" fmla="*/ 578358 h 1810829"/>
                  <a:gd name="connsiteX30" fmla="*/ 2100263 w 3457575"/>
                  <a:gd name="connsiteY30" fmla="*/ 764095 h 1810829"/>
                  <a:gd name="connsiteX31" fmla="*/ 2143125 w 3457575"/>
                  <a:gd name="connsiteY31" fmla="*/ 806958 h 1810829"/>
                  <a:gd name="connsiteX32" fmla="*/ 2185988 w 3457575"/>
                  <a:gd name="connsiteY32" fmla="*/ 806958 h 1810829"/>
                  <a:gd name="connsiteX33" fmla="*/ 2228850 w 3457575"/>
                  <a:gd name="connsiteY33" fmla="*/ 649795 h 1810829"/>
                  <a:gd name="connsiteX34" fmla="*/ 2271713 w 3457575"/>
                  <a:gd name="connsiteY34" fmla="*/ 421195 h 1810829"/>
                  <a:gd name="connsiteX35" fmla="*/ 2300288 w 3457575"/>
                  <a:gd name="connsiteY35" fmla="*/ 306895 h 1810829"/>
                  <a:gd name="connsiteX36" fmla="*/ 2357438 w 3457575"/>
                  <a:gd name="connsiteY36" fmla="*/ 235458 h 1810829"/>
                  <a:gd name="connsiteX37" fmla="*/ 2414588 w 3457575"/>
                  <a:gd name="connsiteY37" fmla="*/ 64008 h 1810829"/>
                  <a:gd name="connsiteX38" fmla="*/ 2428875 w 3457575"/>
                  <a:gd name="connsiteY38" fmla="*/ 6858 h 1810829"/>
                  <a:gd name="connsiteX39" fmla="*/ 2471738 w 3457575"/>
                  <a:gd name="connsiteY39" fmla="*/ 206883 h 1810829"/>
                  <a:gd name="connsiteX40" fmla="*/ 2514600 w 3457575"/>
                  <a:gd name="connsiteY40" fmla="*/ 521208 h 1810829"/>
                  <a:gd name="connsiteX41" fmla="*/ 2543175 w 3457575"/>
                  <a:gd name="connsiteY41" fmla="*/ 1021270 h 1810829"/>
                  <a:gd name="connsiteX42" fmla="*/ 2586038 w 3457575"/>
                  <a:gd name="connsiteY42" fmla="*/ 1407033 h 1810829"/>
                  <a:gd name="connsiteX43" fmla="*/ 2643188 w 3457575"/>
                  <a:gd name="connsiteY43" fmla="*/ 1678495 h 1810829"/>
                  <a:gd name="connsiteX44" fmla="*/ 2714625 w 3457575"/>
                  <a:gd name="connsiteY44" fmla="*/ 1792795 h 1810829"/>
                  <a:gd name="connsiteX45" fmla="*/ 2800350 w 3457575"/>
                  <a:gd name="connsiteY45" fmla="*/ 1792795 h 1810829"/>
                  <a:gd name="connsiteX46" fmla="*/ 2828925 w 3457575"/>
                  <a:gd name="connsiteY46" fmla="*/ 1621345 h 1810829"/>
                  <a:gd name="connsiteX47" fmla="*/ 2900363 w 3457575"/>
                  <a:gd name="connsiteY47" fmla="*/ 1307020 h 1810829"/>
                  <a:gd name="connsiteX48" fmla="*/ 2957513 w 3457575"/>
                  <a:gd name="connsiteY48" fmla="*/ 978408 h 1810829"/>
                  <a:gd name="connsiteX49" fmla="*/ 2986088 w 3457575"/>
                  <a:gd name="connsiteY49" fmla="*/ 692658 h 1810829"/>
                  <a:gd name="connsiteX50" fmla="*/ 3071813 w 3457575"/>
                  <a:gd name="connsiteY50" fmla="*/ 564070 h 1810829"/>
                  <a:gd name="connsiteX51" fmla="*/ 3243263 w 3457575"/>
                  <a:gd name="connsiteY51" fmla="*/ 506920 h 1810829"/>
                  <a:gd name="connsiteX52" fmla="*/ 3457575 w 3457575"/>
                  <a:gd name="connsiteY52" fmla="*/ 706945 h 1810829"/>
                  <a:gd name="connsiteX0" fmla="*/ 0 w 3400425"/>
                  <a:gd name="connsiteY0" fmla="*/ 321183 h 1810829"/>
                  <a:gd name="connsiteX1" fmla="*/ 57150 w 3400425"/>
                  <a:gd name="connsiteY1" fmla="*/ 235458 h 1810829"/>
                  <a:gd name="connsiteX2" fmla="*/ 85725 w 3400425"/>
                  <a:gd name="connsiteY2" fmla="*/ 278320 h 1810829"/>
                  <a:gd name="connsiteX3" fmla="*/ 171450 w 3400425"/>
                  <a:gd name="connsiteY3" fmla="*/ 664083 h 1810829"/>
                  <a:gd name="connsiteX4" fmla="*/ 228600 w 3400425"/>
                  <a:gd name="connsiteY4" fmla="*/ 1135570 h 1810829"/>
                  <a:gd name="connsiteX5" fmla="*/ 285750 w 3400425"/>
                  <a:gd name="connsiteY5" fmla="*/ 1521333 h 1810829"/>
                  <a:gd name="connsiteX6" fmla="*/ 357188 w 3400425"/>
                  <a:gd name="connsiteY6" fmla="*/ 1721358 h 1810829"/>
                  <a:gd name="connsiteX7" fmla="*/ 428625 w 3400425"/>
                  <a:gd name="connsiteY7" fmla="*/ 1764220 h 1810829"/>
                  <a:gd name="connsiteX8" fmla="*/ 542925 w 3400425"/>
                  <a:gd name="connsiteY8" fmla="*/ 1664208 h 1810829"/>
                  <a:gd name="connsiteX9" fmla="*/ 571500 w 3400425"/>
                  <a:gd name="connsiteY9" fmla="*/ 1307020 h 1810829"/>
                  <a:gd name="connsiteX10" fmla="*/ 628650 w 3400425"/>
                  <a:gd name="connsiteY10" fmla="*/ 906970 h 1810829"/>
                  <a:gd name="connsiteX11" fmla="*/ 671513 w 3400425"/>
                  <a:gd name="connsiteY11" fmla="*/ 592645 h 1810829"/>
                  <a:gd name="connsiteX12" fmla="*/ 728663 w 3400425"/>
                  <a:gd name="connsiteY12" fmla="*/ 464058 h 1810829"/>
                  <a:gd name="connsiteX13" fmla="*/ 800100 w 3400425"/>
                  <a:gd name="connsiteY13" fmla="*/ 478345 h 1810829"/>
                  <a:gd name="connsiteX14" fmla="*/ 871538 w 3400425"/>
                  <a:gd name="connsiteY14" fmla="*/ 621220 h 1810829"/>
                  <a:gd name="connsiteX15" fmla="*/ 928688 w 3400425"/>
                  <a:gd name="connsiteY15" fmla="*/ 792670 h 1810829"/>
                  <a:gd name="connsiteX16" fmla="*/ 1042988 w 3400425"/>
                  <a:gd name="connsiteY16" fmla="*/ 435483 h 1810829"/>
                  <a:gd name="connsiteX17" fmla="*/ 1100138 w 3400425"/>
                  <a:gd name="connsiteY17" fmla="*/ 164020 h 1810829"/>
                  <a:gd name="connsiteX18" fmla="*/ 1185863 w 3400425"/>
                  <a:gd name="connsiteY18" fmla="*/ 164020 h 1810829"/>
                  <a:gd name="connsiteX19" fmla="*/ 1271588 w 3400425"/>
                  <a:gd name="connsiteY19" fmla="*/ 321183 h 1810829"/>
                  <a:gd name="connsiteX20" fmla="*/ 1343025 w 3400425"/>
                  <a:gd name="connsiteY20" fmla="*/ 792670 h 1810829"/>
                  <a:gd name="connsiteX21" fmla="*/ 1414463 w 3400425"/>
                  <a:gd name="connsiteY21" fmla="*/ 1378458 h 1810829"/>
                  <a:gd name="connsiteX22" fmla="*/ 1485900 w 3400425"/>
                  <a:gd name="connsiteY22" fmla="*/ 1707070 h 1810829"/>
                  <a:gd name="connsiteX23" fmla="*/ 1643063 w 3400425"/>
                  <a:gd name="connsiteY23" fmla="*/ 1792795 h 1810829"/>
                  <a:gd name="connsiteX24" fmla="*/ 1714500 w 3400425"/>
                  <a:gd name="connsiteY24" fmla="*/ 1464183 h 1810829"/>
                  <a:gd name="connsiteX25" fmla="*/ 1785938 w 3400425"/>
                  <a:gd name="connsiteY25" fmla="*/ 778383 h 1810829"/>
                  <a:gd name="connsiteX26" fmla="*/ 1843088 w 3400425"/>
                  <a:gd name="connsiteY26" fmla="*/ 578358 h 1810829"/>
                  <a:gd name="connsiteX27" fmla="*/ 1943100 w 3400425"/>
                  <a:gd name="connsiteY27" fmla="*/ 535495 h 1810829"/>
                  <a:gd name="connsiteX28" fmla="*/ 1985963 w 3400425"/>
                  <a:gd name="connsiteY28" fmla="*/ 578358 h 1810829"/>
                  <a:gd name="connsiteX29" fmla="*/ 2043113 w 3400425"/>
                  <a:gd name="connsiteY29" fmla="*/ 764095 h 1810829"/>
                  <a:gd name="connsiteX30" fmla="*/ 2085975 w 3400425"/>
                  <a:gd name="connsiteY30" fmla="*/ 806958 h 1810829"/>
                  <a:gd name="connsiteX31" fmla="*/ 2128838 w 3400425"/>
                  <a:gd name="connsiteY31" fmla="*/ 806958 h 1810829"/>
                  <a:gd name="connsiteX32" fmla="*/ 2171700 w 3400425"/>
                  <a:gd name="connsiteY32" fmla="*/ 649795 h 1810829"/>
                  <a:gd name="connsiteX33" fmla="*/ 2214563 w 3400425"/>
                  <a:gd name="connsiteY33" fmla="*/ 421195 h 1810829"/>
                  <a:gd name="connsiteX34" fmla="*/ 2243138 w 3400425"/>
                  <a:gd name="connsiteY34" fmla="*/ 306895 h 1810829"/>
                  <a:gd name="connsiteX35" fmla="*/ 2300288 w 3400425"/>
                  <a:gd name="connsiteY35" fmla="*/ 235458 h 1810829"/>
                  <a:gd name="connsiteX36" fmla="*/ 2357438 w 3400425"/>
                  <a:gd name="connsiteY36" fmla="*/ 64008 h 1810829"/>
                  <a:gd name="connsiteX37" fmla="*/ 2371725 w 3400425"/>
                  <a:gd name="connsiteY37" fmla="*/ 6858 h 1810829"/>
                  <a:gd name="connsiteX38" fmla="*/ 2414588 w 3400425"/>
                  <a:gd name="connsiteY38" fmla="*/ 206883 h 1810829"/>
                  <a:gd name="connsiteX39" fmla="*/ 2457450 w 3400425"/>
                  <a:gd name="connsiteY39" fmla="*/ 521208 h 1810829"/>
                  <a:gd name="connsiteX40" fmla="*/ 2486025 w 3400425"/>
                  <a:gd name="connsiteY40" fmla="*/ 1021270 h 1810829"/>
                  <a:gd name="connsiteX41" fmla="*/ 2528888 w 3400425"/>
                  <a:gd name="connsiteY41" fmla="*/ 1407033 h 1810829"/>
                  <a:gd name="connsiteX42" fmla="*/ 2586038 w 3400425"/>
                  <a:gd name="connsiteY42" fmla="*/ 1678495 h 1810829"/>
                  <a:gd name="connsiteX43" fmla="*/ 2657475 w 3400425"/>
                  <a:gd name="connsiteY43" fmla="*/ 1792795 h 1810829"/>
                  <a:gd name="connsiteX44" fmla="*/ 2743200 w 3400425"/>
                  <a:gd name="connsiteY44" fmla="*/ 1792795 h 1810829"/>
                  <a:gd name="connsiteX45" fmla="*/ 2771775 w 3400425"/>
                  <a:gd name="connsiteY45" fmla="*/ 1621345 h 1810829"/>
                  <a:gd name="connsiteX46" fmla="*/ 2843213 w 3400425"/>
                  <a:gd name="connsiteY46" fmla="*/ 1307020 h 1810829"/>
                  <a:gd name="connsiteX47" fmla="*/ 2900363 w 3400425"/>
                  <a:gd name="connsiteY47" fmla="*/ 978408 h 1810829"/>
                  <a:gd name="connsiteX48" fmla="*/ 2928938 w 3400425"/>
                  <a:gd name="connsiteY48" fmla="*/ 692658 h 1810829"/>
                  <a:gd name="connsiteX49" fmla="*/ 3014663 w 3400425"/>
                  <a:gd name="connsiteY49" fmla="*/ 564070 h 1810829"/>
                  <a:gd name="connsiteX50" fmla="*/ 3186113 w 3400425"/>
                  <a:gd name="connsiteY50" fmla="*/ 506920 h 1810829"/>
                  <a:gd name="connsiteX51" fmla="*/ 3400425 w 3400425"/>
                  <a:gd name="connsiteY51" fmla="*/ 706945 h 1810829"/>
                  <a:gd name="connsiteX0" fmla="*/ 0 w 3343275"/>
                  <a:gd name="connsiteY0" fmla="*/ 235458 h 1810829"/>
                  <a:gd name="connsiteX1" fmla="*/ 28575 w 3343275"/>
                  <a:gd name="connsiteY1" fmla="*/ 278320 h 1810829"/>
                  <a:gd name="connsiteX2" fmla="*/ 114300 w 3343275"/>
                  <a:gd name="connsiteY2" fmla="*/ 664083 h 1810829"/>
                  <a:gd name="connsiteX3" fmla="*/ 171450 w 3343275"/>
                  <a:gd name="connsiteY3" fmla="*/ 1135570 h 1810829"/>
                  <a:gd name="connsiteX4" fmla="*/ 228600 w 3343275"/>
                  <a:gd name="connsiteY4" fmla="*/ 1521333 h 1810829"/>
                  <a:gd name="connsiteX5" fmla="*/ 300038 w 3343275"/>
                  <a:gd name="connsiteY5" fmla="*/ 1721358 h 1810829"/>
                  <a:gd name="connsiteX6" fmla="*/ 371475 w 3343275"/>
                  <a:gd name="connsiteY6" fmla="*/ 1764220 h 1810829"/>
                  <a:gd name="connsiteX7" fmla="*/ 485775 w 3343275"/>
                  <a:gd name="connsiteY7" fmla="*/ 1664208 h 1810829"/>
                  <a:gd name="connsiteX8" fmla="*/ 514350 w 3343275"/>
                  <a:gd name="connsiteY8" fmla="*/ 1307020 h 1810829"/>
                  <a:gd name="connsiteX9" fmla="*/ 571500 w 3343275"/>
                  <a:gd name="connsiteY9" fmla="*/ 906970 h 1810829"/>
                  <a:gd name="connsiteX10" fmla="*/ 614363 w 3343275"/>
                  <a:gd name="connsiteY10" fmla="*/ 592645 h 1810829"/>
                  <a:gd name="connsiteX11" fmla="*/ 671513 w 3343275"/>
                  <a:gd name="connsiteY11" fmla="*/ 464058 h 1810829"/>
                  <a:gd name="connsiteX12" fmla="*/ 742950 w 3343275"/>
                  <a:gd name="connsiteY12" fmla="*/ 478345 h 1810829"/>
                  <a:gd name="connsiteX13" fmla="*/ 814388 w 3343275"/>
                  <a:gd name="connsiteY13" fmla="*/ 621220 h 1810829"/>
                  <a:gd name="connsiteX14" fmla="*/ 871538 w 3343275"/>
                  <a:gd name="connsiteY14" fmla="*/ 792670 h 1810829"/>
                  <a:gd name="connsiteX15" fmla="*/ 985838 w 3343275"/>
                  <a:gd name="connsiteY15" fmla="*/ 435483 h 1810829"/>
                  <a:gd name="connsiteX16" fmla="*/ 1042988 w 3343275"/>
                  <a:gd name="connsiteY16" fmla="*/ 164020 h 1810829"/>
                  <a:gd name="connsiteX17" fmla="*/ 1128713 w 3343275"/>
                  <a:gd name="connsiteY17" fmla="*/ 164020 h 1810829"/>
                  <a:gd name="connsiteX18" fmla="*/ 1214438 w 3343275"/>
                  <a:gd name="connsiteY18" fmla="*/ 321183 h 1810829"/>
                  <a:gd name="connsiteX19" fmla="*/ 1285875 w 3343275"/>
                  <a:gd name="connsiteY19" fmla="*/ 792670 h 1810829"/>
                  <a:gd name="connsiteX20" fmla="*/ 1357313 w 3343275"/>
                  <a:gd name="connsiteY20" fmla="*/ 1378458 h 1810829"/>
                  <a:gd name="connsiteX21" fmla="*/ 1428750 w 3343275"/>
                  <a:gd name="connsiteY21" fmla="*/ 1707070 h 1810829"/>
                  <a:gd name="connsiteX22" fmla="*/ 1585913 w 3343275"/>
                  <a:gd name="connsiteY22" fmla="*/ 1792795 h 1810829"/>
                  <a:gd name="connsiteX23" fmla="*/ 1657350 w 3343275"/>
                  <a:gd name="connsiteY23" fmla="*/ 1464183 h 1810829"/>
                  <a:gd name="connsiteX24" fmla="*/ 1728788 w 3343275"/>
                  <a:gd name="connsiteY24" fmla="*/ 778383 h 1810829"/>
                  <a:gd name="connsiteX25" fmla="*/ 1785938 w 3343275"/>
                  <a:gd name="connsiteY25" fmla="*/ 578358 h 1810829"/>
                  <a:gd name="connsiteX26" fmla="*/ 1885950 w 3343275"/>
                  <a:gd name="connsiteY26" fmla="*/ 535495 h 1810829"/>
                  <a:gd name="connsiteX27" fmla="*/ 1928813 w 3343275"/>
                  <a:gd name="connsiteY27" fmla="*/ 578358 h 1810829"/>
                  <a:gd name="connsiteX28" fmla="*/ 1985963 w 3343275"/>
                  <a:gd name="connsiteY28" fmla="*/ 764095 h 1810829"/>
                  <a:gd name="connsiteX29" fmla="*/ 2028825 w 3343275"/>
                  <a:gd name="connsiteY29" fmla="*/ 806958 h 1810829"/>
                  <a:gd name="connsiteX30" fmla="*/ 2071688 w 3343275"/>
                  <a:gd name="connsiteY30" fmla="*/ 806958 h 1810829"/>
                  <a:gd name="connsiteX31" fmla="*/ 2114550 w 3343275"/>
                  <a:gd name="connsiteY31" fmla="*/ 649795 h 1810829"/>
                  <a:gd name="connsiteX32" fmla="*/ 2157413 w 3343275"/>
                  <a:gd name="connsiteY32" fmla="*/ 421195 h 1810829"/>
                  <a:gd name="connsiteX33" fmla="*/ 2185988 w 3343275"/>
                  <a:gd name="connsiteY33" fmla="*/ 306895 h 1810829"/>
                  <a:gd name="connsiteX34" fmla="*/ 2243138 w 3343275"/>
                  <a:gd name="connsiteY34" fmla="*/ 235458 h 1810829"/>
                  <a:gd name="connsiteX35" fmla="*/ 2300288 w 3343275"/>
                  <a:gd name="connsiteY35" fmla="*/ 64008 h 1810829"/>
                  <a:gd name="connsiteX36" fmla="*/ 2314575 w 3343275"/>
                  <a:gd name="connsiteY36" fmla="*/ 6858 h 1810829"/>
                  <a:gd name="connsiteX37" fmla="*/ 2357438 w 3343275"/>
                  <a:gd name="connsiteY37" fmla="*/ 206883 h 1810829"/>
                  <a:gd name="connsiteX38" fmla="*/ 2400300 w 3343275"/>
                  <a:gd name="connsiteY38" fmla="*/ 521208 h 1810829"/>
                  <a:gd name="connsiteX39" fmla="*/ 2428875 w 3343275"/>
                  <a:gd name="connsiteY39" fmla="*/ 1021270 h 1810829"/>
                  <a:gd name="connsiteX40" fmla="*/ 2471738 w 3343275"/>
                  <a:gd name="connsiteY40" fmla="*/ 1407033 h 1810829"/>
                  <a:gd name="connsiteX41" fmla="*/ 2528888 w 3343275"/>
                  <a:gd name="connsiteY41" fmla="*/ 1678495 h 1810829"/>
                  <a:gd name="connsiteX42" fmla="*/ 2600325 w 3343275"/>
                  <a:gd name="connsiteY42" fmla="*/ 1792795 h 1810829"/>
                  <a:gd name="connsiteX43" fmla="*/ 2686050 w 3343275"/>
                  <a:gd name="connsiteY43" fmla="*/ 1792795 h 1810829"/>
                  <a:gd name="connsiteX44" fmla="*/ 2714625 w 3343275"/>
                  <a:gd name="connsiteY44" fmla="*/ 1621345 h 1810829"/>
                  <a:gd name="connsiteX45" fmla="*/ 2786063 w 3343275"/>
                  <a:gd name="connsiteY45" fmla="*/ 1307020 h 1810829"/>
                  <a:gd name="connsiteX46" fmla="*/ 2843213 w 3343275"/>
                  <a:gd name="connsiteY46" fmla="*/ 978408 h 1810829"/>
                  <a:gd name="connsiteX47" fmla="*/ 2871788 w 3343275"/>
                  <a:gd name="connsiteY47" fmla="*/ 692658 h 1810829"/>
                  <a:gd name="connsiteX48" fmla="*/ 2957513 w 3343275"/>
                  <a:gd name="connsiteY48" fmla="*/ 564070 h 1810829"/>
                  <a:gd name="connsiteX49" fmla="*/ 3128963 w 3343275"/>
                  <a:gd name="connsiteY49" fmla="*/ 506920 h 1810829"/>
                  <a:gd name="connsiteX50" fmla="*/ 3343275 w 3343275"/>
                  <a:gd name="connsiteY50" fmla="*/ 706945 h 1810829"/>
                  <a:gd name="connsiteX0" fmla="*/ 0 w 3343275"/>
                  <a:gd name="connsiteY0" fmla="*/ 235458 h 1810829"/>
                  <a:gd name="connsiteX1" fmla="*/ 114300 w 3343275"/>
                  <a:gd name="connsiteY1" fmla="*/ 664083 h 1810829"/>
                  <a:gd name="connsiteX2" fmla="*/ 171450 w 3343275"/>
                  <a:gd name="connsiteY2" fmla="*/ 1135570 h 1810829"/>
                  <a:gd name="connsiteX3" fmla="*/ 228600 w 3343275"/>
                  <a:gd name="connsiteY3" fmla="*/ 1521333 h 1810829"/>
                  <a:gd name="connsiteX4" fmla="*/ 300038 w 3343275"/>
                  <a:gd name="connsiteY4" fmla="*/ 1721358 h 1810829"/>
                  <a:gd name="connsiteX5" fmla="*/ 371475 w 3343275"/>
                  <a:gd name="connsiteY5" fmla="*/ 1764220 h 1810829"/>
                  <a:gd name="connsiteX6" fmla="*/ 485775 w 3343275"/>
                  <a:gd name="connsiteY6" fmla="*/ 1664208 h 1810829"/>
                  <a:gd name="connsiteX7" fmla="*/ 514350 w 3343275"/>
                  <a:gd name="connsiteY7" fmla="*/ 1307020 h 1810829"/>
                  <a:gd name="connsiteX8" fmla="*/ 571500 w 3343275"/>
                  <a:gd name="connsiteY8" fmla="*/ 906970 h 1810829"/>
                  <a:gd name="connsiteX9" fmla="*/ 614363 w 3343275"/>
                  <a:gd name="connsiteY9" fmla="*/ 592645 h 1810829"/>
                  <a:gd name="connsiteX10" fmla="*/ 671513 w 3343275"/>
                  <a:gd name="connsiteY10" fmla="*/ 464058 h 1810829"/>
                  <a:gd name="connsiteX11" fmla="*/ 742950 w 3343275"/>
                  <a:gd name="connsiteY11" fmla="*/ 478345 h 1810829"/>
                  <a:gd name="connsiteX12" fmla="*/ 814388 w 3343275"/>
                  <a:gd name="connsiteY12" fmla="*/ 621220 h 1810829"/>
                  <a:gd name="connsiteX13" fmla="*/ 871538 w 3343275"/>
                  <a:gd name="connsiteY13" fmla="*/ 792670 h 1810829"/>
                  <a:gd name="connsiteX14" fmla="*/ 985838 w 3343275"/>
                  <a:gd name="connsiteY14" fmla="*/ 435483 h 1810829"/>
                  <a:gd name="connsiteX15" fmla="*/ 1042988 w 3343275"/>
                  <a:gd name="connsiteY15" fmla="*/ 164020 h 1810829"/>
                  <a:gd name="connsiteX16" fmla="*/ 1128713 w 3343275"/>
                  <a:gd name="connsiteY16" fmla="*/ 164020 h 1810829"/>
                  <a:gd name="connsiteX17" fmla="*/ 1214438 w 3343275"/>
                  <a:gd name="connsiteY17" fmla="*/ 321183 h 1810829"/>
                  <a:gd name="connsiteX18" fmla="*/ 1285875 w 3343275"/>
                  <a:gd name="connsiteY18" fmla="*/ 792670 h 1810829"/>
                  <a:gd name="connsiteX19" fmla="*/ 1357313 w 3343275"/>
                  <a:gd name="connsiteY19" fmla="*/ 1378458 h 1810829"/>
                  <a:gd name="connsiteX20" fmla="*/ 1428750 w 3343275"/>
                  <a:gd name="connsiteY20" fmla="*/ 1707070 h 1810829"/>
                  <a:gd name="connsiteX21" fmla="*/ 1585913 w 3343275"/>
                  <a:gd name="connsiteY21" fmla="*/ 1792795 h 1810829"/>
                  <a:gd name="connsiteX22" fmla="*/ 1657350 w 3343275"/>
                  <a:gd name="connsiteY22" fmla="*/ 1464183 h 1810829"/>
                  <a:gd name="connsiteX23" fmla="*/ 1728788 w 3343275"/>
                  <a:gd name="connsiteY23" fmla="*/ 778383 h 1810829"/>
                  <a:gd name="connsiteX24" fmla="*/ 1785938 w 3343275"/>
                  <a:gd name="connsiteY24" fmla="*/ 578358 h 1810829"/>
                  <a:gd name="connsiteX25" fmla="*/ 1885950 w 3343275"/>
                  <a:gd name="connsiteY25" fmla="*/ 535495 h 1810829"/>
                  <a:gd name="connsiteX26" fmla="*/ 1928813 w 3343275"/>
                  <a:gd name="connsiteY26" fmla="*/ 578358 h 1810829"/>
                  <a:gd name="connsiteX27" fmla="*/ 1985963 w 3343275"/>
                  <a:gd name="connsiteY27" fmla="*/ 764095 h 1810829"/>
                  <a:gd name="connsiteX28" fmla="*/ 2028825 w 3343275"/>
                  <a:gd name="connsiteY28" fmla="*/ 806958 h 1810829"/>
                  <a:gd name="connsiteX29" fmla="*/ 2071688 w 3343275"/>
                  <a:gd name="connsiteY29" fmla="*/ 806958 h 1810829"/>
                  <a:gd name="connsiteX30" fmla="*/ 2114550 w 3343275"/>
                  <a:gd name="connsiteY30" fmla="*/ 649795 h 1810829"/>
                  <a:gd name="connsiteX31" fmla="*/ 2157413 w 3343275"/>
                  <a:gd name="connsiteY31" fmla="*/ 421195 h 1810829"/>
                  <a:gd name="connsiteX32" fmla="*/ 2185988 w 3343275"/>
                  <a:gd name="connsiteY32" fmla="*/ 306895 h 1810829"/>
                  <a:gd name="connsiteX33" fmla="*/ 2243138 w 3343275"/>
                  <a:gd name="connsiteY33" fmla="*/ 235458 h 1810829"/>
                  <a:gd name="connsiteX34" fmla="*/ 2300288 w 3343275"/>
                  <a:gd name="connsiteY34" fmla="*/ 64008 h 1810829"/>
                  <a:gd name="connsiteX35" fmla="*/ 2314575 w 3343275"/>
                  <a:gd name="connsiteY35" fmla="*/ 6858 h 1810829"/>
                  <a:gd name="connsiteX36" fmla="*/ 2357438 w 3343275"/>
                  <a:gd name="connsiteY36" fmla="*/ 206883 h 1810829"/>
                  <a:gd name="connsiteX37" fmla="*/ 2400300 w 3343275"/>
                  <a:gd name="connsiteY37" fmla="*/ 521208 h 1810829"/>
                  <a:gd name="connsiteX38" fmla="*/ 2428875 w 3343275"/>
                  <a:gd name="connsiteY38" fmla="*/ 1021270 h 1810829"/>
                  <a:gd name="connsiteX39" fmla="*/ 2471738 w 3343275"/>
                  <a:gd name="connsiteY39" fmla="*/ 1407033 h 1810829"/>
                  <a:gd name="connsiteX40" fmla="*/ 2528888 w 3343275"/>
                  <a:gd name="connsiteY40" fmla="*/ 1678495 h 1810829"/>
                  <a:gd name="connsiteX41" fmla="*/ 2600325 w 3343275"/>
                  <a:gd name="connsiteY41" fmla="*/ 1792795 h 1810829"/>
                  <a:gd name="connsiteX42" fmla="*/ 2686050 w 3343275"/>
                  <a:gd name="connsiteY42" fmla="*/ 1792795 h 1810829"/>
                  <a:gd name="connsiteX43" fmla="*/ 2714625 w 3343275"/>
                  <a:gd name="connsiteY43" fmla="*/ 1621345 h 1810829"/>
                  <a:gd name="connsiteX44" fmla="*/ 2786063 w 3343275"/>
                  <a:gd name="connsiteY44" fmla="*/ 1307020 h 1810829"/>
                  <a:gd name="connsiteX45" fmla="*/ 2843213 w 3343275"/>
                  <a:gd name="connsiteY45" fmla="*/ 978408 h 1810829"/>
                  <a:gd name="connsiteX46" fmla="*/ 2871788 w 3343275"/>
                  <a:gd name="connsiteY46" fmla="*/ 692658 h 1810829"/>
                  <a:gd name="connsiteX47" fmla="*/ 2957513 w 3343275"/>
                  <a:gd name="connsiteY47" fmla="*/ 564070 h 1810829"/>
                  <a:gd name="connsiteX48" fmla="*/ 3128963 w 3343275"/>
                  <a:gd name="connsiteY48" fmla="*/ 506920 h 1810829"/>
                  <a:gd name="connsiteX49" fmla="*/ 3343275 w 3343275"/>
                  <a:gd name="connsiteY49" fmla="*/ 706945 h 1810829"/>
                  <a:gd name="connsiteX0" fmla="*/ 0 w 3228975"/>
                  <a:gd name="connsiteY0" fmla="*/ 664083 h 1810829"/>
                  <a:gd name="connsiteX1" fmla="*/ 57150 w 3228975"/>
                  <a:gd name="connsiteY1" fmla="*/ 1135570 h 1810829"/>
                  <a:gd name="connsiteX2" fmla="*/ 114300 w 3228975"/>
                  <a:gd name="connsiteY2" fmla="*/ 1521333 h 1810829"/>
                  <a:gd name="connsiteX3" fmla="*/ 185738 w 3228975"/>
                  <a:gd name="connsiteY3" fmla="*/ 1721358 h 1810829"/>
                  <a:gd name="connsiteX4" fmla="*/ 257175 w 3228975"/>
                  <a:gd name="connsiteY4" fmla="*/ 1764220 h 1810829"/>
                  <a:gd name="connsiteX5" fmla="*/ 371475 w 3228975"/>
                  <a:gd name="connsiteY5" fmla="*/ 1664208 h 1810829"/>
                  <a:gd name="connsiteX6" fmla="*/ 400050 w 3228975"/>
                  <a:gd name="connsiteY6" fmla="*/ 1307020 h 1810829"/>
                  <a:gd name="connsiteX7" fmla="*/ 457200 w 3228975"/>
                  <a:gd name="connsiteY7" fmla="*/ 906970 h 1810829"/>
                  <a:gd name="connsiteX8" fmla="*/ 500063 w 3228975"/>
                  <a:gd name="connsiteY8" fmla="*/ 592645 h 1810829"/>
                  <a:gd name="connsiteX9" fmla="*/ 557213 w 3228975"/>
                  <a:gd name="connsiteY9" fmla="*/ 464058 h 1810829"/>
                  <a:gd name="connsiteX10" fmla="*/ 628650 w 3228975"/>
                  <a:gd name="connsiteY10" fmla="*/ 478345 h 1810829"/>
                  <a:gd name="connsiteX11" fmla="*/ 700088 w 3228975"/>
                  <a:gd name="connsiteY11" fmla="*/ 621220 h 1810829"/>
                  <a:gd name="connsiteX12" fmla="*/ 757238 w 3228975"/>
                  <a:gd name="connsiteY12" fmla="*/ 792670 h 1810829"/>
                  <a:gd name="connsiteX13" fmla="*/ 871538 w 3228975"/>
                  <a:gd name="connsiteY13" fmla="*/ 435483 h 1810829"/>
                  <a:gd name="connsiteX14" fmla="*/ 928688 w 3228975"/>
                  <a:gd name="connsiteY14" fmla="*/ 164020 h 1810829"/>
                  <a:gd name="connsiteX15" fmla="*/ 1014413 w 3228975"/>
                  <a:gd name="connsiteY15" fmla="*/ 164020 h 1810829"/>
                  <a:gd name="connsiteX16" fmla="*/ 1100138 w 3228975"/>
                  <a:gd name="connsiteY16" fmla="*/ 321183 h 1810829"/>
                  <a:gd name="connsiteX17" fmla="*/ 1171575 w 3228975"/>
                  <a:gd name="connsiteY17" fmla="*/ 792670 h 1810829"/>
                  <a:gd name="connsiteX18" fmla="*/ 1243013 w 3228975"/>
                  <a:gd name="connsiteY18" fmla="*/ 1378458 h 1810829"/>
                  <a:gd name="connsiteX19" fmla="*/ 1314450 w 3228975"/>
                  <a:gd name="connsiteY19" fmla="*/ 1707070 h 1810829"/>
                  <a:gd name="connsiteX20" fmla="*/ 1471613 w 3228975"/>
                  <a:gd name="connsiteY20" fmla="*/ 1792795 h 1810829"/>
                  <a:gd name="connsiteX21" fmla="*/ 1543050 w 3228975"/>
                  <a:gd name="connsiteY21" fmla="*/ 1464183 h 1810829"/>
                  <a:gd name="connsiteX22" fmla="*/ 1614488 w 3228975"/>
                  <a:gd name="connsiteY22" fmla="*/ 778383 h 1810829"/>
                  <a:gd name="connsiteX23" fmla="*/ 1671638 w 3228975"/>
                  <a:gd name="connsiteY23" fmla="*/ 578358 h 1810829"/>
                  <a:gd name="connsiteX24" fmla="*/ 1771650 w 3228975"/>
                  <a:gd name="connsiteY24" fmla="*/ 535495 h 1810829"/>
                  <a:gd name="connsiteX25" fmla="*/ 1814513 w 3228975"/>
                  <a:gd name="connsiteY25" fmla="*/ 578358 h 1810829"/>
                  <a:gd name="connsiteX26" fmla="*/ 1871663 w 3228975"/>
                  <a:gd name="connsiteY26" fmla="*/ 764095 h 1810829"/>
                  <a:gd name="connsiteX27" fmla="*/ 1914525 w 3228975"/>
                  <a:gd name="connsiteY27" fmla="*/ 806958 h 1810829"/>
                  <a:gd name="connsiteX28" fmla="*/ 1957388 w 3228975"/>
                  <a:gd name="connsiteY28" fmla="*/ 806958 h 1810829"/>
                  <a:gd name="connsiteX29" fmla="*/ 2000250 w 3228975"/>
                  <a:gd name="connsiteY29" fmla="*/ 649795 h 1810829"/>
                  <a:gd name="connsiteX30" fmla="*/ 2043113 w 3228975"/>
                  <a:gd name="connsiteY30" fmla="*/ 421195 h 1810829"/>
                  <a:gd name="connsiteX31" fmla="*/ 2071688 w 3228975"/>
                  <a:gd name="connsiteY31" fmla="*/ 306895 h 1810829"/>
                  <a:gd name="connsiteX32" fmla="*/ 2128838 w 3228975"/>
                  <a:gd name="connsiteY32" fmla="*/ 235458 h 1810829"/>
                  <a:gd name="connsiteX33" fmla="*/ 2185988 w 3228975"/>
                  <a:gd name="connsiteY33" fmla="*/ 64008 h 1810829"/>
                  <a:gd name="connsiteX34" fmla="*/ 2200275 w 3228975"/>
                  <a:gd name="connsiteY34" fmla="*/ 6858 h 1810829"/>
                  <a:gd name="connsiteX35" fmla="*/ 2243138 w 3228975"/>
                  <a:gd name="connsiteY35" fmla="*/ 206883 h 1810829"/>
                  <a:gd name="connsiteX36" fmla="*/ 2286000 w 3228975"/>
                  <a:gd name="connsiteY36" fmla="*/ 521208 h 1810829"/>
                  <a:gd name="connsiteX37" fmla="*/ 2314575 w 3228975"/>
                  <a:gd name="connsiteY37" fmla="*/ 1021270 h 1810829"/>
                  <a:gd name="connsiteX38" fmla="*/ 2357438 w 3228975"/>
                  <a:gd name="connsiteY38" fmla="*/ 1407033 h 1810829"/>
                  <a:gd name="connsiteX39" fmla="*/ 2414588 w 3228975"/>
                  <a:gd name="connsiteY39" fmla="*/ 1678495 h 1810829"/>
                  <a:gd name="connsiteX40" fmla="*/ 2486025 w 3228975"/>
                  <a:gd name="connsiteY40" fmla="*/ 1792795 h 1810829"/>
                  <a:gd name="connsiteX41" fmla="*/ 2571750 w 3228975"/>
                  <a:gd name="connsiteY41" fmla="*/ 1792795 h 1810829"/>
                  <a:gd name="connsiteX42" fmla="*/ 2600325 w 3228975"/>
                  <a:gd name="connsiteY42" fmla="*/ 1621345 h 1810829"/>
                  <a:gd name="connsiteX43" fmla="*/ 2671763 w 3228975"/>
                  <a:gd name="connsiteY43" fmla="*/ 1307020 h 1810829"/>
                  <a:gd name="connsiteX44" fmla="*/ 2728913 w 3228975"/>
                  <a:gd name="connsiteY44" fmla="*/ 978408 h 1810829"/>
                  <a:gd name="connsiteX45" fmla="*/ 2757488 w 3228975"/>
                  <a:gd name="connsiteY45" fmla="*/ 692658 h 1810829"/>
                  <a:gd name="connsiteX46" fmla="*/ 2843213 w 3228975"/>
                  <a:gd name="connsiteY46" fmla="*/ 564070 h 1810829"/>
                  <a:gd name="connsiteX47" fmla="*/ 3014663 w 3228975"/>
                  <a:gd name="connsiteY47" fmla="*/ 506920 h 1810829"/>
                  <a:gd name="connsiteX48" fmla="*/ 3228975 w 3228975"/>
                  <a:gd name="connsiteY48" fmla="*/ 706945 h 1810829"/>
                  <a:gd name="connsiteX0" fmla="*/ 0 w 3171825"/>
                  <a:gd name="connsiteY0" fmla="*/ 1135570 h 1810829"/>
                  <a:gd name="connsiteX1" fmla="*/ 57150 w 3171825"/>
                  <a:gd name="connsiteY1" fmla="*/ 1521333 h 1810829"/>
                  <a:gd name="connsiteX2" fmla="*/ 128588 w 3171825"/>
                  <a:gd name="connsiteY2" fmla="*/ 1721358 h 1810829"/>
                  <a:gd name="connsiteX3" fmla="*/ 200025 w 3171825"/>
                  <a:gd name="connsiteY3" fmla="*/ 1764220 h 1810829"/>
                  <a:gd name="connsiteX4" fmla="*/ 314325 w 3171825"/>
                  <a:gd name="connsiteY4" fmla="*/ 1664208 h 1810829"/>
                  <a:gd name="connsiteX5" fmla="*/ 342900 w 3171825"/>
                  <a:gd name="connsiteY5" fmla="*/ 1307020 h 1810829"/>
                  <a:gd name="connsiteX6" fmla="*/ 400050 w 3171825"/>
                  <a:gd name="connsiteY6" fmla="*/ 906970 h 1810829"/>
                  <a:gd name="connsiteX7" fmla="*/ 442913 w 3171825"/>
                  <a:gd name="connsiteY7" fmla="*/ 592645 h 1810829"/>
                  <a:gd name="connsiteX8" fmla="*/ 500063 w 3171825"/>
                  <a:gd name="connsiteY8" fmla="*/ 464058 h 1810829"/>
                  <a:gd name="connsiteX9" fmla="*/ 571500 w 3171825"/>
                  <a:gd name="connsiteY9" fmla="*/ 478345 h 1810829"/>
                  <a:gd name="connsiteX10" fmla="*/ 642938 w 3171825"/>
                  <a:gd name="connsiteY10" fmla="*/ 621220 h 1810829"/>
                  <a:gd name="connsiteX11" fmla="*/ 700088 w 3171825"/>
                  <a:gd name="connsiteY11" fmla="*/ 792670 h 1810829"/>
                  <a:gd name="connsiteX12" fmla="*/ 814388 w 3171825"/>
                  <a:gd name="connsiteY12" fmla="*/ 435483 h 1810829"/>
                  <a:gd name="connsiteX13" fmla="*/ 871538 w 3171825"/>
                  <a:gd name="connsiteY13" fmla="*/ 164020 h 1810829"/>
                  <a:gd name="connsiteX14" fmla="*/ 957263 w 3171825"/>
                  <a:gd name="connsiteY14" fmla="*/ 164020 h 1810829"/>
                  <a:gd name="connsiteX15" fmla="*/ 1042988 w 3171825"/>
                  <a:gd name="connsiteY15" fmla="*/ 321183 h 1810829"/>
                  <a:gd name="connsiteX16" fmla="*/ 1114425 w 3171825"/>
                  <a:gd name="connsiteY16" fmla="*/ 792670 h 1810829"/>
                  <a:gd name="connsiteX17" fmla="*/ 1185863 w 3171825"/>
                  <a:gd name="connsiteY17" fmla="*/ 1378458 h 1810829"/>
                  <a:gd name="connsiteX18" fmla="*/ 1257300 w 3171825"/>
                  <a:gd name="connsiteY18" fmla="*/ 1707070 h 1810829"/>
                  <a:gd name="connsiteX19" fmla="*/ 1414463 w 3171825"/>
                  <a:gd name="connsiteY19" fmla="*/ 1792795 h 1810829"/>
                  <a:gd name="connsiteX20" fmla="*/ 1485900 w 3171825"/>
                  <a:gd name="connsiteY20" fmla="*/ 1464183 h 1810829"/>
                  <a:gd name="connsiteX21" fmla="*/ 1557338 w 3171825"/>
                  <a:gd name="connsiteY21" fmla="*/ 778383 h 1810829"/>
                  <a:gd name="connsiteX22" fmla="*/ 1614488 w 3171825"/>
                  <a:gd name="connsiteY22" fmla="*/ 578358 h 1810829"/>
                  <a:gd name="connsiteX23" fmla="*/ 1714500 w 3171825"/>
                  <a:gd name="connsiteY23" fmla="*/ 535495 h 1810829"/>
                  <a:gd name="connsiteX24" fmla="*/ 1757363 w 3171825"/>
                  <a:gd name="connsiteY24" fmla="*/ 578358 h 1810829"/>
                  <a:gd name="connsiteX25" fmla="*/ 1814513 w 3171825"/>
                  <a:gd name="connsiteY25" fmla="*/ 764095 h 1810829"/>
                  <a:gd name="connsiteX26" fmla="*/ 1857375 w 3171825"/>
                  <a:gd name="connsiteY26" fmla="*/ 806958 h 1810829"/>
                  <a:gd name="connsiteX27" fmla="*/ 1900238 w 3171825"/>
                  <a:gd name="connsiteY27" fmla="*/ 806958 h 1810829"/>
                  <a:gd name="connsiteX28" fmla="*/ 1943100 w 3171825"/>
                  <a:gd name="connsiteY28" fmla="*/ 649795 h 1810829"/>
                  <a:gd name="connsiteX29" fmla="*/ 1985963 w 3171825"/>
                  <a:gd name="connsiteY29" fmla="*/ 421195 h 1810829"/>
                  <a:gd name="connsiteX30" fmla="*/ 2014538 w 3171825"/>
                  <a:gd name="connsiteY30" fmla="*/ 306895 h 1810829"/>
                  <a:gd name="connsiteX31" fmla="*/ 2071688 w 3171825"/>
                  <a:gd name="connsiteY31" fmla="*/ 235458 h 1810829"/>
                  <a:gd name="connsiteX32" fmla="*/ 2128838 w 3171825"/>
                  <a:gd name="connsiteY32" fmla="*/ 64008 h 1810829"/>
                  <a:gd name="connsiteX33" fmla="*/ 2143125 w 3171825"/>
                  <a:gd name="connsiteY33" fmla="*/ 6858 h 1810829"/>
                  <a:gd name="connsiteX34" fmla="*/ 2185988 w 3171825"/>
                  <a:gd name="connsiteY34" fmla="*/ 206883 h 1810829"/>
                  <a:gd name="connsiteX35" fmla="*/ 2228850 w 3171825"/>
                  <a:gd name="connsiteY35" fmla="*/ 521208 h 1810829"/>
                  <a:gd name="connsiteX36" fmla="*/ 2257425 w 3171825"/>
                  <a:gd name="connsiteY36" fmla="*/ 1021270 h 1810829"/>
                  <a:gd name="connsiteX37" fmla="*/ 2300288 w 3171825"/>
                  <a:gd name="connsiteY37" fmla="*/ 1407033 h 1810829"/>
                  <a:gd name="connsiteX38" fmla="*/ 2357438 w 3171825"/>
                  <a:gd name="connsiteY38" fmla="*/ 1678495 h 1810829"/>
                  <a:gd name="connsiteX39" fmla="*/ 2428875 w 3171825"/>
                  <a:gd name="connsiteY39" fmla="*/ 1792795 h 1810829"/>
                  <a:gd name="connsiteX40" fmla="*/ 2514600 w 3171825"/>
                  <a:gd name="connsiteY40" fmla="*/ 1792795 h 1810829"/>
                  <a:gd name="connsiteX41" fmla="*/ 2543175 w 3171825"/>
                  <a:gd name="connsiteY41" fmla="*/ 1621345 h 1810829"/>
                  <a:gd name="connsiteX42" fmla="*/ 2614613 w 3171825"/>
                  <a:gd name="connsiteY42" fmla="*/ 1307020 h 1810829"/>
                  <a:gd name="connsiteX43" fmla="*/ 2671763 w 3171825"/>
                  <a:gd name="connsiteY43" fmla="*/ 978408 h 1810829"/>
                  <a:gd name="connsiteX44" fmla="*/ 2700338 w 3171825"/>
                  <a:gd name="connsiteY44" fmla="*/ 692658 h 1810829"/>
                  <a:gd name="connsiteX45" fmla="*/ 2786063 w 3171825"/>
                  <a:gd name="connsiteY45" fmla="*/ 564070 h 1810829"/>
                  <a:gd name="connsiteX46" fmla="*/ 2957513 w 3171825"/>
                  <a:gd name="connsiteY46" fmla="*/ 506920 h 1810829"/>
                  <a:gd name="connsiteX47" fmla="*/ 3171825 w 3171825"/>
                  <a:gd name="connsiteY47" fmla="*/ 706945 h 1810829"/>
                  <a:gd name="connsiteX0" fmla="*/ 0 w 3114675"/>
                  <a:gd name="connsiteY0" fmla="*/ 1521333 h 1810829"/>
                  <a:gd name="connsiteX1" fmla="*/ 71438 w 3114675"/>
                  <a:gd name="connsiteY1" fmla="*/ 1721358 h 1810829"/>
                  <a:gd name="connsiteX2" fmla="*/ 142875 w 3114675"/>
                  <a:gd name="connsiteY2" fmla="*/ 1764220 h 1810829"/>
                  <a:gd name="connsiteX3" fmla="*/ 257175 w 3114675"/>
                  <a:gd name="connsiteY3" fmla="*/ 1664208 h 1810829"/>
                  <a:gd name="connsiteX4" fmla="*/ 285750 w 3114675"/>
                  <a:gd name="connsiteY4" fmla="*/ 1307020 h 1810829"/>
                  <a:gd name="connsiteX5" fmla="*/ 342900 w 3114675"/>
                  <a:gd name="connsiteY5" fmla="*/ 906970 h 1810829"/>
                  <a:gd name="connsiteX6" fmla="*/ 385763 w 3114675"/>
                  <a:gd name="connsiteY6" fmla="*/ 592645 h 1810829"/>
                  <a:gd name="connsiteX7" fmla="*/ 442913 w 3114675"/>
                  <a:gd name="connsiteY7" fmla="*/ 464058 h 1810829"/>
                  <a:gd name="connsiteX8" fmla="*/ 514350 w 3114675"/>
                  <a:gd name="connsiteY8" fmla="*/ 478345 h 1810829"/>
                  <a:gd name="connsiteX9" fmla="*/ 585788 w 3114675"/>
                  <a:gd name="connsiteY9" fmla="*/ 621220 h 1810829"/>
                  <a:gd name="connsiteX10" fmla="*/ 642938 w 3114675"/>
                  <a:gd name="connsiteY10" fmla="*/ 792670 h 1810829"/>
                  <a:gd name="connsiteX11" fmla="*/ 757238 w 3114675"/>
                  <a:gd name="connsiteY11" fmla="*/ 435483 h 1810829"/>
                  <a:gd name="connsiteX12" fmla="*/ 814388 w 3114675"/>
                  <a:gd name="connsiteY12" fmla="*/ 164020 h 1810829"/>
                  <a:gd name="connsiteX13" fmla="*/ 900113 w 3114675"/>
                  <a:gd name="connsiteY13" fmla="*/ 164020 h 1810829"/>
                  <a:gd name="connsiteX14" fmla="*/ 985838 w 3114675"/>
                  <a:gd name="connsiteY14" fmla="*/ 321183 h 1810829"/>
                  <a:gd name="connsiteX15" fmla="*/ 1057275 w 3114675"/>
                  <a:gd name="connsiteY15" fmla="*/ 792670 h 1810829"/>
                  <a:gd name="connsiteX16" fmla="*/ 1128713 w 3114675"/>
                  <a:gd name="connsiteY16" fmla="*/ 1378458 h 1810829"/>
                  <a:gd name="connsiteX17" fmla="*/ 1200150 w 3114675"/>
                  <a:gd name="connsiteY17" fmla="*/ 1707070 h 1810829"/>
                  <a:gd name="connsiteX18" fmla="*/ 1357313 w 3114675"/>
                  <a:gd name="connsiteY18" fmla="*/ 1792795 h 1810829"/>
                  <a:gd name="connsiteX19" fmla="*/ 1428750 w 3114675"/>
                  <a:gd name="connsiteY19" fmla="*/ 1464183 h 1810829"/>
                  <a:gd name="connsiteX20" fmla="*/ 1500188 w 3114675"/>
                  <a:gd name="connsiteY20" fmla="*/ 778383 h 1810829"/>
                  <a:gd name="connsiteX21" fmla="*/ 1557338 w 3114675"/>
                  <a:gd name="connsiteY21" fmla="*/ 578358 h 1810829"/>
                  <a:gd name="connsiteX22" fmla="*/ 1657350 w 3114675"/>
                  <a:gd name="connsiteY22" fmla="*/ 535495 h 1810829"/>
                  <a:gd name="connsiteX23" fmla="*/ 1700213 w 3114675"/>
                  <a:gd name="connsiteY23" fmla="*/ 578358 h 1810829"/>
                  <a:gd name="connsiteX24" fmla="*/ 1757363 w 3114675"/>
                  <a:gd name="connsiteY24" fmla="*/ 764095 h 1810829"/>
                  <a:gd name="connsiteX25" fmla="*/ 1800225 w 3114675"/>
                  <a:gd name="connsiteY25" fmla="*/ 806958 h 1810829"/>
                  <a:gd name="connsiteX26" fmla="*/ 1843088 w 3114675"/>
                  <a:gd name="connsiteY26" fmla="*/ 806958 h 1810829"/>
                  <a:gd name="connsiteX27" fmla="*/ 1885950 w 3114675"/>
                  <a:gd name="connsiteY27" fmla="*/ 649795 h 1810829"/>
                  <a:gd name="connsiteX28" fmla="*/ 1928813 w 3114675"/>
                  <a:gd name="connsiteY28" fmla="*/ 421195 h 1810829"/>
                  <a:gd name="connsiteX29" fmla="*/ 1957388 w 3114675"/>
                  <a:gd name="connsiteY29" fmla="*/ 306895 h 1810829"/>
                  <a:gd name="connsiteX30" fmla="*/ 2014538 w 3114675"/>
                  <a:gd name="connsiteY30" fmla="*/ 235458 h 1810829"/>
                  <a:gd name="connsiteX31" fmla="*/ 2071688 w 3114675"/>
                  <a:gd name="connsiteY31" fmla="*/ 64008 h 1810829"/>
                  <a:gd name="connsiteX32" fmla="*/ 2085975 w 3114675"/>
                  <a:gd name="connsiteY32" fmla="*/ 6858 h 1810829"/>
                  <a:gd name="connsiteX33" fmla="*/ 2128838 w 3114675"/>
                  <a:gd name="connsiteY33" fmla="*/ 206883 h 1810829"/>
                  <a:gd name="connsiteX34" fmla="*/ 2171700 w 3114675"/>
                  <a:gd name="connsiteY34" fmla="*/ 521208 h 1810829"/>
                  <a:gd name="connsiteX35" fmla="*/ 2200275 w 3114675"/>
                  <a:gd name="connsiteY35" fmla="*/ 1021270 h 1810829"/>
                  <a:gd name="connsiteX36" fmla="*/ 2243138 w 3114675"/>
                  <a:gd name="connsiteY36" fmla="*/ 1407033 h 1810829"/>
                  <a:gd name="connsiteX37" fmla="*/ 2300288 w 3114675"/>
                  <a:gd name="connsiteY37" fmla="*/ 1678495 h 1810829"/>
                  <a:gd name="connsiteX38" fmla="*/ 2371725 w 3114675"/>
                  <a:gd name="connsiteY38" fmla="*/ 1792795 h 1810829"/>
                  <a:gd name="connsiteX39" fmla="*/ 2457450 w 3114675"/>
                  <a:gd name="connsiteY39" fmla="*/ 1792795 h 1810829"/>
                  <a:gd name="connsiteX40" fmla="*/ 2486025 w 3114675"/>
                  <a:gd name="connsiteY40" fmla="*/ 1621345 h 1810829"/>
                  <a:gd name="connsiteX41" fmla="*/ 2557463 w 3114675"/>
                  <a:gd name="connsiteY41" fmla="*/ 1307020 h 1810829"/>
                  <a:gd name="connsiteX42" fmla="*/ 2614613 w 3114675"/>
                  <a:gd name="connsiteY42" fmla="*/ 978408 h 1810829"/>
                  <a:gd name="connsiteX43" fmla="*/ 2643188 w 3114675"/>
                  <a:gd name="connsiteY43" fmla="*/ 692658 h 1810829"/>
                  <a:gd name="connsiteX44" fmla="*/ 2728913 w 3114675"/>
                  <a:gd name="connsiteY44" fmla="*/ 564070 h 1810829"/>
                  <a:gd name="connsiteX45" fmla="*/ 2900363 w 3114675"/>
                  <a:gd name="connsiteY45" fmla="*/ 506920 h 1810829"/>
                  <a:gd name="connsiteX46" fmla="*/ 3114675 w 3114675"/>
                  <a:gd name="connsiteY46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14312 w 3043237"/>
                  <a:gd name="connsiteY3" fmla="*/ 1307020 h 1810829"/>
                  <a:gd name="connsiteX4" fmla="*/ 271462 w 3043237"/>
                  <a:gd name="connsiteY4" fmla="*/ 906970 h 1810829"/>
                  <a:gd name="connsiteX5" fmla="*/ 314325 w 3043237"/>
                  <a:gd name="connsiteY5" fmla="*/ 592645 h 1810829"/>
                  <a:gd name="connsiteX6" fmla="*/ 371475 w 3043237"/>
                  <a:gd name="connsiteY6" fmla="*/ 464058 h 1810829"/>
                  <a:gd name="connsiteX7" fmla="*/ 442912 w 3043237"/>
                  <a:gd name="connsiteY7" fmla="*/ 478345 h 1810829"/>
                  <a:gd name="connsiteX8" fmla="*/ 514350 w 3043237"/>
                  <a:gd name="connsiteY8" fmla="*/ 621220 h 1810829"/>
                  <a:gd name="connsiteX9" fmla="*/ 571500 w 3043237"/>
                  <a:gd name="connsiteY9" fmla="*/ 792670 h 1810829"/>
                  <a:gd name="connsiteX10" fmla="*/ 685800 w 3043237"/>
                  <a:gd name="connsiteY10" fmla="*/ 435483 h 1810829"/>
                  <a:gd name="connsiteX11" fmla="*/ 742950 w 3043237"/>
                  <a:gd name="connsiteY11" fmla="*/ 164020 h 1810829"/>
                  <a:gd name="connsiteX12" fmla="*/ 828675 w 3043237"/>
                  <a:gd name="connsiteY12" fmla="*/ 164020 h 1810829"/>
                  <a:gd name="connsiteX13" fmla="*/ 914400 w 3043237"/>
                  <a:gd name="connsiteY13" fmla="*/ 321183 h 1810829"/>
                  <a:gd name="connsiteX14" fmla="*/ 985837 w 3043237"/>
                  <a:gd name="connsiteY14" fmla="*/ 792670 h 1810829"/>
                  <a:gd name="connsiteX15" fmla="*/ 1057275 w 3043237"/>
                  <a:gd name="connsiteY15" fmla="*/ 1378458 h 1810829"/>
                  <a:gd name="connsiteX16" fmla="*/ 1128712 w 3043237"/>
                  <a:gd name="connsiteY16" fmla="*/ 1707070 h 1810829"/>
                  <a:gd name="connsiteX17" fmla="*/ 1285875 w 3043237"/>
                  <a:gd name="connsiteY17" fmla="*/ 1792795 h 1810829"/>
                  <a:gd name="connsiteX18" fmla="*/ 1357312 w 3043237"/>
                  <a:gd name="connsiteY18" fmla="*/ 1464183 h 1810829"/>
                  <a:gd name="connsiteX19" fmla="*/ 1428750 w 3043237"/>
                  <a:gd name="connsiteY19" fmla="*/ 778383 h 1810829"/>
                  <a:gd name="connsiteX20" fmla="*/ 1485900 w 3043237"/>
                  <a:gd name="connsiteY20" fmla="*/ 578358 h 1810829"/>
                  <a:gd name="connsiteX21" fmla="*/ 1585912 w 3043237"/>
                  <a:gd name="connsiteY21" fmla="*/ 535495 h 1810829"/>
                  <a:gd name="connsiteX22" fmla="*/ 1628775 w 3043237"/>
                  <a:gd name="connsiteY22" fmla="*/ 578358 h 1810829"/>
                  <a:gd name="connsiteX23" fmla="*/ 1685925 w 3043237"/>
                  <a:gd name="connsiteY23" fmla="*/ 764095 h 1810829"/>
                  <a:gd name="connsiteX24" fmla="*/ 1728787 w 3043237"/>
                  <a:gd name="connsiteY24" fmla="*/ 806958 h 1810829"/>
                  <a:gd name="connsiteX25" fmla="*/ 1771650 w 3043237"/>
                  <a:gd name="connsiteY25" fmla="*/ 806958 h 1810829"/>
                  <a:gd name="connsiteX26" fmla="*/ 1814512 w 3043237"/>
                  <a:gd name="connsiteY26" fmla="*/ 649795 h 1810829"/>
                  <a:gd name="connsiteX27" fmla="*/ 1857375 w 3043237"/>
                  <a:gd name="connsiteY27" fmla="*/ 421195 h 1810829"/>
                  <a:gd name="connsiteX28" fmla="*/ 1885950 w 3043237"/>
                  <a:gd name="connsiteY28" fmla="*/ 306895 h 1810829"/>
                  <a:gd name="connsiteX29" fmla="*/ 1943100 w 3043237"/>
                  <a:gd name="connsiteY29" fmla="*/ 235458 h 1810829"/>
                  <a:gd name="connsiteX30" fmla="*/ 2000250 w 3043237"/>
                  <a:gd name="connsiteY30" fmla="*/ 64008 h 1810829"/>
                  <a:gd name="connsiteX31" fmla="*/ 2014537 w 3043237"/>
                  <a:gd name="connsiteY31" fmla="*/ 6858 h 1810829"/>
                  <a:gd name="connsiteX32" fmla="*/ 2057400 w 3043237"/>
                  <a:gd name="connsiteY32" fmla="*/ 206883 h 1810829"/>
                  <a:gd name="connsiteX33" fmla="*/ 2100262 w 3043237"/>
                  <a:gd name="connsiteY33" fmla="*/ 521208 h 1810829"/>
                  <a:gd name="connsiteX34" fmla="*/ 2128837 w 3043237"/>
                  <a:gd name="connsiteY34" fmla="*/ 1021270 h 1810829"/>
                  <a:gd name="connsiteX35" fmla="*/ 2171700 w 3043237"/>
                  <a:gd name="connsiteY35" fmla="*/ 1407033 h 1810829"/>
                  <a:gd name="connsiteX36" fmla="*/ 2228850 w 3043237"/>
                  <a:gd name="connsiteY36" fmla="*/ 1678495 h 1810829"/>
                  <a:gd name="connsiteX37" fmla="*/ 2300287 w 3043237"/>
                  <a:gd name="connsiteY37" fmla="*/ 1792795 h 1810829"/>
                  <a:gd name="connsiteX38" fmla="*/ 2386012 w 3043237"/>
                  <a:gd name="connsiteY38" fmla="*/ 1792795 h 1810829"/>
                  <a:gd name="connsiteX39" fmla="*/ 2414587 w 3043237"/>
                  <a:gd name="connsiteY39" fmla="*/ 1621345 h 1810829"/>
                  <a:gd name="connsiteX40" fmla="*/ 2486025 w 3043237"/>
                  <a:gd name="connsiteY40" fmla="*/ 1307020 h 1810829"/>
                  <a:gd name="connsiteX41" fmla="*/ 2543175 w 3043237"/>
                  <a:gd name="connsiteY41" fmla="*/ 978408 h 1810829"/>
                  <a:gd name="connsiteX42" fmla="*/ 2571750 w 3043237"/>
                  <a:gd name="connsiteY42" fmla="*/ 692658 h 1810829"/>
                  <a:gd name="connsiteX43" fmla="*/ 2657475 w 3043237"/>
                  <a:gd name="connsiteY43" fmla="*/ 564070 h 1810829"/>
                  <a:gd name="connsiteX44" fmla="*/ 2828925 w 3043237"/>
                  <a:gd name="connsiteY44" fmla="*/ 506920 h 1810829"/>
                  <a:gd name="connsiteX45" fmla="*/ 3043237 w 3043237"/>
                  <a:gd name="connsiteY45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71462 w 3043237"/>
                  <a:gd name="connsiteY3" fmla="*/ 906970 h 1810829"/>
                  <a:gd name="connsiteX4" fmla="*/ 314325 w 3043237"/>
                  <a:gd name="connsiteY4" fmla="*/ 592645 h 1810829"/>
                  <a:gd name="connsiteX5" fmla="*/ 371475 w 3043237"/>
                  <a:gd name="connsiteY5" fmla="*/ 464058 h 1810829"/>
                  <a:gd name="connsiteX6" fmla="*/ 442912 w 3043237"/>
                  <a:gd name="connsiteY6" fmla="*/ 478345 h 1810829"/>
                  <a:gd name="connsiteX7" fmla="*/ 514350 w 3043237"/>
                  <a:gd name="connsiteY7" fmla="*/ 621220 h 1810829"/>
                  <a:gd name="connsiteX8" fmla="*/ 571500 w 3043237"/>
                  <a:gd name="connsiteY8" fmla="*/ 792670 h 1810829"/>
                  <a:gd name="connsiteX9" fmla="*/ 685800 w 3043237"/>
                  <a:gd name="connsiteY9" fmla="*/ 435483 h 1810829"/>
                  <a:gd name="connsiteX10" fmla="*/ 742950 w 3043237"/>
                  <a:gd name="connsiteY10" fmla="*/ 164020 h 1810829"/>
                  <a:gd name="connsiteX11" fmla="*/ 828675 w 3043237"/>
                  <a:gd name="connsiteY11" fmla="*/ 164020 h 1810829"/>
                  <a:gd name="connsiteX12" fmla="*/ 914400 w 3043237"/>
                  <a:gd name="connsiteY12" fmla="*/ 321183 h 1810829"/>
                  <a:gd name="connsiteX13" fmla="*/ 985837 w 3043237"/>
                  <a:gd name="connsiteY13" fmla="*/ 792670 h 1810829"/>
                  <a:gd name="connsiteX14" fmla="*/ 1057275 w 3043237"/>
                  <a:gd name="connsiteY14" fmla="*/ 1378458 h 1810829"/>
                  <a:gd name="connsiteX15" fmla="*/ 1128712 w 3043237"/>
                  <a:gd name="connsiteY15" fmla="*/ 1707070 h 1810829"/>
                  <a:gd name="connsiteX16" fmla="*/ 1285875 w 3043237"/>
                  <a:gd name="connsiteY16" fmla="*/ 1792795 h 1810829"/>
                  <a:gd name="connsiteX17" fmla="*/ 1357312 w 3043237"/>
                  <a:gd name="connsiteY17" fmla="*/ 1464183 h 1810829"/>
                  <a:gd name="connsiteX18" fmla="*/ 1428750 w 3043237"/>
                  <a:gd name="connsiteY18" fmla="*/ 778383 h 1810829"/>
                  <a:gd name="connsiteX19" fmla="*/ 1485900 w 3043237"/>
                  <a:gd name="connsiteY19" fmla="*/ 578358 h 1810829"/>
                  <a:gd name="connsiteX20" fmla="*/ 1585912 w 3043237"/>
                  <a:gd name="connsiteY20" fmla="*/ 535495 h 1810829"/>
                  <a:gd name="connsiteX21" fmla="*/ 1628775 w 3043237"/>
                  <a:gd name="connsiteY21" fmla="*/ 578358 h 1810829"/>
                  <a:gd name="connsiteX22" fmla="*/ 1685925 w 3043237"/>
                  <a:gd name="connsiteY22" fmla="*/ 764095 h 1810829"/>
                  <a:gd name="connsiteX23" fmla="*/ 1728787 w 3043237"/>
                  <a:gd name="connsiteY23" fmla="*/ 806958 h 1810829"/>
                  <a:gd name="connsiteX24" fmla="*/ 1771650 w 3043237"/>
                  <a:gd name="connsiteY24" fmla="*/ 806958 h 1810829"/>
                  <a:gd name="connsiteX25" fmla="*/ 1814512 w 3043237"/>
                  <a:gd name="connsiteY25" fmla="*/ 649795 h 1810829"/>
                  <a:gd name="connsiteX26" fmla="*/ 1857375 w 3043237"/>
                  <a:gd name="connsiteY26" fmla="*/ 421195 h 1810829"/>
                  <a:gd name="connsiteX27" fmla="*/ 1885950 w 3043237"/>
                  <a:gd name="connsiteY27" fmla="*/ 306895 h 1810829"/>
                  <a:gd name="connsiteX28" fmla="*/ 1943100 w 3043237"/>
                  <a:gd name="connsiteY28" fmla="*/ 235458 h 1810829"/>
                  <a:gd name="connsiteX29" fmla="*/ 2000250 w 3043237"/>
                  <a:gd name="connsiteY29" fmla="*/ 64008 h 1810829"/>
                  <a:gd name="connsiteX30" fmla="*/ 2014537 w 3043237"/>
                  <a:gd name="connsiteY30" fmla="*/ 6858 h 1810829"/>
                  <a:gd name="connsiteX31" fmla="*/ 2057400 w 3043237"/>
                  <a:gd name="connsiteY31" fmla="*/ 206883 h 1810829"/>
                  <a:gd name="connsiteX32" fmla="*/ 2100262 w 3043237"/>
                  <a:gd name="connsiteY32" fmla="*/ 521208 h 1810829"/>
                  <a:gd name="connsiteX33" fmla="*/ 2128837 w 3043237"/>
                  <a:gd name="connsiteY33" fmla="*/ 1021270 h 1810829"/>
                  <a:gd name="connsiteX34" fmla="*/ 2171700 w 3043237"/>
                  <a:gd name="connsiteY34" fmla="*/ 1407033 h 1810829"/>
                  <a:gd name="connsiteX35" fmla="*/ 2228850 w 3043237"/>
                  <a:gd name="connsiteY35" fmla="*/ 1678495 h 1810829"/>
                  <a:gd name="connsiteX36" fmla="*/ 2300287 w 3043237"/>
                  <a:gd name="connsiteY36" fmla="*/ 1792795 h 1810829"/>
                  <a:gd name="connsiteX37" fmla="*/ 2386012 w 3043237"/>
                  <a:gd name="connsiteY37" fmla="*/ 1792795 h 1810829"/>
                  <a:gd name="connsiteX38" fmla="*/ 2414587 w 3043237"/>
                  <a:gd name="connsiteY38" fmla="*/ 1621345 h 1810829"/>
                  <a:gd name="connsiteX39" fmla="*/ 2486025 w 3043237"/>
                  <a:gd name="connsiteY39" fmla="*/ 1307020 h 1810829"/>
                  <a:gd name="connsiteX40" fmla="*/ 2543175 w 3043237"/>
                  <a:gd name="connsiteY40" fmla="*/ 978408 h 1810829"/>
                  <a:gd name="connsiteX41" fmla="*/ 2571750 w 3043237"/>
                  <a:gd name="connsiteY41" fmla="*/ 692658 h 1810829"/>
                  <a:gd name="connsiteX42" fmla="*/ 2657475 w 3043237"/>
                  <a:gd name="connsiteY42" fmla="*/ 564070 h 1810829"/>
                  <a:gd name="connsiteX43" fmla="*/ 2828925 w 3043237"/>
                  <a:gd name="connsiteY43" fmla="*/ 506920 h 1810829"/>
                  <a:gd name="connsiteX44" fmla="*/ 3043237 w 3043237"/>
                  <a:gd name="connsiteY44" fmla="*/ 706945 h 1810829"/>
                  <a:gd name="connsiteX0" fmla="*/ 0 w 2971800"/>
                  <a:gd name="connsiteY0" fmla="*/ 1764220 h 1810829"/>
                  <a:gd name="connsiteX1" fmla="*/ 114300 w 2971800"/>
                  <a:gd name="connsiteY1" fmla="*/ 1664208 h 1810829"/>
                  <a:gd name="connsiteX2" fmla="*/ 200025 w 2971800"/>
                  <a:gd name="connsiteY2" fmla="*/ 906970 h 1810829"/>
                  <a:gd name="connsiteX3" fmla="*/ 242888 w 2971800"/>
                  <a:gd name="connsiteY3" fmla="*/ 592645 h 1810829"/>
                  <a:gd name="connsiteX4" fmla="*/ 300038 w 2971800"/>
                  <a:gd name="connsiteY4" fmla="*/ 464058 h 1810829"/>
                  <a:gd name="connsiteX5" fmla="*/ 371475 w 2971800"/>
                  <a:gd name="connsiteY5" fmla="*/ 478345 h 1810829"/>
                  <a:gd name="connsiteX6" fmla="*/ 442913 w 2971800"/>
                  <a:gd name="connsiteY6" fmla="*/ 621220 h 1810829"/>
                  <a:gd name="connsiteX7" fmla="*/ 500063 w 2971800"/>
                  <a:gd name="connsiteY7" fmla="*/ 792670 h 1810829"/>
                  <a:gd name="connsiteX8" fmla="*/ 614363 w 2971800"/>
                  <a:gd name="connsiteY8" fmla="*/ 435483 h 1810829"/>
                  <a:gd name="connsiteX9" fmla="*/ 671513 w 2971800"/>
                  <a:gd name="connsiteY9" fmla="*/ 164020 h 1810829"/>
                  <a:gd name="connsiteX10" fmla="*/ 757238 w 2971800"/>
                  <a:gd name="connsiteY10" fmla="*/ 164020 h 1810829"/>
                  <a:gd name="connsiteX11" fmla="*/ 842963 w 2971800"/>
                  <a:gd name="connsiteY11" fmla="*/ 321183 h 1810829"/>
                  <a:gd name="connsiteX12" fmla="*/ 914400 w 2971800"/>
                  <a:gd name="connsiteY12" fmla="*/ 792670 h 1810829"/>
                  <a:gd name="connsiteX13" fmla="*/ 985838 w 2971800"/>
                  <a:gd name="connsiteY13" fmla="*/ 1378458 h 1810829"/>
                  <a:gd name="connsiteX14" fmla="*/ 1057275 w 2971800"/>
                  <a:gd name="connsiteY14" fmla="*/ 1707070 h 1810829"/>
                  <a:gd name="connsiteX15" fmla="*/ 1214438 w 2971800"/>
                  <a:gd name="connsiteY15" fmla="*/ 1792795 h 1810829"/>
                  <a:gd name="connsiteX16" fmla="*/ 1285875 w 2971800"/>
                  <a:gd name="connsiteY16" fmla="*/ 1464183 h 1810829"/>
                  <a:gd name="connsiteX17" fmla="*/ 1357313 w 2971800"/>
                  <a:gd name="connsiteY17" fmla="*/ 778383 h 1810829"/>
                  <a:gd name="connsiteX18" fmla="*/ 1414463 w 2971800"/>
                  <a:gd name="connsiteY18" fmla="*/ 578358 h 1810829"/>
                  <a:gd name="connsiteX19" fmla="*/ 1514475 w 2971800"/>
                  <a:gd name="connsiteY19" fmla="*/ 535495 h 1810829"/>
                  <a:gd name="connsiteX20" fmla="*/ 1557338 w 2971800"/>
                  <a:gd name="connsiteY20" fmla="*/ 578358 h 1810829"/>
                  <a:gd name="connsiteX21" fmla="*/ 1614488 w 2971800"/>
                  <a:gd name="connsiteY21" fmla="*/ 764095 h 1810829"/>
                  <a:gd name="connsiteX22" fmla="*/ 1657350 w 2971800"/>
                  <a:gd name="connsiteY22" fmla="*/ 806958 h 1810829"/>
                  <a:gd name="connsiteX23" fmla="*/ 1700213 w 2971800"/>
                  <a:gd name="connsiteY23" fmla="*/ 806958 h 1810829"/>
                  <a:gd name="connsiteX24" fmla="*/ 1743075 w 2971800"/>
                  <a:gd name="connsiteY24" fmla="*/ 649795 h 1810829"/>
                  <a:gd name="connsiteX25" fmla="*/ 1785938 w 2971800"/>
                  <a:gd name="connsiteY25" fmla="*/ 421195 h 1810829"/>
                  <a:gd name="connsiteX26" fmla="*/ 1814513 w 2971800"/>
                  <a:gd name="connsiteY26" fmla="*/ 306895 h 1810829"/>
                  <a:gd name="connsiteX27" fmla="*/ 1871663 w 2971800"/>
                  <a:gd name="connsiteY27" fmla="*/ 235458 h 1810829"/>
                  <a:gd name="connsiteX28" fmla="*/ 1928813 w 2971800"/>
                  <a:gd name="connsiteY28" fmla="*/ 64008 h 1810829"/>
                  <a:gd name="connsiteX29" fmla="*/ 1943100 w 2971800"/>
                  <a:gd name="connsiteY29" fmla="*/ 6858 h 1810829"/>
                  <a:gd name="connsiteX30" fmla="*/ 1985963 w 2971800"/>
                  <a:gd name="connsiteY30" fmla="*/ 206883 h 1810829"/>
                  <a:gd name="connsiteX31" fmla="*/ 2028825 w 2971800"/>
                  <a:gd name="connsiteY31" fmla="*/ 521208 h 1810829"/>
                  <a:gd name="connsiteX32" fmla="*/ 2057400 w 2971800"/>
                  <a:gd name="connsiteY32" fmla="*/ 1021270 h 1810829"/>
                  <a:gd name="connsiteX33" fmla="*/ 2100263 w 2971800"/>
                  <a:gd name="connsiteY33" fmla="*/ 1407033 h 1810829"/>
                  <a:gd name="connsiteX34" fmla="*/ 2157413 w 2971800"/>
                  <a:gd name="connsiteY34" fmla="*/ 1678495 h 1810829"/>
                  <a:gd name="connsiteX35" fmla="*/ 2228850 w 2971800"/>
                  <a:gd name="connsiteY35" fmla="*/ 1792795 h 1810829"/>
                  <a:gd name="connsiteX36" fmla="*/ 2314575 w 2971800"/>
                  <a:gd name="connsiteY36" fmla="*/ 1792795 h 1810829"/>
                  <a:gd name="connsiteX37" fmla="*/ 2343150 w 2971800"/>
                  <a:gd name="connsiteY37" fmla="*/ 1621345 h 1810829"/>
                  <a:gd name="connsiteX38" fmla="*/ 2414588 w 2971800"/>
                  <a:gd name="connsiteY38" fmla="*/ 1307020 h 1810829"/>
                  <a:gd name="connsiteX39" fmla="*/ 2471738 w 2971800"/>
                  <a:gd name="connsiteY39" fmla="*/ 978408 h 1810829"/>
                  <a:gd name="connsiteX40" fmla="*/ 2500313 w 2971800"/>
                  <a:gd name="connsiteY40" fmla="*/ 692658 h 1810829"/>
                  <a:gd name="connsiteX41" fmla="*/ 2586038 w 2971800"/>
                  <a:gd name="connsiteY41" fmla="*/ 564070 h 1810829"/>
                  <a:gd name="connsiteX42" fmla="*/ 2757488 w 2971800"/>
                  <a:gd name="connsiteY42" fmla="*/ 506920 h 1810829"/>
                  <a:gd name="connsiteX43" fmla="*/ 2971800 w 2971800"/>
                  <a:gd name="connsiteY43" fmla="*/ 706945 h 1810829"/>
                  <a:gd name="connsiteX0" fmla="*/ 0 w 2857500"/>
                  <a:gd name="connsiteY0" fmla="*/ 1664208 h 1810829"/>
                  <a:gd name="connsiteX1" fmla="*/ 85725 w 2857500"/>
                  <a:gd name="connsiteY1" fmla="*/ 906970 h 1810829"/>
                  <a:gd name="connsiteX2" fmla="*/ 128588 w 2857500"/>
                  <a:gd name="connsiteY2" fmla="*/ 592645 h 1810829"/>
                  <a:gd name="connsiteX3" fmla="*/ 185738 w 2857500"/>
                  <a:gd name="connsiteY3" fmla="*/ 464058 h 1810829"/>
                  <a:gd name="connsiteX4" fmla="*/ 257175 w 2857500"/>
                  <a:gd name="connsiteY4" fmla="*/ 478345 h 1810829"/>
                  <a:gd name="connsiteX5" fmla="*/ 328613 w 2857500"/>
                  <a:gd name="connsiteY5" fmla="*/ 621220 h 1810829"/>
                  <a:gd name="connsiteX6" fmla="*/ 385763 w 2857500"/>
                  <a:gd name="connsiteY6" fmla="*/ 792670 h 1810829"/>
                  <a:gd name="connsiteX7" fmla="*/ 500063 w 2857500"/>
                  <a:gd name="connsiteY7" fmla="*/ 435483 h 1810829"/>
                  <a:gd name="connsiteX8" fmla="*/ 557213 w 2857500"/>
                  <a:gd name="connsiteY8" fmla="*/ 164020 h 1810829"/>
                  <a:gd name="connsiteX9" fmla="*/ 642938 w 2857500"/>
                  <a:gd name="connsiteY9" fmla="*/ 164020 h 1810829"/>
                  <a:gd name="connsiteX10" fmla="*/ 728663 w 2857500"/>
                  <a:gd name="connsiteY10" fmla="*/ 321183 h 1810829"/>
                  <a:gd name="connsiteX11" fmla="*/ 800100 w 2857500"/>
                  <a:gd name="connsiteY11" fmla="*/ 792670 h 1810829"/>
                  <a:gd name="connsiteX12" fmla="*/ 871538 w 2857500"/>
                  <a:gd name="connsiteY12" fmla="*/ 1378458 h 1810829"/>
                  <a:gd name="connsiteX13" fmla="*/ 942975 w 2857500"/>
                  <a:gd name="connsiteY13" fmla="*/ 1707070 h 1810829"/>
                  <a:gd name="connsiteX14" fmla="*/ 1100138 w 2857500"/>
                  <a:gd name="connsiteY14" fmla="*/ 1792795 h 1810829"/>
                  <a:gd name="connsiteX15" fmla="*/ 1171575 w 2857500"/>
                  <a:gd name="connsiteY15" fmla="*/ 1464183 h 1810829"/>
                  <a:gd name="connsiteX16" fmla="*/ 1243013 w 2857500"/>
                  <a:gd name="connsiteY16" fmla="*/ 778383 h 1810829"/>
                  <a:gd name="connsiteX17" fmla="*/ 1300163 w 2857500"/>
                  <a:gd name="connsiteY17" fmla="*/ 578358 h 1810829"/>
                  <a:gd name="connsiteX18" fmla="*/ 1400175 w 2857500"/>
                  <a:gd name="connsiteY18" fmla="*/ 535495 h 1810829"/>
                  <a:gd name="connsiteX19" fmla="*/ 1443038 w 2857500"/>
                  <a:gd name="connsiteY19" fmla="*/ 578358 h 1810829"/>
                  <a:gd name="connsiteX20" fmla="*/ 1500188 w 2857500"/>
                  <a:gd name="connsiteY20" fmla="*/ 764095 h 1810829"/>
                  <a:gd name="connsiteX21" fmla="*/ 1543050 w 2857500"/>
                  <a:gd name="connsiteY21" fmla="*/ 806958 h 1810829"/>
                  <a:gd name="connsiteX22" fmla="*/ 1585913 w 2857500"/>
                  <a:gd name="connsiteY22" fmla="*/ 806958 h 1810829"/>
                  <a:gd name="connsiteX23" fmla="*/ 1628775 w 2857500"/>
                  <a:gd name="connsiteY23" fmla="*/ 649795 h 1810829"/>
                  <a:gd name="connsiteX24" fmla="*/ 1671638 w 2857500"/>
                  <a:gd name="connsiteY24" fmla="*/ 421195 h 1810829"/>
                  <a:gd name="connsiteX25" fmla="*/ 1700213 w 2857500"/>
                  <a:gd name="connsiteY25" fmla="*/ 306895 h 1810829"/>
                  <a:gd name="connsiteX26" fmla="*/ 1757363 w 2857500"/>
                  <a:gd name="connsiteY26" fmla="*/ 235458 h 1810829"/>
                  <a:gd name="connsiteX27" fmla="*/ 1814513 w 2857500"/>
                  <a:gd name="connsiteY27" fmla="*/ 64008 h 1810829"/>
                  <a:gd name="connsiteX28" fmla="*/ 1828800 w 2857500"/>
                  <a:gd name="connsiteY28" fmla="*/ 6858 h 1810829"/>
                  <a:gd name="connsiteX29" fmla="*/ 1871663 w 2857500"/>
                  <a:gd name="connsiteY29" fmla="*/ 206883 h 1810829"/>
                  <a:gd name="connsiteX30" fmla="*/ 1914525 w 2857500"/>
                  <a:gd name="connsiteY30" fmla="*/ 521208 h 1810829"/>
                  <a:gd name="connsiteX31" fmla="*/ 1943100 w 2857500"/>
                  <a:gd name="connsiteY31" fmla="*/ 1021270 h 1810829"/>
                  <a:gd name="connsiteX32" fmla="*/ 1985963 w 2857500"/>
                  <a:gd name="connsiteY32" fmla="*/ 1407033 h 1810829"/>
                  <a:gd name="connsiteX33" fmla="*/ 2043113 w 2857500"/>
                  <a:gd name="connsiteY33" fmla="*/ 1678495 h 1810829"/>
                  <a:gd name="connsiteX34" fmla="*/ 2114550 w 2857500"/>
                  <a:gd name="connsiteY34" fmla="*/ 1792795 h 1810829"/>
                  <a:gd name="connsiteX35" fmla="*/ 2200275 w 2857500"/>
                  <a:gd name="connsiteY35" fmla="*/ 1792795 h 1810829"/>
                  <a:gd name="connsiteX36" fmla="*/ 2228850 w 2857500"/>
                  <a:gd name="connsiteY36" fmla="*/ 1621345 h 1810829"/>
                  <a:gd name="connsiteX37" fmla="*/ 2300288 w 2857500"/>
                  <a:gd name="connsiteY37" fmla="*/ 1307020 h 1810829"/>
                  <a:gd name="connsiteX38" fmla="*/ 2357438 w 2857500"/>
                  <a:gd name="connsiteY38" fmla="*/ 978408 h 1810829"/>
                  <a:gd name="connsiteX39" fmla="*/ 2386013 w 2857500"/>
                  <a:gd name="connsiteY39" fmla="*/ 692658 h 1810829"/>
                  <a:gd name="connsiteX40" fmla="*/ 2471738 w 2857500"/>
                  <a:gd name="connsiteY40" fmla="*/ 564070 h 1810829"/>
                  <a:gd name="connsiteX41" fmla="*/ 2643188 w 2857500"/>
                  <a:gd name="connsiteY41" fmla="*/ 506920 h 1810829"/>
                  <a:gd name="connsiteX42" fmla="*/ 2857500 w 2857500"/>
                  <a:gd name="connsiteY42" fmla="*/ 706945 h 1810829"/>
                  <a:gd name="connsiteX0" fmla="*/ 0 w 2771775"/>
                  <a:gd name="connsiteY0" fmla="*/ 906970 h 1810829"/>
                  <a:gd name="connsiteX1" fmla="*/ 42863 w 2771775"/>
                  <a:gd name="connsiteY1" fmla="*/ 592645 h 1810829"/>
                  <a:gd name="connsiteX2" fmla="*/ 100013 w 2771775"/>
                  <a:gd name="connsiteY2" fmla="*/ 464058 h 1810829"/>
                  <a:gd name="connsiteX3" fmla="*/ 171450 w 2771775"/>
                  <a:gd name="connsiteY3" fmla="*/ 478345 h 1810829"/>
                  <a:gd name="connsiteX4" fmla="*/ 242888 w 2771775"/>
                  <a:gd name="connsiteY4" fmla="*/ 621220 h 1810829"/>
                  <a:gd name="connsiteX5" fmla="*/ 300038 w 2771775"/>
                  <a:gd name="connsiteY5" fmla="*/ 792670 h 1810829"/>
                  <a:gd name="connsiteX6" fmla="*/ 414338 w 2771775"/>
                  <a:gd name="connsiteY6" fmla="*/ 435483 h 1810829"/>
                  <a:gd name="connsiteX7" fmla="*/ 471488 w 2771775"/>
                  <a:gd name="connsiteY7" fmla="*/ 164020 h 1810829"/>
                  <a:gd name="connsiteX8" fmla="*/ 557213 w 2771775"/>
                  <a:gd name="connsiteY8" fmla="*/ 164020 h 1810829"/>
                  <a:gd name="connsiteX9" fmla="*/ 642938 w 2771775"/>
                  <a:gd name="connsiteY9" fmla="*/ 321183 h 1810829"/>
                  <a:gd name="connsiteX10" fmla="*/ 714375 w 2771775"/>
                  <a:gd name="connsiteY10" fmla="*/ 792670 h 1810829"/>
                  <a:gd name="connsiteX11" fmla="*/ 785813 w 2771775"/>
                  <a:gd name="connsiteY11" fmla="*/ 1378458 h 1810829"/>
                  <a:gd name="connsiteX12" fmla="*/ 857250 w 2771775"/>
                  <a:gd name="connsiteY12" fmla="*/ 1707070 h 1810829"/>
                  <a:gd name="connsiteX13" fmla="*/ 1014413 w 2771775"/>
                  <a:gd name="connsiteY13" fmla="*/ 1792795 h 1810829"/>
                  <a:gd name="connsiteX14" fmla="*/ 1085850 w 2771775"/>
                  <a:gd name="connsiteY14" fmla="*/ 1464183 h 1810829"/>
                  <a:gd name="connsiteX15" fmla="*/ 1157288 w 2771775"/>
                  <a:gd name="connsiteY15" fmla="*/ 778383 h 1810829"/>
                  <a:gd name="connsiteX16" fmla="*/ 1214438 w 2771775"/>
                  <a:gd name="connsiteY16" fmla="*/ 578358 h 1810829"/>
                  <a:gd name="connsiteX17" fmla="*/ 1314450 w 2771775"/>
                  <a:gd name="connsiteY17" fmla="*/ 535495 h 1810829"/>
                  <a:gd name="connsiteX18" fmla="*/ 1357313 w 2771775"/>
                  <a:gd name="connsiteY18" fmla="*/ 578358 h 1810829"/>
                  <a:gd name="connsiteX19" fmla="*/ 1414463 w 2771775"/>
                  <a:gd name="connsiteY19" fmla="*/ 764095 h 1810829"/>
                  <a:gd name="connsiteX20" fmla="*/ 1457325 w 2771775"/>
                  <a:gd name="connsiteY20" fmla="*/ 806958 h 1810829"/>
                  <a:gd name="connsiteX21" fmla="*/ 1500188 w 2771775"/>
                  <a:gd name="connsiteY21" fmla="*/ 806958 h 1810829"/>
                  <a:gd name="connsiteX22" fmla="*/ 1543050 w 2771775"/>
                  <a:gd name="connsiteY22" fmla="*/ 649795 h 1810829"/>
                  <a:gd name="connsiteX23" fmla="*/ 1585913 w 2771775"/>
                  <a:gd name="connsiteY23" fmla="*/ 421195 h 1810829"/>
                  <a:gd name="connsiteX24" fmla="*/ 1614488 w 2771775"/>
                  <a:gd name="connsiteY24" fmla="*/ 306895 h 1810829"/>
                  <a:gd name="connsiteX25" fmla="*/ 1671638 w 2771775"/>
                  <a:gd name="connsiteY25" fmla="*/ 235458 h 1810829"/>
                  <a:gd name="connsiteX26" fmla="*/ 1728788 w 2771775"/>
                  <a:gd name="connsiteY26" fmla="*/ 64008 h 1810829"/>
                  <a:gd name="connsiteX27" fmla="*/ 1743075 w 2771775"/>
                  <a:gd name="connsiteY27" fmla="*/ 6858 h 1810829"/>
                  <a:gd name="connsiteX28" fmla="*/ 1785938 w 2771775"/>
                  <a:gd name="connsiteY28" fmla="*/ 206883 h 1810829"/>
                  <a:gd name="connsiteX29" fmla="*/ 1828800 w 2771775"/>
                  <a:gd name="connsiteY29" fmla="*/ 521208 h 1810829"/>
                  <a:gd name="connsiteX30" fmla="*/ 1857375 w 2771775"/>
                  <a:gd name="connsiteY30" fmla="*/ 1021270 h 1810829"/>
                  <a:gd name="connsiteX31" fmla="*/ 1900238 w 2771775"/>
                  <a:gd name="connsiteY31" fmla="*/ 1407033 h 1810829"/>
                  <a:gd name="connsiteX32" fmla="*/ 1957388 w 2771775"/>
                  <a:gd name="connsiteY32" fmla="*/ 1678495 h 1810829"/>
                  <a:gd name="connsiteX33" fmla="*/ 2028825 w 2771775"/>
                  <a:gd name="connsiteY33" fmla="*/ 1792795 h 1810829"/>
                  <a:gd name="connsiteX34" fmla="*/ 2114550 w 2771775"/>
                  <a:gd name="connsiteY34" fmla="*/ 1792795 h 1810829"/>
                  <a:gd name="connsiteX35" fmla="*/ 2143125 w 2771775"/>
                  <a:gd name="connsiteY35" fmla="*/ 1621345 h 1810829"/>
                  <a:gd name="connsiteX36" fmla="*/ 2214563 w 2771775"/>
                  <a:gd name="connsiteY36" fmla="*/ 1307020 h 1810829"/>
                  <a:gd name="connsiteX37" fmla="*/ 2271713 w 2771775"/>
                  <a:gd name="connsiteY37" fmla="*/ 978408 h 1810829"/>
                  <a:gd name="connsiteX38" fmla="*/ 2300288 w 2771775"/>
                  <a:gd name="connsiteY38" fmla="*/ 692658 h 1810829"/>
                  <a:gd name="connsiteX39" fmla="*/ 2386013 w 2771775"/>
                  <a:gd name="connsiteY39" fmla="*/ 564070 h 1810829"/>
                  <a:gd name="connsiteX40" fmla="*/ 2557463 w 2771775"/>
                  <a:gd name="connsiteY40" fmla="*/ 506920 h 1810829"/>
                  <a:gd name="connsiteX41" fmla="*/ 2771775 w 2771775"/>
                  <a:gd name="connsiteY41" fmla="*/ 706945 h 1810829"/>
                  <a:gd name="connsiteX0" fmla="*/ 0 w 2557463"/>
                  <a:gd name="connsiteY0" fmla="*/ 906970 h 1810829"/>
                  <a:gd name="connsiteX1" fmla="*/ 42863 w 2557463"/>
                  <a:gd name="connsiteY1" fmla="*/ 592645 h 1810829"/>
                  <a:gd name="connsiteX2" fmla="*/ 100013 w 2557463"/>
                  <a:gd name="connsiteY2" fmla="*/ 464058 h 1810829"/>
                  <a:gd name="connsiteX3" fmla="*/ 171450 w 2557463"/>
                  <a:gd name="connsiteY3" fmla="*/ 478345 h 1810829"/>
                  <a:gd name="connsiteX4" fmla="*/ 242888 w 2557463"/>
                  <a:gd name="connsiteY4" fmla="*/ 621220 h 1810829"/>
                  <a:gd name="connsiteX5" fmla="*/ 300038 w 2557463"/>
                  <a:gd name="connsiteY5" fmla="*/ 792670 h 1810829"/>
                  <a:gd name="connsiteX6" fmla="*/ 414338 w 2557463"/>
                  <a:gd name="connsiteY6" fmla="*/ 435483 h 1810829"/>
                  <a:gd name="connsiteX7" fmla="*/ 471488 w 2557463"/>
                  <a:gd name="connsiteY7" fmla="*/ 164020 h 1810829"/>
                  <a:gd name="connsiteX8" fmla="*/ 557213 w 2557463"/>
                  <a:gd name="connsiteY8" fmla="*/ 164020 h 1810829"/>
                  <a:gd name="connsiteX9" fmla="*/ 642938 w 2557463"/>
                  <a:gd name="connsiteY9" fmla="*/ 321183 h 1810829"/>
                  <a:gd name="connsiteX10" fmla="*/ 714375 w 2557463"/>
                  <a:gd name="connsiteY10" fmla="*/ 792670 h 1810829"/>
                  <a:gd name="connsiteX11" fmla="*/ 785813 w 2557463"/>
                  <a:gd name="connsiteY11" fmla="*/ 1378458 h 1810829"/>
                  <a:gd name="connsiteX12" fmla="*/ 857250 w 2557463"/>
                  <a:gd name="connsiteY12" fmla="*/ 1707070 h 1810829"/>
                  <a:gd name="connsiteX13" fmla="*/ 1014413 w 2557463"/>
                  <a:gd name="connsiteY13" fmla="*/ 1792795 h 1810829"/>
                  <a:gd name="connsiteX14" fmla="*/ 1085850 w 2557463"/>
                  <a:gd name="connsiteY14" fmla="*/ 1464183 h 1810829"/>
                  <a:gd name="connsiteX15" fmla="*/ 1157288 w 2557463"/>
                  <a:gd name="connsiteY15" fmla="*/ 778383 h 1810829"/>
                  <a:gd name="connsiteX16" fmla="*/ 1214438 w 2557463"/>
                  <a:gd name="connsiteY16" fmla="*/ 578358 h 1810829"/>
                  <a:gd name="connsiteX17" fmla="*/ 1314450 w 2557463"/>
                  <a:gd name="connsiteY17" fmla="*/ 535495 h 1810829"/>
                  <a:gd name="connsiteX18" fmla="*/ 1357313 w 2557463"/>
                  <a:gd name="connsiteY18" fmla="*/ 578358 h 1810829"/>
                  <a:gd name="connsiteX19" fmla="*/ 1414463 w 2557463"/>
                  <a:gd name="connsiteY19" fmla="*/ 764095 h 1810829"/>
                  <a:gd name="connsiteX20" fmla="*/ 1457325 w 2557463"/>
                  <a:gd name="connsiteY20" fmla="*/ 806958 h 1810829"/>
                  <a:gd name="connsiteX21" fmla="*/ 1500188 w 2557463"/>
                  <a:gd name="connsiteY21" fmla="*/ 806958 h 1810829"/>
                  <a:gd name="connsiteX22" fmla="*/ 1543050 w 2557463"/>
                  <a:gd name="connsiteY22" fmla="*/ 649795 h 1810829"/>
                  <a:gd name="connsiteX23" fmla="*/ 1585913 w 2557463"/>
                  <a:gd name="connsiteY23" fmla="*/ 421195 h 1810829"/>
                  <a:gd name="connsiteX24" fmla="*/ 1614488 w 2557463"/>
                  <a:gd name="connsiteY24" fmla="*/ 306895 h 1810829"/>
                  <a:gd name="connsiteX25" fmla="*/ 1671638 w 2557463"/>
                  <a:gd name="connsiteY25" fmla="*/ 235458 h 1810829"/>
                  <a:gd name="connsiteX26" fmla="*/ 1728788 w 2557463"/>
                  <a:gd name="connsiteY26" fmla="*/ 64008 h 1810829"/>
                  <a:gd name="connsiteX27" fmla="*/ 1743075 w 2557463"/>
                  <a:gd name="connsiteY27" fmla="*/ 6858 h 1810829"/>
                  <a:gd name="connsiteX28" fmla="*/ 1785938 w 2557463"/>
                  <a:gd name="connsiteY28" fmla="*/ 206883 h 1810829"/>
                  <a:gd name="connsiteX29" fmla="*/ 1828800 w 2557463"/>
                  <a:gd name="connsiteY29" fmla="*/ 521208 h 1810829"/>
                  <a:gd name="connsiteX30" fmla="*/ 1857375 w 2557463"/>
                  <a:gd name="connsiteY30" fmla="*/ 1021270 h 1810829"/>
                  <a:gd name="connsiteX31" fmla="*/ 1900238 w 2557463"/>
                  <a:gd name="connsiteY31" fmla="*/ 1407033 h 1810829"/>
                  <a:gd name="connsiteX32" fmla="*/ 1957388 w 2557463"/>
                  <a:gd name="connsiteY32" fmla="*/ 1678495 h 1810829"/>
                  <a:gd name="connsiteX33" fmla="*/ 2028825 w 2557463"/>
                  <a:gd name="connsiteY33" fmla="*/ 1792795 h 1810829"/>
                  <a:gd name="connsiteX34" fmla="*/ 2114550 w 2557463"/>
                  <a:gd name="connsiteY34" fmla="*/ 1792795 h 1810829"/>
                  <a:gd name="connsiteX35" fmla="*/ 2143125 w 2557463"/>
                  <a:gd name="connsiteY35" fmla="*/ 1621345 h 1810829"/>
                  <a:gd name="connsiteX36" fmla="*/ 2214563 w 2557463"/>
                  <a:gd name="connsiteY36" fmla="*/ 1307020 h 1810829"/>
                  <a:gd name="connsiteX37" fmla="*/ 2271713 w 2557463"/>
                  <a:gd name="connsiteY37" fmla="*/ 978408 h 1810829"/>
                  <a:gd name="connsiteX38" fmla="*/ 2300288 w 2557463"/>
                  <a:gd name="connsiteY38" fmla="*/ 692658 h 1810829"/>
                  <a:gd name="connsiteX39" fmla="*/ 2386013 w 2557463"/>
                  <a:gd name="connsiteY39" fmla="*/ 564070 h 1810829"/>
                  <a:gd name="connsiteX40" fmla="*/ 2557463 w 2557463"/>
                  <a:gd name="connsiteY40" fmla="*/ 506920 h 1810829"/>
                  <a:gd name="connsiteX0" fmla="*/ 0 w 2386013"/>
                  <a:gd name="connsiteY0" fmla="*/ 906970 h 1810829"/>
                  <a:gd name="connsiteX1" fmla="*/ 42863 w 2386013"/>
                  <a:gd name="connsiteY1" fmla="*/ 592645 h 1810829"/>
                  <a:gd name="connsiteX2" fmla="*/ 100013 w 2386013"/>
                  <a:gd name="connsiteY2" fmla="*/ 464058 h 1810829"/>
                  <a:gd name="connsiteX3" fmla="*/ 171450 w 2386013"/>
                  <a:gd name="connsiteY3" fmla="*/ 478345 h 1810829"/>
                  <a:gd name="connsiteX4" fmla="*/ 242888 w 2386013"/>
                  <a:gd name="connsiteY4" fmla="*/ 621220 h 1810829"/>
                  <a:gd name="connsiteX5" fmla="*/ 300038 w 2386013"/>
                  <a:gd name="connsiteY5" fmla="*/ 792670 h 1810829"/>
                  <a:gd name="connsiteX6" fmla="*/ 414338 w 2386013"/>
                  <a:gd name="connsiteY6" fmla="*/ 435483 h 1810829"/>
                  <a:gd name="connsiteX7" fmla="*/ 471488 w 2386013"/>
                  <a:gd name="connsiteY7" fmla="*/ 164020 h 1810829"/>
                  <a:gd name="connsiteX8" fmla="*/ 557213 w 2386013"/>
                  <a:gd name="connsiteY8" fmla="*/ 164020 h 1810829"/>
                  <a:gd name="connsiteX9" fmla="*/ 642938 w 2386013"/>
                  <a:gd name="connsiteY9" fmla="*/ 321183 h 1810829"/>
                  <a:gd name="connsiteX10" fmla="*/ 714375 w 2386013"/>
                  <a:gd name="connsiteY10" fmla="*/ 792670 h 1810829"/>
                  <a:gd name="connsiteX11" fmla="*/ 785813 w 2386013"/>
                  <a:gd name="connsiteY11" fmla="*/ 1378458 h 1810829"/>
                  <a:gd name="connsiteX12" fmla="*/ 857250 w 2386013"/>
                  <a:gd name="connsiteY12" fmla="*/ 1707070 h 1810829"/>
                  <a:gd name="connsiteX13" fmla="*/ 1014413 w 2386013"/>
                  <a:gd name="connsiteY13" fmla="*/ 1792795 h 1810829"/>
                  <a:gd name="connsiteX14" fmla="*/ 1085850 w 2386013"/>
                  <a:gd name="connsiteY14" fmla="*/ 1464183 h 1810829"/>
                  <a:gd name="connsiteX15" fmla="*/ 1157288 w 2386013"/>
                  <a:gd name="connsiteY15" fmla="*/ 778383 h 1810829"/>
                  <a:gd name="connsiteX16" fmla="*/ 1214438 w 2386013"/>
                  <a:gd name="connsiteY16" fmla="*/ 578358 h 1810829"/>
                  <a:gd name="connsiteX17" fmla="*/ 1314450 w 2386013"/>
                  <a:gd name="connsiteY17" fmla="*/ 535495 h 1810829"/>
                  <a:gd name="connsiteX18" fmla="*/ 1357313 w 2386013"/>
                  <a:gd name="connsiteY18" fmla="*/ 578358 h 1810829"/>
                  <a:gd name="connsiteX19" fmla="*/ 1414463 w 2386013"/>
                  <a:gd name="connsiteY19" fmla="*/ 764095 h 1810829"/>
                  <a:gd name="connsiteX20" fmla="*/ 1457325 w 2386013"/>
                  <a:gd name="connsiteY20" fmla="*/ 806958 h 1810829"/>
                  <a:gd name="connsiteX21" fmla="*/ 1500188 w 2386013"/>
                  <a:gd name="connsiteY21" fmla="*/ 806958 h 1810829"/>
                  <a:gd name="connsiteX22" fmla="*/ 1543050 w 2386013"/>
                  <a:gd name="connsiteY22" fmla="*/ 649795 h 1810829"/>
                  <a:gd name="connsiteX23" fmla="*/ 1585913 w 2386013"/>
                  <a:gd name="connsiteY23" fmla="*/ 421195 h 1810829"/>
                  <a:gd name="connsiteX24" fmla="*/ 1614488 w 2386013"/>
                  <a:gd name="connsiteY24" fmla="*/ 306895 h 1810829"/>
                  <a:gd name="connsiteX25" fmla="*/ 1671638 w 2386013"/>
                  <a:gd name="connsiteY25" fmla="*/ 235458 h 1810829"/>
                  <a:gd name="connsiteX26" fmla="*/ 1728788 w 2386013"/>
                  <a:gd name="connsiteY26" fmla="*/ 64008 h 1810829"/>
                  <a:gd name="connsiteX27" fmla="*/ 1743075 w 2386013"/>
                  <a:gd name="connsiteY27" fmla="*/ 6858 h 1810829"/>
                  <a:gd name="connsiteX28" fmla="*/ 1785938 w 2386013"/>
                  <a:gd name="connsiteY28" fmla="*/ 206883 h 1810829"/>
                  <a:gd name="connsiteX29" fmla="*/ 1828800 w 2386013"/>
                  <a:gd name="connsiteY29" fmla="*/ 521208 h 1810829"/>
                  <a:gd name="connsiteX30" fmla="*/ 1857375 w 2386013"/>
                  <a:gd name="connsiteY30" fmla="*/ 1021270 h 1810829"/>
                  <a:gd name="connsiteX31" fmla="*/ 1900238 w 2386013"/>
                  <a:gd name="connsiteY31" fmla="*/ 1407033 h 1810829"/>
                  <a:gd name="connsiteX32" fmla="*/ 1957388 w 2386013"/>
                  <a:gd name="connsiteY32" fmla="*/ 1678495 h 1810829"/>
                  <a:gd name="connsiteX33" fmla="*/ 2028825 w 2386013"/>
                  <a:gd name="connsiteY33" fmla="*/ 1792795 h 1810829"/>
                  <a:gd name="connsiteX34" fmla="*/ 2114550 w 2386013"/>
                  <a:gd name="connsiteY34" fmla="*/ 1792795 h 1810829"/>
                  <a:gd name="connsiteX35" fmla="*/ 2143125 w 2386013"/>
                  <a:gd name="connsiteY35" fmla="*/ 1621345 h 1810829"/>
                  <a:gd name="connsiteX36" fmla="*/ 2214563 w 2386013"/>
                  <a:gd name="connsiteY36" fmla="*/ 1307020 h 1810829"/>
                  <a:gd name="connsiteX37" fmla="*/ 2271713 w 2386013"/>
                  <a:gd name="connsiteY37" fmla="*/ 978408 h 1810829"/>
                  <a:gd name="connsiteX38" fmla="*/ 2300288 w 2386013"/>
                  <a:gd name="connsiteY38" fmla="*/ 692658 h 1810829"/>
                  <a:gd name="connsiteX39" fmla="*/ 2386013 w 2386013"/>
                  <a:gd name="connsiteY39" fmla="*/ 564070 h 1810829"/>
                  <a:gd name="connsiteX0" fmla="*/ 0 w 2300288"/>
                  <a:gd name="connsiteY0" fmla="*/ 906970 h 1810829"/>
                  <a:gd name="connsiteX1" fmla="*/ 42863 w 2300288"/>
                  <a:gd name="connsiteY1" fmla="*/ 592645 h 1810829"/>
                  <a:gd name="connsiteX2" fmla="*/ 100013 w 2300288"/>
                  <a:gd name="connsiteY2" fmla="*/ 464058 h 1810829"/>
                  <a:gd name="connsiteX3" fmla="*/ 171450 w 2300288"/>
                  <a:gd name="connsiteY3" fmla="*/ 478345 h 1810829"/>
                  <a:gd name="connsiteX4" fmla="*/ 242888 w 2300288"/>
                  <a:gd name="connsiteY4" fmla="*/ 621220 h 1810829"/>
                  <a:gd name="connsiteX5" fmla="*/ 300038 w 2300288"/>
                  <a:gd name="connsiteY5" fmla="*/ 792670 h 1810829"/>
                  <a:gd name="connsiteX6" fmla="*/ 414338 w 2300288"/>
                  <a:gd name="connsiteY6" fmla="*/ 435483 h 1810829"/>
                  <a:gd name="connsiteX7" fmla="*/ 471488 w 2300288"/>
                  <a:gd name="connsiteY7" fmla="*/ 164020 h 1810829"/>
                  <a:gd name="connsiteX8" fmla="*/ 557213 w 2300288"/>
                  <a:gd name="connsiteY8" fmla="*/ 164020 h 1810829"/>
                  <a:gd name="connsiteX9" fmla="*/ 642938 w 2300288"/>
                  <a:gd name="connsiteY9" fmla="*/ 321183 h 1810829"/>
                  <a:gd name="connsiteX10" fmla="*/ 714375 w 2300288"/>
                  <a:gd name="connsiteY10" fmla="*/ 792670 h 1810829"/>
                  <a:gd name="connsiteX11" fmla="*/ 785813 w 2300288"/>
                  <a:gd name="connsiteY11" fmla="*/ 1378458 h 1810829"/>
                  <a:gd name="connsiteX12" fmla="*/ 857250 w 2300288"/>
                  <a:gd name="connsiteY12" fmla="*/ 1707070 h 1810829"/>
                  <a:gd name="connsiteX13" fmla="*/ 1014413 w 2300288"/>
                  <a:gd name="connsiteY13" fmla="*/ 1792795 h 1810829"/>
                  <a:gd name="connsiteX14" fmla="*/ 1085850 w 2300288"/>
                  <a:gd name="connsiteY14" fmla="*/ 1464183 h 1810829"/>
                  <a:gd name="connsiteX15" fmla="*/ 1157288 w 2300288"/>
                  <a:gd name="connsiteY15" fmla="*/ 778383 h 1810829"/>
                  <a:gd name="connsiteX16" fmla="*/ 1214438 w 2300288"/>
                  <a:gd name="connsiteY16" fmla="*/ 578358 h 1810829"/>
                  <a:gd name="connsiteX17" fmla="*/ 1314450 w 2300288"/>
                  <a:gd name="connsiteY17" fmla="*/ 535495 h 1810829"/>
                  <a:gd name="connsiteX18" fmla="*/ 1357313 w 2300288"/>
                  <a:gd name="connsiteY18" fmla="*/ 578358 h 1810829"/>
                  <a:gd name="connsiteX19" fmla="*/ 1414463 w 2300288"/>
                  <a:gd name="connsiteY19" fmla="*/ 764095 h 1810829"/>
                  <a:gd name="connsiteX20" fmla="*/ 1457325 w 2300288"/>
                  <a:gd name="connsiteY20" fmla="*/ 806958 h 1810829"/>
                  <a:gd name="connsiteX21" fmla="*/ 1500188 w 2300288"/>
                  <a:gd name="connsiteY21" fmla="*/ 806958 h 1810829"/>
                  <a:gd name="connsiteX22" fmla="*/ 1543050 w 2300288"/>
                  <a:gd name="connsiteY22" fmla="*/ 649795 h 1810829"/>
                  <a:gd name="connsiteX23" fmla="*/ 1585913 w 2300288"/>
                  <a:gd name="connsiteY23" fmla="*/ 421195 h 1810829"/>
                  <a:gd name="connsiteX24" fmla="*/ 1614488 w 2300288"/>
                  <a:gd name="connsiteY24" fmla="*/ 306895 h 1810829"/>
                  <a:gd name="connsiteX25" fmla="*/ 1671638 w 2300288"/>
                  <a:gd name="connsiteY25" fmla="*/ 235458 h 1810829"/>
                  <a:gd name="connsiteX26" fmla="*/ 1728788 w 2300288"/>
                  <a:gd name="connsiteY26" fmla="*/ 64008 h 1810829"/>
                  <a:gd name="connsiteX27" fmla="*/ 1743075 w 2300288"/>
                  <a:gd name="connsiteY27" fmla="*/ 6858 h 1810829"/>
                  <a:gd name="connsiteX28" fmla="*/ 1785938 w 2300288"/>
                  <a:gd name="connsiteY28" fmla="*/ 206883 h 1810829"/>
                  <a:gd name="connsiteX29" fmla="*/ 1828800 w 2300288"/>
                  <a:gd name="connsiteY29" fmla="*/ 521208 h 1810829"/>
                  <a:gd name="connsiteX30" fmla="*/ 1857375 w 2300288"/>
                  <a:gd name="connsiteY30" fmla="*/ 1021270 h 1810829"/>
                  <a:gd name="connsiteX31" fmla="*/ 1900238 w 2300288"/>
                  <a:gd name="connsiteY31" fmla="*/ 1407033 h 1810829"/>
                  <a:gd name="connsiteX32" fmla="*/ 1957388 w 2300288"/>
                  <a:gd name="connsiteY32" fmla="*/ 1678495 h 1810829"/>
                  <a:gd name="connsiteX33" fmla="*/ 2028825 w 2300288"/>
                  <a:gd name="connsiteY33" fmla="*/ 1792795 h 1810829"/>
                  <a:gd name="connsiteX34" fmla="*/ 2114550 w 2300288"/>
                  <a:gd name="connsiteY34" fmla="*/ 1792795 h 1810829"/>
                  <a:gd name="connsiteX35" fmla="*/ 2143125 w 2300288"/>
                  <a:gd name="connsiteY35" fmla="*/ 1621345 h 1810829"/>
                  <a:gd name="connsiteX36" fmla="*/ 2214563 w 2300288"/>
                  <a:gd name="connsiteY36" fmla="*/ 1307020 h 1810829"/>
                  <a:gd name="connsiteX37" fmla="*/ 2271713 w 2300288"/>
                  <a:gd name="connsiteY37" fmla="*/ 978408 h 1810829"/>
                  <a:gd name="connsiteX38" fmla="*/ 2300288 w 2300288"/>
                  <a:gd name="connsiteY38" fmla="*/ 692658 h 1810829"/>
                  <a:gd name="connsiteX0" fmla="*/ 0 w 2271713"/>
                  <a:gd name="connsiteY0" fmla="*/ 906970 h 1810829"/>
                  <a:gd name="connsiteX1" fmla="*/ 42863 w 2271713"/>
                  <a:gd name="connsiteY1" fmla="*/ 592645 h 1810829"/>
                  <a:gd name="connsiteX2" fmla="*/ 100013 w 2271713"/>
                  <a:gd name="connsiteY2" fmla="*/ 464058 h 1810829"/>
                  <a:gd name="connsiteX3" fmla="*/ 171450 w 2271713"/>
                  <a:gd name="connsiteY3" fmla="*/ 478345 h 1810829"/>
                  <a:gd name="connsiteX4" fmla="*/ 242888 w 2271713"/>
                  <a:gd name="connsiteY4" fmla="*/ 621220 h 1810829"/>
                  <a:gd name="connsiteX5" fmla="*/ 300038 w 2271713"/>
                  <a:gd name="connsiteY5" fmla="*/ 792670 h 1810829"/>
                  <a:gd name="connsiteX6" fmla="*/ 414338 w 2271713"/>
                  <a:gd name="connsiteY6" fmla="*/ 435483 h 1810829"/>
                  <a:gd name="connsiteX7" fmla="*/ 471488 w 2271713"/>
                  <a:gd name="connsiteY7" fmla="*/ 164020 h 1810829"/>
                  <a:gd name="connsiteX8" fmla="*/ 557213 w 2271713"/>
                  <a:gd name="connsiteY8" fmla="*/ 164020 h 1810829"/>
                  <a:gd name="connsiteX9" fmla="*/ 642938 w 2271713"/>
                  <a:gd name="connsiteY9" fmla="*/ 321183 h 1810829"/>
                  <a:gd name="connsiteX10" fmla="*/ 714375 w 2271713"/>
                  <a:gd name="connsiteY10" fmla="*/ 792670 h 1810829"/>
                  <a:gd name="connsiteX11" fmla="*/ 785813 w 2271713"/>
                  <a:gd name="connsiteY11" fmla="*/ 1378458 h 1810829"/>
                  <a:gd name="connsiteX12" fmla="*/ 857250 w 2271713"/>
                  <a:gd name="connsiteY12" fmla="*/ 1707070 h 1810829"/>
                  <a:gd name="connsiteX13" fmla="*/ 1014413 w 2271713"/>
                  <a:gd name="connsiteY13" fmla="*/ 1792795 h 1810829"/>
                  <a:gd name="connsiteX14" fmla="*/ 1085850 w 2271713"/>
                  <a:gd name="connsiteY14" fmla="*/ 1464183 h 1810829"/>
                  <a:gd name="connsiteX15" fmla="*/ 1157288 w 2271713"/>
                  <a:gd name="connsiteY15" fmla="*/ 778383 h 1810829"/>
                  <a:gd name="connsiteX16" fmla="*/ 1214438 w 2271713"/>
                  <a:gd name="connsiteY16" fmla="*/ 578358 h 1810829"/>
                  <a:gd name="connsiteX17" fmla="*/ 1314450 w 2271713"/>
                  <a:gd name="connsiteY17" fmla="*/ 535495 h 1810829"/>
                  <a:gd name="connsiteX18" fmla="*/ 1357313 w 2271713"/>
                  <a:gd name="connsiteY18" fmla="*/ 578358 h 1810829"/>
                  <a:gd name="connsiteX19" fmla="*/ 1414463 w 2271713"/>
                  <a:gd name="connsiteY19" fmla="*/ 764095 h 1810829"/>
                  <a:gd name="connsiteX20" fmla="*/ 1457325 w 2271713"/>
                  <a:gd name="connsiteY20" fmla="*/ 806958 h 1810829"/>
                  <a:gd name="connsiteX21" fmla="*/ 1500188 w 2271713"/>
                  <a:gd name="connsiteY21" fmla="*/ 806958 h 1810829"/>
                  <a:gd name="connsiteX22" fmla="*/ 1543050 w 2271713"/>
                  <a:gd name="connsiteY22" fmla="*/ 649795 h 1810829"/>
                  <a:gd name="connsiteX23" fmla="*/ 1585913 w 2271713"/>
                  <a:gd name="connsiteY23" fmla="*/ 421195 h 1810829"/>
                  <a:gd name="connsiteX24" fmla="*/ 1614488 w 2271713"/>
                  <a:gd name="connsiteY24" fmla="*/ 306895 h 1810829"/>
                  <a:gd name="connsiteX25" fmla="*/ 1671638 w 2271713"/>
                  <a:gd name="connsiteY25" fmla="*/ 235458 h 1810829"/>
                  <a:gd name="connsiteX26" fmla="*/ 1728788 w 2271713"/>
                  <a:gd name="connsiteY26" fmla="*/ 64008 h 1810829"/>
                  <a:gd name="connsiteX27" fmla="*/ 1743075 w 2271713"/>
                  <a:gd name="connsiteY27" fmla="*/ 6858 h 1810829"/>
                  <a:gd name="connsiteX28" fmla="*/ 1785938 w 2271713"/>
                  <a:gd name="connsiteY28" fmla="*/ 206883 h 1810829"/>
                  <a:gd name="connsiteX29" fmla="*/ 1828800 w 2271713"/>
                  <a:gd name="connsiteY29" fmla="*/ 521208 h 1810829"/>
                  <a:gd name="connsiteX30" fmla="*/ 1857375 w 2271713"/>
                  <a:gd name="connsiteY30" fmla="*/ 1021270 h 1810829"/>
                  <a:gd name="connsiteX31" fmla="*/ 1900238 w 2271713"/>
                  <a:gd name="connsiteY31" fmla="*/ 1407033 h 1810829"/>
                  <a:gd name="connsiteX32" fmla="*/ 1957388 w 2271713"/>
                  <a:gd name="connsiteY32" fmla="*/ 1678495 h 1810829"/>
                  <a:gd name="connsiteX33" fmla="*/ 2028825 w 2271713"/>
                  <a:gd name="connsiteY33" fmla="*/ 1792795 h 1810829"/>
                  <a:gd name="connsiteX34" fmla="*/ 2114550 w 2271713"/>
                  <a:gd name="connsiteY34" fmla="*/ 1792795 h 1810829"/>
                  <a:gd name="connsiteX35" fmla="*/ 2143125 w 2271713"/>
                  <a:gd name="connsiteY35" fmla="*/ 1621345 h 1810829"/>
                  <a:gd name="connsiteX36" fmla="*/ 2214563 w 2271713"/>
                  <a:gd name="connsiteY36" fmla="*/ 1307020 h 1810829"/>
                  <a:gd name="connsiteX37" fmla="*/ 2271713 w 2271713"/>
                  <a:gd name="connsiteY37" fmla="*/ 978408 h 1810829"/>
                  <a:gd name="connsiteX0" fmla="*/ 0 w 2214563"/>
                  <a:gd name="connsiteY0" fmla="*/ 906970 h 1810829"/>
                  <a:gd name="connsiteX1" fmla="*/ 42863 w 2214563"/>
                  <a:gd name="connsiteY1" fmla="*/ 592645 h 1810829"/>
                  <a:gd name="connsiteX2" fmla="*/ 100013 w 2214563"/>
                  <a:gd name="connsiteY2" fmla="*/ 464058 h 1810829"/>
                  <a:gd name="connsiteX3" fmla="*/ 171450 w 2214563"/>
                  <a:gd name="connsiteY3" fmla="*/ 478345 h 1810829"/>
                  <a:gd name="connsiteX4" fmla="*/ 242888 w 2214563"/>
                  <a:gd name="connsiteY4" fmla="*/ 621220 h 1810829"/>
                  <a:gd name="connsiteX5" fmla="*/ 300038 w 2214563"/>
                  <a:gd name="connsiteY5" fmla="*/ 792670 h 1810829"/>
                  <a:gd name="connsiteX6" fmla="*/ 414338 w 2214563"/>
                  <a:gd name="connsiteY6" fmla="*/ 435483 h 1810829"/>
                  <a:gd name="connsiteX7" fmla="*/ 471488 w 2214563"/>
                  <a:gd name="connsiteY7" fmla="*/ 164020 h 1810829"/>
                  <a:gd name="connsiteX8" fmla="*/ 557213 w 2214563"/>
                  <a:gd name="connsiteY8" fmla="*/ 164020 h 1810829"/>
                  <a:gd name="connsiteX9" fmla="*/ 642938 w 2214563"/>
                  <a:gd name="connsiteY9" fmla="*/ 321183 h 1810829"/>
                  <a:gd name="connsiteX10" fmla="*/ 714375 w 2214563"/>
                  <a:gd name="connsiteY10" fmla="*/ 792670 h 1810829"/>
                  <a:gd name="connsiteX11" fmla="*/ 785813 w 2214563"/>
                  <a:gd name="connsiteY11" fmla="*/ 1378458 h 1810829"/>
                  <a:gd name="connsiteX12" fmla="*/ 857250 w 2214563"/>
                  <a:gd name="connsiteY12" fmla="*/ 1707070 h 1810829"/>
                  <a:gd name="connsiteX13" fmla="*/ 1014413 w 2214563"/>
                  <a:gd name="connsiteY13" fmla="*/ 1792795 h 1810829"/>
                  <a:gd name="connsiteX14" fmla="*/ 1085850 w 2214563"/>
                  <a:gd name="connsiteY14" fmla="*/ 1464183 h 1810829"/>
                  <a:gd name="connsiteX15" fmla="*/ 1157288 w 2214563"/>
                  <a:gd name="connsiteY15" fmla="*/ 778383 h 1810829"/>
                  <a:gd name="connsiteX16" fmla="*/ 1214438 w 2214563"/>
                  <a:gd name="connsiteY16" fmla="*/ 578358 h 1810829"/>
                  <a:gd name="connsiteX17" fmla="*/ 1314450 w 2214563"/>
                  <a:gd name="connsiteY17" fmla="*/ 535495 h 1810829"/>
                  <a:gd name="connsiteX18" fmla="*/ 1357313 w 2214563"/>
                  <a:gd name="connsiteY18" fmla="*/ 578358 h 1810829"/>
                  <a:gd name="connsiteX19" fmla="*/ 1414463 w 2214563"/>
                  <a:gd name="connsiteY19" fmla="*/ 764095 h 1810829"/>
                  <a:gd name="connsiteX20" fmla="*/ 1457325 w 2214563"/>
                  <a:gd name="connsiteY20" fmla="*/ 806958 h 1810829"/>
                  <a:gd name="connsiteX21" fmla="*/ 1500188 w 2214563"/>
                  <a:gd name="connsiteY21" fmla="*/ 806958 h 1810829"/>
                  <a:gd name="connsiteX22" fmla="*/ 1543050 w 2214563"/>
                  <a:gd name="connsiteY22" fmla="*/ 649795 h 1810829"/>
                  <a:gd name="connsiteX23" fmla="*/ 1585913 w 2214563"/>
                  <a:gd name="connsiteY23" fmla="*/ 421195 h 1810829"/>
                  <a:gd name="connsiteX24" fmla="*/ 1614488 w 2214563"/>
                  <a:gd name="connsiteY24" fmla="*/ 306895 h 1810829"/>
                  <a:gd name="connsiteX25" fmla="*/ 1671638 w 2214563"/>
                  <a:gd name="connsiteY25" fmla="*/ 235458 h 1810829"/>
                  <a:gd name="connsiteX26" fmla="*/ 1728788 w 2214563"/>
                  <a:gd name="connsiteY26" fmla="*/ 64008 h 1810829"/>
                  <a:gd name="connsiteX27" fmla="*/ 1743075 w 2214563"/>
                  <a:gd name="connsiteY27" fmla="*/ 6858 h 1810829"/>
                  <a:gd name="connsiteX28" fmla="*/ 1785938 w 2214563"/>
                  <a:gd name="connsiteY28" fmla="*/ 206883 h 1810829"/>
                  <a:gd name="connsiteX29" fmla="*/ 1828800 w 2214563"/>
                  <a:gd name="connsiteY29" fmla="*/ 521208 h 1810829"/>
                  <a:gd name="connsiteX30" fmla="*/ 1857375 w 2214563"/>
                  <a:gd name="connsiteY30" fmla="*/ 1021270 h 1810829"/>
                  <a:gd name="connsiteX31" fmla="*/ 1900238 w 2214563"/>
                  <a:gd name="connsiteY31" fmla="*/ 1407033 h 1810829"/>
                  <a:gd name="connsiteX32" fmla="*/ 1957388 w 2214563"/>
                  <a:gd name="connsiteY32" fmla="*/ 1678495 h 1810829"/>
                  <a:gd name="connsiteX33" fmla="*/ 2028825 w 2214563"/>
                  <a:gd name="connsiteY33" fmla="*/ 1792795 h 1810829"/>
                  <a:gd name="connsiteX34" fmla="*/ 2114550 w 2214563"/>
                  <a:gd name="connsiteY34" fmla="*/ 1792795 h 1810829"/>
                  <a:gd name="connsiteX35" fmla="*/ 2143125 w 2214563"/>
                  <a:gd name="connsiteY35" fmla="*/ 1621345 h 1810829"/>
                  <a:gd name="connsiteX36" fmla="*/ 2214563 w 2214563"/>
                  <a:gd name="connsiteY36" fmla="*/ 1307020 h 1810829"/>
                  <a:gd name="connsiteX0" fmla="*/ 0 w 2143125"/>
                  <a:gd name="connsiteY0" fmla="*/ 906970 h 1810829"/>
                  <a:gd name="connsiteX1" fmla="*/ 42863 w 2143125"/>
                  <a:gd name="connsiteY1" fmla="*/ 592645 h 1810829"/>
                  <a:gd name="connsiteX2" fmla="*/ 100013 w 2143125"/>
                  <a:gd name="connsiteY2" fmla="*/ 464058 h 1810829"/>
                  <a:gd name="connsiteX3" fmla="*/ 171450 w 2143125"/>
                  <a:gd name="connsiteY3" fmla="*/ 478345 h 1810829"/>
                  <a:gd name="connsiteX4" fmla="*/ 242888 w 2143125"/>
                  <a:gd name="connsiteY4" fmla="*/ 621220 h 1810829"/>
                  <a:gd name="connsiteX5" fmla="*/ 300038 w 2143125"/>
                  <a:gd name="connsiteY5" fmla="*/ 792670 h 1810829"/>
                  <a:gd name="connsiteX6" fmla="*/ 414338 w 2143125"/>
                  <a:gd name="connsiteY6" fmla="*/ 435483 h 1810829"/>
                  <a:gd name="connsiteX7" fmla="*/ 471488 w 2143125"/>
                  <a:gd name="connsiteY7" fmla="*/ 164020 h 1810829"/>
                  <a:gd name="connsiteX8" fmla="*/ 557213 w 2143125"/>
                  <a:gd name="connsiteY8" fmla="*/ 164020 h 1810829"/>
                  <a:gd name="connsiteX9" fmla="*/ 642938 w 2143125"/>
                  <a:gd name="connsiteY9" fmla="*/ 321183 h 1810829"/>
                  <a:gd name="connsiteX10" fmla="*/ 714375 w 2143125"/>
                  <a:gd name="connsiteY10" fmla="*/ 792670 h 1810829"/>
                  <a:gd name="connsiteX11" fmla="*/ 785813 w 2143125"/>
                  <a:gd name="connsiteY11" fmla="*/ 1378458 h 1810829"/>
                  <a:gd name="connsiteX12" fmla="*/ 857250 w 2143125"/>
                  <a:gd name="connsiteY12" fmla="*/ 1707070 h 1810829"/>
                  <a:gd name="connsiteX13" fmla="*/ 1014413 w 2143125"/>
                  <a:gd name="connsiteY13" fmla="*/ 1792795 h 1810829"/>
                  <a:gd name="connsiteX14" fmla="*/ 1085850 w 2143125"/>
                  <a:gd name="connsiteY14" fmla="*/ 1464183 h 1810829"/>
                  <a:gd name="connsiteX15" fmla="*/ 1157288 w 2143125"/>
                  <a:gd name="connsiteY15" fmla="*/ 778383 h 1810829"/>
                  <a:gd name="connsiteX16" fmla="*/ 1214438 w 2143125"/>
                  <a:gd name="connsiteY16" fmla="*/ 578358 h 1810829"/>
                  <a:gd name="connsiteX17" fmla="*/ 1314450 w 2143125"/>
                  <a:gd name="connsiteY17" fmla="*/ 535495 h 1810829"/>
                  <a:gd name="connsiteX18" fmla="*/ 1357313 w 2143125"/>
                  <a:gd name="connsiteY18" fmla="*/ 578358 h 1810829"/>
                  <a:gd name="connsiteX19" fmla="*/ 1414463 w 2143125"/>
                  <a:gd name="connsiteY19" fmla="*/ 764095 h 1810829"/>
                  <a:gd name="connsiteX20" fmla="*/ 1457325 w 2143125"/>
                  <a:gd name="connsiteY20" fmla="*/ 806958 h 1810829"/>
                  <a:gd name="connsiteX21" fmla="*/ 1500188 w 2143125"/>
                  <a:gd name="connsiteY21" fmla="*/ 806958 h 1810829"/>
                  <a:gd name="connsiteX22" fmla="*/ 1543050 w 2143125"/>
                  <a:gd name="connsiteY22" fmla="*/ 649795 h 1810829"/>
                  <a:gd name="connsiteX23" fmla="*/ 1585913 w 2143125"/>
                  <a:gd name="connsiteY23" fmla="*/ 421195 h 1810829"/>
                  <a:gd name="connsiteX24" fmla="*/ 1614488 w 2143125"/>
                  <a:gd name="connsiteY24" fmla="*/ 306895 h 1810829"/>
                  <a:gd name="connsiteX25" fmla="*/ 1671638 w 2143125"/>
                  <a:gd name="connsiteY25" fmla="*/ 235458 h 1810829"/>
                  <a:gd name="connsiteX26" fmla="*/ 1728788 w 2143125"/>
                  <a:gd name="connsiteY26" fmla="*/ 64008 h 1810829"/>
                  <a:gd name="connsiteX27" fmla="*/ 1743075 w 2143125"/>
                  <a:gd name="connsiteY27" fmla="*/ 6858 h 1810829"/>
                  <a:gd name="connsiteX28" fmla="*/ 1785938 w 2143125"/>
                  <a:gd name="connsiteY28" fmla="*/ 206883 h 1810829"/>
                  <a:gd name="connsiteX29" fmla="*/ 1828800 w 2143125"/>
                  <a:gd name="connsiteY29" fmla="*/ 521208 h 1810829"/>
                  <a:gd name="connsiteX30" fmla="*/ 1857375 w 2143125"/>
                  <a:gd name="connsiteY30" fmla="*/ 1021270 h 1810829"/>
                  <a:gd name="connsiteX31" fmla="*/ 1900238 w 2143125"/>
                  <a:gd name="connsiteY31" fmla="*/ 1407033 h 1810829"/>
                  <a:gd name="connsiteX32" fmla="*/ 1957388 w 2143125"/>
                  <a:gd name="connsiteY32" fmla="*/ 1678495 h 1810829"/>
                  <a:gd name="connsiteX33" fmla="*/ 2028825 w 2143125"/>
                  <a:gd name="connsiteY33" fmla="*/ 1792795 h 1810829"/>
                  <a:gd name="connsiteX34" fmla="*/ 2114550 w 2143125"/>
                  <a:gd name="connsiteY34" fmla="*/ 1792795 h 1810829"/>
                  <a:gd name="connsiteX35" fmla="*/ 2143125 w 2143125"/>
                  <a:gd name="connsiteY35" fmla="*/ 1621345 h 1810829"/>
                  <a:gd name="connsiteX0" fmla="*/ 0 w 2114550"/>
                  <a:gd name="connsiteY0" fmla="*/ 906970 h 1810829"/>
                  <a:gd name="connsiteX1" fmla="*/ 42863 w 2114550"/>
                  <a:gd name="connsiteY1" fmla="*/ 592645 h 1810829"/>
                  <a:gd name="connsiteX2" fmla="*/ 100013 w 2114550"/>
                  <a:gd name="connsiteY2" fmla="*/ 464058 h 1810829"/>
                  <a:gd name="connsiteX3" fmla="*/ 171450 w 2114550"/>
                  <a:gd name="connsiteY3" fmla="*/ 478345 h 1810829"/>
                  <a:gd name="connsiteX4" fmla="*/ 242888 w 2114550"/>
                  <a:gd name="connsiteY4" fmla="*/ 621220 h 1810829"/>
                  <a:gd name="connsiteX5" fmla="*/ 300038 w 2114550"/>
                  <a:gd name="connsiteY5" fmla="*/ 792670 h 1810829"/>
                  <a:gd name="connsiteX6" fmla="*/ 414338 w 2114550"/>
                  <a:gd name="connsiteY6" fmla="*/ 435483 h 1810829"/>
                  <a:gd name="connsiteX7" fmla="*/ 471488 w 2114550"/>
                  <a:gd name="connsiteY7" fmla="*/ 164020 h 1810829"/>
                  <a:gd name="connsiteX8" fmla="*/ 557213 w 2114550"/>
                  <a:gd name="connsiteY8" fmla="*/ 164020 h 1810829"/>
                  <a:gd name="connsiteX9" fmla="*/ 642938 w 2114550"/>
                  <a:gd name="connsiteY9" fmla="*/ 321183 h 1810829"/>
                  <a:gd name="connsiteX10" fmla="*/ 714375 w 2114550"/>
                  <a:gd name="connsiteY10" fmla="*/ 792670 h 1810829"/>
                  <a:gd name="connsiteX11" fmla="*/ 785813 w 2114550"/>
                  <a:gd name="connsiteY11" fmla="*/ 1378458 h 1810829"/>
                  <a:gd name="connsiteX12" fmla="*/ 857250 w 2114550"/>
                  <a:gd name="connsiteY12" fmla="*/ 1707070 h 1810829"/>
                  <a:gd name="connsiteX13" fmla="*/ 1014413 w 2114550"/>
                  <a:gd name="connsiteY13" fmla="*/ 1792795 h 1810829"/>
                  <a:gd name="connsiteX14" fmla="*/ 1085850 w 2114550"/>
                  <a:gd name="connsiteY14" fmla="*/ 1464183 h 1810829"/>
                  <a:gd name="connsiteX15" fmla="*/ 1157288 w 2114550"/>
                  <a:gd name="connsiteY15" fmla="*/ 778383 h 1810829"/>
                  <a:gd name="connsiteX16" fmla="*/ 1214438 w 2114550"/>
                  <a:gd name="connsiteY16" fmla="*/ 578358 h 1810829"/>
                  <a:gd name="connsiteX17" fmla="*/ 1314450 w 2114550"/>
                  <a:gd name="connsiteY17" fmla="*/ 535495 h 1810829"/>
                  <a:gd name="connsiteX18" fmla="*/ 1357313 w 2114550"/>
                  <a:gd name="connsiteY18" fmla="*/ 578358 h 1810829"/>
                  <a:gd name="connsiteX19" fmla="*/ 1414463 w 2114550"/>
                  <a:gd name="connsiteY19" fmla="*/ 764095 h 1810829"/>
                  <a:gd name="connsiteX20" fmla="*/ 1457325 w 2114550"/>
                  <a:gd name="connsiteY20" fmla="*/ 806958 h 1810829"/>
                  <a:gd name="connsiteX21" fmla="*/ 1500188 w 2114550"/>
                  <a:gd name="connsiteY21" fmla="*/ 806958 h 1810829"/>
                  <a:gd name="connsiteX22" fmla="*/ 1543050 w 2114550"/>
                  <a:gd name="connsiteY22" fmla="*/ 649795 h 1810829"/>
                  <a:gd name="connsiteX23" fmla="*/ 1585913 w 2114550"/>
                  <a:gd name="connsiteY23" fmla="*/ 421195 h 1810829"/>
                  <a:gd name="connsiteX24" fmla="*/ 1614488 w 2114550"/>
                  <a:gd name="connsiteY24" fmla="*/ 306895 h 1810829"/>
                  <a:gd name="connsiteX25" fmla="*/ 1671638 w 2114550"/>
                  <a:gd name="connsiteY25" fmla="*/ 235458 h 1810829"/>
                  <a:gd name="connsiteX26" fmla="*/ 1728788 w 2114550"/>
                  <a:gd name="connsiteY26" fmla="*/ 64008 h 1810829"/>
                  <a:gd name="connsiteX27" fmla="*/ 1743075 w 2114550"/>
                  <a:gd name="connsiteY27" fmla="*/ 6858 h 1810829"/>
                  <a:gd name="connsiteX28" fmla="*/ 1785938 w 2114550"/>
                  <a:gd name="connsiteY28" fmla="*/ 206883 h 1810829"/>
                  <a:gd name="connsiteX29" fmla="*/ 1828800 w 2114550"/>
                  <a:gd name="connsiteY29" fmla="*/ 521208 h 1810829"/>
                  <a:gd name="connsiteX30" fmla="*/ 1857375 w 2114550"/>
                  <a:gd name="connsiteY30" fmla="*/ 1021270 h 1810829"/>
                  <a:gd name="connsiteX31" fmla="*/ 1900238 w 2114550"/>
                  <a:gd name="connsiteY31" fmla="*/ 1407033 h 1810829"/>
                  <a:gd name="connsiteX32" fmla="*/ 1957388 w 2114550"/>
                  <a:gd name="connsiteY32" fmla="*/ 1678495 h 1810829"/>
                  <a:gd name="connsiteX33" fmla="*/ 2028825 w 2114550"/>
                  <a:gd name="connsiteY33" fmla="*/ 1792795 h 1810829"/>
                  <a:gd name="connsiteX34" fmla="*/ 2114550 w 2114550"/>
                  <a:gd name="connsiteY34" fmla="*/ 1792795 h 1810829"/>
                  <a:gd name="connsiteX0" fmla="*/ 0 w 2028825"/>
                  <a:gd name="connsiteY0" fmla="*/ 906970 h 1806275"/>
                  <a:gd name="connsiteX1" fmla="*/ 42863 w 2028825"/>
                  <a:gd name="connsiteY1" fmla="*/ 592645 h 1806275"/>
                  <a:gd name="connsiteX2" fmla="*/ 100013 w 2028825"/>
                  <a:gd name="connsiteY2" fmla="*/ 464058 h 1806275"/>
                  <a:gd name="connsiteX3" fmla="*/ 171450 w 2028825"/>
                  <a:gd name="connsiteY3" fmla="*/ 478345 h 1806275"/>
                  <a:gd name="connsiteX4" fmla="*/ 242888 w 2028825"/>
                  <a:gd name="connsiteY4" fmla="*/ 621220 h 1806275"/>
                  <a:gd name="connsiteX5" fmla="*/ 300038 w 2028825"/>
                  <a:gd name="connsiteY5" fmla="*/ 792670 h 1806275"/>
                  <a:gd name="connsiteX6" fmla="*/ 414338 w 2028825"/>
                  <a:gd name="connsiteY6" fmla="*/ 435483 h 1806275"/>
                  <a:gd name="connsiteX7" fmla="*/ 471488 w 2028825"/>
                  <a:gd name="connsiteY7" fmla="*/ 164020 h 1806275"/>
                  <a:gd name="connsiteX8" fmla="*/ 557213 w 2028825"/>
                  <a:gd name="connsiteY8" fmla="*/ 164020 h 1806275"/>
                  <a:gd name="connsiteX9" fmla="*/ 642938 w 2028825"/>
                  <a:gd name="connsiteY9" fmla="*/ 321183 h 1806275"/>
                  <a:gd name="connsiteX10" fmla="*/ 714375 w 2028825"/>
                  <a:gd name="connsiteY10" fmla="*/ 792670 h 1806275"/>
                  <a:gd name="connsiteX11" fmla="*/ 785813 w 2028825"/>
                  <a:gd name="connsiteY11" fmla="*/ 1378458 h 1806275"/>
                  <a:gd name="connsiteX12" fmla="*/ 857250 w 2028825"/>
                  <a:gd name="connsiteY12" fmla="*/ 1707070 h 1806275"/>
                  <a:gd name="connsiteX13" fmla="*/ 1014413 w 2028825"/>
                  <a:gd name="connsiteY13" fmla="*/ 1792795 h 1806275"/>
                  <a:gd name="connsiteX14" fmla="*/ 1085850 w 2028825"/>
                  <a:gd name="connsiteY14" fmla="*/ 1464183 h 1806275"/>
                  <a:gd name="connsiteX15" fmla="*/ 1157288 w 2028825"/>
                  <a:gd name="connsiteY15" fmla="*/ 778383 h 1806275"/>
                  <a:gd name="connsiteX16" fmla="*/ 1214438 w 2028825"/>
                  <a:gd name="connsiteY16" fmla="*/ 578358 h 1806275"/>
                  <a:gd name="connsiteX17" fmla="*/ 1314450 w 2028825"/>
                  <a:gd name="connsiteY17" fmla="*/ 535495 h 1806275"/>
                  <a:gd name="connsiteX18" fmla="*/ 1357313 w 2028825"/>
                  <a:gd name="connsiteY18" fmla="*/ 578358 h 1806275"/>
                  <a:gd name="connsiteX19" fmla="*/ 1414463 w 2028825"/>
                  <a:gd name="connsiteY19" fmla="*/ 764095 h 1806275"/>
                  <a:gd name="connsiteX20" fmla="*/ 1457325 w 2028825"/>
                  <a:gd name="connsiteY20" fmla="*/ 806958 h 1806275"/>
                  <a:gd name="connsiteX21" fmla="*/ 1500188 w 2028825"/>
                  <a:gd name="connsiteY21" fmla="*/ 806958 h 1806275"/>
                  <a:gd name="connsiteX22" fmla="*/ 1543050 w 2028825"/>
                  <a:gd name="connsiteY22" fmla="*/ 649795 h 1806275"/>
                  <a:gd name="connsiteX23" fmla="*/ 1585913 w 2028825"/>
                  <a:gd name="connsiteY23" fmla="*/ 421195 h 1806275"/>
                  <a:gd name="connsiteX24" fmla="*/ 1614488 w 2028825"/>
                  <a:gd name="connsiteY24" fmla="*/ 306895 h 1806275"/>
                  <a:gd name="connsiteX25" fmla="*/ 1671638 w 2028825"/>
                  <a:gd name="connsiteY25" fmla="*/ 235458 h 1806275"/>
                  <a:gd name="connsiteX26" fmla="*/ 1728788 w 2028825"/>
                  <a:gd name="connsiteY26" fmla="*/ 64008 h 1806275"/>
                  <a:gd name="connsiteX27" fmla="*/ 1743075 w 2028825"/>
                  <a:gd name="connsiteY27" fmla="*/ 6858 h 1806275"/>
                  <a:gd name="connsiteX28" fmla="*/ 1785938 w 2028825"/>
                  <a:gd name="connsiteY28" fmla="*/ 206883 h 1806275"/>
                  <a:gd name="connsiteX29" fmla="*/ 1828800 w 2028825"/>
                  <a:gd name="connsiteY29" fmla="*/ 521208 h 1806275"/>
                  <a:gd name="connsiteX30" fmla="*/ 1857375 w 2028825"/>
                  <a:gd name="connsiteY30" fmla="*/ 1021270 h 1806275"/>
                  <a:gd name="connsiteX31" fmla="*/ 1900238 w 2028825"/>
                  <a:gd name="connsiteY31" fmla="*/ 1407033 h 1806275"/>
                  <a:gd name="connsiteX32" fmla="*/ 1957388 w 2028825"/>
                  <a:gd name="connsiteY32" fmla="*/ 1678495 h 1806275"/>
                  <a:gd name="connsiteX33" fmla="*/ 2028825 w 2028825"/>
                  <a:gd name="connsiteY33" fmla="*/ 1792795 h 1806275"/>
                  <a:gd name="connsiteX0" fmla="*/ 0 w 1957388"/>
                  <a:gd name="connsiteY0" fmla="*/ 906970 h 1806275"/>
                  <a:gd name="connsiteX1" fmla="*/ 42863 w 1957388"/>
                  <a:gd name="connsiteY1" fmla="*/ 592645 h 1806275"/>
                  <a:gd name="connsiteX2" fmla="*/ 100013 w 1957388"/>
                  <a:gd name="connsiteY2" fmla="*/ 464058 h 1806275"/>
                  <a:gd name="connsiteX3" fmla="*/ 171450 w 1957388"/>
                  <a:gd name="connsiteY3" fmla="*/ 478345 h 1806275"/>
                  <a:gd name="connsiteX4" fmla="*/ 242888 w 1957388"/>
                  <a:gd name="connsiteY4" fmla="*/ 621220 h 1806275"/>
                  <a:gd name="connsiteX5" fmla="*/ 300038 w 1957388"/>
                  <a:gd name="connsiteY5" fmla="*/ 792670 h 1806275"/>
                  <a:gd name="connsiteX6" fmla="*/ 414338 w 1957388"/>
                  <a:gd name="connsiteY6" fmla="*/ 435483 h 1806275"/>
                  <a:gd name="connsiteX7" fmla="*/ 471488 w 1957388"/>
                  <a:gd name="connsiteY7" fmla="*/ 164020 h 1806275"/>
                  <a:gd name="connsiteX8" fmla="*/ 557213 w 1957388"/>
                  <a:gd name="connsiteY8" fmla="*/ 164020 h 1806275"/>
                  <a:gd name="connsiteX9" fmla="*/ 642938 w 1957388"/>
                  <a:gd name="connsiteY9" fmla="*/ 321183 h 1806275"/>
                  <a:gd name="connsiteX10" fmla="*/ 714375 w 1957388"/>
                  <a:gd name="connsiteY10" fmla="*/ 792670 h 1806275"/>
                  <a:gd name="connsiteX11" fmla="*/ 785813 w 1957388"/>
                  <a:gd name="connsiteY11" fmla="*/ 1378458 h 1806275"/>
                  <a:gd name="connsiteX12" fmla="*/ 857250 w 1957388"/>
                  <a:gd name="connsiteY12" fmla="*/ 1707070 h 1806275"/>
                  <a:gd name="connsiteX13" fmla="*/ 1014413 w 1957388"/>
                  <a:gd name="connsiteY13" fmla="*/ 1792795 h 1806275"/>
                  <a:gd name="connsiteX14" fmla="*/ 1085850 w 1957388"/>
                  <a:gd name="connsiteY14" fmla="*/ 1464183 h 1806275"/>
                  <a:gd name="connsiteX15" fmla="*/ 1157288 w 1957388"/>
                  <a:gd name="connsiteY15" fmla="*/ 778383 h 1806275"/>
                  <a:gd name="connsiteX16" fmla="*/ 1214438 w 1957388"/>
                  <a:gd name="connsiteY16" fmla="*/ 578358 h 1806275"/>
                  <a:gd name="connsiteX17" fmla="*/ 1314450 w 1957388"/>
                  <a:gd name="connsiteY17" fmla="*/ 535495 h 1806275"/>
                  <a:gd name="connsiteX18" fmla="*/ 1357313 w 1957388"/>
                  <a:gd name="connsiteY18" fmla="*/ 578358 h 1806275"/>
                  <a:gd name="connsiteX19" fmla="*/ 1414463 w 1957388"/>
                  <a:gd name="connsiteY19" fmla="*/ 764095 h 1806275"/>
                  <a:gd name="connsiteX20" fmla="*/ 1457325 w 1957388"/>
                  <a:gd name="connsiteY20" fmla="*/ 806958 h 1806275"/>
                  <a:gd name="connsiteX21" fmla="*/ 1500188 w 1957388"/>
                  <a:gd name="connsiteY21" fmla="*/ 806958 h 1806275"/>
                  <a:gd name="connsiteX22" fmla="*/ 1543050 w 1957388"/>
                  <a:gd name="connsiteY22" fmla="*/ 649795 h 1806275"/>
                  <a:gd name="connsiteX23" fmla="*/ 1585913 w 1957388"/>
                  <a:gd name="connsiteY23" fmla="*/ 421195 h 1806275"/>
                  <a:gd name="connsiteX24" fmla="*/ 1614488 w 1957388"/>
                  <a:gd name="connsiteY24" fmla="*/ 306895 h 1806275"/>
                  <a:gd name="connsiteX25" fmla="*/ 1671638 w 1957388"/>
                  <a:gd name="connsiteY25" fmla="*/ 235458 h 1806275"/>
                  <a:gd name="connsiteX26" fmla="*/ 1728788 w 1957388"/>
                  <a:gd name="connsiteY26" fmla="*/ 64008 h 1806275"/>
                  <a:gd name="connsiteX27" fmla="*/ 1743075 w 1957388"/>
                  <a:gd name="connsiteY27" fmla="*/ 6858 h 1806275"/>
                  <a:gd name="connsiteX28" fmla="*/ 1785938 w 1957388"/>
                  <a:gd name="connsiteY28" fmla="*/ 206883 h 1806275"/>
                  <a:gd name="connsiteX29" fmla="*/ 1828800 w 1957388"/>
                  <a:gd name="connsiteY29" fmla="*/ 521208 h 1806275"/>
                  <a:gd name="connsiteX30" fmla="*/ 1857375 w 1957388"/>
                  <a:gd name="connsiteY30" fmla="*/ 1021270 h 1806275"/>
                  <a:gd name="connsiteX31" fmla="*/ 1900238 w 1957388"/>
                  <a:gd name="connsiteY31" fmla="*/ 1407033 h 1806275"/>
                  <a:gd name="connsiteX32" fmla="*/ 1957388 w 1957388"/>
                  <a:gd name="connsiteY32" fmla="*/ 1678495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900397"/>
                  <a:gd name="connsiteY0" fmla="*/ 906970 h 1806275"/>
                  <a:gd name="connsiteX1" fmla="*/ 42863 w 1900397"/>
                  <a:gd name="connsiteY1" fmla="*/ 592645 h 1806275"/>
                  <a:gd name="connsiteX2" fmla="*/ 100013 w 1900397"/>
                  <a:gd name="connsiteY2" fmla="*/ 464058 h 1806275"/>
                  <a:gd name="connsiteX3" fmla="*/ 171450 w 1900397"/>
                  <a:gd name="connsiteY3" fmla="*/ 478345 h 1806275"/>
                  <a:gd name="connsiteX4" fmla="*/ 242888 w 1900397"/>
                  <a:gd name="connsiteY4" fmla="*/ 621220 h 1806275"/>
                  <a:gd name="connsiteX5" fmla="*/ 300038 w 1900397"/>
                  <a:gd name="connsiteY5" fmla="*/ 792670 h 1806275"/>
                  <a:gd name="connsiteX6" fmla="*/ 414338 w 1900397"/>
                  <a:gd name="connsiteY6" fmla="*/ 435483 h 1806275"/>
                  <a:gd name="connsiteX7" fmla="*/ 471488 w 1900397"/>
                  <a:gd name="connsiteY7" fmla="*/ 164020 h 1806275"/>
                  <a:gd name="connsiteX8" fmla="*/ 557213 w 1900397"/>
                  <a:gd name="connsiteY8" fmla="*/ 164020 h 1806275"/>
                  <a:gd name="connsiteX9" fmla="*/ 642938 w 1900397"/>
                  <a:gd name="connsiteY9" fmla="*/ 321183 h 1806275"/>
                  <a:gd name="connsiteX10" fmla="*/ 714375 w 1900397"/>
                  <a:gd name="connsiteY10" fmla="*/ 792670 h 1806275"/>
                  <a:gd name="connsiteX11" fmla="*/ 785813 w 1900397"/>
                  <a:gd name="connsiteY11" fmla="*/ 1378458 h 1806275"/>
                  <a:gd name="connsiteX12" fmla="*/ 857250 w 1900397"/>
                  <a:gd name="connsiteY12" fmla="*/ 1707070 h 1806275"/>
                  <a:gd name="connsiteX13" fmla="*/ 1014413 w 1900397"/>
                  <a:gd name="connsiteY13" fmla="*/ 1792795 h 1806275"/>
                  <a:gd name="connsiteX14" fmla="*/ 1085850 w 1900397"/>
                  <a:gd name="connsiteY14" fmla="*/ 1464183 h 1806275"/>
                  <a:gd name="connsiteX15" fmla="*/ 1157288 w 1900397"/>
                  <a:gd name="connsiteY15" fmla="*/ 778383 h 1806275"/>
                  <a:gd name="connsiteX16" fmla="*/ 1214438 w 1900397"/>
                  <a:gd name="connsiteY16" fmla="*/ 578358 h 1806275"/>
                  <a:gd name="connsiteX17" fmla="*/ 1314450 w 1900397"/>
                  <a:gd name="connsiteY17" fmla="*/ 535495 h 1806275"/>
                  <a:gd name="connsiteX18" fmla="*/ 1357313 w 1900397"/>
                  <a:gd name="connsiteY18" fmla="*/ 578358 h 1806275"/>
                  <a:gd name="connsiteX19" fmla="*/ 1414463 w 1900397"/>
                  <a:gd name="connsiteY19" fmla="*/ 764095 h 1806275"/>
                  <a:gd name="connsiteX20" fmla="*/ 1457325 w 1900397"/>
                  <a:gd name="connsiteY20" fmla="*/ 806958 h 1806275"/>
                  <a:gd name="connsiteX21" fmla="*/ 1500188 w 1900397"/>
                  <a:gd name="connsiteY21" fmla="*/ 806958 h 1806275"/>
                  <a:gd name="connsiteX22" fmla="*/ 1543050 w 1900397"/>
                  <a:gd name="connsiteY22" fmla="*/ 649795 h 1806275"/>
                  <a:gd name="connsiteX23" fmla="*/ 1585913 w 1900397"/>
                  <a:gd name="connsiteY23" fmla="*/ 421195 h 1806275"/>
                  <a:gd name="connsiteX24" fmla="*/ 1614488 w 1900397"/>
                  <a:gd name="connsiteY24" fmla="*/ 306895 h 1806275"/>
                  <a:gd name="connsiteX25" fmla="*/ 1671638 w 1900397"/>
                  <a:gd name="connsiteY25" fmla="*/ 235458 h 1806275"/>
                  <a:gd name="connsiteX26" fmla="*/ 1728788 w 1900397"/>
                  <a:gd name="connsiteY26" fmla="*/ 64008 h 1806275"/>
                  <a:gd name="connsiteX27" fmla="*/ 1743075 w 1900397"/>
                  <a:gd name="connsiteY27" fmla="*/ 6858 h 1806275"/>
                  <a:gd name="connsiteX28" fmla="*/ 1785938 w 1900397"/>
                  <a:gd name="connsiteY28" fmla="*/ 206883 h 1806275"/>
                  <a:gd name="connsiteX29" fmla="*/ 1828800 w 1900397"/>
                  <a:gd name="connsiteY29" fmla="*/ 521208 h 1806275"/>
                  <a:gd name="connsiteX30" fmla="*/ 1857375 w 1900397"/>
                  <a:gd name="connsiteY30" fmla="*/ 1021270 h 1806275"/>
                  <a:gd name="connsiteX31" fmla="*/ 1900238 w 1900397"/>
                  <a:gd name="connsiteY31" fmla="*/ 1407033 h 1806275"/>
                  <a:gd name="connsiteX32" fmla="*/ 1871663 w 1900397"/>
                  <a:gd name="connsiteY32" fmla="*/ 1403064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857375"/>
                  <a:gd name="connsiteY0" fmla="*/ 906970 h 1806275"/>
                  <a:gd name="connsiteX1" fmla="*/ 42863 w 1857375"/>
                  <a:gd name="connsiteY1" fmla="*/ 592645 h 1806275"/>
                  <a:gd name="connsiteX2" fmla="*/ 100013 w 1857375"/>
                  <a:gd name="connsiteY2" fmla="*/ 464058 h 1806275"/>
                  <a:gd name="connsiteX3" fmla="*/ 171450 w 1857375"/>
                  <a:gd name="connsiteY3" fmla="*/ 478345 h 1806275"/>
                  <a:gd name="connsiteX4" fmla="*/ 242888 w 1857375"/>
                  <a:gd name="connsiteY4" fmla="*/ 621220 h 1806275"/>
                  <a:gd name="connsiteX5" fmla="*/ 300038 w 1857375"/>
                  <a:gd name="connsiteY5" fmla="*/ 792670 h 1806275"/>
                  <a:gd name="connsiteX6" fmla="*/ 414338 w 1857375"/>
                  <a:gd name="connsiteY6" fmla="*/ 435483 h 1806275"/>
                  <a:gd name="connsiteX7" fmla="*/ 471488 w 1857375"/>
                  <a:gd name="connsiteY7" fmla="*/ 164020 h 1806275"/>
                  <a:gd name="connsiteX8" fmla="*/ 557213 w 1857375"/>
                  <a:gd name="connsiteY8" fmla="*/ 164020 h 1806275"/>
                  <a:gd name="connsiteX9" fmla="*/ 642938 w 1857375"/>
                  <a:gd name="connsiteY9" fmla="*/ 321183 h 1806275"/>
                  <a:gd name="connsiteX10" fmla="*/ 714375 w 1857375"/>
                  <a:gd name="connsiteY10" fmla="*/ 792670 h 1806275"/>
                  <a:gd name="connsiteX11" fmla="*/ 785813 w 1857375"/>
                  <a:gd name="connsiteY11" fmla="*/ 1378458 h 1806275"/>
                  <a:gd name="connsiteX12" fmla="*/ 857250 w 1857375"/>
                  <a:gd name="connsiteY12" fmla="*/ 1707070 h 1806275"/>
                  <a:gd name="connsiteX13" fmla="*/ 1014413 w 1857375"/>
                  <a:gd name="connsiteY13" fmla="*/ 1792795 h 1806275"/>
                  <a:gd name="connsiteX14" fmla="*/ 1085850 w 1857375"/>
                  <a:gd name="connsiteY14" fmla="*/ 1464183 h 1806275"/>
                  <a:gd name="connsiteX15" fmla="*/ 1157288 w 1857375"/>
                  <a:gd name="connsiteY15" fmla="*/ 778383 h 1806275"/>
                  <a:gd name="connsiteX16" fmla="*/ 1214438 w 1857375"/>
                  <a:gd name="connsiteY16" fmla="*/ 578358 h 1806275"/>
                  <a:gd name="connsiteX17" fmla="*/ 1314450 w 1857375"/>
                  <a:gd name="connsiteY17" fmla="*/ 535495 h 1806275"/>
                  <a:gd name="connsiteX18" fmla="*/ 1357313 w 1857375"/>
                  <a:gd name="connsiteY18" fmla="*/ 578358 h 1806275"/>
                  <a:gd name="connsiteX19" fmla="*/ 1414463 w 1857375"/>
                  <a:gd name="connsiteY19" fmla="*/ 764095 h 1806275"/>
                  <a:gd name="connsiteX20" fmla="*/ 1457325 w 1857375"/>
                  <a:gd name="connsiteY20" fmla="*/ 806958 h 1806275"/>
                  <a:gd name="connsiteX21" fmla="*/ 1500188 w 1857375"/>
                  <a:gd name="connsiteY21" fmla="*/ 806958 h 1806275"/>
                  <a:gd name="connsiteX22" fmla="*/ 1543050 w 1857375"/>
                  <a:gd name="connsiteY22" fmla="*/ 649795 h 1806275"/>
                  <a:gd name="connsiteX23" fmla="*/ 1585913 w 1857375"/>
                  <a:gd name="connsiteY23" fmla="*/ 421195 h 1806275"/>
                  <a:gd name="connsiteX24" fmla="*/ 1614488 w 1857375"/>
                  <a:gd name="connsiteY24" fmla="*/ 306895 h 1806275"/>
                  <a:gd name="connsiteX25" fmla="*/ 1671638 w 1857375"/>
                  <a:gd name="connsiteY25" fmla="*/ 235458 h 1806275"/>
                  <a:gd name="connsiteX26" fmla="*/ 1728788 w 1857375"/>
                  <a:gd name="connsiteY26" fmla="*/ 64008 h 1806275"/>
                  <a:gd name="connsiteX27" fmla="*/ 1743075 w 1857375"/>
                  <a:gd name="connsiteY27" fmla="*/ 6858 h 1806275"/>
                  <a:gd name="connsiteX28" fmla="*/ 1785938 w 1857375"/>
                  <a:gd name="connsiteY28" fmla="*/ 206883 h 1806275"/>
                  <a:gd name="connsiteX29" fmla="*/ 1828800 w 1857375"/>
                  <a:gd name="connsiteY29" fmla="*/ 521208 h 1806275"/>
                  <a:gd name="connsiteX30" fmla="*/ 1857375 w 1857375"/>
                  <a:gd name="connsiteY30" fmla="*/ 1021270 h 1806275"/>
                  <a:gd name="connsiteX0" fmla="*/ 0 w 1828800"/>
                  <a:gd name="connsiteY0" fmla="*/ 906970 h 1806275"/>
                  <a:gd name="connsiteX1" fmla="*/ 42863 w 1828800"/>
                  <a:gd name="connsiteY1" fmla="*/ 592645 h 1806275"/>
                  <a:gd name="connsiteX2" fmla="*/ 100013 w 1828800"/>
                  <a:gd name="connsiteY2" fmla="*/ 464058 h 1806275"/>
                  <a:gd name="connsiteX3" fmla="*/ 171450 w 1828800"/>
                  <a:gd name="connsiteY3" fmla="*/ 478345 h 1806275"/>
                  <a:gd name="connsiteX4" fmla="*/ 242888 w 1828800"/>
                  <a:gd name="connsiteY4" fmla="*/ 621220 h 1806275"/>
                  <a:gd name="connsiteX5" fmla="*/ 300038 w 1828800"/>
                  <a:gd name="connsiteY5" fmla="*/ 792670 h 1806275"/>
                  <a:gd name="connsiteX6" fmla="*/ 414338 w 1828800"/>
                  <a:gd name="connsiteY6" fmla="*/ 435483 h 1806275"/>
                  <a:gd name="connsiteX7" fmla="*/ 471488 w 1828800"/>
                  <a:gd name="connsiteY7" fmla="*/ 164020 h 1806275"/>
                  <a:gd name="connsiteX8" fmla="*/ 557213 w 1828800"/>
                  <a:gd name="connsiteY8" fmla="*/ 164020 h 1806275"/>
                  <a:gd name="connsiteX9" fmla="*/ 642938 w 1828800"/>
                  <a:gd name="connsiteY9" fmla="*/ 321183 h 1806275"/>
                  <a:gd name="connsiteX10" fmla="*/ 714375 w 1828800"/>
                  <a:gd name="connsiteY10" fmla="*/ 792670 h 1806275"/>
                  <a:gd name="connsiteX11" fmla="*/ 785813 w 1828800"/>
                  <a:gd name="connsiteY11" fmla="*/ 1378458 h 1806275"/>
                  <a:gd name="connsiteX12" fmla="*/ 857250 w 1828800"/>
                  <a:gd name="connsiteY12" fmla="*/ 1707070 h 1806275"/>
                  <a:gd name="connsiteX13" fmla="*/ 1014413 w 1828800"/>
                  <a:gd name="connsiteY13" fmla="*/ 1792795 h 1806275"/>
                  <a:gd name="connsiteX14" fmla="*/ 1085850 w 1828800"/>
                  <a:gd name="connsiteY14" fmla="*/ 1464183 h 1806275"/>
                  <a:gd name="connsiteX15" fmla="*/ 1157288 w 1828800"/>
                  <a:gd name="connsiteY15" fmla="*/ 778383 h 1806275"/>
                  <a:gd name="connsiteX16" fmla="*/ 1214438 w 1828800"/>
                  <a:gd name="connsiteY16" fmla="*/ 578358 h 1806275"/>
                  <a:gd name="connsiteX17" fmla="*/ 1314450 w 1828800"/>
                  <a:gd name="connsiteY17" fmla="*/ 535495 h 1806275"/>
                  <a:gd name="connsiteX18" fmla="*/ 1357313 w 1828800"/>
                  <a:gd name="connsiteY18" fmla="*/ 578358 h 1806275"/>
                  <a:gd name="connsiteX19" fmla="*/ 1414463 w 1828800"/>
                  <a:gd name="connsiteY19" fmla="*/ 764095 h 1806275"/>
                  <a:gd name="connsiteX20" fmla="*/ 1457325 w 1828800"/>
                  <a:gd name="connsiteY20" fmla="*/ 806958 h 1806275"/>
                  <a:gd name="connsiteX21" fmla="*/ 1500188 w 1828800"/>
                  <a:gd name="connsiteY21" fmla="*/ 806958 h 1806275"/>
                  <a:gd name="connsiteX22" fmla="*/ 1543050 w 1828800"/>
                  <a:gd name="connsiteY22" fmla="*/ 649795 h 1806275"/>
                  <a:gd name="connsiteX23" fmla="*/ 1585913 w 1828800"/>
                  <a:gd name="connsiteY23" fmla="*/ 421195 h 1806275"/>
                  <a:gd name="connsiteX24" fmla="*/ 1614488 w 1828800"/>
                  <a:gd name="connsiteY24" fmla="*/ 306895 h 1806275"/>
                  <a:gd name="connsiteX25" fmla="*/ 1671638 w 1828800"/>
                  <a:gd name="connsiteY25" fmla="*/ 235458 h 1806275"/>
                  <a:gd name="connsiteX26" fmla="*/ 1728788 w 1828800"/>
                  <a:gd name="connsiteY26" fmla="*/ 64008 h 1806275"/>
                  <a:gd name="connsiteX27" fmla="*/ 1743075 w 1828800"/>
                  <a:gd name="connsiteY27" fmla="*/ 6858 h 1806275"/>
                  <a:gd name="connsiteX28" fmla="*/ 1785938 w 1828800"/>
                  <a:gd name="connsiteY28" fmla="*/ 206883 h 1806275"/>
                  <a:gd name="connsiteX29" fmla="*/ 1828800 w 1828800"/>
                  <a:gd name="connsiteY29" fmla="*/ 521208 h 1806275"/>
                  <a:gd name="connsiteX0" fmla="*/ 0 w 1785938"/>
                  <a:gd name="connsiteY0" fmla="*/ 906970 h 1806275"/>
                  <a:gd name="connsiteX1" fmla="*/ 42863 w 1785938"/>
                  <a:gd name="connsiteY1" fmla="*/ 592645 h 1806275"/>
                  <a:gd name="connsiteX2" fmla="*/ 100013 w 1785938"/>
                  <a:gd name="connsiteY2" fmla="*/ 464058 h 1806275"/>
                  <a:gd name="connsiteX3" fmla="*/ 171450 w 1785938"/>
                  <a:gd name="connsiteY3" fmla="*/ 478345 h 1806275"/>
                  <a:gd name="connsiteX4" fmla="*/ 242888 w 1785938"/>
                  <a:gd name="connsiteY4" fmla="*/ 621220 h 1806275"/>
                  <a:gd name="connsiteX5" fmla="*/ 300038 w 1785938"/>
                  <a:gd name="connsiteY5" fmla="*/ 792670 h 1806275"/>
                  <a:gd name="connsiteX6" fmla="*/ 414338 w 1785938"/>
                  <a:gd name="connsiteY6" fmla="*/ 435483 h 1806275"/>
                  <a:gd name="connsiteX7" fmla="*/ 471488 w 1785938"/>
                  <a:gd name="connsiteY7" fmla="*/ 164020 h 1806275"/>
                  <a:gd name="connsiteX8" fmla="*/ 557213 w 1785938"/>
                  <a:gd name="connsiteY8" fmla="*/ 164020 h 1806275"/>
                  <a:gd name="connsiteX9" fmla="*/ 642938 w 1785938"/>
                  <a:gd name="connsiteY9" fmla="*/ 321183 h 1806275"/>
                  <a:gd name="connsiteX10" fmla="*/ 714375 w 1785938"/>
                  <a:gd name="connsiteY10" fmla="*/ 792670 h 1806275"/>
                  <a:gd name="connsiteX11" fmla="*/ 785813 w 1785938"/>
                  <a:gd name="connsiteY11" fmla="*/ 1378458 h 1806275"/>
                  <a:gd name="connsiteX12" fmla="*/ 857250 w 1785938"/>
                  <a:gd name="connsiteY12" fmla="*/ 1707070 h 1806275"/>
                  <a:gd name="connsiteX13" fmla="*/ 1014413 w 1785938"/>
                  <a:gd name="connsiteY13" fmla="*/ 1792795 h 1806275"/>
                  <a:gd name="connsiteX14" fmla="*/ 1085850 w 1785938"/>
                  <a:gd name="connsiteY14" fmla="*/ 1464183 h 1806275"/>
                  <a:gd name="connsiteX15" fmla="*/ 1157288 w 1785938"/>
                  <a:gd name="connsiteY15" fmla="*/ 778383 h 1806275"/>
                  <a:gd name="connsiteX16" fmla="*/ 1214438 w 1785938"/>
                  <a:gd name="connsiteY16" fmla="*/ 578358 h 1806275"/>
                  <a:gd name="connsiteX17" fmla="*/ 1314450 w 1785938"/>
                  <a:gd name="connsiteY17" fmla="*/ 535495 h 1806275"/>
                  <a:gd name="connsiteX18" fmla="*/ 1357313 w 1785938"/>
                  <a:gd name="connsiteY18" fmla="*/ 578358 h 1806275"/>
                  <a:gd name="connsiteX19" fmla="*/ 1414463 w 1785938"/>
                  <a:gd name="connsiteY19" fmla="*/ 764095 h 1806275"/>
                  <a:gd name="connsiteX20" fmla="*/ 1457325 w 1785938"/>
                  <a:gd name="connsiteY20" fmla="*/ 806958 h 1806275"/>
                  <a:gd name="connsiteX21" fmla="*/ 1500188 w 1785938"/>
                  <a:gd name="connsiteY21" fmla="*/ 806958 h 1806275"/>
                  <a:gd name="connsiteX22" fmla="*/ 1543050 w 1785938"/>
                  <a:gd name="connsiteY22" fmla="*/ 649795 h 1806275"/>
                  <a:gd name="connsiteX23" fmla="*/ 1585913 w 1785938"/>
                  <a:gd name="connsiteY23" fmla="*/ 421195 h 1806275"/>
                  <a:gd name="connsiteX24" fmla="*/ 1614488 w 1785938"/>
                  <a:gd name="connsiteY24" fmla="*/ 306895 h 1806275"/>
                  <a:gd name="connsiteX25" fmla="*/ 1671638 w 1785938"/>
                  <a:gd name="connsiteY25" fmla="*/ 235458 h 1806275"/>
                  <a:gd name="connsiteX26" fmla="*/ 1728788 w 1785938"/>
                  <a:gd name="connsiteY26" fmla="*/ 64008 h 1806275"/>
                  <a:gd name="connsiteX27" fmla="*/ 1743075 w 1785938"/>
                  <a:gd name="connsiteY27" fmla="*/ 6858 h 1806275"/>
                  <a:gd name="connsiteX28" fmla="*/ 1785938 w 1785938"/>
                  <a:gd name="connsiteY28" fmla="*/ 206883 h 1806275"/>
                  <a:gd name="connsiteX0" fmla="*/ 0 w 1743075"/>
                  <a:gd name="connsiteY0" fmla="*/ 906970 h 1806275"/>
                  <a:gd name="connsiteX1" fmla="*/ 42863 w 1743075"/>
                  <a:gd name="connsiteY1" fmla="*/ 592645 h 1806275"/>
                  <a:gd name="connsiteX2" fmla="*/ 100013 w 1743075"/>
                  <a:gd name="connsiteY2" fmla="*/ 464058 h 1806275"/>
                  <a:gd name="connsiteX3" fmla="*/ 171450 w 1743075"/>
                  <a:gd name="connsiteY3" fmla="*/ 478345 h 1806275"/>
                  <a:gd name="connsiteX4" fmla="*/ 242888 w 1743075"/>
                  <a:gd name="connsiteY4" fmla="*/ 621220 h 1806275"/>
                  <a:gd name="connsiteX5" fmla="*/ 300038 w 1743075"/>
                  <a:gd name="connsiteY5" fmla="*/ 792670 h 1806275"/>
                  <a:gd name="connsiteX6" fmla="*/ 414338 w 1743075"/>
                  <a:gd name="connsiteY6" fmla="*/ 435483 h 1806275"/>
                  <a:gd name="connsiteX7" fmla="*/ 471488 w 1743075"/>
                  <a:gd name="connsiteY7" fmla="*/ 164020 h 1806275"/>
                  <a:gd name="connsiteX8" fmla="*/ 557213 w 1743075"/>
                  <a:gd name="connsiteY8" fmla="*/ 164020 h 1806275"/>
                  <a:gd name="connsiteX9" fmla="*/ 642938 w 1743075"/>
                  <a:gd name="connsiteY9" fmla="*/ 321183 h 1806275"/>
                  <a:gd name="connsiteX10" fmla="*/ 714375 w 1743075"/>
                  <a:gd name="connsiteY10" fmla="*/ 792670 h 1806275"/>
                  <a:gd name="connsiteX11" fmla="*/ 785813 w 1743075"/>
                  <a:gd name="connsiteY11" fmla="*/ 1378458 h 1806275"/>
                  <a:gd name="connsiteX12" fmla="*/ 857250 w 1743075"/>
                  <a:gd name="connsiteY12" fmla="*/ 1707070 h 1806275"/>
                  <a:gd name="connsiteX13" fmla="*/ 1014413 w 1743075"/>
                  <a:gd name="connsiteY13" fmla="*/ 1792795 h 1806275"/>
                  <a:gd name="connsiteX14" fmla="*/ 1085850 w 1743075"/>
                  <a:gd name="connsiteY14" fmla="*/ 1464183 h 1806275"/>
                  <a:gd name="connsiteX15" fmla="*/ 1157288 w 1743075"/>
                  <a:gd name="connsiteY15" fmla="*/ 778383 h 1806275"/>
                  <a:gd name="connsiteX16" fmla="*/ 1214438 w 1743075"/>
                  <a:gd name="connsiteY16" fmla="*/ 578358 h 1806275"/>
                  <a:gd name="connsiteX17" fmla="*/ 1314450 w 1743075"/>
                  <a:gd name="connsiteY17" fmla="*/ 535495 h 1806275"/>
                  <a:gd name="connsiteX18" fmla="*/ 1357313 w 1743075"/>
                  <a:gd name="connsiteY18" fmla="*/ 578358 h 1806275"/>
                  <a:gd name="connsiteX19" fmla="*/ 1414463 w 1743075"/>
                  <a:gd name="connsiteY19" fmla="*/ 764095 h 1806275"/>
                  <a:gd name="connsiteX20" fmla="*/ 1457325 w 1743075"/>
                  <a:gd name="connsiteY20" fmla="*/ 806958 h 1806275"/>
                  <a:gd name="connsiteX21" fmla="*/ 1500188 w 1743075"/>
                  <a:gd name="connsiteY21" fmla="*/ 806958 h 1806275"/>
                  <a:gd name="connsiteX22" fmla="*/ 1543050 w 1743075"/>
                  <a:gd name="connsiteY22" fmla="*/ 649795 h 1806275"/>
                  <a:gd name="connsiteX23" fmla="*/ 1585913 w 1743075"/>
                  <a:gd name="connsiteY23" fmla="*/ 421195 h 1806275"/>
                  <a:gd name="connsiteX24" fmla="*/ 1614488 w 1743075"/>
                  <a:gd name="connsiteY24" fmla="*/ 306895 h 1806275"/>
                  <a:gd name="connsiteX25" fmla="*/ 1671638 w 1743075"/>
                  <a:gd name="connsiteY25" fmla="*/ 235458 h 1806275"/>
                  <a:gd name="connsiteX26" fmla="*/ 1728788 w 1743075"/>
                  <a:gd name="connsiteY26" fmla="*/ 64008 h 1806275"/>
                  <a:gd name="connsiteX27" fmla="*/ 1743075 w 1743075"/>
                  <a:gd name="connsiteY27" fmla="*/ 6858 h 1806275"/>
                  <a:gd name="connsiteX0" fmla="*/ 0 w 1743075"/>
                  <a:gd name="connsiteY0" fmla="*/ 900112 h 1799417"/>
                  <a:gd name="connsiteX1" fmla="*/ 42863 w 1743075"/>
                  <a:gd name="connsiteY1" fmla="*/ 585787 h 1799417"/>
                  <a:gd name="connsiteX2" fmla="*/ 100013 w 1743075"/>
                  <a:gd name="connsiteY2" fmla="*/ 457200 h 1799417"/>
                  <a:gd name="connsiteX3" fmla="*/ 171450 w 1743075"/>
                  <a:gd name="connsiteY3" fmla="*/ 471487 h 1799417"/>
                  <a:gd name="connsiteX4" fmla="*/ 242888 w 1743075"/>
                  <a:gd name="connsiteY4" fmla="*/ 614362 h 1799417"/>
                  <a:gd name="connsiteX5" fmla="*/ 300038 w 1743075"/>
                  <a:gd name="connsiteY5" fmla="*/ 785812 h 1799417"/>
                  <a:gd name="connsiteX6" fmla="*/ 414338 w 1743075"/>
                  <a:gd name="connsiteY6" fmla="*/ 428625 h 1799417"/>
                  <a:gd name="connsiteX7" fmla="*/ 471488 w 1743075"/>
                  <a:gd name="connsiteY7" fmla="*/ 157162 h 1799417"/>
                  <a:gd name="connsiteX8" fmla="*/ 557213 w 1743075"/>
                  <a:gd name="connsiteY8" fmla="*/ 157162 h 1799417"/>
                  <a:gd name="connsiteX9" fmla="*/ 642938 w 1743075"/>
                  <a:gd name="connsiteY9" fmla="*/ 314325 h 1799417"/>
                  <a:gd name="connsiteX10" fmla="*/ 714375 w 1743075"/>
                  <a:gd name="connsiteY10" fmla="*/ 785812 h 1799417"/>
                  <a:gd name="connsiteX11" fmla="*/ 785813 w 1743075"/>
                  <a:gd name="connsiteY11" fmla="*/ 1371600 h 1799417"/>
                  <a:gd name="connsiteX12" fmla="*/ 857250 w 1743075"/>
                  <a:gd name="connsiteY12" fmla="*/ 1700212 h 1799417"/>
                  <a:gd name="connsiteX13" fmla="*/ 1014413 w 1743075"/>
                  <a:gd name="connsiteY13" fmla="*/ 1785937 h 1799417"/>
                  <a:gd name="connsiteX14" fmla="*/ 1085850 w 1743075"/>
                  <a:gd name="connsiteY14" fmla="*/ 1457325 h 1799417"/>
                  <a:gd name="connsiteX15" fmla="*/ 1157288 w 1743075"/>
                  <a:gd name="connsiteY15" fmla="*/ 771525 h 1799417"/>
                  <a:gd name="connsiteX16" fmla="*/ 1214438 w 1743075"/>
                  <a:gd name="connsiteY16" fmla="*/ 571500 h 1799417"/>
                  <a:gd name="connsiteX17" fmla="*/ 1314450 w 1743075"/>
                  <a:gd name="connsiteY17" fmla="*/ 528637 h 1799417"/>
                  <a:gd name="connsiteX18" fmla="*/ 1357313 w 1743075"/>
                  <a:gd name="connsiteY18" fmla="*/ 571500 h 1799417"/>
                  <a:gd name="connsiteX19" fmla="*/ 1414463 w 1743075"/>
                  <a:gd name="connsiteY19" fmla="*/ 757237 h 1799417"/>
                  <a:gd name="connsiteX20" fmla="*/ 1457325 w 1743075"/>
                  <a:gd name="connsiteY20" fmla="*/ 800100 h 1799417"/>
                  <a:gd name="connsiteX21" fmla="*/ 1500188 w 1743075"/>
                  <a:gd name="connsiteY21" fmla="*/ 800100 h 1799417"/>
                  <a:gd name="connsiteX22" fmla="*/ 1543050 w 1743075"/>
                  <a:gd name="connsiteY22" fmla="*/ 642937 h 1799417"/>
                  <a:gd name="connsiteX23" fmla="*/ 1585913 w 1743075"/>
                  <a:gd name="connsiteY23" fmla="*/ 414337 h 1799417"/>
                  <a:gd name="connsiteX24" fmla="*/ 1614488 w 1743075"/>
                  <a:gd name="connsiteY24" fmla="*/ 300037 h 1799417"/>
                  <a:gd name="connsiteX25" fmla="*/ 1671638 w 1743075"/>
                  <a:gd name="connsiteY25" fmla="*/ 228600 h 1799417"/>
                  <a:gd name="connsiteX26" fmla="*/ 1743075 w 1743075"/>
                  <a:gd name="connsiteY26" fmla="*/ 0 h 1799417"/>
                  <a:gd name="connsiteX0" fmla="*/ 0 w 1671638"/>
                  <a:gd name="connsiteY0" fmla="*/ 770200 h 1669505"/>
                  <a:gd name="connsiteX1" fmla="*/ 42863 w 1671638"/>
                  <a:gd name="connsiteY1" fmla="*/ 455875 h 1669505"/>
                  <a:gd name="connsiteX2" fmla="*/ 100013 w 1671638"/>
                  <a:gd name="connsiteY2" fmla="*/ 327288 h 1669505"/>
                  <a:gd name="connsiteX3" fmla="*/ 171450 w 1671638"/>
                  <a:gd name="connsiteY3" fmla="*/ 341575 h 1669505"/>
                  <a:gd name="connsiteX4" fmla="*/ 242888 w 1671638"/>
                  <a:gd name="connsiteY4" fmla="*/ 484450 h 1669505"/>
                  <a:gd name="connsiteX5" fmla="*/ 300038 w 1671638"/>
                  <a:gd name="connsiteY5" fmla="*/ 655900 h 1669505"/>
                  <a:gd name="connsiteX6" fmla="*/ 414338 w 1671638"/>
                  <a:gd name="connsiteY6" fmla="*/ 298713 h 1669505"/>
                  <a:gd name="connsiteX7" fmla="*/ 471488 w 1671638"/>
                  <a:gd name="connsiteY7" fmla="*/ 27250 h 1669505"/>
                  <a:gd name="connsiteX8" fmla="*/ 557213 w 1671638"/>
                  <a:gd name="connsiteY8" fmla="*/ 27250 h 1669505"/>
                  <a:gd name="connsiteX9" fmla="*/ 642938 w 1671638"/>
                  <a:gd name="connsiteY9" fmla="*/ 184413 h 1669505"/>
                  <a:gd name="connsiteX10" fmla="*/ 714375 w 1671638"/>
                  <a:gd name="connsiteY10" fmla="*/ 655900 h 1669505"/>
                  <a:gd name="connsiteX11" fmla="*/ 785813 w 1671638"/>
                  <a:gd name="connsiteY11" fmla="*/ 1241688 h 1669505"/>
                  <a:gd name="connsiteX12" fmla="*/ 857250 w 1671638"/>
                  <a:gd name="connsiteY12" fmla="*/ 1570300 h 1669505"/>
                  <a:gd name="connsiteX13" fmla="*/ 1014413 w 1671638"/>
                  <a:gd name="connsiteY13" fmla="*/ 1656025 h 1669505"/>
                  <a:gd name="connsiteX14" fmla="*/ 1085850 w 1671638"/>
                  <a:gd name="connsiteY14" fmla="*/ 1327413 h 1669505"/>
                  <a:gd name="connsiteX15" fmla="*/ 1157288 w 1671638"/>
                  <a:gd name="connsiteY15" fmla="*/ 641613 h 1669505"/>
                  <a:gd name="connsiteX16" fmla="*/ 1214438 w 1671638"/>
                  <a:gd name="connsiteY16" fmla="*/ 441588 h 1669505"/>
                  <a:gd name="connsiteX17" fmla="*/ 1314450 w 1671638"/>
                  <a:gd name="connsiteY17" fmla="*/ 398725 h 1669505"/>
                  <a:gd name="connsiteX18" fmla="*/ 1357313 w 1671638"/>
                  <a:gd name="connsiteY18" fmla="*/ 441588 h 1669505"/>
                  <a:gd name="connsiteX19" fmla="*/ 1414463 w 1671638"/>
                  <a:gd name="connsiteY19" fmla="*/ 627325 h 1669505"/>
                  <a:gd name="connsiteX20" fmla="*/ 1457325 w 1671638"/>
                  <a:gd name="connsiteY20" fmla="*/ 670188 h 1669505"/>
                  <a:gd name="connsiteX21" fmla="*/ 1500188 w 1671638"/>
                  <a:gd name="connsiteY21" fmla="*/ 670188 h 1669505"/>
                  <a:gd name="connsiteX22" fmla="*/ 1543050 w 1671638"/>
                  <a:gd name="connsiteY22" fmla="*/ 513025 h 1669505"/>
                  <a:gd name="connsiteX23" fmla="*/ 1585913 w 1671638"/>
                  <a:gd name="connsiteY23" fmla="*/ 284425 h 1669505"/>
                  <a:gd name="connsiteX24" fmla="*/ 1614488 w 1671638"/>
                  <a:gd name="connsiteY24" fmla="*/ 170125 h 1669505"/>
                  <a:gd name="connsiteX25" fmla="*/ 1671638 w 1671638"/>
                  <a:gd name="connsiteY25" fmla="*/ 98688 h 1669505"/>
                  <a:gd name="connsiteX0" fmla="*/ 0 w 1691958"/>
                  <a:gd name="connsiteY0" fmla="*/ 770200 h 2040376"/>
                  <a:gd name="connsiteX1" fmla="*/ 42863 w 1691958"/>
                  <a:gd name="connsiteY1" fmla="*/ 455875 h 2040376"/>
                  <a:gd name="connsiteX2" fmla="*/ 100013 w 1691958"/>
                  <a:gd name="connsiteY2" fmla="*/ 327288 h 2040376"/>
                  <a:gd name="connsiteX3" fmla="*/ 171450 w 1691958"/>
                  <a:gd name="connsiteY3" fmla="*/ 341575 h 2040376"/>
                  <a:gd name="connsiteX4" fmla="*/ 242888 w 1691958"/>
                  <a:gd name="connsiteY4" fmla="*/ 484450 h 2040376"/>
                  <a:gd name="connsiteX5" fmla="*/ 300038 w 1691958"/>
                  <a:gd name="connsiteY5" fmla="*/ 655900 h 2040376"/>
                  <a:gd name="connsiteX6" fmla="*/ 414338 w 1691958"/>
                  <a:gd name="connsiteY6" fmla="*/ 298713 h 2040376"/>
                  <a:gd name="connsiteX7" fmla="*/ 471488 w 1691958"/>
                  <a:gd name="connsiteY7" fmla="*/ 27250 h 2040376"/>
                  <a:gd name="connsiteX8" fmla="*/ 557213 w 1691958"/>
                  <a:gd name="connsiteY8" fmla="*/ 27250 h 2040376"/>
                  <a:gd name="connsiteX9" fmla="*/ 642938 w 1691958"/>
                  <a:gd name="connsiteY9" fmla="*/ 184413 h 2040376"/>
                  <a:gd name="connsiteX10" fmla="*/ 714375 w 1691958"/>
                  <a:gd name="connsiteY10" fmla="*/ 655900 h 2040376"/>
                  <a:gd name="connsiteX11" fmla="*/ 785813 w 1691958"/>
                  <a:gd name="connsiteY11" fmla="*/ 1241688 h 2040376"/>
                  <a:gd name="connsiteX12" fmla="*/ 857250 w 1691958"/>
                  <a:gd name="connsiteY12" fmla="*/ 1570300 h 2040376"/>
                  <a:gd name="connsiteX13" fmla="*/ 1014413 w 1691958"/>
                  <a:gd name="connsiteY13" fmla="*/ 1656025 h 2040376"/>
                  <a:gd name="connsiteX14" fmla="*/ 1085850 w 1691958"/>
                  <a:gd name="connsiteY14" fmla="*/ 1327413 h 2040376"/>
                  <a:gd name="connsiteX15" fmla="*/ 1157288 w 1691958"/>
                  <a:gd name="connsiteY15" fmla="*/ 641613 h 2040376"/>
                  <a:gd name="connsiteX16" fmla="*/ 1214438 w 1691958"/>
                  <a:gd name="connsiteY16" fmla="*/ 441588 h 2040376"/>
                  <a:gd name="connsiteX17" fmla="*/ 1314450 w 1691958"/>
                  <a:gd name="connsiteY17" fmla="*/ 398725 h 2040376"/>
                  <a:gd name="connsiteX18" fmla="*/ 1357313 w 1691958"/>
                  <a:gd name="connsiteY18" fmla="*/ 441588 h 2040376"/>
                  <a:gd name="connsiteX19" fmla="*/ 1414463 w 1691958"/>
                  <a:gd name="connsiteY19" fmla="*/ 627325 h 2040376"/>
                  <a:gd name="connsiteX20" fmla="*/ 1457325 w 1691958"/>
                  <a:gd name="connsiteY20" fmla="*/ 670188 h 2040376"/>
                  <a:gd name="connsiteX21" fmla="*/ 1500188 w 1691958"/>
                  <a:gd name="connsiteY21" fmla="*/ 670188 h 2040376"/>
                  <a:gd name="connsiteX22" fmla="*/ 1543050 w 1691958"/>
                  <a:gd name="connsiteY22" fmla="*/ 513025 h 2040376"/>
                  <a:gd name="connsiteX23" fmla="*/ 1585913 w 1691958"/>
                  <a:gd name="connsiteY23" fmla="*/ 284425 h 2040376"/>
                  <a:gd name="connsiteX24" fmla="*/ 1614488 w 1691958"/>
                  <a:gd name="connsiteY24" fmla="*/ 170125 h 2040376"/>
                  <a:gd name="connsiteX25" fmla="*/ 1691958 w 1691958"/>
                  <a:gd name="connsiteY25" fmla="*/ 2039248 h 2040376"/>
                  <a:gd name="connsiteX0" fmla="*/ 13897 w 1649975"/>
                  <a:gd name="connsiteY0" fmla="*/ 2151960 h 2151960"/>
                  <a:gd name="connsiteX1" fmla="*/ 880 w 1649975"/>
                  <a:gd name="connsiteY1" fmla="*/ 455875 h 2151960"/>
                  <a:gd name="connsiteX2" fmla="*/ 58030 w 1649975"/>
                  <a:gd name="connsiteY2" fmla="*/ 327288 h 2151960"/>
                  <a:gd name="connsiteX3" fmla="*/ 129467 w 1649975"/>
                  <a:gd name="connsiteY3" fmla="*/ 341575 h 2151960"/>
                  <a:gd name="connsiteX4" fmla="*/ 200905 w 1649975"/>
                  <a:gd name="connsiteY4" fmla="*/ 484450 h 2151960"/>
                  <a:gd name="connsiteX5" fmla="*/ 258055 w 1649975"/>
                  <a:gd name="connsiteY5" fmla="*/ 655900 h 2151960"/>
                  <a:gd name="connsiteX6" fmla="*/ 372355 w 1649975"/>
                  <a:gd name="connsiteY6" fmla="*/ 298713 h 2151960"/>
                  <a:gd name="connsiteX7" fmla="*/ 429505 w 1649975"/>
                  <a:gd name="connsiteY7" fmla="*/ 27250 h 2151960"/>
                  <a:gd name="connsiteX8" fmla="*/ 515230 w 1649975"/>
                  <a:gd name="connsiteY8" fmla="*/ 27250 h 2151960"/>
                  <a:gd name="connsiteX9" fmla="*/ 600955 w 1649975"/>
                  <a:gd name="connsiteY9" fmla="*/ 184413 h 2151960"/>
                  <a:gd name="connsiteX10" fmla="*/ 672392 w 1649975"/>
                  <a:gd name="connsiteY10" fmla="*/ 655900 h 2151960"/>
                  <a:gd name="connsiteX11" fmla="*/ 743830 w 1649975"/>
                  <a:gd name="connsiteY11" fmla="*/ 1241688 h 2151960"/>
                  <a:gd name="connsiteX12" fmla="*/ 815267 w 1649975"/>
                  <a:gd name="connsiteY12" fmla="*/ 1570300 h 2151960"/>
                  <a:gd name="connsiteX13" fmla="*/ 972430 w 1649975"/>
                  <a:gd name="connsiteY13" fmla="*/ 1656025 h 2151960"/>
                  <a:gd name="connsiteX14" fmla="*/ 1043867 w 1649975"/>
                  <a:gd name="connsiteY14" fmla="*/ 1327413 h 2151960"/>
                  <a:gd name="connsiteX15" fmla="*/ 1115305 w 1649975"/>
                  <a:gd name="connsiteY15" fmla="*/ 641613 h 2151960"/>
                  <a:gd name="connsiteX16" fmla="*/ 1172455 w 1649975"/>
                  <a:gd name="connsiteY16" fmla="*/ 441588 h 2151960"/>
                  <a:gd name="connsiteX17" fmla="*/ 1272467 w 1649975"/>
                  <a:gd name="connsiteY17" fmla="*/ 398725 h 2151960"/>
                  <a:gd name="connsiteX18" fmla="*/ 1315330 w 1649975"/>
                  <a:gd name="connsiteY18" fmla="*/ 441588 h 2151960"/>
                  <a:gd name="connsiteX19" fmla="*/ 1372480 w 1649975"/>
                  <a:gd name="connsiteY19" fmla="*/ 627325 h 2151960"/>
                  <a:gd name="connsiteX20" fmla="*/ 1415342 w 1649975"/>
                  <a:gd name="connsiteY20" fmla="*/ 670188 h 2151960"/>
                  <a:gd name="connsiteX21" fmla="*/ 1458205 w 1649975"/>
                  <a:gd name="connsiteY21" fmla="*/ 670188 h 2151960"/>
                  <a:gd name="connsiteX22" fmla="*/ 1501067 w 1649975"/>
                  <a:gd name="connsiteY22" fmla="*/ 513025 h 2151960"/>
                  <a:gd name="connsiteX23" fmla="*/ 1543930 w 1649975"/>
                  <a:gd name="connsiteY23" fmla="*/ 284425 h 2151960"/>
                  <a:gd name="connsiteX24" fmla="*/ 1572505 w 1649975"/>
                  <a:gd name="connsiteY24" fmla="*/ 170125 h 2151960"/>
                  <a:gd name="connsiteX25" fmla="*/ 1649975 w 1649975"/>
                  <a:gd name="connsiteY25" fmla="*/ 2039248 h 2151960"/>
                  <a:gd name="connsiteX0" fmla="*/ 4453 w 1650691"/>
                  <a:gd name="connsiteY0" fmla="*/ 2273880 h 2273880"/>
                  <a:gd name="connsiteX1" fmla="*/ 1596 w 1650691"/>
                  <a:gd name="connsiteY1" fmla="*/ 455875 h 2273880"/>
                  <a:gd name="connsiteX2" fmla="*/ 58746 w 1650691"/>
                  <a:gd name="connsiteY2" fmla="*/ 327288 h 2273880"/>
                  <a:gd name="connsiteX3" fmla="*/ 130183 w 1650691"/>
                  <a:gd name="connsiteY3" fmla="*/ 341575 h 2273880"/>
                  <a:gd name="connsiteX4" fmla="*/ 201621 w 1650691"/>
                  <a:gd name="connsiteY4" fmla="*/ 484450 h 2273880"/>
                  <a:gd name="connsiteX5" fmla="*/ 258771 w 1650691"/>
                  <a:gd name="connsiteY5" fmla="*/ 655900 h 2273880"/>
                  <a:gd name="connsiteX6" fmla="*/ 373071 w 1650691"/>
                  <a:gd name="connsiteY6" fmla="*/ 298713 h 2273880"/>
                  <a:gd name="connsiteX7" fmla="*/ 430221 w 1650691"/>
                  <a:gd name="connsiteY7" fmla="*/ 27250 h 2273880"/>
                  <a:gd name="connsiteX8" fmla="*/ 515946 w 1650691"/>
                  <a:gd name="connsiteY8" fmla="*/ 27250 h 2273880"/>
                  <a:gd name="connsiteX9" fmla="*/ 601671 w 1650691"/>
                  <a:gd name="connsiteY9" fmla="*/ 184413 h 2273880"/>
                  <a:gd name="connsiteX10" fmla="*/ 673108 w 1650691"/>
                  <a:gd name="connsiteY10" fmla="*/ 655900 h 2273880"/>
                  <a:gd name="connsiteX11" fmla="*/ 744546 w 1650691"/>
                  <a:gd name="connsiteY11" fmla="*/ 1241688 h 2273880"/>
                  <a:gd name="connsiteX12" fmla="*/ 815983 w 1650691"/>
                  <a:gd name="connsiteY12" fmla="*/ 1570300 h 2273880"/>
                  <a:gd name="connsiteX13" fmla="*/ 973146 w 1650691"/>
                  <a:gd name="connsiteY13" fmla="*/ 1656025 h 2273880"/>
                  <a:gd name="connsiteX14" fmla="*/ 1044583 w 1650691"/>
                  <a:gd name="connsiteY14" fmla="*/ 1327413 h 2273880"/>
                  <a:gd name="connsiteX15" fmla="*/ 1116021 w 1650691"/>
                  <a:gd name="connsiteY15" fmla="*/ 641613 h 2273880"/>
                  <a:gd name="connsiteX16" fmla="*/ 1173171 w 1650691"/>
                  <a:gd name="connsiteY16" fmla="*/ 441588 h 2273880"/>
                  <a:gd name="connsiteX17" fmla="*/ 1273183 w 1650691"/>
                  <a:gd name="connsiteY17" fmla="*/ 398725 h 2273880"/>
                  <a:gd name="connsiteX18" fmla="*/ 1316046 w 1650691"/>
                  <a:gd name="connsiteY18" fmla="*/ 441588 h 2273880"/>
                  <a:gd name="connsiteX19" fmla="*/ 1373196 w 1650691"/>
                  <a:gd name="connsiteY19" fmla="*/ 627325 h 2273880"/>
                  <a:gd name="connsiteX20" fmla="*/ 1416058 w 1650691"/>
                  <a:gd name="connsiteY20" fmla="*/ 670188 h 2273880"/>
                  <a:gd name="connsiteX21" fmla="*/ 1458921 w 1650691"/>
                  <a:gd name="connsiteY21" fmla="*/ 670188 h 2273880"/>
                  <a:gd name="connsiteX22" fmla="*/ 1501783 w 1650691"/>
                  <a:gd name="connsiteY22" fmla="*/ 513025 h 2273880"/>
                  <a:gd name="connsiteX23" fmla="*/ 1544646 w 1650691"/>
                  <a:gd name="connsiteY23" fmla="*/ 284425 h 2273880"/>
                  <a:gd name="connsiteX24" fmla="*/ 1573221 w 1650691"/>
                  <a:gd name="connsiteY24" fmla="*/ 170125 h 2273880"/>
                  <a:gd name="connsiteX25" fmla="*/ 1650691 w 1650691"/>
                  <a:gd name="connsiteY25" fmla="*/ 2039248 h 2273880"/>
                  <a:gd name="connsiteX0" fmla="*/ 4453 w 1635451"/>
                  <a:gd name="connsiteY0" fmla="*/ 2273880 h 2273880"/>
                  <a:gd name="connsiteX1" fmla="*/ 1596 w 1635451"/>
                  <a:gd name="connsiteY1" fmla="*/ 455875 h 2273880"/>
                  <a:gd name="connsiteX2" fmla="*/ 58746 w 1635451"/>
                  <a:gd name="connsiteY2" fmla="*/ 327288 h 2273880"/>
                  <a:gd name="connsiteX3" fmla="*/ 130183 w 1635451"/>
                  <a:gd name="connsiteY3" fmla="*/ 341575 h 2273880"/>
                  <a:gd name="connsiteX4" fmla="*/ 201621 w 1635451"/>
                  <a:gd name="connsiteY4" fmla="*/ 484450 h 2273880"/>
                  <a:gd name="connsiteX5" fmla="*/ 258771 w 1635451"/>
                  <a:gd name="connsiteY5" fmla="*/ 655900 h 2273880"/>
                  <a:gd name="connsiteX6" fmla="*/ 373071 w 1635451"/>
                  <a:gd name="connsiteY6" fmla="*/ 298713 h 2273880"/>
                  <a:gd name="connsiteX7" fmla="*/ 430221 w 1635451"/>
                  <a:gd name="connsiteY7" fmla="*/ 27250 h 2273880"/>
                  <a:gd name="connsiteX8" fmla="*/ 515946 w 1635451"/>
                  <a:gd name="connsiteY8" fmla="*/ 27250 h 2273880"/>
                  <a:gd name="connsiteX9" fmla="*/ 601671 w 1635451"/>
                  <a:gd name="connsiteY9" fmla="*/ 184413 h 2273880"/>
                  <a:gd name="connsiteX10" fmla="*/ 673108 w 1635451"/>
                  <a:gd name="connsiteY10" fmla="*/ 655900 h 2273880"/>
                  <a:gd name="connsiteX11" fmla="*/ 744546 w 1635451"/>
                  <a:gd name="connsiteY11" fmla="*/ 1241688 h 2273880"/>
                  <a:gd name="connsiteX12" fmla="*/ 815983 w 1635451"/>
                  <a:gd name="connsiteY12" fmla="*/ 1570300 h 2273880"/>
                  <a:gd name="connsiteX13" fmla="*/ 973146 w 1635451"/>
                  <a:gd name="connsiteY13" fmla="*/ 1656025 h 2273880"/>
                  <a:gd name="connsiteX14" fmla="*/ 1044583 w 1635451"/>
                  <a:gd name="connsiteY14" fmla="*/ 1327413 h 2273880"/>
                  <a:gd name="connsiteX15" fmla="*/ 1116021 w 1635451"/>
                  <a:gd name="connsiteY15" fmla="*/ 641613 h 2273880"/>
                  <a:gd name="connsiteX16" fmla="*/ 1173171 w 1635451"/>
                  <a:gd name="connsiteY16" fmla="*/ 441588 h 2273880"/>
                  <a:gd name="connsiteX17" fmla="*/ 1273183 w 1635451"/>
                  <a:gd name="connsiteY17" fmla="*/ 398725 h 2273880"/>
                  <a:gd name="connsiteX18" fmla="*/ 1316046 w 1635451"/>
                  <a:gd name="connsiteY18" fmla="*/ 441588 h 2273880"/>
                  <a:gd name="connsiteX19" fmla="*/ 1373196 w 1635451"/>
                  <a:gd name="connsiteY19" fmla="*/ 627325 h 2273880"/>
                  <a:gd name="connsiteX20" fmla="*/ 1416058 w 1635451"/>
                  <a:gd name="connsiteY20" fmla="*/ 670188 h 2273880"/>
                  <a:gd name="connsiteX21" fmla="*/ 1458921 w 1635451"/>
                  <a:gd name="connsiteY21" fmla="*/ 670188 h 2273880"/>
                  <a:gd name="connsiteX22" fmla="*/ 1501783 w 1635451"/>
                  <a:gd name="connsiteY22" fmla="*/ 513025 h 2273880"/>
                  <a:gd name="connsiteX23" fmla="*/ 1544646 w 1635451"/>
                  <a:gd name="connsiteY23" fmla="*/ 284425 h 2273880"/>
                  <a:gd name="connsiteX24" fmla="*/ 1573221 w 1635451"/>
                  <a:gd name="connsiteY24" fmla="*/ 170125 h 2273880"/>
                  <a:gd name="connsiteX25" fmla="*/ 1635451 w 1635451"/>
                  <a:gd name="connsiteY25" fmla="*/ 2242448 h 2273880"/>
                  <a:gd name="connsiteX0" fmla="*/ 4453 w 1573624"/>
                  <a:gd name="connsiteY0" fmla="*/ 2273880 h 2273880"/>
                  <a:gd name="connsiteX1" fmla="*/ 1596 w 1573624"/>
                  <a:gd name="connsiteY1" fmla="*/ 455875 h 2273880"/>
                  <a:gd name="connsiteX2" fmla="*/ 58746 w 1573624"/>
                  <a:gd name="connsiteY2" fmla="*/ 327288 h 2273880"/>
                  <a:gd name="connsiteX3" fmla="*/ 130183 w 1573624"/>
                  <a:gd name="connsiteY3" fmla="*/ 341575 h 2273880"/>
                  <a:gd name="connsiteX4" fmla="*/ 201621 w 1573624"/>
                  <a:gd name="connsiteY4" fmla="*/ 484450 h 2273880"/>
                  <a:gd name="connsiteX5" fmla="*/ 258771 w 1573624"/>
                  <a:gd name="connsiteY5" fmla="*/ 655900 h 2273880"/>
                  <a:gd name="connsiteX6" fmla="*/ 373071 w 1573624"/>
                  <a:gd name="connsiteY6" fmla="*/ 298713 h 2273880"/>
                  <a:gd name="connsiteX7" fmla="*/ 430221 w 1573624"/>
                  <a:gd name="connsiteY7" fmla="*/ 27250 h 2273880"/>
                  <a:gd name="connsiteX8" fmla="*/ 515946 w 1573624"/>
                  <a:gd name="connsiteY8" fmla="*/ 27250 h 2273880"/>
                  <a:gd name="connsiteX9" fmla="*/ 601671 w 1573624"/>
                  <a:gd name="connsiteY9" fmla="*/ 184413 h 2273880"/>
                  <a:gd name="connsiteX10" fmla="*/ 673108 w 1573624"/>
                  <a:gd name="connsiteY10" fmla="*/ 655900 h 2273880"/>
                  <a:gd name="connsiteX11" fmla="*/ 744546 w 1573624"/>
                  <a:gd name="connsiteY11" fmla="*/ 1241688 h 2273880"/>
                  <a:gd name="connsiteX12" fmla="*/ 815983 w 1573624"/>
                  <a:gd name="connsiteY12" fmla="*/ 1570300 h 2273880"/>
                  <a:gd name="connsiteX13" fmla="*/ 973146 w 1573624"/>
                  <a:gd name="connsiteY13" fmla="*/ 1656025 h 2273880"/>
                  <a:gd name="connsiteX14" fmla="*/ 1044583 w 1573624"/>
                  <a:gd name="connsiteY14" fmla="*/ 1327413 h 2273880"/>
                  <a:gd name="connsiteX15" fmla="*/ 1116021 w 1573624"/>
                  <a:gd name="connsiteY15" fmla="*/ 641613 h 2273880"/>
                  <a:gd name="connsiteX16" fmla="*/ 1173171 w 1573624"/>
                  <a:gd name="connsiteY16" fmla="*/ 441588 h 2273880"/>
                  <a:gd name="connsiteX17" fmla="*/ 1273183 w 1573624"/>
                  <a:gd name="connsiteY17" fmla="*/ 398725 h 2273880"/>
                  <a:gd name="connsiteX18" fmla="*/ 1316046 w 1573624"/>
                  <a:gd name="connsiteY18" fmla="*/ 441588 h 2273880"/>
                  <a:gd name="connsiteX19" fmla="*/ 1373196 w 1573624"/>
                  <a:gd name="connsiteY19" fmla="*/ 627325 h 2273880"/>
                  <a:gd name="connsiteX20" fmla="*/ 1416058 w 1573624"/>
                  <a:gd name="connsiteY20" fmla="*/ 670188 h 2273880"/>
                  <a:gd name="connsiteX21" fmla="*/ 1458921 w 1573624"/>
                  <a:gd name="connsiteY21" fmla="*/ 670188 h 2273880"/>
                  <a:gd name="connsiteX22" fmla="*/ 1501783 w 1573624"/>
                  <a:gd name="connsiteY22" fmla="*/ 513025 h 2273880"/>
                  <a:gd name="connsiteX23" fmla="*/ 1544646 w 1573624"/>
                  <a:gd name="connsiteY23" fmla="*/ 284425 h 2273880"/>
                  <a:gd name="connsiteX24" fmla="*/ 1573221 w 1573624"/>
                  <a:gd name="connsiteY24" fmla="*/ 170125 h 2273880"/>
                  <a:gd name="connsiteX25" fmla="*/ 1569411 w 1573624"/>
                  <a:gd name="connsiteY25" fmla="*/ 2222128 h 2273880"/>
                  <a:gd name="connsiteX0" fmla="*/ 4453 w 1589731"/>
                  <a:gd name="connsiteY0" fmla="*/ 2273880 h 2273880"/>
                  <a:gd name="connsiteX1" fmla="*/ 1596 w 1589731"/>
                  <a:gd name="connsiteY1" fmla="*/ 455875 h 2273880"/>
                  <a:gd name="connsiteX2" fmla="*/ 58746 w 1589731"/>
                  <a:gd name="connsiteY2" fmla="*/ 327288 h 2273880"/>
                  <a:gd name="connsiteX3" fmla="*/ 130183 w 1589731"/>
                  <a:gd name="connsiteY3" fmla="*/ 341575 h 2273880"/>
                  <a:gd name="connsiteX4" fmla="*/ 201621 w 1589731"/>
                  <a:gd name="connsiteY4" fmla="*/ 484450 h 2273880"/>
                  <a:gd name="connsiteX5" fmla="*/ 258771 w 1589731"/>
                  <a:gd name="connsiteY5" fmla="*/ 655900 h 2273880"/>
                  <a:gd name="connsiteX6" fmla="*/ 373071 w 1589731"/>
                  <a:gd name="connsiteY6" fmla="*/ 298713 h 2273880"/>
                  <a:gd name="connsiteX7" fmla="*/ 430221 w 1589731"/>
                  <a:gd name="connsiteY7" fmla="*/ 27250 h 2273880"/>
                  <a:gd name="connsiteX8" fmla="*/ 515946 w 1589731"/>
                  <a:gd name="connsiteY8" fmla="*/ 27250 h 2273880"/>
                  <a:gd name="connsiteX9" fmla="*/ 601671 w 1589731"/>
                  <a:gd name="connsiteY9" fmla="*/ 184413 h 2273880"/>
                  <a:gd name="connsiteX10" fmla="*/ 673108 w 1589731"/>
                  <a:gd name="connsiteY10" fmla="*/ 655900 h 2273880"/>
                  <a:gd name="connsiteX11" fmla="*/ 744546 w 1589731"/>
                  <a:gd name="connsiteY11" fmla="*/ 1241688 h 2273880"/>
                  <a:gd name="connsiteX12" fmla="*/ 815983 w 1589731"/>
                  <a:gd name="connsiteY12" fmla="*/ 1570300 h 2273880"/>
                  <a:gd name="connsiteX13" fmla="*/ 973146 w 1589731"/>
                  <a:gd name="connsiteY13" fmla="*/ 1656025 h 2273880"/>
                  <a:gd name="connsiteX14" fmla="*/ 1044583 w 1589731"/>
                  <a:gd name="connsiteY14" fmla="*/ 1327413 h 2273880"/>
                  <a:gd name="connsiteX15" fmla="*/ 1116021 w 1589731"/>
                  <a:gd name="connsiteY15" fmla="*/ 641613 h 2273880"/>
                  <a:gd name="connsiteX16" fmla="*/ 1173171 w 1589731"/>
                  <a:gd name="connsiteY16" fmla="*/ 441588 h 2273880"/>
                  <a:gd name="connsiteX17" fmla="*/ 1273183 w 1589731"/>
                  <a:gd name="connsiteY17" fmla="*/ 398725 h 2273880"/>
                  <a:gd name="connsiteX18" fmla="*/ 1316046 w 1589731"/>
                  <a:gd name="connsiteY18" fmla="*/ 441588 h 2273880"/>
                  <a:gd name="connsiteX19" fmla="*/ 1373196 w 1589731"/>
                  <a:gd name="connsiteY19" fmla="*/ 627325 h 2273880"/>
                  <a:gd name="connsiteX20" fmla="*/ 1416058 w 1589731"/>
                  <a:gd name="connsiteY20" fmla="*/ 670188 h 2273880"/>
                  <a:gd name="connsiteX21" fmla="*/ 1458921 w 1589731"/>
                  <a:gd name="connsiteY21" fmla="*/ 670188 h 2273880"/>
                  <a:gd name="connsiteX22" fmla="*/ 1501783 w 1589731"/>
                  <a:gd name="connsiteY22" fmla="*/ 513025 h 2273880"/>
                  <a:gd name="connsiteX23" fmla="*/ 1544646 w 1589731"/>
                  <a:gd name="connsiteY23" fmla="*/ 284425 h 2273880"/>
                  <a:gd name="connsiteX24" fmla="*/ 1573221 w 1589731"/>
                  <a:gd name="connsiteY24" fmla="*/ 170125 h 2273880"/>
                  <a:gd name="connsiteX25" fmla="*/ 1589731 w 1589731"/>
                  <a:gd name="connsiteY25" fmla="*/ 2252608 h 227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9731" h="2273880">
                    <a:moveTo>
                      <a:pt x="4453" y="2273880"/>
                    </a:moveTo>
                    <a:cubicBezTo>
                      <a:pt x="25884" y="2095286"/>
                      <a:pt x="-7453" y="780307"/>
                      <a:pt x="1596" y="455875"/>
                    </a:cubicBezTo>
                    <a:cubicBezTo>
                      <a:pt x="10645" y="131443"/>
                      <a:pt x="37315" y="346338"/>
                      <a:pt x="58746" y="327288"/>
                    </a:cubicBezTo>
                    <a:cubicBezTo>
                      <a:pt x="80177" y="308238"/>
                      <a:pt x="106371" y="315381"/>
                      <a:pt x="130183" y="341575"/>
                    </a:cubicBezTo>
                    <a:cubicBezTo>
                      <a:pt x="153995" y="367769"/>
                      <a:pt x="180190" y="432063"/>
                      <a:pt x="201621" y="484450"/>
                    </a:cubicBezTo>
                    <a:cubicBezTo>
                      <a:pt x="223052" y="536837"/>
                      <a:pt x="230196" y="686856"/>
                      <a:pt x="258771" y="655900"/>
                    </a:cubicBezTo>
                    <a:cubicBezTo>
                      <a:pt x="287346" y="624944"/>
                      <a:pt x="344496" y="403488"/>
                      <a:pt x="373071" y="298713"/>
                    </a:cubicBezTo>
                    <a:cubicBezTo>
                      <a:pt x="401646" y="193938"/>
                      <a:pt x="406408" y="72494"/>
                      <a:pt x="430221" y="27250"/>
                    </a:cubicBezTo>
                    <a:cubicBezTo>
                      <a:pt x="454034" y="-17994"/>
                      <a:pt x="487371" y="1056"/>
                      <a:pt x="515946" y="27250"/>
                    </a:cubicBezTo>
                    <a:cubicBezTo>
                      <a:pt x="544521" y="53444"/>
                      <a:pt x="575477" y="79638"/>
                      <a:pt x="601671" y="184413"/>
                    </a:cubicBezTo>
                    <a:cubicBezTo>
                      <a:pt x="627865" y="289188"/>
                      <a:pt x="649296" y="479688"/>
                      <a:pt x="673108" y="655900"/>
                    </a:cubicBezTo>
                    <a:cubicBezTo>
                      <a:pt x="696920" y="832112"/>
                      <a:pt x="720734" y="1089288"/>
                      <a:pt x="744546" y="1241688"/>
                    </a:cubicBezTo>
                    <a:cubicBezTo>
                      <a:pt x="768358" y="1394088"/>
                      <a:pt x="777883" y="1501244"/>
                      <a:pt x="815983" y="1570300"/>
                    </a:cubicBezTo>
                    <a:cubicBezTo>
                      <a:pt x="854083" y="1639356"/>
                      <a:pt x="935046" y="1696506"/>
                      <a:pt x="973146" y="1656025"/>
                    </a:cubicBezTo>
                    <a:cubicBezTo>
                      <a:pt x="1011246" y="1615544"/>
                      <a:pt x="1020770" y="1496482"/>
                      <a:pt x="1044583" y="1327413"/>
                    </a:cubicBezTo>
                    <a:cubicBezTo>
                      <a:pt x="1068396" y="1158344"/>
                      <a:pt x="1094590" y="789250"/>
                      <a:pt x="1116021" y="641613"/>
                    </a:cubicBezTo>
                    <a:cubicBezTo>
                      <a:pt x="1137452" y="493976"/>
                      <a:pt x="1146977" y="482069"/>
                      <a:pt x="1173171" y="441588"/>
                    </a:cubicBezTo>
                    <a:cubicBezTo>
                      <a:pt x="1199365" y="401107"/>
                      <a:pt x="1249371" y="398725"/>
                      <a:pt x="1273183" y="398725"/>
                    </a:cubicBezTo>
                    <a:cubicBezTo>
                      <a:pt x="1296995" y="398725"/>
                      <a:pt x="1299377" y="403488"/>
                      <a:pt x="1316046" y="441588"/>
                    </a:cubicBezTo>
                    <a:cubicBezTo>
                      <a:pt x="1332715" y="479688"/>
                      <a:pt x="1356527" y="589225"/>
                      <a:pt x="1373196" y="627325"/>
                    </a:cubicBezTo>
                    <a:cubicBezTo>
                      <a:pt x="1389865" y="665425"/>
                      <a:pt x="1401771" y="663044"/>
                      <a:pt x="1416058" y="670188"/>
                    </a:cubicBezTo>
                    <a:cubicBezTo>
                      <a:pt x="1430346" y="677332"/>
                      <a:pt x="1444634" y="696382"/>
                      <a:pt x="1458921" y="670188"/>
                    </a:cubicBezTo>
                    <a:cubicBezTo>
                      <a:pt x="1473208" y="643994"/>
                      <a:pt x="1487496" y="577319"/>
                      <a:pt x="1501783" y="513025"/>
                    </a:cubicBezTo>
                    <a:cubicBezTo>
                      <a:pt x="1516070" y="448731"/>
                      <a:pt x="1532740" y="341575"/>
                      <a:pt x="1544646" y="284425"/>
                    </a:cubicBezTo>
                    <a:cubicBezTo>
                      <a:pt x="1556552" y="227275"/>
                      <a:pt x="1565707" y="-157905"/>
                      <a:pt x="1573221" y="170125"/>
                    </a:cubicBezTo>
                    <a:cubicBezTo>
                      <a:pt x="1580735" y="498155"/>
                      <a:pt x="1568300" y="2302614"/>
                      <a:pt x="1589731" y="2252608"/>
                    </a:cubicBezTo>
                  </a:path>
                </a:pathLst>
              </a:custGeom>
              <a:solidFill>
                <a:srgbClr val="90B4D2"/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pic>
            <p:nvPicPr>
              <p:cNvPr id="75" name="Afbeelding 4">
                <a:extLst>
                  <a:ext uri="{FF2B5EF4-FFF2-40B4-BE49-F238E27FC236}">
                    <a16:creationId xmlns:a16="http://schemas.microsoft.com/office/drawing/2014/main" id="{D0D71D16-4AC4-4F1E-A357-BDD290DEB0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572" t="10349" r="68488" b="6569"/>
              <a:stretch/>
            </p:blipFill>
            <p:spPr>
              <a:xfrm>
                <a:off x="4726577" y="1310640"/>
                <a:ext cx="1049383" cy="3316260"/>
              </a:xfrm>
              <a:prstGeom prst="rect">
                <a:avLst/>
              </a:prstGeom>
            </p:spPr>
          </p:pic>
        </p:grpSp>
        <p:sp>
          <p:nvSpPr>
            <p:cNvPr id="76" name="Ovaal 9">
              <a:extLst>
                <a:ext uri="{FF2B5EF4-FFF2-40B4-BE49-F238E27FC236}">
                  <a16:creationId xmlns:a16="http://schemas.microsoft.com/office/drawing/2014/main" id="{E339DB12-271B-4A38-8E55-E0A1370E8D5B}"/>
                </a:ext>
              </a:extLst>
            </p:cNvPr>
            <p:cNvSpPr/>
            <p:nvPr/>
          </p:nvSpPr>
          <p:spPr>
            <a:xfrm>
              <a:off x="7506427" y="3035348"/>
              <a:ext cx="176089" cy="176089"/>
            </a:xfrm>
            <a:prstGeom prst="ellipse">
              <a:avLst/>
            </a:prstGeom>
            <a:solidFill>
              <a:srgbClr val="FFC966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35B22C9-4105-41E7-A91C-BB716BB13D08}"/>
                </a:ext>
              </a:extLst>
            </p:cNvPr>
            <p:cNvCxnSpPr>
              <a:cxnSpLocks/>
            </p:cNvCxnSpPr>
            <p:nvPr/>
          </p:nvCxnSpPr>
          <p:spPr>
            <a:xfrm>
              <a:off x="7616702" y="3322074"/>
              <a:ext cx="1" cy="167589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Pijl: draaiend 38">
              <a:extLst>
                <a:ext uri="{FF2B5EF4-FFF2-40B4-BE49-F238E27FC236}">
                  <a16:creationId xmlns:a16="http://schemas.microsoft.com/office/drawing/2014/main" id="{F54A4858-9B33-449E-9B9A-B5D003EDD9BC}"/>
                </a:ext>
              </a:extLst>
            </p:cNvPr>
            <p:cNvSpPr/>
            <p:nvPr/>
          </p:nvSpPr>
          <p:spPr>
            <a:xfrm rot="19776575">
              <a:off x="6986933" y="2850964"/>
              <a:ext cx="625462" cy="625462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80" name="Tekstballon: rechthoek met afgeronde hoeken 6">
              <a:extLst>
                <a:ext uri="{FF2B5EF4-FFF2-40B4-BE49-F238E27FC236}">
                  <a16:creationId xmlns:a16="http://schemas.microsoft.com/office/drawing/2014/main" id="{A494B193-192B-4448-ACAC-88B42B5F51AF}"/>
                </a:ext>
              </a:extLst>
            </p:cNvPr>
            <p:cNvSpPr/>
            <p:nvPr/>
          </p:nvSpPr>
          <p:spPr>
            <a:xfrm>
              <a:off x="5694239" y="5126308"/>
              <a:ext cx="2950495" cy="1136164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already allocated flexible demand is considered; therefore there is a new minimal point in the fitting curve</a:t>
              </a:r>
            </a:p>
          </p:txBody>
        </p:sp>
        <p:sp>
          <p:nvSpPr>
            <p:cNvPr id="81" name="Tekstballon: rechthoek met afgeronde hoeken 6">
              <a:extLst>
                <a:ext uri="{FF2B5EF4-FFF2-40B4-BE49-F238E27FC236}">
                  <a16:creationId xmlns:a16="http://schemas.microsoft.com/office/drawing/2014/main" id="{90EE74DA-BE96-4480-B605-F52485891001}"/>
                </a:ext>
              </a:extLst>
            </p:cNvPr>
            <p:cNvSpPr/>
            <p:nvPr/>
          </p:nvSpPr>
          <p:spPr>
            <a:xfrm>
              <a:off x="5663062" y="8616498"/>
              <a:ext cx="2950495" cy="454936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demand tends to “flatten out”</a:t>
              </a:r>
            </a:p>
          </p:txBody>
        </p:sp>
        <p:sp>
          <p:nvSpPr>
            <p:cNvPr id="82" name="Tekstballon: rechthoek met afgeronde hoeken 6">
              <a:extLst>
                <a:ext uri="{FF2B5EF4-FFF2-40B4-BE49-F238E27FC236}">
                  <a16:creationId xmlns:a16="http://schemas.microsoft.com/office/drawing/2014/main" id="{79A87F36-6629-4B4D-A0FE-C62F0633113E}"/>
                </a:ext>
              </a:extLst>
            </p:cNvPr>
            <p:cNvSpPr/>
            <p:nvPr/>
          </p:nvSpPr>
          <p:spPr>
            <a:xfrm>
              <a:off x="2370425" y="8616498"/>
              <a:ext cx="2950495" cy="454936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demand tends to accumulate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816E27E-9D69-4191-9121-BC9DEF68D5D7}"/>
                </a:ext>
              </a:extLst>
            </p:cNvPr>
            <p:cNvGrpSpPr/>
            <p:nvPr/>
          </p:nvGrpSpPr>
          <p:grpSpPr>
            <a:xfrm>
              <a:off x="4280296" y="3331819"/>
              <a:ext cx="189310" cy="1675897"/>
              <a:chOff x="4280296" y="3658386"/>
              <a:chExt cx="189310" cy="1675897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74A6E3B-448B-45AD-A1F7-C672EADD9A6B}"/>
                  </a:ext>
                </a:extLst>
              </p:cNvPr>
              <p:cNvSpPr/>
              <p:nvPr/>
            </p:nvSpPr>
            <p:spPr>
              <a:xfrm>
                <a:off x="4280297" y="4796632"/>
                <a:ext cx="189309" cy="151606"/>
              </a:xfrm>
              <a:custGeom>
                <a:avLst/>
                <a:gdLst>
                  <a:gd name="connsiteX0" fmla="*/ 0 w 190500"/>
                  <a:gd name="connsiteY0" fmla="*/ 123825 h 139700"/>
                  <a:gd name="connsiteX1" fmla="*/ 92075 w 190500"/>
                  <a:gd name="connsiteY1" fmla="*/ 139700 h 139700"/>
                  <a:gd name="connsiteX2" fmla="*/ 166687 w 190500"/>
                  <a:gd name="connsiteY2" fmla="*/ 104775 h 139700"/>
                  <a:gd name="connsiteX3" fmla="*/ 190500 w 190500"/>
                  <a:gd name="connsiteY3" fmla="*/ 57150 h 139700"/>
                  <a:gd name="connsiteX4" fmla="*/ 84137 w 190500"/>
                  <a:gd name="connsiteY4" fmla="*/ 0 h 139700"/>
                  <a:gd name="connsiteX5" fmla="*/ 0 w 190500"/>
                  <a:gd name="connsiteY5" fmla="*/ 123825 h 139700"/>
                  <a:gd name="connsiteX0" fmla="*/ 0 w 190500"/>
                  <a:gd name="connsiteY0" fmla="*/ 130969 h 139700"/>
                  <a:gd name="connsiteX1" fmla="*/ 92075 w 190500"/>
                  <a:gd name="connsiteY1" fmla="*/ 139700 h 139700"/>
                  <a:gd name="connsiteX2" fmla="*/ 166687 w 190500"/>
                  <a:gd name="connsiteY2" fmla="*/ 104775 h 139700"/>
                  <a:gd name="connsiteX3" fmla="*/ 190500 w 190500"/>
                  <a:gd name="connsiteY3" fmla="*/ 57150 h 139700"/>
                  <a:gd name="connsiteX4" fmla="*/ 84137 w 190500"/>
                  <a:gd name="connsiteY4" fmla="*/ 0 h 139700"/>
                  <a:gd name="connsiteX5" fmla="*/ 0 w 190500"/>
                  <a:gd name="connsiteY5" fmla="*/ 130969 h 139700"/>
                  <a:gd name="connsiteX0" fmla="*/ 0 w 190500"/>
                  <a:gd name="connsiteY0" fmla="*/ 130969 h 151606"/>
                  <a:gd name="connsiteX1" fmla="*/ 90884 w 190500"/>
                  <a:gd name="connsiteY1" fmla="*/ 151606 h 151606"/>
                  <a:gd name="connsiteX2" fmla="*/ 166687 w 190500"/>
                  <a:gd name="connsiteY2" fmla="*/ 104775 h 151606"/>
                  <a:gd name="connsiteX3" fmla="*/ 190500 w 190500"/>
                  <a:gd name="connsiteY3" fmla="*/ 57150 h 151606"/>
                  <a:gd name="connsiteX4" fmla="*/ 84137 w 190500"/>
                  <a:gd name="connsiteY4" fmla="*/ 0 h 151606"/>
                  <a:gd name="connsiteX5" fmla="*/ 0 w 190500"/>
                  <a:gd name="connsiteY5" fmla="*/ 130969 h 151606"/>
                  <a:gd name="connsiteX0" fmla="*/ 0 w 189309"/>
                  <a:gd name="connsiteY0" fmla="*/ 138112 h 151606"/>
                  <a:gd name="connsiteX1" fmla="*/ 89693 w 189309"/>
                  <a:gd name="connsiteY1" fmla="*/ 151606 h 151606"/>
                  <a:gd name="connsiteX2" fmla="*/ 165496 w 189309"/>
                  <a:gd name="connsiteY2" fmla="*/ 104775 h 151606"/>
                  <a:gd name="connsiteX3" fmla="*/ 189309 w 189309"/>
                  <a:gd name="connsiteY3" fmla="*/ 57150 h 151606"/>
                  <a:gd name="connsiteX4" fmla="*/ 82946 w 189309"/>
                  <a:gd name="connsiteY4" fmla="*/ 0 h 151606"/>
                  <a:gd name="connsiteX5" fmla="*/ 0 w 189309"/>
                  <a:gd name="connsiteY5" fmla="*/ 138112 h 151606"/>
                  <a:gd name="connsiteX0" fmla="*/ 0 w 189309"/>
                  <a:gd name="connsiteY0" fmla="*/ 138112 h 151606"/>
                  <a:gd name="connsiteX1" fmla="*/ 89693 w 189309"/>
                  <a:gd name="connsiteY1" fmla="*/ 151606 h 151606"/>
                  <a:gd name="connsiteX2" fmla="*/ 165496 w 189309"/>
                  <a:gd name="connsiteY2" fmla="*/ 116682 h 151606"/>
                  <a:gd name="connsiteX3" fmla="*/ 189309 w 189309"/>
                  <a:gd name="connsiteY3" fmla="*/ 57150 h 151606"/>
                  <a:gd name="connsiteX4" fmla="*/ 82946 w 189309"/>
                  <a:gd name="connsiteY4" fmla="*/ 0 h 151606"/>
                  <a:gd name="connsiteX5" fmla="*/ 0 w 189309"/>
                  <a:gd name="connsiteY5" fmla="*/ 138112 h 15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309" h="151606">
                    <a:moveTo>
                      <a:pt x="0" y="138112"/>
                    </a:moveTo>
                    <a:lnTo>
                      <a:pt x="89693" y="151606"/>
                    </a:lnTo>
                    <a:lnTo>
                      <a:pt x="165496" y="116682"/>
                    </a:lnTo>
                    <a:lnTo>
                      <a:pt x="189309" y="57150"/>
                    </a:lnTo>
                    <a:lnTo>
                      <a:pt x="82946" y="0"/>
                    </a:lnTo>
                    <a:lnTo>
                      <a:pt x="0" y="138112"/>
                    </a:lnTo>
                    <a:close/>
                  </a:path>
                </a:pathLst>
              </a:custGeom>
              <a:solidFill>
                <a:srgbClr val="66A266"/>
              </a:solidFill>
              <a:ln>
                <a:solidFill>
                  <a:srgbClr val="5A91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C807986-C2FC-49A9-A6D1-511692EC1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2879" y="3658386"/>
                <a:ext cx="1" cy="1675897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537052A-8922-4509-B95B-57CE619F0CC0}"/>
                  </a:ext>
                </a:extLst>
              </p:cNvPr>
              <p:cNvSpPr/>
              <p:nvPr/>
            </p:nvSpPr>
            <p:spPr>
              <a:xfrm>
                <a:off x="4280296" y="4794647"/>
                <a:ext cx="187449" cy="140494"/>
              </a:xfrm>
              <a:custGeom>
                <a:avLst/>
                <a:gdLst>
                  <a:gd name="connsiteX0" fmla="*/ 0 w 182166"/>
                  <a:gd name="connsiteY0" fmla="*/ 130969 h 130969"/>
                  <a:gd name="connsiteX1" fmla="*/ 83344 w 182166"/>
                  <a:gd name="connsiteY1" fmla="*/ 0 h 130969"/>
                  <a:gd name="connsiteX2" fmla="*/ 182166 w 182166"/>
                  <a:gd name="connsiteY2" fmla="*/ 54769 h 130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2166" h="130969">
                    <a:moveTo>
                      <a:pt x="0" y="130969"/>
                    </a:moveTo>
                    <a:lnTo>
                      <a:pt x="83344" y="0"/>
                    </a:lnTo>
                    <a:lnTo>
                      <a:pt x="182166" y="54769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116CF1D-FD94-43C8-A151-B8CD12B4E6ED}"/>
                </a:ext>
              </a:extLst>
            </p:cNvPr>
            <p:cNvSpPr/>
            <p:nvPr/>
          </p:nvSpPr>
          <p:spPr>
            <a:xfrm>
              <a:off x="7623848" y="4462923"/>
              <a:ext cx="189309" cy="151606"/>
            </a:xfrm>
            <a:custGeom>
              <a:avLst/>
              <a:gdLst>
                <a:gd name="connsiteX0" fmla="*/ 0 w 190500"/>
                <a:gd name="connsiteY0" fmla="*/ 123825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23825 h 139700"/>
                <a:gd name="connsiteX0" fmla="*/ 0 w 190500"/>
                <a:gd name="connsiteY0" fmla="*/ 130969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30969 h 139700"/>
                <a:gd name="connsiteX0" fmla="*/ 0 w 190500"/>
                <a:gd name="connsiteY0" fmla="*/ 130969 h 151606"/>
                <a:gd name="connsiteX1" fmla="*/ 90884 w 190500"/>
                <a:gd name="connsiteY1" fmla="*/ 151606 h 151606"/>
                <a:gd name="connsiteX2" fmla="*/ 166687 w 190500"/>
                <a:gd name="connsiteY2" fmla="*/ 104775 h 151606"/>
                <a:gd name="connsiteX3" fmla="*/ 190500 w 190500"/>
                <a:gd name="connsiteY3" fmla="*/ 57150 h 151606"/>
                <a:gd name="connsiteX4" fmla="*/ 84137 w 190500"/>
                <a:gd name="connsiteY4" fmla="*/ 0 h 151606"/>
                <a:gd name="connsiteX5" fmla="*/ 0 w 190500"/>
                <a:gd name="connsiteY5" fmla="*/ 130969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04775 h 151606"/>
                <a:gd name="connsiteX3" fmla="*/ 189309 w 189309"/>
                <a:gd name="connsiteY3" fmla="*/ 57150 h 151606"/>
                <a:gd name="connsiteX4" fmla="*/ 82946 w 189309"/>
                <a:gd name="connsiteY4" fmla="*/ 0 h 151606"/>
                <a:gd name="connsiteX5" fmla="*/ 0 w 189309"/>
                <a:gd name="connsiteY5" fmla="*/ 138112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16682 h 151606"/>
                <a:gd name="connsiteX3" fmla="*/ 189309 w 189309"/>
                <a:gd name="connsiteY3" fmla="*/ 57150 h 151606"/>
                <a:gd name="connsiteX4" fmla="*/ 82946 w 189309"/>
                <a:gd name="connsiteY4" fmla="*/ 0 h 151606"/>
                <a:gd name="connsiteX5" fmla="*/ 0 w 189309"/>
                <a:gd name="connsiteY5" fmla="*/ 138112 h 151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309" h="151606">
                  <a:moveTo>
                    <a:pt x="0" y="138112"/>
                  </a:moveTo>
                  <a:lnTo>
                    <a:pt x="89693" y="151606"/>
                  </a:lnTo>
                  <a:lnTo>
                    <a:pt x="165496" y="116682"/>
                  </a:lnTo>
                  <a:lnTo>
                    <a:pt x="189309" y="57150"/>
                  </a:lnTo>
                  <a:lnTo>
                    <a:pt x="82946" y="0"/>
                  </a:lnTo>
                  <a:lnTo>
                    <a:pt x="0" y="138112"/>
                  </a:lnTo>
                  <a:close/>
                </a:path>
              </a:pathLst>
            </a:custGeom>
            <a:solidFill>
              <a:srgbClr val="66A266"/>
            </a:solidFill>
            <a:ln>
              <a:solidFill>
                <a:srgbClr val="5A9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D960BAE-CE26-4110-B8EB-A0036641C22C}"/>
                </a:ext>
              </a:extLst>
            </p:cNvPr>
            <p:cNvSpPr/>
            <p:nvPr/>
          </p:nvSpPr>
          <p:spPr>
            <a:xfrm>
              <a:off x="7623847" y="4460938"/>
              <a:ext cx="187449" cy="140494"/>
            </a:xfrm>
            <a:custGeom>
              <a:avLst/>
              <a:gdLst>
                <a:gd name="connsiteX0" fmla="*/ 0 w 182166"/>
                <a:gd name="connsiteY0" fmla="*/ 130969 h 130969"/>
                <a:gd name="connsiteX1" fmla="*/ 83344 w 182166"/>
                <a:gd name="connsiteY1" fmla="*/ 0 h 130969"/>
                <a:gd name="connsiteX2" fmla="*/ 182166 w 182166"/>
                <a:gd name="connsiteY2" fmla="*/ 54769 h 13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166" h="130969">
                  <a:moveTo>
                    <a:pt x="0" y="130969"/>
                  </a:moveTo>
                  <a:lnTo>
                    <a:pt x="83344" y="0"/>
                  </a:lnTo>
                  <a:lnTo>
                    <a:pt x="182166" y="54769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DFC6428-0912-431F-A9E4-04145F3629F8}"/>
                </a:ext>
              </a:extLst>
            </p:cNvPr>
            <p:cNvCxnSpPr>
              <a:cxnSpLocks/>
            </p:cNvCxnSpPr>
            <p:nvPr/>
          </p:nvCxnSpPr>
          <p:spPr>
            <a:xfrm>
              <a:off x="7740549" y="3315948"/>
              <a:ext cx="1" cy="1675897"/>
            </a:xfrm>
            <a:prstGeom prst="line">
              <a:avLst/>
            </a:prstGeom>
            <a:ln w="19050">
              <a:solidFill>
                <a:srgbClr val="B2B2B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911F3DA-B2A0-4E4C-AD05-4437DF41C4FA}"/>
                </a:ext>
              </a:extLst>
            </p:cNvPr>
            <p:cNvGrpSpPr/>
            <p:nvPr/>
          </p:nvGrpSpPr>
          <p:grpSpPr>
            <a:xfrm>
              <a:off x="2352122" y="6376335"/>
              <a:ext cx="2987689" cy="2118080"/>
              <a:chOff x="4726577" y="1310640"/>
              <a:chExt cx="2038528" cy="3316260"/>
            </a:xfrm>
          </p:grpSpPr>
          <p:sp>
            <p:nvSpPr>
              <p:cNvPr id="88" name="Vrije vorm: vorm 6">
                <a:extLst>
                  <a:ext uri="{FF2B5EF4-FFF2-40B4-BE49-F238E27FC236}">
                    <a16:creationId xmlns:a16="http://schemas.microsoft.com/office/drawing/2014/main" id="{E0260E1B-5EAF-4A81-99DE-4F89EEC3C4F4}"/>
                  </a:ext>
                </a:extLst>
              </p:cNvPr>
              <p:cNvSpPr/>
              <p:nvPr/>
            </p:nvSpPr>
            <p:spPr>
              <a:xfrm>
                <a:off x="5175374" y="2353020"/>
                <a:ext cx="1589731" cy="2273880"/>
              </a:xfrm>
              <a:custGeom>
                <a:avLst/>
                <a:gdLst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00150 w 3629025"/>
                  <a:gd name="connsiteY20" fmla="*/ 749808 h 1810829"/>
                  <a:gd name="connsiteX21" fmla="*/ 1271588 w 3629025"/>
                  <a:gd name="connsiteY21" fmla="*/ 435483 h 1810829"/>
                  <a:gd name="connsiteX22" fmla="*/ 1328738 w 3629025"/>
                  <a:gd name="connsiteY22" fmla="*/ 164020 h 1810829"/>
                  <a:gd name="connsiteX23" fmla="*/ 1414463 w 3629025"/>
                  <a:gd name="connsiteY23" fmla="*/ 164020 h 1810829"/>
                  <a:gd name="connsiteX24" fmla="*/ 1500188 w 3629025"/>
                  <a:gd name="connsiteY24" fmla="*/ 321183 h 1810829"/>
                  <a:gd name="connsiteX25" fmla="*/ 1571625 w 3629025"/>
                  <a:gd name="connsiteY25" fmla="*/ 792670 h 1810829"/>
                  <a:gd name="connsiteX26" fmla="*/ 1643063 w 3629025"/>
                  <a:gd name="connsiteY26" fmla="*/ 1378458 h 1810829"/>
                  <a:gd name="connsiteX27" fmla="*/ 1714500 w 3629025"/>
                  <a:gd name="connsiteY27" fmla="*/ 1707070 h 1810829"/>
                  <a:gd name="connsiteX28" fmla="*/ 1871663 w 3629025"/>
                  <a:gd name="connsiteY28" fmla="*/ 1792795 h 1810829"/>
                  <a:gd name="connsiteX29" fmla="*/ 1943100 w 3629025"/>
                  <a:gd name="connsiteY29" fmla="*/ 1464183 h 1810829"/>
                  <a:gd name="connsiteX30" fmla="*/ 2014538 w 3629025"/>
                  <a:gd name="connsiteY30" fmla="*/ 778383 h 1810829"/>
                  <a:gd name="connsiteX31" fmla="*/ 2071688 w 3629025"/>
                  <a:gd name="connsiteY31" fmla="*/ 578358 h 1810829"/>
                  <a:gd name="connsiteX32" fmla="*/ 2171700 w 3629025"/>
                  <a:gd name="connsiteY32" fmla="*/ 535495 h 1810829"/>
                  <a:gd name="connsiteX33" fmla="*/ 2214563 w 3629025"/>
                  <a:gd name="connsiteY33" fmla="*/ 578358 h 1810829"/>
                  <a:gd name="connsiteX34" fmla="*/ 2271713 w 3629025"/>
                  <a:gd name="connsiteY34" fmla="*/ 764095 h 1810829"/>
                  <a:gd name="connsiteX35" fmla="*/ 2314575 w 3629025"/>
                  <a:gd name="connsiteY35" fmla="*/ 806958 h 1810829"/>
                  <a:gd name="connsiteX36" fmla="*/ 2357438 w 3629025"/>
                  <a:gd name="connsiteY36" fmla="*/ 806958 h 1810829"/>
                  <a:gd name="connsiteX37" fmla="*/ 2400300 w 3629025"/>
                  <a:gd name="connsiteY37" fmla="*/ 649795 h 1810829"/>
                  <a:gd name="connsiteX38" fmla="*/ 2443163 w 3629025"/>
                  <a:gd name="connsiteY38" fmla="*/ 421195 h 1810829"/>
                  <a:gd name="connsiteX39" fmla="*/ 2471738 w 3629025"/>
                  <a:gd name="connsiteY39" fmla="*/ 306895 h 1810829"/>
                  <a:gd name="connsiteX40" fmla="*/ 2528888 w 3629025"/>
                  <a:gd name="connsiteY40" fmla="*/ 235458 h 1810829"/>
                  <a:gd name="connsiteX41" fmla="*/ 2586038 w 3629025"/>
                  <a:gd name="connsiteY41" fmla="*/ 64008 h 1810829"/>
                  <a:gd name="connsiteX42" fmla="*/ 2600325 w 3629025"/>
                  <a:gd name="connsiteY42" fmla="*/ 6858 h 1810829"/>
                  <a:gd name="connsiteX43" fmla="*/ 2643188 w 3629025"/>
                  <a:gd name="connsiteY43" fmla="*/ 206883 h 1810829"/>
                  <a:gd name="connsiteX44" fmla="*/ 2686050 w 3629025"/>
                  <a:gd name="connsiteY44" fmla="*/ 521208 h 1810829"/>
                  <a:gd name="connsiteX45" fmla="*/ 2714625 w 3629025"/>
                  <a:gd name="connsiteY45" fmla="*/ 1021270 h 1810829"/>
                  <a:gd name="connsiteX46" fmla="*/ 2757488 w 3629025"/>
                  <a:gd name="connsiteY46" fmla="*/ 1407033 h 1810829"/>
                  <a:gd name="connsiteX47" fmla="*/ 2814638 w 3629025"/>
                  <a:gd name="connsiteY47" fmla="*/ 1678495 h 1810829"/>
                  <a:gd name="connsiteX48" fmla="*/ 2886075 w 3629025"/>
                  <a:gd name="connsiteY48" fmla="*/ 1792795 h 1810829"/>
                  <a:gd name="connsiteX49" fmla="*/ 2971800 w 3629025"/>
                  <a:gd name="connsiteY49" fmla="*/ 1792795 h 1810829"/>
                  <a:gd name="connsiteX50" fmla="*/ 3000375 w 3629025"/>
                  <a:gd name="connsiteY50" fmla="*/ 1621345 h 1810829"/>
                  <a:gd name="connsiteX51" fmla="*/ 3071813 w 3629025"/>
                  <a:gd name="connsiteY51" fmla="*/ 1307020 h 1810829"/>
                  <a:gd name="connsiteX52" fmla="*/ 3128963 w 3629025"/>
                  <a:gd name="connsiteY52" fmla="*/ 978408 h 1810829"/>
                  <a:gd name="connsiteX53" fmla="*/ 3157538 w 3629025"/>
                  <a:gd name="connsiteY53" fmla="*/ 692658 h 1810829"/>
                  <a:gd name="connsiteX54" fmla="*/ 3243263 w 3629025"/>
                  <a:gd name="connsiteY54" fmla="*/ 564070 h 1810829"/>
                  <a:gd name="connsiteX55" fmla="*/ 3414713 w 3629025"/>
                  <a:gd name="connsiteY55" fmla="*/ 506920 h 1810829"/>
                  <a:gd name="connsiteX56" fmla="*/ 3629025 w 3629025"/>
                  <a:gd name="connsiteY56" fmla="*/ 706945 h 1810829"/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71588 w 3629025"/>
                  <a:gd name="connsiteY20" fmla="*/ 435483 h 1810829"/>
                  <a:gd name="connsiteX21" fmla="*/ 1328738 w 3629025"/>
                  <a:gd name="connsiteY21" fmla="*/ 164020 h 1810829"/>
                  <a:gd name="connsiteX22" fmla="*/ 1414463 w 3629025"/>
                  <a:gd name="connsiteY22" fmla="*/ 164020 h 1810829"/>
                  <a:gd name="connsiteX23" fmla="*/ 1500188 w 3629025"/>
                  <a:gd name="connsiteY23" fmla="*/ 321183 h 1810829"/>
                  <a:gd name="connsiteX24" fmla="*/ 1571625 w 3629025"/>
                  <a:gd name="connsiteY24" fmla="*/ 792670 h 1810829"/>
                  <a:gd name="connsiteX25" fmla="*/ 1643063 w 3629025"/>
                  <a:gd name="connsiteY25" fmla="*/ 1378458 h 1810829"/>
                  <a:gd name="connsiteX26" fmla="*/ 1714500 w 3629025"/>
                  <a:gd name="connsiteY26" fmla="*/ 1707070 h 1810829"/>
                  <a:gd name="connsiteX27" fmla="*/ 1871663 w 3629025"/>
                  <a:gd name="connsiteY27" fmla="*/ 1792795 h 1810829"/>
                  <a:gd name="connsiteX28" fmla="*/ 1943100 w 3629025"/>
                  <a:gd name="connsiteY28" fmla="*/ 1464183 h 1810829"/>
                  <a:gd name="connsiteX29" fmla="*/ 2014538 w 3629025"/>
                  <a:gd name="connsiteY29" fmla="*/ 778383 h 1810829"/>
                  <a:gd name="connsiteX30" fmla="*/ 2071688 w 3629025"/>
                  <a:gd name="connsiteY30" fmla="*/ 578358 h 1810829"/>
                  <a:gd name="connsiteX31" fmla="*/ 2171700 w 3629025"/>
                  <a:gd name="connsiteY31" fmla="*/ 535495 h 1810829"/>
                  <a:gd name="connsiteX32" fmla="*/ 2214563 w 3629025"/>
                  <a:gd name="connsiteY32" fmla="*/ 578358 h 1810829"/>
                  <a:gd name="connsiteX33" fmla="*/ 2271713 w 3629025"/>
                  <a:gd name="connsiteY33" fmla="*/ 764095 h 1810829"/>
                  <a:gd name="connsiteX34" fmla="*/ 2314575 w 3629025"/>
                  <a:gd name="connsiteY34" fmla="*/ 806958 h 1810829"/>
                  <a:gd name="connsiteX35" fmla="*/ 2357438 w 3629025"/>
                  <a:gd name="connsiteY35" fmla="*/ 806958 h 1810829"/>
                  <a:gd name="connsiteX36" fmla="*/ 2400300 w 3629025"/>
                  <a:gd name="connsiteY36" fmla="*/ 649795 h 1810829"/>
                  <a:gd name="connsiteX37" fmla="*/ 2443163 w 3629025"/>
                  <a:gd name="connsiteY37" fmla="*/ 421195 h 1810829"/>
                  <a:gd name="connsiteX38" fmla="*/ 2471738 w 3629025"/>
                  <a:gd name="connsiteY38" fmla="*/ 306895 h 1810829"/>
                  <a:gd name="connsiteX39" fmla="*/ 2528888 w 3629025"/>
                  <a:gd name="connsiteY39" fmla="*/ 235458 h 1810829"/>
                  <a:gd name="connsiteX40" fmla="*/ 2586038 w 3629025"/>
                  <a:gd name="connsiteY40" fmla="*/ 64008 h 1810829"/>
                  <a:gd name="connsiteX41" fmla="*/ 2600325 w 3629025"/>
                  <a:gd name="connsiteY41" fmla="*/ 6858 h 1810829"/>
                  <a:gd name="connsiteX42" fmla="*/ 2643188 w 3629025"/>
                  <a:gd name="connsiteY42" fmla="*/ 206883 h 1810829"/>
                  <a:gd name="connsiteX43" fmla="*/ 2686050 w 3629025"/>
                  <a:gd name="connsiteY43" fmla="*/ 521208 h 1810829"/>
                  <a:gd name="connsiteX44" fmla="*/ 2714625 w 3629025"/>
                  <a:gd name="connsiteY44" fmla="*/ 1021270 h 1810829"/>
                  <a:gd name="connsiteX45" fmla="*/ 2757488 w 3629025"/>
                  <a:gd name="connsiteY45" fmla="*/ 1407033 h 1810829"/>
                  <a:gd name="connsiteX46" fmla="*/ 2814638 w 3629025"/>
                  <a:gd name="connsiteY46" fmla="*/ 1678495 h 1810829"/>
                  <a:gd name="connsiteX47" fmla="*/ 2886075 w 3629025"/>
                  <a:gd name="connsiteY47" fmla="*/ 1792795 h 1810829"/>
                  <a:gd name="connsiteX48" fmla="*/ 2971800 w 3629025"/>
                  <a:gd name="connsiteY48" fmla="*/ 1792795 h 1810829"/>
                  <a:gd name="connsiteX49" fmla="*/ 3000375 w 3629025"/>
                  <a:gd name="connsiteY49" fmla="*/ 1621345 h 1810829"/>
                  <a:gd name="connsiteX50" fmla="*/ 3071813 w 3629025"/>
                  <a:gd name="connsiteY50" fmla="*/ 1307020 h 1810829"/>
                  <a:gd name="connsiteX51" fmla="*/ 3128963 w 3629025"/>
                  <a:gd name="connsiteY51" fmla="*/ 978408 h 1810829"/>
                  <a:gd name="connsiteX52" fmla="*/ 3157538 w 3629025"/>
                  <a:gd name="connsiteY52" fmla="*/ 692658 h 1810829"/>
                  <a:gd name="connsiteX53" fmla="*/ 3243263 w 3629025"/>
                  <a:gd name="connsiteY53" fmla="*/ 564070 h 1810829"/>
                  <a:gd name="connsiteX54" fmla="*/ 3414713 w 3629025"/>
                  <a:gd name="connsiteY54" fmla="*/ 506920 h 1810829"/>
                  <a:gd name="connsiteX55" fmla="*/ 3629025 w 3629025"/>
                  <a:gd name="connsiteY55" fmla="*/ 706945 h 1810829"/>
                  <a:gd name="connsiteX0" fmla="*/ 0 w 3629025"/>
                  <a:gd name="connsiteY0" fmla="*/ 921258 h 1810829"/>
                  <a:gd name="connsiteX1" fmla="*/ 100013 w 3629025"/>
                  <a:gd name="connsiteY1" fmla="*/ 664083 h 1810829"/>
                  <a:gd name="connsiteX2" fmla="*/ 171450 w 3629025"/>
                  <a:gd name="connsiteY2" fmla="*/ 449770 h 1810829"/>
                  <a:gd name="connsiteX3" fmla="*/ 228600 w 3629025"/>
                  <a:gd name="connsiteY3" fmla="*/ 321183 h 1810829"/>
                  <a:gd name="connsiteX4" fmla="*/ 285750 w 3629025"/>
                  <a:gd name="connsiteY4" fmla="*/ 235458 h 1810829"/>
                  <a:gd name="connsiteX5" fmla="*/ 314325 w 3629025"/>
                  <a:gd name="connsiteY5" fmla="*/ 278320 h 1810829"/>
                  <a:gd name="connsiteX6" fmla="*/ 400050 w 3629025"/>
                  <a:gd name="connsiteY6" fmla="*/ 664083 h 1810829"/>
                  <a:gd name="connsiteX7" fmla="*/ 457200 w 3629025"/>
                  <a:gd name="connsiteY7" fmla="*/ 1135570 h 1810829"/>
                  <a:gd name="connsiteX8" fmla="*/ 514350 w 3629025"/>
                  <a:gd name="connsiteY8" fmla="*/ 1521333 h 1810829"/>
                  <a:gd name="connsiteX9" fmla="*/ 585788 w 3629025"/>
                  <a:gd name="connsiteY9" fmla="*/ 1721358 h 1810829"/>
                  <a:gd name="connsiteX10" fmla="*/ 657225 w 3629025"/>
                  <a:gd name="connsiteY10" fmla="*/ 1764220 h 1810829"/>
                  <a:gd name="connsiteX11" fmla="*/ 771525 w 3629025"/>
                  <a:gd name="connsiteY11" fmla="*/ 1664208 h 1810829"/>
                  <a:gd name="connsiteX12" fmla="*/ 800100 w 3629025"/>
                  <a:gd name="connsiteY12" fmla="*/ 1307020 h 1810829"/>
                  <a:gd name="connsiteX13" fmla="*/ 857250 w 3629025"/>
                  <a:gd name="connsiteY13" fmla="*/ 906970 h 1810829"/>
                  <a:gd name="connsiteX14" fmla="*/ 900113 w 3629025"/>
                  <a:gd name="connsiteY14" fmla="*/ 592645 h 1810829"/>
                  <a:gd name="connsiteX15" fmla="*/ 957263 w 3629025"/>
                  <a:gd name="connsiteY15" fmla="*/ 464058 h 1810829"/>
                  <a:gd name="connsiteX16" fmla="*/ 1028700 w 3629025"/>
                  <a:gd name="connsiteY16" fmla="*/ 478345 h 1810829"/>
                  <a:gd name="connsiteX17" fmla="*/ 1100138 w 3629025"/>
                  <a:gd name="connsiteY17" fmla="*/ 621220 h 1810829"/>
                  <a:gd name="connsiteX18" fmla="*/ 1157288 w 3629025"/>
                  <a:gd name="connsiteY18" fmla="*/ 792670 h 1810829"/>
                  <a:gd name="connsiteX19" fmla="*/ 1271588 w 3629025"/>
                  <a:gd name="connsiteY19" fmla="*/ 435483 h 1810829"/>
                  <a:gd name="connsiteX20" fmla="*/ 1328738 w 3629025"/>
                  <a:gd name="connsiteY20" fmla="*/ 164020 h 1810829"/>
                  <a:gd name="connsiteX21" fmla="*/ 1414463 w 3629025"/>
                  <a:gd name="connsiteY21" fmla="*/ 164020 h 1810829"/>
                  <a:gd name="connsiteX22" fmla="*/ 1500188 w 3629025"/>
                  <a:gd name="connsiteY22" fmla="*/ 321183 h 1810829"/>
                  <a:gd name="connsiteX23" fmla="*/ 1571625 w 3629025"/>
                  <a:gd name="connsiteY23" fmla="*/ 792670 h 1810829"/>
                  <a:gd name="connsiteX24" fmla="*/ 1643063 w 3629025"/>
                  <a:gd name="connsiteY24" fmla="*/ 1378458 h 1810829"/>
                  <a:gd name="connsiteX25" fmla="*/ 1714500 w 3629025"/>
                  <a:gd name="connsiteY25" fmla="*/ 1707070 h 1810829"/>
                  <a:gd name="connsiteX26" fmla="*/ 1871663 w 3629025"/>
                  <a:gd name="connsiteY26" fmla="*/ 1792795 h 1810829"/>
                  <a:gd name="connsiteX27" fmla="*/ 1943100 w 3629025"/>
                  <a:gd name="connsiteY27" fmla="*/ 1464183 h 1810829"/>
                  <a:gd name="connsiteX28" fmla="*/ 2014538 w 3629025"/>
                  <a:gd name="connsiteY28" fmla="*/ 778383 h 1810829"/>
                  <a:gd name="connsiteX29" fmla="*/ 2071688 w 3629025"/>
                  <a:gd name="connsiteY29" fmla="*/ 578358 h 1810829"/>
                  <a:gd name="connsiteX30" fmla="*/ 2171700 w 3629025"/>
                  <a:gd name="connsiteY30" fmla="*/ 535495 h 1810829"/>
                  <a:gd name="connsiteX31" fmla="*/ 2214563 w 3629025"/>
                  <a:gd name="connsiteY31" fmla="*/ 578358 h 1810829"/>
                  <a:gd name="connsiteX32" fmla="*/ 2271713 w 3629025"/>
                  <a:gd name="connsiteY32" fmla="*/ 764095 h 1810829"/>
                  <a:gd name="connsiteX33" fmla="*/ 2314575 w 3629025"/>
                  <a:gd name="connsiteY33" fmla="*/ 806958 h 1810829"/>
                  <a:gd name="connsiteX34" fmla="*/ 2357438 w 3629025"/>
                  <a:gd name="connsiteY34" fmla="*/ 806958 h 1810829"/>
                  <a:gd name="connsiteX35" fmla="*/ 2400300 w 3629025"/>
                  <a:gd name="connsiteY35" fmla="*/ 649795 h 1810829"/>
                  <a:gd name="connsiteX36" fmla="*/ 2443163 w 3629025"/>
                  <a:gd name="connsiteY36" fmla="*/ 421195 h 1810829"/>
                  <a:gd name="connsiteX37" fmla="*/ 2471738 w 3629025"/>
                  <a:gd name="connsiteY37" fmla="*/ 306895 h 1810829"/>
                  <a:gd name="connsiteX38" fmla="*/ 2528888 w 3629025"/>
                  <a:gd name="connsiteY38" fmla="*/ 235458 h 1810829"/>
                  <a:gd name="connsiteX39" fmla="*/ 2586038 w 3629025"/>
                  <a:gd name="connsiteY39" fmla="*/ 64008 h 1810829"/>
                  <a:gd name="connsiteX40" fmla="*/ 2600325 w 3629025"/>
                  <a:gd name="connsiteY40" fmla="*/ 6858 h 1810829"/>
                  <a:gd name="connsiteX41" fmla="*/ 2643188 w 3629025"/>
                  <a:gd name="connsiteY41" fmla="*/ 206883 h 1810829"/>
                  <a:gd name="connsiteX42" fmla="*/ 2686050 w 3629025"/>
                  <a:gd name="connsiteY42" fmla="*/ 521208 h 1810829"/>
                  <a:gd name="connsiteX43" fmla="*/ 2714625 w 3629025"/>
                  <a:gd name="connsiteY43" fmla="*/ 1021270 h 1810829"/>
                  <a:gd name="connsiteX44" fmla="*/ 2757488 w 3629025"/>
                  <a:gd name="connsiteY44" fmla="*/ 1407033 h 1810829"/>
                  <a:gd name="connsiteX45" fmla="*/ 2814638 w 3629025"/>
                  <a:gd name="connsiteY45" fmla="*/ 1678495 h 1810829"/>
                  <a:gd name="connsiteX46" fmla="*/ 2886075 w 3629025"/>
                  <a:gd name="connsiteY46" fmla="*/ 1792795 h 1810829"/>
                  <a:gd name="connsiteX47" fmla="*/ 2971800 w 3629025"/>
                  <a:gd name="connsiteY47" fmla="*/ 1792795 h 1810829"/>
                  <a:gd name="connsiteX48" fmla="*/ 3000375 w 3629025"/>
                  <a:gd name="connsiteY48" fmla="*/ 1621345 h 1810829"/>
                  <a:gd name="connsiteX49" fmla="*/ 3071813 w 3629025"/>
                  <a:gd name="connsiteY49" fmla="*/ 1307020 h 1810829"/>
                  <a:gd name="connsiteX50" fmla="*/ 3128963 w 3629025"/>
                  <a:gd name="connsiteY50" fmla="*/ 978408 h 1810829"/>
                  <a:gd name="connsiteX51" fmla="*/ 3157538 w 3629025"/>
                  <a:gd name="connsiteY51" fmla="*/ 692658 h 1810829"/>
                  <a:gd name="connsiteX52" fmla="*/ 3243263 w 3629025"/>
                  <a:gd name="connsiteY52" fmla="*/ 564070 h 1810829"/>
                  <a:gd name="connsiteX53" fmla="*/ 3414713 w 3629025"/>
                  <a:gd name="connsiteY53" fmla="*/ 506920 h 1810829"/>
                  <a:gd name="connsiteX54" fmla="*/ 3629025 w 3629025"/>
                  <a:gd name="connsiteY54" fmla="*/ 706945 h 1810829"/>
                  <a:gd name="connsiteX0" fmla="*/ 0 w 3529012"/>
                  <a:gd name="connsiteY0" fmla="*/ 664083 h 1810829"/>
                  <a:gd name="connsiteX1" fmla="*/ 71437 w 3529012"/>
                  <a:gd name="connsiteY1" fmla="*/ 449770 h 1810829"/>
                  <a:gd name="connsiteX2" fmla="*/ 128587 w 3529012"/>
                  <a:gd name="connsiteY2" fmla="*/ 321183 h 1810829"/>
                  <a:gd name="connsiteX3" fmla="*/ 185737 w 3529012"/>
                  <a:gd name="connsiteY3" fmla="*/ 235458 h 1810829"/>
                  <a:gd name="connsiteX4" fmla="*/ 214312 w 3529012"/>
                  <a:gd name="connsiteY4" fmla="*/ 278320 h 1810829"/>
                  <a:gd name="connsiteX5" fmla="*/ 300037 w 3529012"/>
                  <a:gd name="connsiteY5" fmla="*/ 664083 h 1810829"/>
                  <a:gd name="connsiteX6" fmla="*/ 357187 w 3529012"/>
                  <a:gd name="connsiteY6" fmla="*/ 1135570 h 1810829"/>
                  <a:gd name="connsiteX7" fmla="*/ 414337 w 3529012"/>
                  <a:gd name="connsiteY7" fmla="*/ 1521333 h 1810829"/>
                  <a:gd name="connsiteX8" fmla="*/ 485775 w 3529012"/>
                  <a:gd name="connsiteY8" fmla="*/ 1721358 h 1810829"/>
                  <a:gd name="connsiteX9" fmla="*/ 557212 w 3529012"/>
                  <a:gd name="connsiteY9" fmla="*/ 1764220 h 1810829"/>
                  <a:gd name="connsiteX10" fmla="*/ 671512 w 3529012"/>
                  <a:gd name="connsiteY10" fmla="*/ 1664208 h 1810829"/>
                  <a:gd name="connsiteX11" fmla="*/ 700087 w 3529012"/>
                  <a:gd name="connsiteY11" fmla="*/ 1307020 h 1810829"/>
                  <a:gd name="connsiteX12" fmla="*/ 757237 w 3529012"/>
                  <a:gd name="connsiteY12" fmla="*/ 906970 h 1810829"/>
                  <a:gd name="connsiteX13" fmla="*/ 800100 w 3529012"/>
                  <a:gd name="connsiteY13" fmla="*/ 592645 h 1810829"/>
                  <a:gd name="connsiteX14" fmla="*/ 857250 w 3529012"/>
                  <a:gd name="connsiteY14" fmla="*/ 464058 h 1810829"/>
                  <a:gd name="connsiteX15" fmla="*/ 928687 w 3529012"/>
                  <a:gd name="connsiteY15" fmla="*/ 478345 h 1810829"/>
                  <a:gd name="connsiteX16" fmla="*/ 1000125 w 3529012"/>
                  <a:gd name="connsiteY16" fmla="*/ 621220 h 1810829"/>
                  <a:gd name="connsiteX17" fmla="*/ 1057275 w 3529012"/>
                  <a:gd name="connsiteY17" fmla="*/ 792670 h 1810829"/>
                  <a:gd name="connsiteX18" fmla="*/ 1171575 w 3529012"/>
                  <a:gd name="connsiteY18" fmla="*/ 435483 h 1810829"/>
                  <a:gd name="connsiteX19" fmla="*/ 1228725 w 3529012"/>
                  <a:gd name="connsiteY19" fmla="*/ 164020 h 1810829"/>
                  <a:gd name="connsiteX20" fmla="*/ 1314450 w 3529012"/>
                  <a:gd name="connsiteY20" fmla="*/ 164020 h 1810829"/>
                  <a:gd name="connsiteX21" fmla="*/ 1400175 w 3529012"/>
                  <a:gd name="connsiteY21" fmla="*/ 321183 h 1810829"/>
                  <a:gd name="connsiteX22" fmla="*/ 1471612 w 3529012"/>
                  <a:gd name="connsiteY22" fmla="*/ 792670 h 1810829"/>
                  <a:gd name="connsiteX23" fmla="*/ 1543050 w 3529012"/>
                  <a:gd name="connsiteY23" fmla="*/ 1378458 h 1810829"/>
                  <a:gd name="connsiteX24" fmla="*/ 1614487 w 3529012"/>
                  <a:gd name="connsiteY24" fmla="*/ 1707070 h 1810829"/>
                  <a:gd name="connsiteX25" fmla="*/ 1771650 w 3529012"/>
                  <a:gd name="connsiteY25" fmla="*/ 1792795 h 1810829"/>
                  <a:gd name="connsiteX26" fmla="*/ 1843087 w 3529012"/>
                  <a:gd name="connsiteY26" fmla="*/ 1464183 h 1810829"/>
                  <a:gd name="connsiteX27" fmla="*/ 1914525 w 3529012"/>
                  <a:gd name="connsiteY27" fmla="*/ 778383 h 1810829"/>
                  <a:gd name="connsiteX28" fmla="*/ 1971675 w 3529012"/>
                  <a:gd name="connsiteY28" fmla="*/ 578358 h 1810829"/>
                  <a:gd name="connsiteX29" fmla="*/ 2071687 w 3529012"/>
                  <a:gd name="connsiteY29" fmla="*/ 535495 h 1810829"/>
                  <a:gd name="connsiteX30" fmla="*/ 2114550 w 3529012"/>
                  <a:gd name="connsiteY30" fmla="*/ 578358 h 1810829"/>
                  <a:gd name="connsiteX31" fmla="*/ 2171700 w 3529012"/>
                  <a:gd name="connsiteY31" fmla="*/ 764095 h 1810829"/>
                  <a:gd name="connsiteX32" fmla="*/ 2214562 w 3529012"/>
                  <a:gd name="connsiteY32" fmla="*/ 806958 h 1810829"/>
                  <a:gd name="connsiteX33" fmla="*/ 2257425 w 3529012"/>
                  <a:gd name="connsiteY33" fmla="*/ 806958 h 1810829"/>
                  <a:gd name="connsiteX34" fmla="*/ 2300287 w 3529012"/>
                  <a:gd name="connsiteY34" fmla="*/ 649795 h 1810829"/>
                  <a:gd name="connsiteX35" fmla="*/ 2343150 w 3529012"/>
                  <a:gd name="connsiteY35" fmla="*/ 421195 h 1810829"/>
                  <a:gd name="connsiteX36" fmla="*/ 2371725 w 3529012"/>
                  <a:gd name="connsiteY36" fmla="*/ 306895 h 1810829"/>
                  <a:gd name="connsiteX37" fmla="*/ 2428875 w 3529012"/>
                  <a:gd name="connsiteY37" fmla="*/ 235458 h 1810829"/>
                  <a:gd name="connsiteX38" fmla="*/ 2486025 w 3529012"/>
                  <a:gd name="connsiteY38" fmla="*/ 64008 h 1810829"/>
                  <a:gd name="connsiteX39" fmla="*/ 2500312 w 3529012"/>
                  <a:gd name="connsiteY39" fmla="*/ 6858 h 1810829"/>
                  <a:gd name="connsiteX40" fmla="*/ 2543175 w 3529012"/>
                  <a:gd name="connsiteY40" fmla="*/ 206883 h 1810829"/>
                  <a:gd name="connsiteX41" fmla="*/ 2586037 w 3529012"/>
                  <a:gd name="connsiteY41" fmla="*/ 521208 h 1810829"/>
                  <a:gd name="connsiteX42" fmla="*/ 2614612 w 3529012"/>
                  <a:gd name="connsiteY42" fmla="*/ 1021270 h 1810829"/>
                  <a:gd name="connsiteX43" fmla="*/ 2657475 w 3529012"/>
                  <a:gd name="connsiteY43" fmla="*/ 1407033 h 1810829"/>
                  <a:gd name="connsiteX44" fmla="*/ 2714625 w 3529012"/>
                  <a:gd name="connsiteY44" fmla="*/ 1678495 h 1810829"/>
                  <a:gd name="connsiteX45" fmla="*/ 2786062 w 3529012"/>
                  <a:gd name="connsiteY45" fmla="*/ 1792795 h 1810829"/>
                  <a:gd name="connsiteX46" fmla="*/ 2871787 w 3529012"/>
                  <a:gd name="connsiteY46" fmla="*/ 1792795 h 1810829"/>
                  <a:gd name="connsiteX47" fmla="*/ 2900362 w 3529012"/>
                  <a:gd name="connsiteY47" fmla="*/ 1621345 h 1810829"/>
                  <a:gd name="connsiteX48" fmla="*/ 2971800 w 3529012"/>
                  <a:gd name="connsiteY48" fmla="*/ 1307020 h 1810829"/>
                  <a:gd name="connsiteX49" fmla="*/ 3028950 w 3529012"/>
                  <a:gd name="connsiteY49" fmla="*/ 978408 h 1810829"/>
                  <a:gd name="connsiteX50" fmla="*/ 3057525 w 3529012"/>
                  <a:gd name="connsiteY50" fmla="*/ 692658 h 1810829"/>
                  <a:gd name="connsiteX51" fmla="*/ 3143250 w 3529012"/>
                  <a:gd name="connsiteY51" fmla="*/ 564070 h 1810829"/>
                  <a:gd name="connsiteX52" fmla="*/ 3314700 w 3529012"/>
                  <a:gd name="connsiteY52" fmla="*/ 506920 h 1810829"/>
                  <a:gd name="connsiteX53" fmla="*/ 3529012 w 3529012"/>
                  <a:gd name="connsiteY53" fmla="*/ 706945 h 1810829"/>
                  <a:gd name="connsiteX0" fmla="*/ 0 w 3457575"/>
                  <a:gd name="connsiteY0" fmla="*/ 449770 h 1810829"/>
                  <a:gd name="connsiteX1" fmla="*/ 57150 w 3457575"/>
                  <a:gd name="connsiteY1" fmla="*/ 321183 h 1810829"/>
                  <a:gd name="connsiteX2" fmla="*/ 114300 w 3457575"/>
                  <a:gd name="connsiteY2" fmla="*/ 235458 h 1810829"/>
                  <a:gd name="connsiteX3" fmla="*/ 142875 w 3457575"/>
                  <a:gd name="connsiteY3" fmla="*/ 278320 h 1810829"/>
                  <a:gd name="connsiteX4" fmla="*/ 228600 w 3457575"/>
                  <a:gd name="connsiteY4" fmla="*/ 664083 h 1810829"/>
                  <a:gd name="connsiteX5" fmla="*/ 285750 w 3457575"/>
                  <a:gd name="connsiteY5" fmla="*/ 1135570 h 1810829"/>
                  <a:gd name="connsiteX6" fmla="*/ 342900 w 3457575"/>
                  <a:gd name="connsiteY6" fmla="*/ 1521333 h 1810829"/>
                  <a:gd name="connsiteX7" fmla="*/ 414338 w 3457575"/>
                  <a:gd name="connsiteY7" fmla="*/ 1721358 h 1810829"/>
                  <a:gd name="connsiteX8" fmla="*/ 485775 w 3457575"/>
                  <a:gd name="connsiteY8" fmla="*/ 1764220 h 1810829"/>
                  <a:gd name="connsiteX9" fmla="*/ 600075 w 3457575"/>
                  <a:gd name="connsiteY9" fmla="*/ 1664208 h 1810829"/>
                  <a:gd name="connsiteX10" fmla="*/ 628650 w 3457575"/>
                  <a:gd name="connsiteY10" fmla="*/ 1307020 h 1810829"/>
                  <a:gd name="connsiteX11" fmla="*/ 685800 w 3457575"/>
                  <a:gd name="connsiteY11" fmla="*/ 906970 h 1810829"/>
                  <a:gd name="connsiteX12" fmla="*/ 728663 w 3457575"/>
                  <a:gd name="connsiteY12" fmla="*/ 592645 h 1810829"/>
                  <a:gd name="connsiteX13" fmla="*/ 785813 w 3457575"/>
                  <a:gd name="connsiteY13" fmla="*/ 464058 h 1810829"/>
                  <a:gd name="connsiteX14" fmla="*/ 857250 w 3457575"/>
                  <a:gd name="connsiteY14" fmla="*/ 478345 h 1810829"/>
                  <a:gd name="connsiteX15" fmla="*/ 928688 w 3457575"/>
                  <a:gd name="connsiteY15" fmla="*/ 621220 h 1810829"/>
                  <a:gd name="connsiteX16" fmla="*/ 985838 w 3457575"/>
                  <a:gd name="connsiteY16" fmla="*/ 792670 h 1810829"/>
                  <a:gd name="connsiteX17" fmla="*/ 1100138 w 3457575"/>
                  <a:gd name="connsiteY17" fmla="*/ 435483 h 1810829"/>
                  <a:gd name="connsiteX18" fmla="*/ 1157288 w 3457575"/>
                  <a:gd name="connsiteY18" fmla="*/ 164020 h 1810829"/>
                  <a:gd name="connsiteX19" fmla="*/ 1243013 w 3457575"/>
                  <a:gd name="connsiteY19" fmla="*/ 164020 h 1810829"/>
                  <a:gd name="connsiteX20" fmla="*/ 1328738 w 3457575"/>
                  <a:gd name="connsiteY20" fmla="*/ 321183 h 1810829"/>
                  <a:gd name="connsiteX21" fmla="*/ 1400175 w 3457575"/>
                  <a:gd name="connsiteY21" fmla="*/ 792670 h 1810829"/>
                  <a:gd name="connsiteX22" fmla="*/ 1471613 w 3457575"/>
                  <a:gd name="connsiteY22" fmla="*/ 1378458 h 1810829"/>
                  <a:gd name="connsiteX23" fmla="*/ 1543050 w 3457575"/>
                  <a:gd name="connsiteY23" fmla="*/ 1707070 h 1810829"/>
                  <a:gd name="connsiteX24" fmla="*/ 1700213 w 3457575"/>
                  <a:gd name="connsiteY24" fmla="*/ 1792795 h 1810829"/>
                  <a:gd name="connsiteX25" fmla="*/ 1771650 w 3457575"/>
                  <a:gd name="connsiteY25" fmla="*/ 1464183 h 1810829"/>
                  <a:gd name="connsiteX26" fmla="*/ 1843088 w 3457575"/>
                  <a:gd name="connsiteY26" fmla="*/ 778383 h 1810829"/>
                  <a:gd name="connsiteX27" fmla="*/ 1900238 w 3457575"/>
                  <a:gd name="connsiteY27" fmla="*/ 578358 h 1810829"/>
                  <a:gd name="connsiteX28" fmla="*/ 2000250 w 3457575"/>
                  <a:gd name="connsiteY28" fmla="*/ 535495 h 1810829"/>
                  <a:gd name="connsiteX29" fmla="*/ 2043113 w 3457575"/>
                  <a:gd name="connsiteY29" fmla="*/ 578358 h 1810829"/>
                  <a:gd name="connsiteX30" fmla="*/ 2100263 w 3457575"/>
                  <a:gd name="connsiteY30" fmla="*/ 764095 h 1810829"/>
                  <a:gd name="connsiteX31" fmla="*/ 2143125 w 3457575"/>
                  <a:gd name="connsiteY31" fmla="*/ 806958 h 1810829"/>
                  <a:gd name="connsiteX32" fmla="*/ 2185988 w 3457575"/>
                  <a:gd name="connsiteY32" fmla="*/ 806958 h 1810829"/>
                  <a:gd name="connsiteX33" fmla="*/ 2228850 w 3457575"/>
                  <a:gd name="connsiteY33" fmla="*/ 649795 h 1810829"/>
                  <a:gd name="connsiteX34" fmla="*/ 2271713 w 3457575"/>
                  <a:gd name="connsiteY34" fmla="*/ 421195 h 1810829"/>
                  <a:gd name="connsiteX35" fmla="*/ 2300288 w 3457575"/>
                  <a:gd name="connsiteY35" fmla="*/ 306895 h 1810829"/>
                  <a:gd name="connsiteX36" fmla="*/ 2357438 w 3457575"/>
                  <a:gd name="connsiteY36" fmla="*/ 235458 h 1810829"/>
                  <a:gd name="connsiteX37" fmla="*/ 2414588 w 3457575"/>
                  <a:gd name="connsiteY37" fmla="*/ 64008 h 1810829"/>
                  <a:gd name="connsiteX38" fmla="*/ 2428875 w 3457575"/>
                  <a:gd name="connsiteY38" fmla="*/ 6858 h 1810829"/>
                  <a:gd name="connsiteX39" fmla="*/ 2471738 w 3457575"/>
                  <a:gd name="connsiteY39" fmla="*/ 206883 h 1810829"/>
                  <a:gd name="connsiteX40" fmla="*/ 2514600 w 3457575"/>
                  <a:gd name="connsiteY40" fmla="*/ 521208 h 1810829"/>
                  <a:gd name="connsiteX41" fmla="*/ 2543175 w 3457575"/>
                  <a:gd name="connsiteY41" fmla="*/ 1021270 h 1810829"/>
                  <a:gd name="connsiteX42" fmla="*/ 2586038 w 3457575"/>
                  <a:gd name="connsiteY42" fmla="*/ 1407033 h 1810829"/>
                  <a:gd name="connsiteX43" fmla="*/ 2643188 w 3457575"/>
                  <a:gd name="connsiteY43" fmla="*/ 1678495 h 1810829"/>
                  <a:gd name="connsiteX44" fmla="*/ 2714625 w 3457575"/>
                  <a:gd name="connsiteY44" fmla="*/ 1792795 h 1810829"/>
                  <a:gd name="connsiteX45" fmla="*/ 2800350 w 3457575"/>
                  <a:gd name="connsiteY45" fmla="*/ 1792795 h 1810829"/>
                  <a:gd name="connsiteX46" fmla="*/ 2828925 w 3457575"/>
                  <a:gd name="connsiteY46" fmla="*/ 1621345 h 1810829"/>
                  <a:gd name="connsiteX47" fmla="*/ 2900363 w 3457575"/>
                  <a:gd name="connsiteY47" fmla="*/ 1307020 h 1810829"/>
                  <a:gd name="connsiteX48" fmla="*/ 2957513 w 3457575"/>
                  <a:gd name="connsiteY48" fmla="*/ 978408 h 1810829"/>
                  <a:gd name="connsiteX49" fmla="*/ 2986088 w 3457575"/>
                  <a:gd name="connsiteY49" fmla="*/ 692658 h 1810829"/>
                  <a:gd name="connsiteX50" fmla="*/ 3071813 w 3457575"/>
                  <a:gd name="connsiteY50" fmla="*/ 564070 h 1810829"/>
                  <a:gd name="connsiteX51" fmla="*/ 3243263 w 3457575"/>
                  <a:gd name="connsiteY51" fmla="*/ 506920 h 1810829"/>
                  <a:gd name="connsiteX52" fmla="*/ 3457575 w 3457575"/>
                  <a:gd name="connsiteY52" fmla="*/ 706945 h 1810829"/>
                  <a:gd name="connsiteX0" fmla="*/ 0 w 3400425"/>
                  <a:gd name="connsiteY0" fmla="*/ 321183 h 1810829"/>
                  <a:gd name="connsiteX1" fmla="*/ 57150 w 3400425"/>
                  <a:gd name="connsiteY1" fmla="*/ 235458 h 1810829"/>
                  <a:gd name="connsiteX2" fmla="*/ 85725 w 3400425"/>
                  <a:gd name="connsiteY2" fmla="*/ 278320 h 1810829"/>
                  <a:gd name="connsiteX3" fmla="*/ 171450 w 3400425"/>
                  <a:gd name="connsiteY3" fmla="*/ 664083 h 1810829"/>
                  <a:gd name="connsiteX4" fmla="*/ 228600 w 3400425"/>
                  <a:gd name="connsiteY4" fmla="*/ 1135570 h 1810829"/>
                  <a:gd name="connsiteX5" fmla="*/ 285750 w 3400425"/>
                  <a:gd name="connsiteY5" fmla="*/ 1521333 h 1810829"/>
                  <a:gd name="connsiteX6" fmla="*/ 357188 w 3400425"/>
                  <a:gd name="connsiteY6" fmla="*/ 1721358 h 1810829"/>
                  <a:gd name="connsiteX7" fmla="*/ 428625 w 3400425"/>
                  <a:gd name="connsiteY7" fmla="*/ 1764220 h 1810829"/>
                  <a:gd name="connsiteX8" fmla="*/ 542925 w 3400425"/>
                  <a:gd name="connsiteY8" fmla="*/ 1664208 h 1810829"/>
                  <a:gd name="connsiteX9" fmla="*/ 571500 w 3400425"/>
                  <a:gd name="connsiteY9" fmla="*/ 1307020 h 1810829"/>
                  <a:gd name="connsiteX10" fmla="*/ 628650 w 3400425"/>
                  <a:gd name="connsiteY10" fmla="*/ 906970 h 1810829"/>
                  <a:gd name="connsiteX11" fmla="*/ 671513 w 3400425"/>
                  <a:gd name="connsiteY11" fmla="*/ 592645 h 1810829"/>
                  <a:gd name="connsiteX12" fmla="*/ 728663 w 3400425"/>
                  <a:gd name="connsiteY12" fmla="*/ 464058 h 1810829"/>
                  <a:gd name="connsiteX13" fmla="*/ 800100 w 3400425"/>
                  <a:gd name="connsiteY13" fmla="*/ 478345 h 1810829"/>
                  <a:gd name="connsiteX14" fmla="*/ 871538 w 3400425"/>
                  <a:gd name="connsiteY14" fmla="*/ 621220 h 1810829"/>
                  <a:gd name="connsiteX15" fmla="*/ 928688 w 3400425"/>
                  <a:gd name="connsiteY15" fmla="*/ 792670 h 1810829"/>
                  <a:gd name="connsiteX16" fmla="*/ 1042988 w 3400425"/>
                  <a:gd name="connsiteY16" fmla="*/ 435483 h 1810829"/>
                  <a:gd name="connsiteX17" fmla="*/ 1100138 w 3400425"/>
                  <a:gd name="connsiteY17" fmla="*/ 164020 h 1810829"/>
                  <a:gd name="connsiteX18" fmla="*/ 1185863 w 3400425"/>
                  <a:gd name="connsiteY18" fmla="*/ 164020 h 1810829"/>
                  <a:gd name="connsiteX19" fmla="*/ 1271588 w 3400425"/>
                  <a:gd name="connsiteY19" fmla="*/ 321183 h 1810829"/>
                  <a:gd name="connsiteX20" fmla="*/ 1343025 w 3400425"/>
                  <a:gd name="connsiteY20" fmla="*/ 792670 h 1810829"/>
                  <a:gd name="connsiteX21" fmla="*/ 1414463 w 3400425"/>
                  <a:gd name="connsiteY21" fmla="*/ 1378458 h 1810829"/>
                  <a:gd name="connsiteX22" fmla="*/ 1485900 w 3400425"/>
                  <a:gd name="connsiteY22" fmla="*/ 1707070 h 1810829"/>
                  <a:gd name="connsiteX23" fmla="*/ 1643063 w 3400425"/>
                  <a:gd name="connsiteY23" fmla="*/ 1792795 h 1810829"/>
                  <a:gd name="connsiteX24" fmla="*/ 1714500 w 3400425"/>
                  <a:gd name="connsiteY24" fmla="*/ 1464183 h 1810829"/>
                  <a:gd name="connsiteX25" fmla="*/ 1785938 w 3400425"/>
                  <a:gd name="connsiteY25" fmla="*/ 778383 h 1810829"/>
                  <a:gd name="connsiteX26" fmla="*/ 1843088 w 3400425"/>
                  <a:gd name="connsiteY26" fmla="*/ 578358 h 1810829"/>
                  <a:gd name="connsiteX27" fmla="*/ 1943100 w 3400425"/>
                  <a:gd name="connsiteY27" fmla="*/ 535495 h 1810829"/>
                  <a:gd name="connsiteX28" fmla="*/ 1985963 w 3400425"/>
                  <a:gd name="connsiteY28" fmla="*/ 578358 h 1810829"/>
                  <a:gd name="connsiteX29" fmla="*/ 2043113 w 3400425"/>
                  <a:gd name="connsiteY29" fmla="*/ 764095 h 1810829"/>
                  <a:gd name="connsiteX30" fmla="*/ 2085975 w 3400425"/>
                  <a:gd name="connsiteY30" fmla="*/ 806958 h 1810829"/>
                  <a:gd name="connsiteX31" fmla="*/ 2128838 w 3400425"/>
                  <a:gd name="connsiteY31" fmla="*/ 806958 h 1810829"/>
                  <a:gd name="connsiteX32" fmla="*/ 2171700 w 3400425"/>
                  <a:gd name="connsiteY32" fmla="*/ 649795 h 1810829"/>
                  <a:gd name="connsiteX33" fmla="*/ 2214563 w 3400425"/>
                  <a:gd name="connsiteY33" fmla="*/ 421195 h 1810829"/>
                  <a:gd name="connsiteX34" fmla="*/ 2243138 w 3400425"/>
                  <a:gd name="connsiteY34" fmla="*/ 306895 h 1810829"/>
                  <a:gd name="connsiteX35" fmla="*/ 2300288 w 3400425"/>
                  <a:gd name="connsiteY35" fmla="*/ 235458 h 1810829"/>
                  <a:gd name="connsiteX36" fmla="*/ 2357438 w 3400425"/>
                  <a:gd name="connsiteY36" fmla="*/ 64008 h 1810829"/>
                  <a:gd name="connsiteX37" fmla="*/ 2371725 w 3400425"/>
                  <a:gd name="connsiteY37" fmla="*/ 6858 h 1810829"/>
                  <a:gd name="connsiteX38" fmla="*/ 2414588 w 3400425"/>
                  <a:gd name="connsiteY38" fmla="*/ 206883 h 1810829"/>
                  <a:gd name="connsiteX39" fmla="*/ 2457450 w 3400425"/>
                  <a:gd name="connsiteY39" fmla="*/ 521208 h 1810829"/>
                  <a:gd name="connsiteX40" fmla="*/ 2486025 w 3400425"/>
                  <a:gd name="connsiteY40" fmla="*/ 1021270 h 1810829"/>
                  <a:gd name="connsiteX41" fmla="*/ 2528888 w 3400425"/>
                  <a:gd name="connsiteY41" fmla="*/ 1407033 h 1810829"/>
                  <a:gd name="connsiteX42" fmla="*/ 2586038 w 3400425"/>
                  <a:gd name="connsiteY42" fmla="*/ 1678495 h 1810829"/>
                  <a:gd name="connsiteX43" fmla="*/ 2657475 w 3400425"/>
                  <a:gd name="connsiteY43" fmla="*/ 1792795 h 1810829"/>
                  <a:gd name="connsiteX44" fmla="*/ 2743200 w 3400425"/>
                  <a:gd name="connsiteY44" fmla="*/ 1792795 h 1810829"/>
                  <a:gd name="connsiteX45" fmla="*/ 2771775 w 3400425"/>
                  <a:gd name="connsiteY45" fmla="*/ 1621345 h 1810829"/>
                  <a:gd name="connsiteX46" fmla="*/ 2843213 w 3400425"/>
                  <a:gd name="connsiteY46" fmla="*/ 1307020 h 1810829"/>
                  <a:gd name="connsiteX47" fmla="*/ 2900363 w 3400425"/>
                  <a:gd name="connsiteY47" fmla="*/ 978408 h 1810829"/>
                  <a:gd name="connsiteX48" fmla="*/ 2928938 w 3400425"/>
                  <a:gd name="connsiteY48" fmla="*/ 692658 h 1810829"/>
                  <a:gd name="connsiteX49" fmla="*/ 3014663 w 3400425"/>
                  <a:gd name="connsiteY49" fmla="*/ 564070 h 1810829"/>
                  <a:gd name="connsiteX50" fmla="*/ 3186113 w 3400425"/>
                  <a:gd name="connsiteY50" fmla="*/ 506920 h 1810829"/>
                  <a:gd name="connsiteX51" fmla="*/ 3400425 w 3400425"/>
                  <a:gd name="connsiteY51" fmla="*/ 706945 h 1810829"/>
                  <a:gd name="connsiteX0" fmla="*/ 0 w 3343275"/>
                  <a:gd name="connsiteY0" fmla="*/ 235458 h 1810829"/>
                  <a:gd name="connsiteX1" fmla="*/ 28575 w 3343275"/>
                  <a:gd name="connsiteY1" fmla="*/ 278320 h 1810829"/>
                  <a:gd name="connsiteX2" fmla="*/ 114300 w 3343275"/>
                  <a:gd name="connsiteY2" fmla="*/ 664083 h 1810829"/>
                  <a:gd name="connsiteX3" fmla="*/ 171450 w 3343275"/>
                  <a:gd name="connsiteY3" fmla="*/ 1135570 h 1810829"/>
                  <a:gd name="connsiteX4" fmla="*/ 228600 w 3343275"/>
                  <a:gd name="connsiteY4" fmla="*/ 1521333 h 1810829"/>
                  <a:gd name="connsiteX5" fmla="*/ 300038 w 3343275"/>
                  <a:gd name="connsiteY5" fmla="*/ 1721358 h 1810829"/>
                  <a:gd name="connsiteX6" fmla="*/ 371475 w 3343275"/>
                  <a:gd name="connsiteY6" fmla="*/ 1764220 h 1810829"/>
                  <a:gd name="connsiteX7" fmla="*/ 485775 w 3343275"/>
                  <a:gd name="connsiteY7" fmla="*/ 1664208 h 1810829"/>
                  <a:gd name="connsiteX8" fmla="*/ 514350 w 3343275"/>
                  <a:gd name="connsiteY8" fmla="*/ 1307020 h 1810829"/>
                  <a:gd name="connsiteX9" fmla="*/ 571500 w 3343275"/>
                  <a:gd name="connsiteY9" fmla="*/ 906970 h 1810829"/>
                  <a:gd name="connsiteX10" fmla="*/ 614363 w 3343275"/>
                  <a:gd name="connsiteY10" fmla="*/ 592645 h 1810829"/>
                  <a:gd name="connsiteX11" fmla="*/ 671513 w 3343275"/>
                  <a:gd name="connsiteY11" fmla="*/ 464058 h 1810829"/>
                  <a:gd name="connsiteX12" fmla="*/ 742950 w 3343275"/>
                  <a:gd name="connsiteY12" fmla="*/ 478345 h 1810829"/>
                  <a:gd name="connsiteX13" fmla="*/ 814388 w 3343275"/>
                  <a:gd name="connsiteY13" fmla="*/ 621220 h 1810829"/>
                  <a:gd name="connsiteX14" fmla="*/ 871538 w 3343275"/>
                  <a:gd name="connsiteY14" fmla="*/ 792670 h 1810829"/>
                  <a:gd name="connsiteX15" fmla="*/ 985838 w 3343275"/>
                  <a:gd name="connsiteY15" fmla="*/ 435483 h 1810829"/>
                  <a:gd name="connsiteX16" fmla="*/ 1042988 w 3343275"/>
                  <a:gd name="connsiteY16" fmla="*/ 164020 h 1810829"/>
                  <a:gd name="connsiteX17" fmla="*/ 1128713 w 3343275"/>
                  <a:gd name="connsiteY17" fmla="*/ 164020 h 1810829"/>
                  <a:gd name="connsiteX18" fmla="*/ 1214438 w 3343275"/>
                  <a:gd name="connsiteY18" fmla="*/ 321183 h 1810829"/>
                  <a:gd name="connsiteX19" fmla="*/ 1285875 w 3343275"/>
                  <a:gd name="connsiteY19" fmla="*/ 792670 h 1810829"/>
                  <a:gd name="connsiteX20" fmla="*/ 1357313 w 3343275"/>
                  <a:gd name="connsiteY20" fmla="*/ 1378458 h 1810829"/>
                  <a:gd name="connsiteX21" fmla="*/ 1428750 w 3343275"/>
                  <a:gd name="connsiteY21" fmla="*/ 1707070 h 1810829"/>
                  <a:gd name="connsiteX22" fmla="*/ 1585913 w 3343275"/>
                  <a:gd name="connsiteY22" fmla="*/ 1792795 h 1810829"/>
                  <a:gd name="connsiteX23" fmla="*/ 1657350 w 3343275"/>
                  <a:gd name="connsiteY23" fmla="*/ 1464183 h 1810829"/>
                  <a:gd name="connsiteX24" fmla="*/ 1728788 w 3343275"/>
                  <a:gd name="connsiteY24" fmla="*/ 778383 h 1810829"/>
                  <a:gd name="connsiteX25" fmla="*/ 1785938 w 3343275"/>
                  <a:gd name="connsiteY25" fmla="*/ 578358 h 1810829"/>
                  <a:gd name="connsiteX26" fmla="*/ 1885950 w 3343275"/>
                  <a:gd name="connsiteY26" fmla="*/ 535495 h 1810829"/>
                  <a:gd name="connsiteX27" fmla="*/ 1928813 w 3343275"/>
                  <a:gd name="connsiteY27" fmla="*/ 578358 h 1810829"/>
                  <a:gd name="connsiteX28" fmla="*/ 1985963 w 3343275"/>
                  <a:gd name="connsiteY28" fmla="*/ 764095 h 1810829"/>
                  <a:gd name="connsiteX29" fmla="*/ 2028825 w 3343275"/>
                  <a:gd name="connsiteY29" fmla="*/ 806958 h 1810829"/>
                  <a:gd name="connsiteX30" fmla="*/ 2071688 w 3343275"/>
                  <a:gd name="connsiteY30" fmla="*/ 806958 h 1810829"/>
                  <a:gd name="connsiteX31" fmla="*/ 2114550 w 3343275"/>
                  <a:gd name="connsiteY31" fmla="*/ 649795 h 1810829"/>
                  <a:gd name="connsiteX32" fmla="*/ 2157413 w 3343275"/>
                  <a:gd name="connsiteY32" fmla="*/ 421195 h 1810829"/>
                  <a:gd name="connsiteX33" fmla="*/ 2185988 w 3343275"/>
                  <a:gd name="connsiteY33" fmla="*/ 306895 h 1810829"/>
                  <a:gd name="connsiteX34" fmla="*/ 2243138 w 3343275"/>
                  <a:gd name="connsiteY34" fmla="*/ 235458 h 1810829"/>
                  <a:gd name="connsiteX35" fmla="*/ 2300288 w 3343275"/>
                  <a:gd name="connsiteY35" fmla="*/ 64008 h 1810829"/>
                  <a:gd name="connsiteX36" fmla="*/ 2314575 w 3343275"/>
                  <a:gd name="connsiteY36" fmla="*/ 6858 h 1810829"/>
                  <a:gd name="connsiteX37" fmla="*/ 2357438 w 3343275"/>
                  <a:gd name="connsiteY37" fmla="*/ 206883 h 1810829"/>
                  <a:gd name="connsiteX38" fmla="*/ 2400300 w 3343275"/>
                  <a:gd name="connsiteY38" fmla="*/ 521208 h 1810829"/>
                  <a:gd name="connsiteX39" fmla="*/ 2428875 w 3343275"/>
                  <a:gd name="connsiteY39" fmla="*/ 1021270 h 1810829"/>
                  <a:gd name="connsiteX40" fmla="*/ 2471738 w 3343275"/>
                  <a:gd name="connsiteY40" fmla="*/ 1407033 h 1810829"/>
                  <a:gd name="connsiteX41" fmla="*/ 2528888 w 3343275"/>
                  <a:gd name="connsiteY41" fmla="*/ 1678495 h 1810829"/>
                  <a:gd name="connsiteX42" fmla="*/ 2600325 w 3343275"/>
                  <a:gd name="connsiteY42" fmla="*/ 1792795 h 1810829"/>
                  <a:gd name="connsiteX43" fmla="*/ 2686050 w 3343275"/>
                  <a:gd name="connsiteY43" fmla="*/ 1792795 h 1810829"/>
                  <a:gd name="connsiteX44" fmla="*/ 2714625 w 3343275"/>
                  <a:gd name="connsiteY44" fmla="*/ 1621345 h 1810829"/>
                  <a:gd name="connsiteX45" fmla="*/ 2786063 w 3343275"/>
                  <a:gd name="connsiteY45" fmla="*/ 1307020 h 1810829"/>
                  <a:gd name="connsiteX46" fmla="*/ 2843213 w 3343275"/>
                  <a:gd name="connsiteY46" fmla="*/ 978408 h 1810829"/>
                  <a:gd name="connsiteX47" fmla="*/ 2871788 w 3343275"/>
                  <a:gd name="connsiteY47" fmla="*/ 692658 h 1810829"/>
                  <a:gd name="connsiteX48" fmla="*/ 2957513 w 3343275"/>
                  <a:gd name="connsiteY48" fmla="*/ 564070 h 1810829"/>
                  <a:gd name="connsiteX49" fmla="*/ 3128963 w 3343275"/>
                  <a:gd name="connsiteY49" fmla="*/ 506920 h 1810829"/>
                  <a:gd name="connsiteX50" fmla="*/ 3343275 w 3343275"/>
                  <a:gd name="connsiteY50" fmla="*/ 706945 h 1810829"/>
                  <a:gd name="connsiteX0" fmla="*/ 0 w 3343275"/>
                  <a:gd name="connsiteY0" fmla="*/ 235458 h 1810829"/>
                  <a:gd name="connsiteX1" fmla="*/ 114300 w 3343275"/>
                  <a:gd name="connsiteY1" fmla="*/ 664083 h 1810829"/>
                  <a:gd name="connsiteX2" fmla="*/ 171450 w 3343275"/>
                  <a:gd name="connsiteY2" fmla="*/ 1135570 h 1810829"/>
                  <a:gd name="connsiteX3" fmla="*/ 228600 w 3343275"/>
                  <a:gd name="connsiteY3" fmla="*/ 1521333 h 1810829"/>
                  <a:gd name="connsiteX4" fmla="*/ 300038 w 3343275"/>
                  <a:gd name="connsiteY4" fmla="*/ 1721358 h 1810829"/>
                  <a:gd name="connsiteX5" fmla="*/ 371475 w 3343275"/>
                  <a:gd name="connsiteY5" fmla="*/ 1764220 h 1810829"/>
                  <a:gd name="connsiteX6" fmla="*/ 485775 w 3343275"/>
                  <a:gd name="connsiteY6" fmla="*/ 1664208 h 1810829"/>
                  <a:gd name="connsiteX7" fmla="*/ 514350 w 3343275"/>
                  <a:gd name="connsiteY7" fmla="*/ 1307020 h 1810829"/>
                  <a:gd name="connsiteX8" fmla="*/ 571500 w 3343275"/>
                  <a:gd name="connsiteY8" fmla="*/ 906970 h 1810829"/>
                  <a:gd name="connsiteX9" fmla="*/ 614363 w 3343275"/>
                  <a:gd name="connsiteY9" fmla="*/ 592645 h 1810829"/>
                  <a:gd name="connsiteX10" fmla="*/ 671513 w 3343275"/>
                  <a:gd name="connsiteY10" fmla="*/ 464058 h 1810829"/>
                  <a:gd name="connsiteX11" fmla="*/ 742950 w 3343275"/>
                  <a:gd name="connsiteY11" fmla="*/ 478345 h 1810829"/>
                  <a:gd name="connsiteX12" fmla="*/ 814388 w 3343275"/>
                  <a:gd name="connsiteY12" fmla="*/ 621220 h 1810829"/>
                  <a:gd name="connsiteX13" fmla="*/ 871538 w 3343275"/>
                  <a:gd name="connsiteY13" fmla="*/ 792670 h 1810829"/>
                  <a:gd name="connsiteX14" fmla="*/ 985838 w 3343275"/>
                  <a:gd name="connsiteY14" fmla="*/ 435483 h 1810829"/>
                  <a:gd name="connsiteX15" fmla="*/ 1042988 w 3343275"/>
                  <a:gd name="connsiteY15" fmla="*/ 164020 h 1810829"/>
                  <a:gd name="connsiteX16" fmla="*/ 1128713 w 3343275"/>
                  <a:gd name="connsiteY16" fmla="*/ 164020 h 1810829"/>
                  <a:gd name="connsiteX17" fmla="*/ 1214438 w 3343275"/>
                  <a:gd name="connsiteY17" fmla="*/ 321183 h 1810829"/>
                  <a:gd name="connsiteX18" fmla="*/ 1285875 w 3343275"/>
                  <a:gd name="connsiteY18" fmla="*/ 792670 h 1810829"/>
                  <a:gd name="connsiteX19" fmla="*/ 1357313 w 3343275"/>
                  <a:gd name="connsiteY19" fmla="*/ 1378458 h 1810829"/>
                  <a:gd name="connsiteX20" fmla="*/ 1428750 w 3343275"/>
                  <a:gd name="connsiteY20" fmla="*/ 1707070 h 1810829"/>
                  <a:gd name="connsiteX21" fmla="*/ 1585913 w 3343275"/>
                  <a:gd name="connsiteY21" fmla="*/ 1792795 h 1810829"/>
                  <a:gd name="connsiteX22" fmla="*/ 1657350 w 3343275"/>
                  <a:gd name="connsiteY22" fmla="*/ 1464183 h 1810829"/>
                  <a:gd name="connsiteX23" fmla="*/ 1728788 w 3343275"/>
                  <a:gd name="connsiteY23" fmla="*/ 778383 h 1810829"/>
                  <a:gd name="connsiteX24" fmla="*/ 1785938 w 3343275"/>
                  <a:gd name="connsiteY24" fmla="*/ 578358 h 1810829"/>
                  <a:gd name="connsiteX25" fmla="*/ 1885950 w 3343275"/>
                  <a:gd name="connsiteY25" fmla="*/ 535495 h 1810829"/>
                  <a:gd name="connsiteX26" fmla="*/ 1928813 w 3343275"/>
                  <a:gd name="connsiteY26" fmla="*/ 578358 h 1810829"/>
                  <a:gd name="connsiteX27" fmla="*/ 1985963 w 3343275"/>
                  <a:gd name="connsiteY27" fmla="*/ 764095 h 1810829"/>
                  <a:gd name="connsiteX28" fmla="*/ 2028825 w 3343275"/>
                  <a:gd name="connsiteY28" fmla="*/ 806958 h 1810829"/>
                  <a:gd name="connsiteX29" fmla="*/ 2071688 w 3343275"/>
                  <a:gd name="connsiteY29" fmla="*/ 806958 h 1810829"/>
                  <a:gd name="connsiteX30" fmla="*/ 2114550 w 3343275"/>
                  <a:gd name="connsiteY30" fmla="*/ 649795 h 1810829"/>
                  <a:gd name="connsiteX31" fmla="*/ 2157413 w 3343275"/>
                  <a:gd name="connsiteY31" fmla="*/ 421195 h 1810829"/>
                  <a:gd name="connsiteX32" fmla="*/ 2185988 w 3343275"/>
                  <a:gd name="connsiteY32" fmla="*/ 306895 h 1810829"/>
                  <a:gd name="connsiteX33" fmla="*/ 2243138 w 3343275"/>
                  <a:gd name="connsiteY33" fmla="*/ 235458 h 1810829"/>
                  <a:gd name="connsiteX34" fmla="*/ 2300288 w 3343275"/>
                  <a:gd name="connsiteY34" fmla="*/ 64008 h 1810829"/>
                  <a:gd name="connsiteX35" fmla="*/ 2314575 w 3343275"/>
                  <a:gd name="connsiteY35" fmla="*/ 6858 h 1810829"/>
                  <a:gd name="connsiteX36" fmla="*/ 2357438 w 3343275"/>
                  <a:gd name="connsiteY36" fmla="*/ 206883 h 1810829"/>
                  <a:gd name="connsiteX37" fmla="*/ 2400300 w 3343275"/>
                  <a:gd name="connsiteY37" fmla="*/ 521208 h 1810829"/>
                  <a:gd name="connsiteX38" fmla="*/ 2428875 w 3343275"/>
                  <a:gd name="connsiteY38" fmla="*/ 1021270 h 1810829"/>
                  <a:gd name="connsiteX39" fmla="*/ 2471738 w 3343275"/>
                  <a:gd name="connsiteY39" fmla="*/ 1407033 h 1810829"/>
                  <a:gd name="connsiteX40" fmla="*/ 2528888 w 3343275"/>
                  <a:gd name="connsiteY40" fmla="*/ 1678495 h 1810829"/>
                  <a:gd name="connsiteX41" fmla="*/ 2600325 w 3343275"/>
                  <a:gd name="connsiteY41" fmla="*/ 1792795 h 1810829"/>
                  <a:gd name="connsiteX42" fmla="*/ 2686050 w 3343275"/>
                  <a:gd name="connsiteY42" fmla="*/ 1792795 h 1810829"/>
                  <a:gd name="connsiteX43" fmla="*/ 2714625 w 3343275"/>
                  <a:gd name="connsiteY43" fmla="*/ 1621345 h 1810829"/>
                  <a:gd name="connsiteX44" fmla="*/ 2786063 w 3343275"/>
                  <a:gd name="connsiteY44" fmla="*/ 1307020 h 1810829"/>
                  <a:gd name="connsiteX45" fmla="*/ 2843213 w 3343275"/>
                  <a:gd name="connsiteY45" fmla="*/ 978408 h 1810829"/>
                  <a:gd name="connsiteX46" fmla="*/ 2871788 w 3343275"/>
                  <a:gd name="connsiteY46" fmla="*/ 692658 h 1810829"/>
                  <a:gd name="connsiteX47" fmla="*/ 2957513 w 3343275"/>
                  <a:gd name="connsiteY47" fmla="*/ 564070 h 1810829"/>
                  <a:gd name="connsiteX48" fmla="*/ 3128963 w 3343275"/>
                  <a:gd name="connsiteY48" fmla="*/ 506920 h 1810829"/>
                  <a:gd name="connsiteX49" fmla="*/ 3343275 w 3343275"/>
                  <a:gd name="connsiteY49" fmla="*/ 706945 h 1810829"/>
                  <a:gd name="connsiteX0" fmla="*/ 0 w 3228975"/>
                  <a:gd name="connsiteY0" fmla="*/ 664083 h 1810829"/>
                  <a:gd name="connsiteX1" fmla="*/ 57150 w 3228975"/>
                  <a:gd name="connsiteY1" fmla="*/ 1135570 h 1810829"/>
                  <a:gd name="connsiteX2" fmla="*/ 114300 w 3228975"/>
                  <a:gd name="connsiteY2" fmla="*/ 1521333 h 1810829"/>
                  <a:gd name="connsiteX3" fmla="*/ 185738 w 3228975"/>
                  <a:gd name="connsiteY3" fmla="*/ 1721358 h 1810829"/>
                  <a:gd name="connsiteX4" fmla="*/ 257175 w 3228975"/>
                  <a:gd name="connsiteY4" fmla="*/ 1764220 h 1810829"/>
                  <a:gd name="connsiteX5" fmla="*/ 371475 w 3228975"/>
                  <a:gd name="connsiteY5" fmla="*/ 1664208 h 1810829"/>
                  <a:gd name="connsiteX6" fmla="*/ 400050 w 3228975"/>
                  <a:gd name="connsiteY6" fmla="*/ 1307020 h 1810829"/>
                  <a:gd name="connsiteX7" fmla="*/ 457200 w 3228975"/>
                  <a:gd name="connsiteY7" fmla="*/ 906970 h 1810829"/>
                  <a:gd name="connsiteX8" fmla="*/ 500063 w 3228975"/>
                  <a:gd name="connsiteY8" fmla="*/ 592645 h 1810829"/>
                  <a:gd name="connsiteX9" fmla="*/ 557213 w 3228975"/>
                  <a:gd name="connsiteY9" fmla="*/ 464058 h 1810829"/>
                  <a:gd name="connsiteX10" fmla="*/ 628650 w 3228975"/>
                  <a:gd name="connsiteY10" fmla="*/ 478345 h 1810829"/>
                  <a:gd name="connsiteX11" fmla="*/ 700088 w 3228975"/>
                  <a:gd name="connsiteY11" fmla="*/ 621220 h 1810829"/>
                  <a:gd name="connsiteX12" fmla="*/ 757238 w 3228975"/>
                  <a:gd name="connsiteY12" fmla="*/ 792670 h 1810829"/>
                  <a:gd name="connsiteX13" fmla="*/ 871538 w 3228975"/>
                  <a:gd name="connsiteY13" fmla="*/ 435483 h 1810829"/>
                  <a:gd name="connsiteX14" fmla="*/ 928688 w 3228975"/>
                  <a:gd name="connsiteY14" fmla="*/ 164020 h 1810829"/>
                  <a:gd name="connsiteX15" fmla="*/ 1014413 w 3228975"/>
                  <a:gd name="connsiteY15" fmla="*/ 164020 h 1810829"/>
                  <a:gd name="connsiteX16" fmla="*/ 1100138 w 3228975"/>
                  <a:gd name="connsiteY16" fmla="*/ 321183 h 1810829"/>
                  <a:gd name="connsiteX17" fmla="*/ 1171575 w 3228975"/>
                  <a:gd name="connsiteY17" fmla="*/ 792670 h 1810829"/>
                  <a:gd name="connsiteX18" fmla="*/ 1243013 w 3228975"/>
                  <a:gd name="connsiteY18" fmla="*/ 1378458 h 1810829"/>
                  <a:gd name="connsiteX19" fmla="*/ 1314450 w 3228975"/>
                  <a:gd name="connsiteY19" fmla="*/ 1707070 h 1810829"/>
                  <a:gd name="connsiteX20" fmla="*/ 1471613 w 3228975"/>
                  <a:gd name="connsiteY20" fmla="*/ 1792795 h 1810829"/>
                  <a:gd name="connsiteX21" fmla="*/ 1543050 w 3228975"/>
                  <a:gd name="connsiteY21" fmla="*/ 1464183 h 1810829"/>
                  <a:gd name="connsiteX22" fmla="*/ 1614488 w 3228975"/>
                  <a:gd name="connsiteY22" fmla="*/ 778383 h 1810829"/>
                  <a:gd name="connsiteX23" fmla="*/ 1671638 w 3228975"/>
                  <a:gd name="connsiteY23" fmla="*/ 578358 h 1810829"/>
                  <a:gd name="connsiteX24" fmla="*/ 1771650 w 3228975"/>
                  <a:gd name="connsiteY24" fmla="*/ 535495 h 1810829"/>
                  <a:gd name="connsiteX25" fmla="*/ 1814513 w 3228975"/>
                  <a:gd name="connsiteY25" fmla="*/ 578358 h 1810829"/>
                  <a:gd name="connsiteX26" fmla="*/ 1871663 w 3228975"/>
                  <a:gd name="connsiteY26" fmla="*/ 764095 h 1810829"/>
                  <a:gd name="connsiteX27" fmla="*/ 1914525 w 3228975"/>
                  <a:gd name="connsiteY27" fmla="*/ 806958 h 1810829"/>
                  <a:gd name="connsiteX28" fmla="*/ 1957388 w 3228975"/>
                  <a:gd name="connsiteY28" fmla="*/ 806958 h 1810829"/>
                  <a:gd name="connsiteX29" fmla="*/ 2000250 w 3228975"/>
                  <a:gd name="connsiteY29" fmla="*/ 649795 h 1810829"/>
                  <a:gd name="connsiteX30" fmla="*/ 2043113 w 3228975"/>
                  <a:gd name="connsiteY30" fmla="*/ 421195 h 1810829"/>
                  <a:gd name="connsiteX31" fmla="*/ 2071688 w 3228975"/>
                  <a:gd name="connsiteY31" fmla="*/ 306895 h 1810829"/>
                  <a:gd name="connsiteX32" fmla="*/ 2128838 w 3228975"/>
                  <a:gd name="connsiteY32" fmla="*/ 235458 h 1810829"/>
                  <a:gd name="connsiteX33" fmla="*/ 2185988 w 3228975"/>
                  <a:gd name="connsiteY33" fmla="*/ 64008 h 1810829"/>
                  <a:gd name="connsiteX34" fmla="*/ 2200275 w 3228975"/>
                  <a:gd name="connsiteY34" fmla="*/ 6858 h 1810829"/>
                  <a:gd name="connsiteX35" fmla="*/ 2243138 w 3228975"/>
                  <a:gd name="connsiteY35" fmla="*/ 206883 h 1810829"/>
                  <a:gd name="connsiteX36" fmla="*/ 2286000 w 3228975"/>
                  <a:gd name="connsiteY36" fmla="*/ 521208 h 1810829"/>
                  <a:gd name="connsiteX37" fmla="*/ 2314575 w 3228975"/>
                  <a:gd name="connsiteY37" fmla="*/ 1021270 h 1810829"/>
                  <a:gd name="connsiteX38" fmla="*/ 2357438 w 3228975"/>
                  <a:gd name="connsiteY38" fmla="*/ 1407033 h 1810829"/>
                  <a:gd name="connsiteX39" fmla="*/ 2414588 w 3228975"/>
                  <a:gd name="connsiteY39" fmla="*/ 1678495 h 1810829"/>
                  <a:gd name="connsiteX40" fmla="*/ 2486025 w 3228975"/>
                  <a:gd name="connsiteY40" fmla="*/ 1792795 h 1810829"/>
                  <a:gd name="connsiteX41" fmla="*/ 2571750 w 3228975"/>
                  <a:gd name="connsiteY41" fmla="*/ 1792795 h 1810829"/>
                  <a:gd name="connsiteX42" fmla="*/ 2600325 w 3228975"/>
                  <a:gd name="connsiteY42" fmla="*/ 1621345 h 1810829"/>
                  <a:gd name="connsiteX43" fmla="*/ 2671763 w 3228975"/>
                  <a:gd name="connsiteY43" fmla="*/ 1307020 h 1810829"/>
                  <a:gd name="connsiteX44" fmla="*/ 2728913 w 3228975"/>
                  <a:gd name="connsiteY44" fmla="*/ 978408 h 1810829"/>
                  <a:gd name="connsiteX45" fmla="*/ 2757488 w 3228975"/>
                  <a:gd name="connsiteY45" fmla="*/ 692658 h 1810829"/>
                  <a:gd name="connsiteX46" fmla="*/ 2843213 w 3228975"/>
                  <a:gd name="connsiteY46" fmla="*/ 564070 h 1810829"/>
                  <a:gd name="connsiteX47" fmla="*/ 3014663 w 3228975"/>
                  <a:gd name="connsiteY47" fmla="*/ 506920 h 1810829"/>
                  <a:gd name="connsiteX48" fmla="*/ 3228975 w 3228975"/>
                  <a:gd name="connsiteY48" fmla="*/ 706945 h 1810829"/>
                  <a:gd name="connsiteX0" fmla="*/ 0 w 3171825"/>
                  <a:gd name="connsiteY0" fmla="*/ 1135570 h 1810829"/>
                  <a:gd name="connsiteX1" fmla="*/ 57150 w 3171825"/>
                  <a:gd name="connsiteY1" fmla="*/ 1521333 h 1810829"/>
                  <a:gd name="connsiteX2" fmla="*/ 128588 w 3171825"/>
                  <a:gd name="connsiteY2" fmla="*/ 1721358 h 1810829"/>
                  <a:gd name="connsiteX3" fmla="*/ 200025 w 3171825"/>
                  <a:gd name="connsiteY3" fmla="*/ 1764220 h 1810829"/>
                  <a:gd name="connsiteX4" fmla="*/ 314325 w 3171825"/>
                  <a:gd name="connsiteY4" fmla="*/ 1664208 h 1810829"/>
                  <a:gd name="connsiteX5" fmla="*/ 342900 w 3171825"/>
                  <a:gd name="connsiteY5" fmla="*/ 1307020 h 1810829"/>
                  <a:gd name="connsiteX6" fmla="*/ 400050 w 3171825"/>
                  <a:gd name="connsiteY6" fmla="*/ 906970 h 1810829"/>
                  <a:gd name="connsiteX7" fmla="*/ 442913 w 3171825"/>
                  <a:gd name="connsiteY7" fmla="*/ 592645 h 1810829"/>
                  <a:gd name="connsiteX8" fmla="*/ 500063 w 3171825"/>
                  <a:gd name="connsiteY8" fmla="*/ 464058 h 1810829"/>
                  <a:gd name="connsiteX9" fmla="*/ 571500 w 3171825"/>
                  <a:gd name="connsiteY9" fmla="*/ 478345 h 1810829"/>
                  <a:gd name="connsiteX10" fmla="*/ 642938 w 3171825"/>
                  <a:gd name="connsiteY10" fmla="*/ 621220 h 1810829"/>
                  <a:gd name="connsiteX11" fmla="*/ 700088 w 3171825"/>
                  <a:gd name="connsiteY11" fmla="*/ 792670 h 1810829"/>
                  <a:gd name="connsiteX12" fmla="*/ 814388 w 3171825"/>
                  <a:gd name="connsiteY12" fmla="*/ 435483 h 1810829"/>
                  <a:gd name="connsiteX13" fmla="*/ 871538 w 3171825"/>
                  <a:gd name="connsiteY13" fmla="*/ 164020 h 1810829"/>
                  <a:gd name="connsiteX14" fmla="*/ 957263 w 3171825"/>
                  <a:gd name="connsiteY14" fmla="*/ 164020 h 1810829"/>
                  <a:gd name="connsiteX15" fmla="*/ 1042988 w 3171825"/>
                  <a:gd name="connsiteY15" fmla="*/ 321183 h 1810829"/>
                  <a:gd name="connsiteX16" fmla="*/ 1114425 w 3171825"/>
                  <a:gd name="connsiteY16" fmla="*/ 792670 h 1810829"/>
                  <a:gd name="connsiteX17" fmla="*/ 1185863 w 3171825"/>
                  <a:gd name="connsiteY17" fmla="*/ 1378458 h 1810829"/>
                  <a:gd name="connsiteX18" fmla="*/ 1257300 w 3171825"/>
                  <a:gd name="connsiteY18" fmla="*/ 1707070 h 1810829"/>
                  <a:gd name="connsiteX19" fmla="*/ 1414463 w 3171825"/>
                  <a:gd name="connsiteY19" fmla="*/ 1792795 h 1810829"/>
                  <a:gd name="connsiteX20" fmla="*/ 1485900 w 3171825"/>
                  <a:gd name="connsiteY20" fmla="*/ 1464183 h 1810829"/>
                  <a:gd name="connsiteX21" fmla="*/ 1557338 w 3171825"/>
                  <a:gd name="connsiteY21" fmla="*/ 778383 h 1810829"/>
                  <a:gd name="connsiteX22" fmla="*/ 1614488 w 3171825"/>
                  <a:gd name="connsiteY22" fmla="*/ 578358 h 1810829"/>
                  <a:gd name="connsiteX23" fmla="*/ 1714500 w 3171825"/>
                  <a:gd name="connsiteY23" fmla="*/ 535495 h 1810829"/>
                  <a:gd name="connsiteX24" fmla="*/ 1757363 w 3171825"/>
                  <a:gd name="connsiteY24" fmla="*/ 578358 h 1810829"/>
                  <a:gd name="connsiteX25" fmla="*/ 1814513 w 3171825"/>
                  <a:gd name="connsiteY25" fmla="*/ 764095 h 1810829"/>
                  <a:gd name="connsiteX26" fmla="*/ 1857375 w 3171825"/>
                  <a:gd name="connsiteY26" fmla="*/ 806958 h 1810829"/>
                  <a:gd name="connsiteX27" fmla="*/ 1900238 w 3171825"/>
                  <a:gd name="connsiteY27" fmla="*/ 806958 h 1810829"/>
                  <a:gd name="connsiteX28" fmla="*/ 1943100 w 3171825"/>
                  <a:gd name="connsiteY28" fmla="*/ 649795 h 1810829"/>
                  <a:gd name="connsiteX29" fmla="*/ 1985963 w 3171825"/>
                  <a:gd name="connsiteY29" fmla="*/ 421195 h 1810829"/>
                  <a:gd name="connsiteX30" fmla="*/ 2014538 w 3171825"/>
                  <a:gd name="connsiteY30" fmla="*/ 306895 h 1810829"/>
                  <a:gd name="connsiteX31" fmla="*/ 2071688 w 3171825"/>
                  <a:gd name="connsiteY31" fmla="*/ 235458 h 1810829"/>
                  <a:gd name="connsiteX32" fmla="*/ 2128838 w 3171825"/>
                  <a:gd name="connsiteY32" fmla="*/ 64008 h 1810829"/>
                  <a:gd name="connsiteX33" fmla="*/ 2143125 w 3171825"/>
                  <a:gd name="connsiteY33" fmla="*/ 6858 h 1810829"/>
                  <a:gd name="connsiteX34" fmla="*/ 2185988 w 3171825"/>
                  <a:gd name="connsiteY34" fmla="*/ 206883 h 1810829"/>
                  <a:gd name="connsiteX35" fmla="*/ 2228850 w 3171825"/>
                  <a:gd name="connsiteY35" fmla="*/ 521208 h 1810829"/>
                  <a:gd name="connsiteX36" fmla="*/ 2257425 w 3171825"/>
                  <a:gd name="connsiteY36" fmla="*/ 1021270 h 1810829"/>
                  <a:gd name="connsiteX37" fmla="*/ 2300288 w 3171825"/>
                  <a:gd name="connsiteY37" fmla="*/ 1407033 h 1810829"/>
                  <a:gd name="connsiteX38" fmla="*/ 2357438 w 3171825"/>
                  <a:gd name="connsiteY38" fmla="*/ 1678495 h 1810829"/>
                  <a:gd name="connsiteX39" fmla="*/ 2428875 w 3171825"/>
                  <a:gd name="connsiteY39" fmla="*/ 1792795 h 1810829"/>
                  <a:gd name="connsiteX40" fmla="*/ 2514600 w 3171825"/>
                  <a:gd name="connsiteY40" fmla="*/ 1792795 h 1810829"/>
                  <a:gd name="connsiteX41" fmla="*/ 2543175 w 3171825"/>
                  <a:gd name="connsiteY41" fmla="*/ 1621345 h 1810829"/>
                  <a:gd name="connsiteX42" fmla="*/ 2614613 w 3171825"/>
                  <a:gd name="connsiteY42" fmla="*/ 1307020 h 1810829"/>
                  <a:gd name="connsiteX43" fmla="*/ 2671763 w 3171825"/>
                  <a:gd name="connsiteY43" fmla="*/ 978408 h 1810829"/>
                  <a:gd name="connsiteX44" fmla="*/ 2700338 w 3171825"/>
                  <a:gd name="connsiteY44" fmla="*/ 692658 h 1810829"/>
                  <a:gd name="connsiteX45" fmla="*/ 2786063 w 3171825"/>
                  <a:gd name="connsiteY45" fmla="*/ 564070 h 1810829"/>
                  <a:gd name="connsiteX46" fmla="*/ 2957513 w 3171825"/>
                  <a:gd name="connsiteY46" fmla="*/ 506920 h 1810829"/>
                  <a:gd name="connsiteX47" fmla="*/ 3171825 w 3171825"/>
                  <a:gd name="connsiteY47" fmla="*/ 706945 h 1810829"/>
                  <a:gd name="connsiteX0" fmla="*/ 0 w 3114675"/>
                  <a:gd name="connsiteY0" fmla="*/ 1521333 h 1810829"/>
                  <a:gd name="connsiteX1" fmla="*/ 71438 w 3114675"/>
                  <a:gd name="connsiteY1" fmla="*/ 1721358 h 1810829"/>
                  <a:gd name="connsiteX2" fmla="*/ 142875 w 3114675"/>
                  <a:gd name="connsiteY2" fmla="*/ 1764220 h 1810829"/>
                  <a:gd name="connsiteX3" fmla="*/ 257175 w 3114675"/>
                  <a:gd name="connsiteY3" fmla="*/ 1664208 h 1810829"/>
                  <a:gd name="connsiteX4" fmla="*/ 285750 w 3114675"/>
                  <a:gd name="connsiteY4" fmla="*/ 1307020 h 1810829"/>
                  <a:gd name="connsiteX5" fmla="*/ 342900 w 3114675"/>
                  <a:gd name="connsiteY5" fmla="*/ 906970 h 1810829"/>
                  <a:gd name="connsiteX6" fmla="*/ 385763 w 3114675"/>
                  <a:gd name="connsiteY6" fmla="*/ 592645 h 1810829"/>
                  <a:gd name="connsiteX7" fmla="*/ 442913 w 3114675"/>
                  <a:gd name="connsiteY7" fmla="*/ 464058 h 1810829"/>
                  <a:gd name="connsiteX8" fmla="*/ 514350 w 3114675"/>
                  <a:gd name="connsiteY8" fmla="*/ 478345 h 1810829"/>
                  <a:gd name="connsiteX9" fmla="*/ 585788 w 3114675"/>
                  <a:gd name="connsiteY9" fmla="*/ 621220 h 1810829"/>
                  <a:gd name="connsiteX10" fmla="*/ 642938 w 3114675"/>
                  <a:gd name="connsiteY10" fmla="*/ 792670 h 1810829"/>
                  <a:gd name="connsiteX11" fmla="*/ 757238 w 3114675"/>
                  <a:gd name="connsiteY11" fmla="*/ 435483 h 1810829"/>
                  <a:gd name="connsiteX12" fmla="*/ 814388 w 3114675"/>
                  <a:gd name="connsiteY12" fmla="*/ 164020 h 1810829"/>
                  <a:gd name="connsiteX13" fmla="*/ 900113 w 3114675"/>
                  <a:gd name="connsiteY13" fmla="*/ 164020 h 1810829"/>
                  <a:gd name="connsiteX14" fmla="*/ 985838 w 3114675"/>
                  <a:gd name="connsiteY14" fmla="*/ 321183 h 1810829"/>
                  <a:gd name="connsiteX15" fmla="*/ 1057275 w 3114675"/>
                  <a:gd name="connsiteY15" fmla="*/ 792670 h 1810829"/>
                  <a:gd name="connsiteX16" fmla="*/ 1128713 w 3114675"/>
                  <a:gd name="connsiteY16" fmla="*/ 1378458 h 1810829"/>
                  <a:gd name="connsiteX17" fmla="*/ 1200150 w 3114675"/>
                  <a:gd name="connsiteY17" fmla="*/ 1707070 h 1810829"/>
                  <a:gd name="connsiteX18" fmla="*/ 1357313 w 3114675"/>
                  <a:gd name="connsiteY18" fmla="*/ 1792795 h 1810829"/>
                  <a:gd name="connsiteX19" fmla="*/ 1428750 w 3114675"/>
                  <a:gd name="connsiteY19" fmla="*/ 1464183 h 1810829"/>
                  <a:gd name="connsiteX20" fmla="*/ 1500188 w 3114675"/>
                  <a:gd name="connsiteY20" fmla="*/ 778383 h 1810829"/>
                  <a:gd name="connsiteX21" fmla="*/ 1557338 w 3114675"/>
                  <a:gd name="connsiteY21" fmla="*/ 578358 h 1810829"/>
                  <a:gd name="connsiteX22" fmla="*/ 1657350 w 3114675"/>
                  <a:gd name="connsiteY22" fmla="*/ 535495 h 1810829"/>
                  <a:gd name="connsiteX23" fmla="*/ 1700213 w 3114675"/>
                  <a:gd name="connsiteY23" fmla="*/ 578358 h 1810829"/>
                  <a:gd name="connsiteX24" fmla="*/ 1757363 w 3114675"/>
                  <a:gd name="connsiteY24" fmla="*/ 764095 h 1810829"/>
                  <a:gd name="connsiteX25" fmla="*/ 1800225 w 3114675"/>
                  <a:gd name="connsiteY25" fmla="*/ 806958 h 1810829"/>
                  <a:gd name="connsiteX26" fmla="*/ 1843088 w 3114675"/>
                  <a:gd name="connsiteY26" fmla="*/ 806958 h 1810829"/>
                  <a:gd name="connsiteX27" fmla="*/ 1885950 w 3114675"/>
                  <a:gd name="connsiteY27" fmla="*/ 649795 h 1810829"/>
                  <a:gd name="connsiteX28" fmla="*/ 1928813 w 3114675"/>
                  <a:gd name="connsiteY28" fmla="*/ 421195 h 1810829"/>
                  <a:gd name="connsiteX29" fmla="*/ 1957388 w 3114675"/>
                  <a:gd name="connsiteY29" fmla="*/ 306895 h 1810829"/>
                  <a:gd name="connsiteX30" fmla="*/ 2014538 w 3114675"/>
                  <a:gd name="connsiteY30" fmla="*/ 235458 h 1810829"/>
                  <a:gd name="connsiteX31" fmla="*/ 2071688 w 3114675"/>
                  <a:gd name="connsiteY31" fmla="*/ 64008 h 1810829"/>
                  <a:gd name="connsiteX32" fmla="*/ 2085975 w 3114675"/>
                  <a:gd name="connsiteY32" fmla="*/ 6858 h 1810829"/>
                  <a:gd name="connsiteX33" fmla="*/ 2128838 w 3114675"/>
                  <a:gd name="connsiteY33" fmla="*/ 206883 h 1810829"/>
                  <a:gd name="connsiteX34" fmla="*/ 2171700 w 3114675"/>
                  <a:gd name="connsiteY34" fmla="*/ 521208 h 1810829"/>
                  <a:gd name="connsiteX35" fmla="*/ 2200275 w 3114675"/>
                  <a:gd name="connsiteY35" fmla="*/ 1021270 h 1810829"/>
                  <a:gd name="connsiteX36" fmla="*/ 2243138 w 3114675"/>
                  <a:gd name="connsiteY36" fmla="*/ 1407033 h 1810829"/>
                  <a:gd name="connsiteX37" fmla="*/ 2300288 w 3114675"/>
                  <a:gd name="connsiteY37" fmla="*/ 1678495 h 1810829"/>
                  <a:gd name="connsiteX38" fmla="*/ 2371725 w 3114675"/>
                  <a:gd name="connsiteY38" fmla="*/ 1792795 h 1810829"/>
                  <a:gd name="connsiteX39" fmla="*/ 2457450 w 3114675"/>
                  <a:gd name="connsiteY39" fmla="*/ 1792795 h 1810829"/>
                  <a:gd name="connsiteX40" fmla="*/ 2486025 w 3114675"/>
                  <a:gd name="connsiteY40" fmla="*/ 1621345 h 1810829"/>
                  <a:gd name="connsiteX41" fmla="*/ 2557463 w 3114675"/>
                  <a:gd name="connsiteY41" fmla="*/ 1307020 h 1810829"/>
                  <a:gd name="connsiteX42" fmla="*/ 2614613 w 3114675"/>
                  <a:gd name="connsiteY42" fmla="*/ 978408 h 1810829"/>
                  <a:gd name="connsiteX43" fmla="*/ 2643188 w 3114675"/>
                  <a:gd name="connsiteY43" fmla="*/ 692658 h 1810829"/>
                  <a:gd name="connsiteX44" fmla="*/ 2728913 w 3114675"/>
                  <a:gd name="connsiteY44" fmla="*/ 564070 h 1810829"/>
                  <a:gd name="connsiteX45" fmla="*/ 2900363 w 3114675"/>
                  <a:gd name="connsiteY45" fmla="*/ 506920 h 1810829"/>
                  <a:gd name="connsiteX46" fmla="*/ 3114675 w 3114675"/>
                  <a:gd name="connsiteY46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14312 w 3043237"/>
                  <a:gd name="connsiteY3" fmla="*/ 1307020 h 1810829"/>
                  <a:gd name="connsiteX4" fmla="*/ 271462 w 3043237"/>
                  <a:gd name="connsiteY4" fmla="*/ 906970 h 1810829"/>
                  <a:gd name="connsiteX5" fmla="*/ 314325 w 3043237"/>
                  <a:gd name="connsiteY5" fmla="*/ 592645 h 1810829"/>
                  <a:gd name="connsiteX6" fmla="*/ 371475 w 3043237"/>
                  <a:gd name="connsiteY6" fmla="*/ 464058 h 1810829"/>
                  <a:gd name="connsiteX7" fmla="*/ 442912 w 3043237"/>
                  <a:gd name="connsiteY7" fmla="*/ 478345 h 1810829"/>
                  <a:gd name="connsiteX8" fmla="*/ 514350 w 3043237"/>
                  <a:gd name="connsiteY8" fmla="*/ 621220 h 1810829"/>
                  <a:gd name="connsiteX9" fmla="*/ 571500 w 3043237"/>
                  <a:gd name="connsiteY9" fmla="*/ 792670 h 1810829"/>
                  <a:gd name="connsiteX10" fmla="*/ 685800 w 3043237"/>
                  <a:gd name="connsiteY10" fmla="*/ 435483 h 1810829"/>
                  <a:gd name="connsiteX11" fmla="*/ 742950 w 3043237"/>
                  <a:gd name="connsiteY11" fmla="*/ 164020 h 1810829"/>
                  <a:gd name="connsiteX12" fmla="*/ 828675 w 3043237"/>
                  <a:gd name="connsiteY12" fmla="*/ 164020 h 1810829"/>
                  <a:gd name="connsiteX13" fmla="*/ 914400 w 3043237"/>
                  <a:gd name="connsiteY13" fmla="*/ 321183 h 1810829"/>
                  <a:gd name="connsiteX14" fmla="*/ 985837 w 3043237"/>
                  <a:gd name="connsiteY14" fmla="*/ 792670 h 1810829"/>
                  <a:gd name="connsiteX15" fmla="*/ 1057275 w 3043237"/>
                  <a:gd name="connsiteY15" fmla="*/ 1378458 h 1810829"/>
                  <a:gd name="connsiteX16" fmla="*/ 1128712 w 3043237"/>
                  <a:gd name="connsiteY16" fmla="*/ 1707070 h 1810829"/>
                  <a:gd name="connsiteX17" fmla="*/ 1285875 w 3043237"/>
                  <a:gd name="connsiteY17" fmla="*/ 1792795 h 1810829"/>
                  <a:gd name="connsiteX18" fmla="*/ 1357312 w 3043237"/>
                  <a:gd name="connsiteY18" fmla="*/ 1464183 h 1810829"/>
                  <a:gd name="connsiteX19" fmla="*/ 1428750 w 3043237"/>
                  <a:gd name="connsiteY19" fmla="*/ 778383 h 1810829"/>
                  <a:gd name="connsiteX20" fmla="*/ 1485900 w 3043237"/>
                  <a:gd name="connsiteY20" fmla="*/ 578358 h 1810829"/>
                  <a:gd name="connsiteX21" fmla="*/ 1585912 w 3043237"/>
                  <a:gd name="connsiteY21" fmla="*/ 535495 h 1810829"/>
                  <a:gd name="connsiteX22" fmla="*/ 1628775 w 3043237"/>
                  <a:gd name="connsiteY22" fmla="*/ 578358 h 1810829"/>
                  <a:gd name="connsiteX23" fmla="*/ 1685925 w 3043237"/>
                  <a:gd name="connsiteY23" fmla="*/ 764095 h 1810829"/>
                  <a:gd name="connsiteX24" fmla="*/ 1728787 w 3043237"/>
                  <a:gd name="connsiteY24" fmla="*/ 806958 h 1810829"/>
                  <a:gd name="connsiteX25" fmla="*/ 1771650 w 3043237"/>
                  <a:gd name="connsiteY25" fmla="*/ 806958 h 1810829"/>
                  <a:gd name="connsiteX26" fmla="*/ 1814512 w 3043237"/>
                  <a:gd name="connsiteY26" fmla="*/ 649795 h 1810829"/>
                  <a:gd name="connsiteX27" fmla="*/ 1857375 w 3043237"/>
                  <a:gd name="connsiteY27" fmla="*/ 421195 h 1810829"/>
                  <a:gd name="connsiteX28" fmla="*/ 1885950 w 3043237"/>
                  <a:gd name="connsiteY28" fmla="*/ 306895 h 1810829"/>
                  <a:gd name="connsiteX29" fmla="*/ 1943100 w 3043237"/>
                  <a:gd name="connsiteY29" fmla="*/ 235458 h 1810829"/>
                  <a:gd name="connsiteX30" fmla="*/ 2000250 w 3043237"/>
                  <a:gd name="connsiteY30" fmla="*/ 64008 h 1810829"/>
                  <a:gd name="connsiteX31" fmla="*/ 2014537 w 3043237"/>
                  <a:gd name="connsiteY31" fmla="*/ 6858 h 1810829"/>
                  <a:gd name="connsiteX32" fmla="*/ 2057400 w 3043237"/>
                  <a:gd name="connsiteY32" fmla="*/ 206883 h 1810829"/>
                  <a:gd name="connsiteX33" fmla="*/ 2100262 w 3043237"/>
                  <a:gd name="connsiteY33" fmla="*/ 521208 h 1810829"/>
                  <a:gd name="connsiteX34" fmla="*/ 2128837 w 3043237"/>
                  <a:gd name="connsiteY34" fmla="*/ 1021270 h 1810829"/>
                  <a:gd name="connsiteX35" fmla="*/ 2171700 w 3043237"/>
                  <a:gd name="connsiteY35" fmla="*/ 1407033 h 1810829"/>
                  <a:gd name="connsiteX36" fmla="*/ 2228850 w 3043237"/>
                  <a:gd name="connsiteY36" fmla="*/ 1678495 h 1810829"/>
                  <a:gd name="connsiteX37" fmla="*/ 2300287 w 3043237"/>
                  <a:gd name="connsiteY37" fmla="*/ 1792795 h 1810829"/>
                  <a:gd name="connsiteX38" fmla="*/ 2386012 w 3043237"/>
                  <a:gd name="connsiteY38" fmla="*/ 1792795 h 1810829"/>
                  <a:gd name="connsiteX39" fmla="*/ 2414587 w 3043237"/>
                  <a:gd name="connsiteY39" fmla="*/ 1621345 h 1810829"/>
                  <a:gd name="connsiteX40" fmla="*/ 2486025 w 3043237"/>
                  <a:gd name="connsiteY40" fmla="*/ 1307020 h 1810829"/>
                  <a:gd name="connsiteX41" fmla="*/ 2543175 w 3043237"/>
                  <a:gd name="connsiteY41" fmla="*/ 978408 h 1810829"/>
                  <a:gd name="connsiteX42" fmla="*/ 2571750 w 3043237"/>
                  <a:gd name="connsiteY42" fmla="*/ 692658 h 1810829"/>
                  <a:gd name="connsiteX43" fmla="*/ 2657475 w 3043237"/>
                  <a:gd name="connsiteY43" fmla="*/ 564070 h 1810829"/>
                  <a:gd name="connsiteX44" fmla="*/ 2828925 w 3043237"/>
                  <a:gd name="connsiteY44" fmla="*/ 506920 h 1810829"/>
                  <a:gd name="connsiteX45" fmla="*/ 3043237 w 3043237"/>
                  <a:gd name="connsiteY45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71462 w 3043237"/>
                  <a:gd name="connsiteY3" fmla="*/ 906970 h 1810829"/>
                  <a:gd name="connsiteX4" fmla="*/ 314325 w 3043237"/>
                  <a:gd name="connsiteY4" fmla="*/ 592645 h 1810829"/>
                  <a:gd name="connsiteX5" fmla="*/ 371475 w 3043237"/>
                  <a:gd name="connsiteY5" fmla="*/ 464058 h 1810829"/>
                  <a:gd name="connsiteX6" fmla="*/ 442912 w 3043237"/>
                  <a:gd name="connsiteY6" fmla="*/ 478345 h 1810829"/>
                  <a:gd name="connsiteX7" fmla="*/ 514350 w 3043237"/>
                  <a:gd name="connsiteY7" fmla="*/ 621220 h 1810829"/>
                  <a:gd name="connsiteX8" fmla="*/ 571500 w 3043237"/>
                  <a:gd name="connsiteY8" fmla="*/ 792670 h 1810829"/>
                  <a:gd name="connsiteX9" fmla="*/ 685800 w 3043237"/>
                  <a:gd name="connsiteY9" fmla="*/ 435483 h 1810829"/>
                  <a:gd name="connsiteX10" fmla="*/ 742950 w 3043237"/>
                  <a:gd name="connsiteY10" fmla="*/ 164020 h 1810829"/>
                  <a:gd name="connsiteX11" fmla="*/ 828675 w 3043237"/>
                  <a:gd name="connsiteY11" fmla="*/ 164020 h 1810829"/>
                  <a:gd name="connsiteX12" fmla="*/ 914400 w 3043237"/>
                  <a:gd name="connsiteY12" fmla="*/ 321183 h 1810829"/>
                  <a:gd name="connsiteX13" fmla="*/ 985837 w 3043237"/>
                  <a:gd name="connsiteY13" fmla="*/ 792670 h 1810829"/>
                  <a:gd name="connsiteX14" fmla="*/ 1057275 w 3043237"/>
                  <a:gd name="connsiteY14" fmla="*/ 1378458 h 1810829"/>
                  <a:gd name="connsiteX15" fmla="*/ 1128712 w 3043237"/>
                  <a:gd name="connsiteY15" fmla="*/ 1707070 h 1810829"/>
                  <a:gd name="connsiteX16" fmla="*/ 1285875 w 3043237"/>
                  <a:gd name="connsiteY16" fmla="*/ 1792795 h 1810829"/>
                  <a:gd name="connsiteX17" fmla="*/ 1357312 w 3043237"/>
                  <a:gd name="connsiteY17" fmla="*/ 1464183 h 1810829"/>
                  <a:gd name="connsiteX18" fmla="*/ 1428750 w 3043237"/>
                  <a:gd name="connsiteY18" fmla="*/ 778383 h 1810829"/>
                  <a:gd name="connsiteX19" fmla="*/ 1485900 w 3043237"/>
                  <a:gd name="connsiteY19" fmla="*/ 578358 h 1810829"/>
                  <a:gd name="connsiteX20" fmla="*/ 1585912 w 3043237"/>
                  <a:gd name="connsiteY20" fmla="*/ 535495 h 1810829"/>
                  <a:gd name="connsiteX21" fmla="*/ 1628775 w 3043237"/>
                  <a:gd name="connsiteY21" fmla="*/ 578358 h 1810829"/>
                  <a:gd name="connsiteX22" fmla="*/ 1685925 w 3043237"/>
                  <a:gd name="connsiteY22" fmla="*/ 764095 h 1810829"/>
                  <a:gd name="connsiteX23" fmla="*/ 1728787 w 3043237"/>
                  <a:gd name="connsiteY23" fmla="*/ 806958 h 1810829"/>
                  <a:gd name="connsiteX24" fmla="*/ 1771650 w 3043237"/>
                  <a:gd name="connsiteY24" fmla="*/ 806958 h 1810829"/>
                  <a:gd name="connsiteX25" fmla="*/ 1814512 w 3043237"/>
                  <a:gd name="connsiteY25" fmla="*/ 649795 h 1810829"/>
                  <a:gd name="connsiteX26" fmla="*/ 1857375 w 3043237"/>
                  <a:gd name="connsiteY26" fmla="*/ 421195 h 1810829"/>
                  <a:gd name="connsiteX27" fmla="*/ 1885950 w 3043237"/>
                  <a:gd name="connsiteY27" fmla="*/ 306895 h 1810829"/>
                  <a:gd name="connsiteX28" fmla="*/ 1943100 w 3043237"/>
                  <a:gd name="connsiteY28" fmla="*/ 235458 h 1810829"/>
                  <a:gd name="connsiteX29" fmla="*/ 2000250 w 3043237"/>
                  <a:gd name="connsiteY29" fmla="*/ 64008 h 1810829"/>
                  <a:gd name="connsiteX30" fmla="*/ 2014537 w 3043237"/>
                  <a:gd name="connsiteY30" fmla="*/ 6858 h 1810829"/>
                  <a:gd name="connsiteX31" fmla="*/ 2057400 w 3043237"/>
                  <a:gd name="connsiteY31" fmla="*/ 206883 h 1810829"/>
                  <a:gd name="connsiteX32" fmla="*/ 2100262 w 3043237"/>
                  <a:gd name="connsiteY32" fmla="*/ 521208 h 1810829"/>
                  <a:gd name="connsiteX33" fmla="*/ 2128837 w 3043237"/>
                  <a:gd name="connsiteY33" fmla="*/ 1021270 h 1810829"/>
                  <a:gd name="connsiteX34" fmla="*/ 2171700 w 3043237"/>
                  <a:gd name="connsiteY34" fmla="*/ 1407033 h 1810829"/>
                  <a:gd name="connsiteX35" fmla="*/ 2228850 w 3043237"/>
                  <a:gd name="connsiteY35" fmla="*/ 1678495 h 1810829"/>
                  <a:gd name="connsiteX36" fmla="*/ 2300287 w 3043237"/>
                  <a:gd name="connsiteY36" fmla="*/ 1792795 h 1810829"/>
                  <a:gd name="connsiteX37" fmla="*/ 2386012 w 3043237"/>
                  <a:gd name="connsiteY37" fmla="*/ 1792795 h 1810829"/>
                  <a:gd name="connsiteX38" fmla="*/ 2414587 w 3043237"/>
                  <a:gd name="connsiteY38" fmla="*/ 1621345 h 1810829"/>
                  <a:gd name="connsiteX39" fmla="*/ 2486025 w 3043237"/>
                  <a:gd name="connsiteY39" fmla="*/ 1307020 h 1810829"/>
                  <a:gd name="connsiteX40" fmla="*/ 2543175 w 3043237"/>
                  <a:gd name="connsiteY40" fmla="*/ 978408 h 1810829"/>
                  <a:gd name="connsiteX41" fmla="*/ 2571750 w 3043237"/>
                  <a:gd name="connsiteY41" fmla="*/ 692658 h 1810829"/>
                  <a:gd name="connsiteX42" fmla="*/ 2657475 w 3043237"/>
                  <a:gd name="connsiteY42" fmla="*/ 564070 h 1810829"/>
                  <a:gd name="connsiteX43" fmla="*/ 2828925 w 3043237"/>
                  <a:gd name="connsiteY43" fmla="*/ 506920 h 1810829"/>
                  <a:gd name="connsiteX44" fmla="*/ 3043237 w 3043237"/>
                  <a:gd name="connsiteY44" fmla="*/ 706945 h 1810829"/>
                  <a:gd name="connsiteX0" fmla="*/ 0 w 2971800"/>
                  <a:gd name="connsiteY0" fmla="*/ 1764220 h 1810829"/>
                  <a:gd name="connsiteX1" fmla="*/ 114300 w 2971800"/>
                  <a:gd name="connsiteY1" fmla="*/ 1664208 h 1810829"/>
                  <a:gd name="connsiteX2" fmla="*/ 200025 w 2971800"/>
                  <a:gd name="connsiteY2" fmla="*/ 906970 h 1810829"/>
                  <a:gd name="connsiteX3" fmla="*/ 242888 w 2971800"/>
                  <a:gd name="connsiteY3" fmla="*/ 592645 h 1810829"/>
                  <a:gd name="connsiteX4" fmla="*/ 300038 w 2971800"/>
                  <a:gd name="connsiteY4" fmla="*/ 464058 h 1810829"/>
                  <a:gd name="connsiteX5" fmla="*/ 371475 w 2971800"/>
                  <a:gd name="connsiteY5" fmla="*/ 478345 h 1810829"/>
                  <a:gd name="connsiteX6" fmla="*/ 442913 w 2971800"/>
                  <a:gd name="connsiteY6" fmla="*/ 621220 h 1810829"/>
                  <a:gd name="connsiteX7" fmla="*/ 500063 w 2971800"/>
                  <a:gd name="connsiteY7" fmla="*/ 792670 h 1810829"/>
                  <a:gd name="connsiteX8" fmla="*/ 614363 w 2971800"/>
                  <a:gd name="connsiteY8" fmla="*/ 435483 h 1810829"/>
                  <a:gd name="connsiteX9" fmla="*/ 671513 w 2971800"/>
                  <a:gd name="connsiteY9" fmla="*/ 164020 h 1810829"/>
                  <a:gd name="connsiteX10" fmla="*/ 757238 w 2971800"/>
                  <a:gd name="connsiteY10" fmla="*/ 164020 h 1810829"/>
                  <a:gd name="connsiteX11" fmla="*/ 842963 w 2971800"/>
                  <a:gd name="connsiteY11" fmla="*/ 321183 h 1810829"/>
                  <a:gd name="connsiteX12" fmla="*/ 914400 w 2971800"/>
                  <a:gd name="connsiteY12" fmla="*/ 792670 h 1810829"/>
                  <a:gd name="connsiteX13" fmla="*/ 985838 w 2971800"/>
                  <a:gd name="connsiteY13" fmla="*/ 1378458 h 1810829"/>
                  <a:gd name="connsiteX14" fmla="*/ 1057275 w 2971800"/>
                  <a:gd name="connsiteY14" fmla="*/ 1707070 h 1810829"/>
                  <a:gd name="connsiteX15" fmla="*/ 1214438 w 2971800"/>
                  <a:gd name="connsiteY15" fmla="*/ 1792795 h 1810829"/>
                  <a:gd name="connsiteX16" fmla="*/ 1285875 w 2971800"/>
                  <a:gd name="connsiteY16" fmla="*/ 1464183 h 1810829"/>
                  <a:gd name="connsiteX17" fmla="*/ 1357313 w 2971800"/>
                  <a:gd name="connsiteY17" fmla="*/ 778383 h 1810829"/>
                  <a:gd name="connsiteX18" fmla="*/ 1414463 w 2971800"/>
                  <a:gd name="connsiteY18" fmla="*/ 578358 h 1810829"/>
                  <a:gd name="connsiteX19" fmla="*/ 1514475 w 2971800"/>
                  <a:gd name="connsiteY19" fmla="*/ 535495 h 1810829"/>
                  <a:gd name="connsiteX20" fmla="*/ 1557338 w 2971800"/>
                  <a:gd name="connsiteY20" fmla="*/ 578358 h 1810829"/>
                  <a:gd name="connsiteX21" fmla="*/ 1614488 w 2971800"/>
                  <a:gd name="connsiteY21" fmla="*/ 764095 h 1810829"/>
                  <a:gd name="connsiteX22" fmla="*/ 1657350 w 2971800"/>
                  <a:gd name="connsiteY22" fmla="*/ 806958 h 1810829"/>
                  <a:gd name="connsiteX23" fmla="*/ 1700213 w 2971800"/>
                  <a:gd name="connsiteY23" fmla="*/ 806958 h 1810829"/>
                  <a:gd name="connsiteX24" fmla="*/ 1743075 w 2971800"/>
                  <a:gd name="connsiteY24" fmla="*/ 649795 h 1810829"/>
                  <a:gd name="connsiteX25" fmla="*/ 1785938 w 2971800"/>
                  <a:gd name="connsiteY25" fmla="*/ 421195 h 1810829"/>
                  <a:gd name="connsiteX26" fmla="*/ 1814513 w 2971800"/>
                  <a:gd name="connsiteY26" fmla="*/ 306895 h 1810829"/>
                  <a:gd name="connsiteX27" fmla="*/ 1871663 w 2971800"/>
                  <a:gd name="connsiteY27" fmla="*/ 235458 h 1810829"/>
                  <a:gd name="connsiteX28" fmla="*/ 1928813 w 2971800"/>
                  <a:gd name="connsiteY28" fmla="*/ 64008 h 1810829"/>
                  <a:gd name="connsiteX29" fmla="*/ 1943100 w 2971800"/>
                  <a:gd name="connsiteY29" fmla="*/ 6858 h 1810829"/>
                  <a:gd name="connsiteX30" fmla="*/ 1985963 w 2971800"/>
                  <a:gd name="connsiteY30" fmla="*/ 206883 h 1810829"/>
                  <a:gd name="connsiteX31" fmla="*/ 2028825 w 2971800"/>
                  <a:gd name="connsiteY31" fmla="*/ 521208 h 1810829"/>
                  <a:gd name="connsiteX32" fmla="*/ 2057400 w 2971800"/>
                  <a:gd name="connsiteY32" fmla="*/ 1021270 h 1810829"/>
                  <a:gd name="connsiteX33" fmla="*/ 2100263 w 2971800"/>
                  <a:gd name="connsiteY33" fmla="*/ 1407033 h 1810829"/>
                  <a:gd name="connsiteX34" fmla="*/ 2157413 w 2971800"/>
                  <a:gd name="connsiteY34" fmla="*/ 1678495 h 1810829"/>
                  <a:gd name="connsiteX35" fmla="*/ 2228850 w 2971800"/>
                  <a:gd name="connsiteY35" fmla="*/ 1792795 h 1810829"/>
                  <a:gd name="connsiteX36" fmla="*/ 2314575 w 2971800"/>
                  <a:gd name="connsiteY36" fmla="*/ 1792795 h 1810829"/>
                  <a:gd name="connsiteX37" fmla="*/ 2343150 w 2971800"/>
                  <a:gd name="connsiteY37" fmla="*/ 1621345 h 1810829"/>
                  <a:gd name="connsiteX38" fmla="*/ 2414588 w 2971800"/>
                  <a:gd name="connsiteY38" fmla="*/ 1307020 h 1810829"/>
                  <a:gd name="connsiteX39" fmla="*/ 2471738 w 2971800"/>
                  <a:gd name="connsiteY39" fmla="*/ 978408 h 1810829"/>
                  <a:gd name="connsiteX40" fmla="*/ 2500313 w 2971800"/>
                  <a:gd name="connsiteY40" fmla="*/ 692658 h 1810829"/>
                  <a:gd name="connsiteX41" fmla="*/ 2586038 w 2971800"/>
                  <a:gd name="connsiteY41" fmla="*/ 564070 h 1810829"/>
                  <a:gd name="connsiteX42" fmla="*/ 2757488 w 2971800"/>
                  <a:gd name="connsiteY42" fmla="*/ 506920 h 1810829"/>
                  <a:gd name="connsiteX43" fmla="*/ 2971800 w 2971800"/>
                  <a:gd name="connsiteY43" fmla="*/ 706945 h 1810829"/>
                  <a:gd name="connsiteX0" fmla="*/ 0 w 2857500"/>
                  <a:gd name="connsiteY0" fmla="*/ 1664208 h 1810829"/>
                  <a:gd name="connsiteX1" fmla="*/ 85725 w 2857500"/>
                  <a:gd name="connsiteY1" fmla="*/ 906970 h 1810829"/>
                  <a:gd name="connsiteX2" fmla="*/ 128588 w 2857500"/>
                  <a:gd name="connsiteY2" fmla="*/ 592645 h 1810829"/>
                  <a:gd name="connsiteX3" fmla="*/ 185738 w 2857500"/>
                  <a:gd name="connsiteY3" fmla="*/ 464058 h 1810829"/>
                  <a:gd name="connsiteX4" fmla="*/ 257175 w 2857500"/>
                  <a:gd name="connsiteY4" fmla="*/ 478345 h 1810829"/>
                  <a:gd name="connsiteX5" fmla="*/ 328613 w 2857500"/>
                  <a:gd name="connsiteY5" fmla="*/ 621220 h 1810829"/>
                  <a:gd name="connsiteX6" fmla="*/ 385763 w 2857500"/>
                  <a:gd name="connsiteY6" fmla="*/ 792670 h 1810829"/>
                  <a:gd name="connsiteX7" fmla="*/ 500063 w 2857500"/>
                  <a:gd name="connsiteY7" fmla="*/ 435483 h 1810829"/>
                  <a:gd name="connsiteX8" fmla="*/ 557213 w 2857500"/>
                  <a:gd name="connsiteY8" fmla="*/ 164020 h 1810829"/>
                  <a:gd name="connsiteX9" fmla="*/ 642938 w 2857500"/>
                  <a:gd name="connsiteY9" fmla="*/ 164020 h 1810829"/>
                  <a:gd name="connsiteX10" fmla="*/ 728663 w 2857500"/>
                  <a:gd name="connsiteY10" fmla="*/ 321183 h 1810829"/>
                  <a:gd name="connsiteX11" fmla="*/ 800100 w 2857500"/>
                  <a:gd name="connsiteY11" fmla="*/ 792670 h 1810829"/>
                  <a:gd name="connsiteX12" fmla="*/ 871538 w 2857500"/>
                  <a:gd name="connsiteY12" fmla="*/ 1378458 h 1810829"/>
                  <a:gd name="connsiteX13" fmla="*/ 942975 w 2857500"/>
                  <a:gd name="connsiteY13" fmla="*/ 1707070 h 1810829"/>
                  <a:gd name="connsiteX14" fmla="*/ 1100138 w 2857500"/>
                  <a:gd name="connsiteY14" fmla="*/ 1792795 h 1810829"/>
                  <a:gd name="connsiteX15" fmla="*/ 1171575 w 2857500"/>
                  <a:gd name="connsiteY15" fmla="*/ 1464183 h 1810829"/>
                  <a:gd name="connsiteX16" fmla="*/ 1243013 w 2857500"/>
                  <a:gd name="connsiteY16" fmla="*/ 778383 h 1810829"/>
                  <a:gd name="connsiteX17" fmla="*/ 1300163 w 2857500"/>
                  <a:gd name="connsiteY17" fmla="*/ 578358 h 1810829"/>
                  <a:gd name="connsiteX18" fmla="*/ 1400175 w 2857500"/>
                  <a:gd name="connsiteY18" fmla="*/ 535495 h 1810829"/>
                  <a:gd name="connsiteX19" fmla="*/ 1443038 w 2857500"/>
                  <a:gd name="connsiteY19" fmla="*/ 578358 h 1810829"/>
                  <a:gd name="connsiteX20" fmla="*/ 1500188 w 2857500"/>
                  <a:gd name="connsiteY20" fmla="*/ 764095 h 1810829"/>
                  <a:gd name="connsiteX21" fmla="*/ 1543050 w 2857500"/>
                  <a:gd name="connsiteY21" fmla="*/ 806958 h 1810829"/>
                  <a:gd name="connsiteX22" fmla="*/ 1585913 w 2857500"/>
                  <a:gd name="connsiteY22" fmla="*/ 806958 h 1810829"/>
                  <a:gd name="connsiteX23" fmla="*/ 1628775 w 2857500"/>
                  <a:gd name="connsiteY23" fmla="*/ 649795 h 1810829"/>
                  <a:gd name="connsiteX24" fmla="*/ 1671638 w 2857500"/>
                  <a:gd name="connsiteY24" fmla="*/ 421195 h 1810829"/>
                  <a:gd name="connsiteX25" fmla="*/ 1700213 w 2857500"/>
                  <a:gd name="connsiteY25" fmla="*/ 306895 h 1810829"/>
                  <a:gd name="connsiteX26" fmla="*/ 1757363 w 2857500"/>
                  <a:gd name="connsiteY26" fmla="*/ 235458 h 1810829"/>
                  <a:gd name="connsiteX27" fmla="*/ 1814513 w 2857500"/>
                  <a:gd name="connsiteY27" fmla="*/ 64008 h 1810829"/>
                  <a:gd name="connsiteX28" fmla="*/ 1828800 w 2857500"/>
                  <a:gd name="connsiteY28" fmla="*/ 6858 h 1810829"/>
                  <a:gd name="connsiteX29" fmla="*/ 1871663 w 2857500"/>
                  <a:gd name="connsiteY29" fmla="*/ 206883 h 1810829"/>
                  <a:gd name="connsiteX30" fmla="*/ 1914525 w 2857500"/>
                  <a:gd name="connsiteY30" fmla="*/ 521208 h 1810829"/>
                  <a:gd name="connsiteX31" fmla="*/ 1943100 w 2857500"/>
                  <a:gd name="connsiteY31" fmla="*/ 1021270 h 1810829"/>
                  <a:gd name="connsiteX32" fmla="*/ 1985963 w 2857500"/>
                  <a:gd name="connsiteY32" fmla="*/ 1407033 h 1810829"/>
                  <a:gd name="connsiteX33" fmla="*/ 2043113 w 2857500"/>
                  <a:gd name="connsiteY33" fmla="*/ 1678495 h 1810829"/>
                  <a:gd name="connsiteX34" fmla="*/ 2114550 w 2857500"/>
                  <a:gd name="connsiteY34" fmla="*/ 1792795 h 1810829"/>
                  <a:gd name="connsiteX35" fmla="*/ 2200275 w 2857500"/>
                  <a:gd name="connsiteY35" fmla="*/ 1792795 h 1810829"/>
                  <a:gd name="connsiteX36" fmla="*/ 2228850 w 2857500"/>
                  <a:gd name="connsiteY36" fmla="*/ 1621345 h 1810829"/>
                  <a:gd name="connsiteX37" fmla="*/ 2300288 w 2857500"/>
                  <a:gd name="connsiteY37" fmla="*/ 1307020 h 1810829"/>
                  <a:gd name="connsiteX38" fmla="*/ 2357438 w 2857500"/>
                  <a:gd name="connsiteY38" fmla="*/ 978408 h 1810829"/>
                  <a:gd name="connsiteX39" fmla="*/ 2386013 w 2857500"/>
                  <a:gd name="connsiteY39" fmla="*/ 692658 h 1810829"/>
                  <a:gd name="connsiteX40" fmla="*/ 2471738 w 2857500"/>
                  <a:gd name="connsiteY40" fmla="*/ 564070 h 1810829"/>
                  <a:gd name="connsiteX41" fmla="*/ 2643188 w 2857500"/>
                  <a:gd name="connsiteY41" fmla="*/ 506920 h 1810829"/>
                  <a:gd name="connsiteX42" fmla="*/ 2857500 w 2857500"/>
                  <a:gd name="connsiteY42" fmla="*/ 706945 h 1810829"/>
                  <a:gd name="connsiteX0" fmla="*/ 0 w 2771775"/>
                  <a:gd name="connsiteY0" fmla="*/ 906970 h 1810829"/>
                  <a:gd name="connsiteX1" fmla="*/ 42863 w 2771775"/>
                  <a:gd name="connsiteY1" fmla="*/ 592645 h 1810829"/>
                  <a:gd name="connsiteX2" fmla="*/ 100013 w 2771775"/>
                  <a:gd name="connsiteY2" fmla="*/ 464058 h 1810829"/>
                  <a:gd name="connsiteX3" fmla="*/ 171450 w 2771775"/>
                  <a:gd name="connsiteY3" fmla="*/ 478345 h 1810829"/>
                  <a:gd name="connsiteX4" fmla="*/ 242888 w 2771775"/>
                  <a:gd name="connsiteY4" fmla="*/ 621220 h 1810829"/>
                  <a:gd name="connsiteX5" fmla="*/ 300038 w 2771775"/>
                  <a:gd name="connsiteY5" fmla="*/ 792670 h 1810829"/>
                  <a:gd name="connsiteX6" fmla="*/ 414338 w 2771775"/>
                  <a:gd name="connsiteY6" fmla="*/ 435483 h 1810829"/>
                  <a:gd name="connsiteX7" fmla="*/ 471488 w 2771775"/>
                  <a:gd name="connsiteY7" fmla="*/ 164020 h 1810829"/>
                  <a:gd name="connsiteX8" fmla="*/ 557213 w 2771775"/>
                  <a:gd name="connsiteY8" fmla="*/ 164020 h 1810829"/>
                  <a:gd name="connsiteX9" fmla="*/ 642938 w 2771775"/>
                  <a:gd name="connsiteY9" fmla="*/ 321183 h 1810829"/>
                  <a:gd name="connsiteX10" fmla="*/ 714375 w 2771775"/>
                  <a:gd name="connsiteY10" fmla="*/ 792670 h 1810829"/>
                  <a:gd name="connsiteX11" fmla="*/ 785813 w 2771775"/>
                  <a:gd name="connsiteY11" fmla="*/ 1378458 h 1810829"/>
                  <a:gd name="connsiteX12" fmla="*/ 857250 w 2771775"/>
                  <a:gd name="connsiteY12" fmla="*/ 1707070 h 1810829"/>
                  <a:gd name="connsiteX13" fmla="*/ 1014413 w 2771775"/>
                  <a:gd name="connsiteY13" fmla="*/ 1792795 h 1810829"/>
                  <a:gd name="connsiteX14" fmla="*/ 1085850 w 2771775"/>
                  <a:gd name="connsiteY14" fmla="*/ 1464183 h 1810829"/>
                  <a:gd name="connsiteX15" fmla="*/ 1157288 w 2771775"/>
                  <a:gd name="connsiteY15" fmla="*/ 778383 h 1810829"/>
                  <a:gd name="connsiteX16" fmla="*/ 1214438 w 2771775"/>
                  <a:gd name="connsiteY16" fmla="*/ 578358 h 1810829"/>
                  <a:gd name="connsiteX17" fmla="*/ 1314450 w 2771775"/>
                  <a:gd name="connsiteY17" fmla="*/ 535495 h 1810829"/>
                  <a:gd name="connsiteX18" fmla="*/ 1357313 w 2771775"/>
                  <a:gd name="connsiteY18" fmla="*/ 578358 h 1810829"/>
                  <a:gd name="connsiteX19" fmla="*/ 1414463 w 2771775"/>
                  <a:gd name="connsiteY19" fmla="*/ 764095 h 1810829"/>
                  <a:gd name="connsiteX20" fmla="*/ 1457325 w 2771775"/>
                  <a:gd name="connsiteY20" fmla="*/ 806958 h 1810829"/>
                  <a:gd name="connsiteX21" fmla="*/ 1500188 w 2771775"/>
                  <a:gd name="connsiteY21" fmla="*/ 806958 h 1810829"/>
                  <a:gd name="connsiteX22" fmla="*/ 1543050 w 2771775"/>
                  <a:gd name="connsiteY22" fmla="*/ 649795 h 1810829"/>
                  <a:gd name="connsiteX23" fmla="*/ 1585913 w 2771775"/>
                  <a:gd name="connsiteY23" fmla="*/ 421195 h 1810829"/>
                  <a:gd name="connsiteX24" fmla="*/ 1614488 w 2771775"/>
                  <a:gd name="connsiteY24" fmla="*/ 306895 h 1810829"/>
                  <a:gd name="connsiteX25" fmla="*/ 1671638 w 2771775"/>
                  <a:gd name="connsiteY25" fmla="*/ 235458 h 1810829"/>
                  <a:gd name="connsiteX26" fmla="*/ 1728788 w 2771775"/>
                  <a:gd name="connsiteY26" fmla="*/ 64008 h 1810829"/>
                  <a:gd name="connsiteX27" fmla="*/ 1743075 w 2771775"/>
                  <a:gd name="connsiteY27" fmla="*/ 6858 h 1810829"/>
                  <a:gd name="connsiteX28" fmla="*/ 1785938 w 2771775"/>
                  <a:gd name="connsiteY28" fmla="*/ 206883 h 1810829"/>
                  <a:gd name="connsiteX29" fmla="*/ 1828800 w 2771775"/>
                  <a:gd name="connsiteY29" fmla="*/ 521208 h 1810829"/>
                  <a:gd name="connsiteX30" fmla="*/ 1857375 w 2771775"/>
                  <a:gd name="connsiteY30" fmla="*/ 1021270 h 1810829"/>
                  <a:gd name="connsiteX31" fmla="*/ 1900238 w 2771775"/>
                  <a:gd name="connsiteY31" fmla="*/ 1407033 h 1810829"/>
                  <a:gd name="connsiteX32" fmla="*/ 1957388 w 2771775"/>
                  <a:gd name="connsiteY32" fmla="*/ 1678495 h 1810829"/>
                  <a:gd name="connsiteX33" fmla="*/ 2028825 w 2771775"/>
                  <a:gd name="connsiteY33" fmla="*/ 1792795 h 1810829"/>
                  <a:gd name="connsiteX34" fmla="*/ 2114550 w 2771775"/>
                  <a:gd name="connsiteY34" fmla="*/ 1792795 h 1810829"/>
                  <a:gd name="connsiteX35" fmla="*/ 2143125 w 2771775"/>
                  <a:gd name="connsiteY35" fmla="*/ 1621345 h 1810829"/>
                  <a:gd name="connsiteX36" fmla="*/ 2214563 w 2771775"/>
                  <a:gd name="connsiteY36" fmla="*/ 1307020 h 1810829"/>
                  <a:gd name="connsiteX37" fmla="*/ 2271713 w 2771775"/>
                  <a:gd name="connsiteY37" fmla="*/ 978408 h 1810829"/>
                  <a:gd name="connsiteX38" fmla="*/ 2300288 w 2771775"/>
                  <a:gd name="connsiteY38" fmla="*/ 692658 h 1810829"/>
                  <a:gd name="connsiteX39" fmla="*/ 2386013 w 2771775"/>
                  <a:gd name="connsiteY39" fmla="*/ 564070 h 1810829"/>
                  <a:gd name="connsiteX40" fmla="*/ 2557463 w 2771775"/>
                  <a:gd name="connsiteY40" fmla="*/ 506920 h 1810829"/>
                  <a:gd name="connsiteX41" fmla="*/ 2771775 w 2771775"/>
                  <a:gd name="connsiteY41" fmla="*/ 706945 h 1810829"/>
                  <a:gd name="connsiteX0" fmla="*/ 0 w 2557463"/>
                  <a:gd name="connsiteY0" fmla="*/ 906970 h 1810829"/>
                  <a:gd name="connsiteX1" fmla="*/ 42863 w 2557463"/>
                  <a:gd name="connsiteY1" fmla="*/ 592645 h 1810829"/>
                  <a:gd name="connsiteX2" fmla="*/ 100013 w 2557463"/>
                  <a:gd name="connsiteY2" fmla="*/ 464058 h 1810829"/>
                  <a:gd name="connsiteX3" fmla="*/ 171450 w 2557463"/>
                  <a:gd name="connsiteY3" fmla="*/ 478345 h 1810829"/>
                  <a:gd name="connsiteX4" fmla="*/ 242888 w 2557463"/>
                  <a:gd name="connsiteY4" fmla="*/ 621220 h 1810829"/>
                  <a:gd name="connsiteX5" fmla="*/ 300038 w 2557463"/>
                  <a:gd name="connsiteY5" fmla="*/ 792670 h 1810829"/>
                  <a:gd name="connsiteX6" fmla="*/ 414338 w 2557463"/>
                  <a:gd name="connsiteY6" fmla="*/ 435483 h 1810829"/>
                  <a:gd name="connsiteX7" fmla="*/ 471488 w 2557463"/>
                  <a:gd name="connsiteY7" fmla="*/ 164020 h 1810829"/>
                  <a:gd name="connsiteX8" fmla="*/ 557213 w 2557463"/>
                  <a:gd name="connsiteY8" fmla="*/ 164020 h 1810829"/>
                  <a:gd name="connsiteX9" fmla="*/ 642938 w 2557463"/>
                  <a:gd name="connsiteY9" fmla="*/ 321183 h 1810829"/>
                  <a:gd name="connsiteX10" fmla="*/ 714375 w 2557463"/>
                  <a:gd name="connsiteY10" fmla="*/ 792670 h 1810829"/>
                  <a:gd name="connsiteX11" fmla="*/ 785813 w 2557463"/>
                  <a:gd name="connsiteY11" fmla="*/ 1378458 h 1810829"/>
                  <a:gd name="connsiteX12" fmla="*/ 857250 w 2557463"/>
                  <a:gd name="connsiteY12" fmla="*/ 1707070 h 1810829"/>
                  <a:gd name="connsiteX13" fmla="*/ 1014413 w 2557463"/>
                  <a:gd name="connsiteY13" fmla="*/ 1792795 h 1810829"/>
                  <a:gd name="connsiteX14" fmla="*/ 1085850 w 2557463"/>
                  <a:gd name="connsiteY14" fmla="*/ 1464183 h 1810829"/>
                  <a:gd name="connsiteX15" fmla="*/ 1157288 w 2557463"/>
                  <a:gd name="connsiteY15" fmla="*/ 778383 h 1810829"/>
                  <a:gd name="connsiteX16" fmla="*/ 1214438 w 2557463"/>
                  <a:gd name="connsiteY16" fmla="*/ 578358 h 1810829"/>
                  <a:gd name="connsiteX17" fmla="*/ 1314450 w 2557463"/>
                  <a:gd name="connsiteY17" fmla="*/ 535495 h 1810829"/>
                  <a:gd name="connsiteX18" fmla="*/ 1357313 w 2557463"/>
                  <a:gd name="connsiteY18" fmla="*/ 578358 h 1810829"/>
                  <a:gd name="connsiteX19" fmla="*/ 1414463 w 2557463"/>
                  <a:gd name="connsiteY19" fmla="*/ 764095 h 1810829"/>
                  <a:gd name="connsiteX20" fmla="*/ 1457325 w 2557463"/>
                  <a:gd name="connsiteY20" fmla="*/ 806958 h 1810829"/>
                  <a:gd name="connsiteX21" fmla="*/ 1500188 w 2557463"/>
                  <a:gd name="connsiteY21" fmla="*/ 806958 h 1810829"/>
                  <a:gd name="connsiteX22" fmla="*/ 1543050 w 2557463"/>
                  <a:gd name="connsiteY22" fmla="*/ 649795 h 1810829"/>
                  <a:gd name="connsiteX23" fmla="*/ 1585913 w 2557463"/>
                  <a:gd name="connsiteY23" fmla="*/ 421195 h 1810829"/>
                  <a:gd name="connsiteX24" fmla="*/ 1614488 w 2557463"/>
                  <a:gd name="connsiteY24" fmla="*/ 306895 h 1810829"/>
                  <a:gd name="connsiteX25" fmla="*/ 1671638 w 2557463"/>
                  <a:gd name="connsiteY25" fmla="*/ 235458 h 1810829"/>
                  <a:gd name="connsiteX26" fmla="*/ 1728788 w 2557463"/>
                  <a:gd name="connsiteY26" fmla="*/ 64008 h 1810829"/>
                  <a:gd name="connsiteX27" fmla="*/ 1743075 w 2557463"/>
                  <a:gd name="connsiteY27" fmla="*/ 6858 h 1810829"/>
                  <a:gd name="connsiteX28" fmla="*/ 1785938 w 2557463"/>
                  <a:gd name="connsiteY28" fmla="*/ 206883 h 1810829"/>
                  <a:gd name="connsiteX29" fmla="*/ 1828800 w 2557463"/>
                  <a:gd name="connsiteY29" fmla="*/ 521208 h 1810829"/>
                  <a:gd name="connsiteX30" fmla="*/ 1857375 w 2557463"/>
                  <a:gd name="connsiteY30" fmla="*/ 1021270 h 1810829"/>
                  <a:gd name="connsiteX31" fmla="*/ 1900238 w 2557463"/>
                  <a:gd name="connsiteY31" fmla="*/ 1407033 h 1810829"/>
                  <a:gd name="connsiteX32" fmla="*/ 1957388 w 2557463"/>
                  <a:gd name="connsiteY32" fmla="*/ 1678495 h 1810829"/>
                  <a:gd name="connsiteX33" fmla="*/ 2028825 w 2557463"/>
                  <a:gd name="connsiteY33" fmla="*/ 1792795 h 1810829"/>
                  <a:gd name="connsiteX34" fmla="*/ 2114550 w 2557463"/>
                  <a:gd name="connsiteY34" fmla="*/ 1792795 h 1810829"/>
                  <a:gd name="connsiteX35" fmla="*/ 2143125 w 2557463"/>
                  <a:gd name="connsiteY35" fmla="*/ 1621345 h 1810829"/>
                  <a:gd name="connsiteX36" fmla="*/ 2214563 w 2557463"/>
                  <a:gd name="connsiteY36" fmla="*/ 1307020 h 1810829"/>
                  <a:gd name="connsiteX37" fmla="*/ 2271713 w 2557463"/>
                  <a:gd name="connsiteY37" fmla="*/ 978408 h 1810829"/>
                  <a:gd name="connsiteX38" fmla="*/ 2300288 w 2557463"/>
                  <a:gd name="connsiteY38" fmla="*/ 692658 h 1810829"/>
                  <a:gd name="connsiteX39" fmla="*/ 2386013 w 2557463"/>
                  <a:gd name="connsiteY39" fmla="*/ 564070 h 1810829"/>
                  <a:gd name="connsiteX40" fmla="*/ 2557463 w 2557463"/>
                  <a:gd name="connsiteY40" fmla="*/ 506920 h 1810829"/>
                  <a:gd name="connsiteX0" fmla="*/ 0 w 2386013"/>
                  <a:gd name="connsiteY0" fmla="*/ 906970 h 1810829"/>
                  <a:gd name="connsiteX1" fmla="*/ 42863 w 2386013"/>
                  <a:gd name="connsiteY1" fmla="*/ 592645 h 1810829"/>
                  <a:gd name="connsiteX2" fmla="*/ 100013 w 2386013"/>
                  <a:gd name="connsiteY2" fmla="*/ 464058 h 1810829"/>
                  <a:gd name="connsiteX3" fmla="*/ 171450 w 2386013"/>
                  <a:gd name="connsiteY3" fmla="*/ 478345 h 1810829"/>
                  <a:gd name="connsiteX4" fmla="*/ 242888 w 2386013"/>
                  <a:gd name="connsiteY4" fmla="*/ 621220 h 1810829"/>
                  <a:gd name="connsiteX5" fmla="*/ 300038 w 2386013"/>
                  <a:gd name="connsiteY5" fmla="*/ 792670 h 1810829"/>
                  <a:gd name="connsiteX6" fmla="*/ 414338 w 2386013"/>
                  <a:gd name="connsiteY6" fmla="*/ 435483 h 1810829"/>
                  <a:gd name="connsiteX7" fmla="*/ 471488 w 2386013"/>
                  <a:gd name="connsiteY7" fmla="*/ 164020 h 1810829"/>
                  <a:gd name="connsiteX8" fmla="*/ 557213 w 2386013"/>
                  <a:gd name="connsiteY8" fmla="*/ 164020 h 1810829"/>
                  <a:gd name="connsiteX9" fmla="*/ 642938 w 2386013"/>
                  <a:gd name="connsiteY9" fmla="*/ 321183 h 1810829"/>
                  <a:gd name="connsiteX10" fmla="*/ 714375 w 2386013"/>
                  <a:gd name="connsiteY10" fmla="*/ 792670 h 1810829"/>
                  <a:gd name="connsiteX11" fmla="*/ 785813 w 2386013"/>
                  <a:gd name="connsiteY11" fmla="*/ 1378458 h 1810829"/>
                  <a:gd name="connsiteX12" fmla="*/ 857250 w 2386013"/>
                  <a:gd name="connsiteY12" fmla="*/ 1707070 h 1810829"/>
                  <a:gd name="connsiteX13" fmla="*/ 1014413 w 2386013"/>
                  <a:gd name="connsiteY13" fmla="*/ 1792795 h 1810829"/>
                  <a:gd name="connsiteX14" fmla="*/ 1085850 w 2386013"/>
                  <a:gd name="connsiteY14" fmla="*/ 1464183 h 1810829"/>
                  <a:gd name="connsiteX15" fmla="*/ 1157288 w 2386013"/>
                  <a:gd name="connsiteY15" fmla="*/ 778383 h 1810829"/>
                  <a:gd name="connsiteX16" fmla="*/ 1214438 w 2386013"/>
                  <a:gd name="connsiteY16" fmla="*/ 578358 h 1810829"/>
                  <a:gd name="connsiteX17" fmla="*/ 1314450 w 2386013"/>
                  <a:gd name="connsiteY17" fmla="*/ 535495 h 1810829"/>
                  <a:gd name="connsiteX18" fmla="*/ 1357313 w 2386013"/>
                  <a:gd name="connsiteY18" fmla="*/ 578358 h 1810829"/>
                  <a:gd name="connsiteX19" fmla="*/ 1414463 w 2386013"/>
                  <a:gd name="connsiteY19" fmla="*/ 764095 h 1810829"/>
                  <a:gd name="connsiteX20" fmla="*/ 1457325 w 2386013"/>
                  <a:gd name="connsiteY20" fmla="*/ 806958 h 1810829"/>
                  <a:gd name="connsiteX21" fmla="*/ 1500188 w 2386013"/>
                  <a:gd name="connsiteY21" fmla="*/ 806958 h 1810829"/>
                  <a:gd name="connsiteX22" fmla="*/ 1543050 w 2386013"/>
                  <a:gd name="connsiteY22" fmla="*/ 649795 h 1810829"/>
                  <a:gd name="connsiteX23" fmla="*/ 1585913 w 2386013"/>
                  <a:gd name="connsiteY23" fmla="*/ 421195 h 1810829"/>
                  <a:gd name="connsiteX24" fmla="*/ 1614488 w 2386013"/>
                  <a:gd name="connsiteY24" fmla="*/ 306895 h 1810829"/>
                  <a:gd name="connsiteX25" fmla="*/ 1671638 w 2386013"/>
                  <a:gd name="connsiteY25" fmla="*/ 235458 h 1810829"/>
                  <a:gd name="connsiteX26" fmla="*/ 1728788 w 2386013"/>
                  <a:gd name="connsiteY26" fmla="*/ 64008 h 1810829"/>
                  <a:gd name="connsiteX27" fmla="*/ 1743075 w 2386013"/>
                  <a:gd name="connsiteY27" fmla="*/ 6858 h 1810829"/>
                  <a:gd name="connsiteX28" fmla="*/ 1785938 w 2386013"/>
                  <a:gd name="connsiteY28" fmla="*/ 206883 h 1810829"/>
                  <a:gd name="connsiteX29" fmla="*/ 1828800 w 2386013"/>
                  <a:gd name="connsiteY29" fmla="*/ 521208 h 1810829"/>
                  <a:gd name="connsiteX30" fmla="*/ 1857375 w 2386013"/>
                  <a:gd name="connsiteY30" fmla="*/ 1021270 h 1810829"/>
                  <a:gd name="connsiteX31" fmla="*/ 1900238 w 2386013"/>
                  <a:gd name="connsiteY31" fmla="*/ 1407033 h 1810829"/>
                  <a:gd name="connsiteX32" fmla="*/ 1957388 w 2386013"/>
                  <a:gd name="connsiteY32" fmla="*/ 1678495 h 1810829"/>
                  <a:gd name="connsiteX33" fmla="*/ 2028825 w 2386013"/>
                  <a:gd name="connsiteY33" fmla="*/ 1792795 h 1810829"/>
                  <a:gd name="connsiteX34" fmla="*/ 2114550 w 2386013"/>
                  <a:gd name="connsiteY34" fmla="*/ 1792795 h 1810829"/>
                  <a:gd name="connsiteX35" fmla="*/ 2143125 w 2386013"/>
                  <a:gd name="connsiteY35" fmla="*/ 1621345 h 1810829"/>
                  <a:gd name="connsiteX36" fmla="*/ 2214563 w 2386013"/>
                  <a:gd name="connsiteY36" fmla="*/ 1307020 h 1810829"/>
                  <a:gd name="connsiteX37" fmla="*/ 2271713 w 2386013"/>
                  <a:gd name="connsiteY37" fmla="*/ 978408 h 1810829"/>
                  <a:gd name="connsiteX38" fmla="*/ 2300288 w 2386013"/>
                  <a:gd name="connsiteY38" fmla="*/ 692658 h 1810829"/>
                  <a:gd name="connsiteX39" fmla="*/ 2386013 w 2386013"/>
                  <a:gd name="connsiteY39" fmla="*/ 564070 h 1810829"/>
                  <a:gd name="connsiteX0" fmla="*/ 0 w 2300288"/>
                  <a:gd name="connsiteY0" fmla="*/ 906970 h 1810829"/>
                  <a:gd name="connsiteX1" fmla="*/ 42863 w 2300288"/>
                  <a:gd name="connsiteY1" fmla="*/ 592645 h 1810829"/>
                  <a:gd name="connsiteX2" fmla="*/ 100013 w 2300288"/>
                  <a:gd name="connsiteY2" fmla="*/ 464058 h 1810829"/>
                  <a:gd name="connsiteX3" fmla="*/ 171450 w 2300288"/>
                  <a:gd name="connsiteY3" fmla="*/ 478345 h 1810829"/>
                  <a:gd name="connsiteX4" fmla="*/ 242888 w 2300288"/>
                  <a:gd name="connsiteY4" fmla="*/ 621220 h 1810829"/>
                  <a:gd name="connsiteX5" fmla="*/ 300038 w 2300288"/>
                  <a:gd name="connsiteY5" fmla="*/ 792670 h 1810829"/>
                  <a:gd name="connsiteX6" fmla="*/ 414338 w 2300288"/>
                  <a:gd name="connsiteY6" fmla="*/ 435483 h 1810829"/>
                  <a:gd name="connsiteX7" fmla="*/ 471488 w 2300288"/>
                  <a:gd name="connsiteY7" fmla="*/ 164020 h 1810829"/>
                  <a:gd name="connsiteX8" fmla="*/ 557213 w 2300288"/>
                  <a:gd name="connsiteY8" fmla="*/ 164020 h 1810829"/>
                  <a:gd name="connsiteX9" fmla="*/ 642938 w 2300288"/>
                  <a:gd name="connsiteY9" fmla="*/ 321183 h 1810829"/>
                  <a:gd name="connsiteX10" fmla="*/ 714375 w 2300288"/>
                  <a:gd name="connsiteY10" fmla="*/ 792670 h 1810829"/>
                  <a:gd name="connsiteX11" fmla="*/ 785813 w 2300288"/>
                  <a:gd name="connsiteY11" fmla="*/ 1378458 h 1810829"/>
                  <a:gd name="connsiteX12" fmla="*/ 857250 w 2300288"/>
                  <a:gd name="connsiteY12" fmla="*/ 1707070 h 1810829"/>
                  <a:gd name="connsiteX13" fmla="*/ 1014413 w 2300288"/>
                  <a:gd name="connsiteY13" fmla="*/ 1792795 h 1810829"/>
                  <a:gd name="connsiteX14" fmla="*/ 1085850 w 2300288"/>
                  <a:gd name="connsiteY14" fmla="*/ 1464183 h 1810829"/>
                  <a:gd name="connsiteX15" fmla="*/ 1157288 w 2300288"/>
                  <a:gd name="connsiteY15" fmla="*/ 778383 h 1810829"/>
                  <a:gd name="connsiteX16" fmla="*/ 1214438 w 2300288"/>
                  <a:gd name="connsiteY16" fmla="*/ 578358 h 1810829"/>
                  <a:gd name="connsiteX17" fmla="*/ 1314450 w 2300288"/>
                  <a:gd name="connsiteY17" fmla="*/ 535495 h 1810829"/>
                  <a:gd name="connsiteX18" fmla="*/ 1357313 w 2300288"/>
                  <a:gd name="connsiteY18" fmla="*/ 578358 h 1810829"/>
                  <a:gd name="connsiteX19" fmla="*/ 1414463 w 2300288"/>
                  <a:gd name="connsiteY19" fmla="*/ 764095 h 1810829"/>
                  <a:gd name="connsiteX20" fmla="*/ 1457325 w 2300288"/>
                  <a:gd name="connsiteY20" fmla="*/ 806958 h 1810829"/>
                  <a:gd name="connsiteX21" fmla="*/ 1500188 w 2300288"/>
                  <a:gd name="connsiteY21" fmla="*/ 806958 h 1810829"/>
                  <a:gd name="connsiteX22" fmla="*/ 1543050 w 2300288"/>
                  <a:gd name="connsiteY22" fmla="*/ 649795 h 1810829"/>
                  <a:gd name="connsiteX23" fmla="*/ 1585913 w 2300288"/>
                  <a:gd name="connsiteY23" fmla="*/ 421195 h 1810829"/>
                  <a:gd name="connsiteX24" fmla="*/ 1614488 w 2300288"/>
                  <a:gd name="connsiteY24" fmla="*/ 306895 h 1810829"/>
                  <a:gd name="connsiteX25" fmla="*/ 1671638 w 2300288"/>
                  <a:gd name="connsiteY25" fmla="*/ 235458 h 1810829"/>
                  <a:gd name="connsiteX26" fmla="*/ 1728788 w 2300288"/>
                  <a:gd name="connsiteY26" fmla="*/ 64008 h 1810829"/>
                  <a:gd name="connsiteX27" fmla="*/ 1743075 w 2300288"/>
                  <a:gd name="connsiteY27" fmla="*/ 6858 h 1810829"/>
                  <a:gd name="connsiteX28" fmla="*/ 1785938 w 2300288"/>
                  <a:gd name="connsiteY28" fmla="*/ 206883 h 1810829"/>
                  <a:gd name="connsiteX29" fmla="*/ 1828800 w 2300288"/>
                  <a:gd name="connsiteY29" fmla="*/ 521208 h 1810829"/>
                  <a:gd name="connsiteX30" fmla="*/ 1857375 w 2300288"/>
                  <a:gd name="connsiteY30" fmla="*/ 1021270 h 1810829"/>
                  <a:gd name="connsiteX31" fmla="*/ 1900238 w 2300288"/>
                  <a:gd name="connsiteY31" fmla="*/ 1407033 h 1810829"/>
                  <a:gd name="connsiteX32" fmla="*/ 1957388 w 2300288"/>
                  <a:gd name="connsiteY32" fmla="*/ 1678495 h 1810829"/>
                  <a:gd name="connsiteX33" fmla="*/ 2028825 w 2300288"/>
                  <a:gd name="connsiteY33" fmla="*/ 1792795 h 1810829"/>
                  <a:gd name="connsiteX34" fmla="*/ 2114550 w 2300288"/>
                  <a:gd name="connsiteY34" fmla="*/ 1792795 h 1810829"/>
                  <a:gd name="connsiteX35" fmla="*/ 2143125 w 2300288"/>
                  <a:gd name="connsiteY35" fmla="*/ 1621345 h 1810829"/>
                  <a:gd name="connsiteX36" fmla="*/ 2214563 w 2300288"/>
                  <a:gd name="connsiteY36" fmla="*/ 1307020 h 1810829"/>
                  <a:gd name="connsiteX37" fmla="*/ 2271713 w 2300288"/>
                  <a:gd name="connsiteY37" fmla="*/ 978408 h 1810829"/>
                  <a:gd name="connsiteX38" fmla="*/ 2300288 w 2300288"/>
                  <a:gd name="connsiteY38" fmla="*/ 692658 h 1810829"/>
                  <a:gd name="connsiteX0" fmla="*/ 0 w 2271713"/>
                  <a:gd name="connsiteY0" fmla="*/ 906970 h 1810829"/>
                  <a:gd name="connsiteX1" fmla="*/ 42863 w 2271713"/>
                  <a:gd name="connsiteY1" fmla="*/ 592645 h 1810829"/>
                  <a:gd name="connsiteX2" fmla="*/ 100013 w 2271713"/>
                  <a:gd name="connsiteY2" fmla="*/ 464058 h 1810829"/>
                  <a:gd name="connsiteX3" fmla="*/ 171450 w 2271713"/>
                  <a:gd name="connsiteY3" fmla="*/ 478345 h 1810829"/>
                  <a:gd name="connsiteX4" fmla="*/ 242888 w 2271713"/>
                  <a:gd name="connsiteY4" fmla="*/ 621220 h 1810829"/>
                  <a:gd name="connsiteX5" fmla="*/ 300038 w 2271713"/>
                  <a:gd name="connsiteY5" fmla="*/ 792670 h 1810829"/>
                  <a:gd name="connsiteX6" fmla="*/ 414338 w 2271713"/>
                  <a:gd name="connsiteY6" fmla="*/ 435483 h 1810829"/>
                  <a:gd name="connsiteX7" fmla="*/ 471488 w 2271713"/>
                  <a:gd name="connsiteY7" fmla="*/ 164020 h 1810829"/>
                  <a:gd name="connsiteX8" fmla="*/ 557213 w 2271713"/>
                  <a:gd name="connsiteY8" fmla="*/ 164020 h 1810829"/>
                  <a:gd name="connsiteX9" fmla="*/ 642938 w 2271713"/>
                  <a:gd name="connsiteY9" fmla="*/ 321183 h 1810829"/>
                  <a:gd name="connsiteX10" fmla="*/ 714375 w 2271713"/>
                  <a:gd name="connsiteY10" fmla="*/ 792670 h 1810829"/>
                  <a:gd name="connsiteX11" fmla="*/ 785813 w 2271713"/>
                  <a:gd name="connsiteY11" fmla="*/ 1378458 h 1810829"/>
                  <a:gd name="connsiteX12" fmla="*/ 857250 w 2271713"/>
                  <a:gd name="connsiteY12" fmla="*/ 1707070 h 1810829"/>
                  <a:gd name="connsiteX13" fmla="*/ 1014413 w 2271713"/>
                  <a:gd name="connsiteY13" fmla="*/ 1792795 h 1810829"/>
                  <a:gd name="connsiteX14" fmla="*/ 1085850 w 2271713"/>
                  <a:gd name="connsiteY14" fmla="*/ 1464183 h 1810829"/>
                  <a:gd name="connsiteX15" fmla="*/ 1157288 w 2271713"/>
                  <a:gd name="connsiteY15" fmla="*/ 778383 h 1810829"/>
                  <a:gd name="connsiteX16" fmla="*/ 1214438 w 2271713"/>
                  <a:gd name="connsiteY16" fmla="*/ 578358 h 1810829"/>
                  <a:gd name="connsiteX17" fmla="*/ 1314450 w 2271713"/>
                  <a:gd name="connsiteY17" fmla="*/ 535495 h 1810829"/>
                  <a:gd name="connsiteX18" fmla="*/ 1357313 w 2271713"/>
                  <a:gd name="connsiteY18" fmla="*/ 578358 h 1810829"/>
                  <a:gd name="connsiteX19" fmla="*/ 1414463 w 2271713"/>
                  <a:gd name="connsiteY19" fmla="*/ 764095 h 1810829"/>
                  <a:gd name="connsiteX20" fmla="*/ 1457325 w 2271713"/>
                  <a:gd name="connsiteY20" fmla="*/ 806958 h 1810829"/>
                  <a:gd name="connsiteX21" fmla="*/ 1500188 w 2271713"/>
                  <a:gd name="connsiteY21" fmla="*/ 806958 h 1810829"/>
                  <a:gd name="connsiteX22" fmla="*/ 1543050 w 2271713"/>
                  <a:gd name="connsiteY22" fmla="*/ 649795 h 1810829"/>
                  <a:gd name="connsiteX23" fmla="*/ 1585913 w 2271713"/>
                  <a:gd name="connsiteY23" fmla="*/ 421195 h 1810829"/>
                  <a:gd name="connsiteX24" fmla="*/ 1614488 w 2271713"/>
                  <a:gd name="connsiteY24" fmla="*/ 306895 h 1810829"/>
                  <a:gd name="connsiteX25" fmla="*/ 1671638 w 2271713"/>
                  <a:gd name="connsiteY25" fmla="*/ 235458 h 1810829"/>
                  <a:gd name="connsiteX26" fmla="*/ 1728788 w 2271713"/>
                  <a:gd name="connsiteY26" fmla="*/ 64008 h 1810829"/>
                  <a:gd name="connsiteX27" fmla="*/ 1743075 w 2271713"/>
                  <a:gd name="connsiteY27" fmla="*/ 6858 h 1810829"/>
                  <a:gd name="connsiteX28" fmla="*/ 1785938 w 2271713"/>
                  <a:gd name="connsiteY28" fmla="*/ 206883 h 1810829"/>
                  <a:gd name="connsiteX29" fmla="*/ 1828800 w 2271713"/>
                  <a:gd name="connsiteY29" fmla="*/ 521208 h 1810829"/>
                  <a:gd name="connsiteX30" fmla="*/ 1857375 w 2271713"/>
                  <a:gd name="connsiteY30" fmla="*/ 1021270 h 1810829"/>
                  <a:gd name="connsiteX31" fmla="*/ 1900238 w 2271713"/>
                  <a:gd name="connsiteY31" fmla="*/ 1407033 h 1810829"/>
                  <a:gd name="connsiteX32" fmla="*/ 1957388 w 2271713"/>
                  <a:gd name="connsiteY32" fmla="*/ 1678495 h 1810829"/>
                  <a:gd name="connsiteX33" fmla="*/ 2028825 w 2271713"/>
                  <a:gd name="connsiteY33" fmla="*/ 1792795 h 1810829"/>
                  <a:gd name="connsiteX34" fmla="*/ 2114550 w 2271713"/>
                  <a:gd name="connsiteY34" fmla="*/ 1792795 h 1810829"/>
                  <a:gd name="connsiteX35" fmla="*/ 2143125 w 2271713"/>
                  <a:gd name="connsiteY35" fmla="*/ 1621345 h 1810829"/>
                  <a:gd name="connsiteX36" fmla="*/ 2214563 w 2271713"/>
                  <a:gd name="connsiteY36" fmla="*/ 1307020 h 1810829"/>
                  <a:gd name="connsiteX37" fmla="*/ 2271713 w 2271713"/>
                  <a:gd name="connsiteY37" fmla="*/ 978408 h 1810829"/>
                  <a:gd name="connsiteX0" fmla="*/ 0 w 2214563"/>
                  <a:gd name="connsiteY0" fmla="*/ 906970 h 1810829"/>
                  <a:gd name="connsiteX1" fmla="*/ 42863 w 2214563"/>
                  <a:gd name="connsiteY1" fmla="*/ 592645 h 1810829"/>
                  <a:gd name="connsiteX2" fmla="*/ 100013 w 2214563"/>
                  <a:gd name="connsiteY2" fmla="*/ 464058 h 1810829"/>
                  <a:gd name="connsiteX3" fmla="*/ 171450 w 2214563"/>
                  <a:gd name="connsiteY3" fmla="*/ 478345 h 1810829"/>
                  <a:gd name="connsiteX4" fmla="*/ 242888 w 2214563"/>
                  <a:gd name="connsiteY4" fmla="*/ 621220 h 1810829"/>
                  <a:gd name="connsiteX5" fmla="*/ 300038 w 2214563"/>
                  <a:gd name="connsiteY5" fmla="*/ 792670 h 1810829"/>
                  <a:gd name="connsiteX6" fmla="*/ 414338 w 2214563"/>
                  <a:gd name="connsiteY6" fmla="*/ 435483 h 1810829"/>
                  <a:gd name="connsiteX7" fmla="*/ 471488 w 2214563"/>
                  <a:gd name="connsiteY7" fmla="*/ 164020 h 1810829"/>
                  <a:gd name="connsiteX8" fmla="*/ 557213 w 2214563"/>
                  <a:gd name="connsiteY8" fmla="*/ 164020 h 1810829"/>
                  <a:gd name="connsiteX9" fmla="*/ 642938 w 2214563"/>
                  <a:gd name="connsiteY9" fmla="*/ 321183 h 1810829"/>
                  <a:gd name="connsiteX10" fmla="*/ 714375 w 2214563"/>
                  <a:gd name="connsiteY10" fmla="*/ 792670 h 1810829"/>
                  <a:gd name="connsiteX11" fmla="*/ 785813 w 2214563"/>
                  <a:gd name="connsiteY11" fmla="*/ 1378458 h 1810829"/>
                  <a:gd name="connsiteX12" fmla="*/ 857250 w 2214563"/>
                  <a:gd name="connsiteY12" fmla="*/ 1707070 h 1810829"/>
                  <a:gd name="connsiteX13" fmla="*/ 1014413 w 2214563"/>
                  <a:gd name="connsiteY13" fmla="*/ 1792795 h 1810829"/>
                  <a:gd name="connsiteX14" fmla="*/ 1085850 w 2214563"/>
                  <a:gd name="connsiteY14" fmla="*/ 1464183 h 1810829"/>
                  <a:gd name="connsiteX15" fmla="*/ 1157288 w 2214563"/>
                  <a:gd name="connsiteY15" fmla="*/ 778383 h 1810829"/>
                  <a:gd name="connsiteX16" fmla="*/ 1214438 w 2214563"/>
                  <a:gd name="connsiteY16" fmla="*/ 578358 h 1810829"/>
                  <a:gd name="connsiteX17" fmla="*/ 1314450 w 2214563"/>
                  <a:gd name="connsiteY17" fmla="*/ 535495 h 1810829"/>
                  <a:gd name="connsiteX18" fmla="*/ 1357313 w 2214563"/>
                  <a:gd name="connsiteY18" fmla="*/ 578358 h 1810829"/>
                  <a:gd name="connsiteX19" fmla="*/ 1414463 w 2214563"/>
                  <a:gd name="connsiteY19" fmla="*/ 764095 h 1810829"/>
                  <a:gd name="connsiteX20" fmla="*/ 1457325 w 2214563"/>
                  <a:gd name="connsiteY20" fmla="*/ 806958 h 1810829"/>
                  <a:gd name="connsiteX21" fmla="*/ 1500188 w 2214563"/>
                  <a:gd name="connsiteY21" fmla="*/ 806958 h 1810829"/>
                  <a:gd name="connsiteX22" fmla="*/ 1543050 w 2214563"/>
                  <a:gd name="connsiteY22" fmla="*/ 649795 h 1810829"/>
                  <a:gd name="connsiteX23" fmla="*/ 1585913 w 2214563"/>
                  <a:gd name="connsiteY23" fmla="*/ 421195 h 1810829"/>
                  <a:gd name="connsiteX24" fmla="*/ 1614488 w 2214563"/>
                  <a:gd name="connsiteY24" fmla="*/ 306895 h 1810829"/>
                  <a:gd name="connsiteX25" fmla="*/ 1671638 w 2214563"/>
                  <a:gd name="connsiteY25" fmla="*/ 235458 h 1810829"/>
                  <a:gd name="connsiteX26" fmla="*/ 1728788 w 2214563"/>
                  <a:gd name="connsiteY26" fmla="*/ 64008 h 1810829"/>
                  <a:gd name="connsiteX27" fmla="*/ 1743075 w 2214563"/>
                  <a:gd name="connsiteY27" fmla="*/ 6858 h 1810829"/>
                  <a:gd name="connsiteX28" fmla="*/ 1785938 w 2214563"/>
                  <a:gd name="connsiteY28" fmla="*/ 206883 h 1810829"/>
                  <a:gd name="connsiteX29" fmla="*/ 1828800 w 2214563"/>
                  <a:gd name="connsiteY29" fmla="*/ 521208 h 1810829"/>
                  <a:gd name="connsiteX30" fmla="*/ 1857375 w 2214563"/>
                  <a:gd name="connsiteY30" fmla="*/ 1021270 h 1810829"/>
                  <a:gd name="connsiteX31" fmla="*/ 1900238 w 2214563"/>
                  <a:gd name="connsiteY31" fmla="*/ 1407033 h 1810829"/>
                  <a:gd name="connsiteX32" fmla="*/ 1957388 w 2214563"/>
                  <a:gd name="connsiteY32" fmla="*/ 1678495 h 1810829"/>
                  <a:gd name="connsiteX33" fmla="*/ 2028825 w 2214563"/>
                  <a:gd name="connsiteY33" fmla="*/ 1792795 h 1810829"/>
                  <a:gd name="connsiteX34" fmla="*/ 2114550 w 2214563"/>
                  <a:gd name="connsiteY34" fmla="*/ 1792795 h 1810829"/>
                  <a:gd name="connsiteX35" fmla="*/ 2143125 w 2214563"/>
                  <a:gd name="connsiteY35" fmla="*/ 1621345 h 1810829"/>
                  <a:gd name="connsiteX36" fmla="*/ 2214563 w 2214563"/>
                  <a:gd name="connsiteY36" fmla="*/ 1307020 h 1810829"/>
                  <a:gd name="connsiteX0" fmla="*/ 0 w 2143125"/>
                  <a:gd name="connsiteY0" fmla="*/ 906970 h 1810829"/>
                  <a:gd name="connsiteX1" fmla="*/ 42863 w 2143125"/>
                  <a:gd name="connsiteY1" fmla="*/ 592645 h 1810829"/>
                  <a:gd name="connsiteX2" fmla="*/ 100013 w 2143125"/>
                  <a:gd name="connsiteY2" fmla="*/ 464058 h 1810829"/>
                  <a:gd name="connsiteX3" fmla="*/ 171450 w 2143125"/>
                  <a:gd name="connsiteY3" fmla="*/ 478345 h 1810829"/>
                  <a:gd name="connsiteX4" fmla="*/ 242888 w 2143125"/>
                  <a:gd name="connsiteY4" fmla="*/ 621220 h 1810829"/>
                  <a:gd name="connsiteX5" fmla="*/ 300038 w 2143125"/>
                  <a:gd name="connsiteY5" fmla="*/ 792670 h 1810829"/>
                  <a:gd name="connsiteX6" fmla="*/ 414338 w 2143125"/>
                  <a:gd name="connsiteY6" fmla="*/ 435483 h 1810829"/>
                  <a:gd name="connsiteX7" fmla="*/ 471488 w 2143125"/>
                  <a:gd name="connsiteY7" fmla="*/ 164020 h 1810829"/>
                  <a:gd name="connsiteX8" fmla="*/ 557213 w 2143125"/>
                  <a:gd name="connsiteY8" fmla="*/ 164020 h 1810829"/>
                  <a:gd name="connsiteX9" fmla="*/ 642938 w 2143125"/>
                  <a:gd name="connsiteY9" fmla="*/ 321183 h 1810829"/>
                  <a:gd name="connsiteX10" fmla="*/ 714375 w 2143125"/>
                  <a:gd name="connsiteY10" fmla="*/ 792670 h 1810829"/>
                  <a:gd name="connsiteX11" fmla="*/ 785813 w 2143125"/>
                  <a:gd name="connsiteY11" fmla="*/ 1378458 h 1810829"/>
                  <a:gd name="connsiteX12" fmla="*/ 857250 w 2143125"/>
                  <a:gd name="connsiteY12" fmla="*/ 1707070 h 1810829"/>
                  <a:gd name="connsiteX13" fmla="*/ 1014413 w 2143125"/>
                  <a:gd name="connsiteY13" fmla="*/ 1792795 h 1810829"/>
                  <a:gd name="connsiteX14" fmla="*/ 1085850 w 2143125"/>
                  <a:gd name="connsiteY14" fmla="*/ 1464183 h 1810829"/>
                  <a:gd name="connsiteX15" fmla="*/ 1157288 w 2143125"/>
                  <a:gd name="connsiteY15" fmla="*/ 778383 h 1810829"/>
                  <a:gd name="connsiteX16" fmla="*/ 1214438 w 2143125"/>
                  <a:gd name="connsiteY16" fmla="*/ 578358 h 1810829"/>
                  <a:gd name="connsiteX17" fmla="*/ 1314450 w 2143125"/>
                  <a:gd name="connsiteY17" fmla="*/ 535495 h 1810829"/>
                  <a:gd name="connsiteX18" fmla="*/ 1357313 w 2143125"/>
                  <a:gd name="connsiteY18" fmla="*/ 578358 h 1810829"/>
                  <a:gd name="connsiteX19" fmla="*/ 1414463 w 2143125"/>
                  <a:gd name="connsiteY19" fmla="*/ 764095 h 1810829"/>
                  <a:gd name="connsiteX20" fmla="*/ 1457325 w 2143125"/>
                  <a:gd name="connsiteY20" fmla="*/ 806958 h 1810829"/>
                  <a:gd name="connsiteX21" fmla="*/ 1500188 w 2143125"/>
                  <a:gd name="connsiteY21" fmla="*/ 806958 h 1810829"/>
                  <a:gd name="connsiteX22" fmla="*/ 1543050 w 2143125"/>
                  <a:gd name="connsiteY22" fmla="*/ 649795 h 1810829"/>
                  <a:gd name="connsiteX23" fmla="*/ 1585913 w 2143125"/>
                  <a:gd name="connsiteY23" fmla="*/ 421195 h 1810829"/>
                  <a:gd name="connsiteX24" fmla="*/ 1614488 w 2143125"/>
                  <a:gd name="connsiteY24" fmla="*/ 306895 h 1810829"/>
                  <a:gd name="connsiteX25" fmla="*/ 1671638 w 2143125"/>
                  <a:gd name="connsiteY25" fmla="*/ 235458 h 1810829"/>
                  <a:gd name="connsiteX26" fmla="*/ 1728788 w 2143125"/>
                  <a:gd name="connsiteY26" fmla="*/ 64008 h 1810829"/>
                  <a:gd name="connsiteX27" fmla="*/ 1743075 w 2143125"/>
                  <a:gd name="connsiteY27" fmla="*/ 6858 h 1810829"/>
                  <a:gd name="connsiteX28" fmla="*/ 1785938 w 2143125"/>
                  <a:gd name="connsiteY28" fmla="*/ 206883 h 1810829"/>
                  <a:gd name="connsiteX29" fmla="*/ 1828800 w 2143125"/>
                  <a:gd name="connsiteY29" fmla="*/ 521208 h 1810829"/>
                  <a:gd name="connsiteX30" fmla="*/ 1857375 w 2143125"/>
                  <a:gd name="connsiteY30" fmla="*/ 1021270 h 1810829"/>
                  <a:gd name="connsiteX31" fmla="*/ 1900238 w 2143125"/>
                  <a:gd name="connsiteY31" fmla="*/ 1407033 h 1810829"/>
                  <a:gd name="connsiteX32" fmla="*/ 1957388 w 2143125"/>
                  <a:gd name="connsiteY32" fmla="*/ 1678495 h 1810829"/>
                  <a:gd name="connsiteX33" fmla="*/ 2028825 w 2143125"/>
                  <a:gd name="connsiteY33" fmla="*/ 1792795 h 1810829"/>
                  <a:gd name="connsiteX34" fmla="*/ 2114550 w 2143125"/>
                  <a:gd name="connsiteY34" fmla="*/ 1792795 h 1810829"/>
                  <a:gd name="connsiteX35" fmla="*/ 2143125 w 2143125"/>
                  <a:gd name="connsiteY35" fmla="*/ 1621345 h 1810829"/>
                  <a:gd name="connsiteX0" fmla="*/ 0 w 2114550"/>
                  <a:gd name="connsiteY0" fmla="*/ 906970 h 1810829"/>
                  <a:gd name="connsiteX1" fmla="*/ 42863 w 2114550"/>
                  <a:gd name="connsiteY1" fmla="*/ 592645 h 1810829"/>
                  <a:gd name="connsiteX2" fmla="*/ 100013 w 2114550"/>
                  <a:gd name="connsiteY2" fmla="*/ 464058 h 1810829"/>
                  <a:gd name="connsiteX3" fmla="*/ 171450 w 2114550"/>
                  <a:gd name="connsiteY3" fmla="*/ 478345 h 1810829"/>
                  <a:gd name="connsiteX4" fmla="*/ 242888 w 2114550"/>
                  <a:gd name="connsiteY4" fmla="*/ 621220 h 1810829"/>
                  <a:gd name="connsiteX5" fmla="*/ 300038 w 2114550"/>
                  <a:gd name="connsiteY5" fmla="*/ 792670 h 1810829"/>
                  <a:gd name="connsiteX6" fmla="*/ 414338 w 2114550"/>
                  <a:gd name="connsiteY6" fmla="*/ 435483 h 1810829"/>
                  <a:gd name="connsiteX7" fmla="*/ 471488 w 2114550"/>
                  <a:gd name="connsiteY7" fmla="*/ 164020 h 1810829"/>
                  <a:gd name="connsiteX8" fmla="*/ 557213 w 2114550"/>
                  <a:gd name="connsiteY8" fmla="*/ 164020 h 1810829"/>
                  <a:gd name="connsiteX9" fmla="*/ 642938 w 2114550"/>
                  <a:gd name="connsiteY9" fmla="*/ 321183 h 1810829"/>
                  <a:gd name="connsiteX10" fmla="*/ 714375 w 2114550"/>
                  <a:gd name="connsiteY10" fmla="*/ 792670 h 1810829"/>
                  <a:gd name="connsiteX11" fmla="*/ 785813 w 2114550"/>
                  <a:gd name="connsiteY11" fmla="*/ 1378458 h 1810829"/>
                  <a:gd name="connsiteX12" fmla="*/ 857250 w 2114550"/>
                  <a:gd name="connsiteY12" fmla="*/ 1707070 h 1810829"/>
                  <a:gd name="connsiteX13" fmla="*/ 1014413 w 2114550"/>
                  <a:gd name="connsiteY13" fmla="*/ 1792795 h 1810829"/>
                  <a:gd name="connsiteX14" fmla="*/ 1085850 w 2114550"/>
                  <a:gd name="connsiteY14" fmla="*/ 1464183 h 1810829"/>
                  <a:gd name="connsiteX15" fmla="*/ 1157288 w 2114550"/>
                  <a:gd name="connsiteY15" fmla="*/ 778383 h 1810829"/>
                  <a:gd name="connsiteX16" fmla="*/ 1214438 w 2114550"/>
                  <a:gd name="connsiteY16" fmla="*/ 578358 h 1810829"/>
                  <a:gd name="connsiteX17" fmla="*/ 1314450 w 2114550"/>
                  <a:gd name="connsiteY17" fmla="*/ 535495 h 1810829"/>
                  <a:gd name="connsiteX18" fmla="*/ 1357313 w 2114550"/>
                  <a:gd name="connsiteY18" fmla="*/ 578358 h 1810829"/>
                  <a:gd name="connsiteX19" fmla="*/ 1414463 w 2114550"/>
                  <a:gd name="connsiteY19" fmla="*/ 764095 h 1810829"/>
                  <a:gd name="connsiteX20" fmla="*/ 1457325 w 2114550"/>
                  <a:gd name="connsiteY20" fmla="*/ 806958 h 1810829"/>
                  <a:gd name="connsiteX21" fmla="*/ 1500188 w 2114550"/>
                  <a:gd name="connsiteY21" fmla="*/ 806958 h 1810829"/>
                  <a:gd name="connsiteX22" fmla="*/ 1543050 w 2114550"/>
                  <a:gd name="connsiteY22" fmla="*/ 649795 h 1810829"/>
                  <a:gd name="connsiteX23" fmla="*/ 1585913 w 2114550"/>
                  <a:gd name="connsiteY23" fmla="*/ 421195 h 1810829"/>
                  <a:gd name="connsiteX24" fmla="*/ 1614488 w 2114550"/>
                  <a:gd name="connsiteY24" fmla="*/ 306895 h 1810829"/>
                  <a:gd name="connsiteX25" fmla="*/ 1671638 w 2114550"/>
                  <a:gd name="connsiteY25" fmla="*/ 235458 h 1810829"/>
                  <a:gd name="connsiteX26" fmla="*/ 1728788 w 2114550"/>
                  <a:gd name="connsiteY26" fmla="*/ 64008 h 1810829"/>
                  <a:gd name="connsiteX27" fmla="*/ 1743075 w 2114550"/>
                  <a:gd name="connsiteY27" fmla="*/ 6858 h 1810829"/>
                  <a:gd name="connsiteX28" fmla="*/ 1785938 w 2114550"/>
                  <a:gd name="connsiteY28" fmla="*/ 206883 h 1810829"/>
                  <a:gd name="connsiteX29" fmla="*/ 1828800 w 2114550"/>
                  <a:gd name="connsiteY29" fmla="*/ 521208 h 1810829"/>
                  <a:gd name="connsiteX30" fmla="*/ 1857375 w 2114550"/>
                  <a:gd name="connsiteY30" fmla="*/ 1021270 h 1810829"/>
                  <a:gd name="connsiteX31" fmla="*/ 1900238 w 2114550"/>
                  <a:gd name="connsiteY31" fmla="*/ 1407033 h 1810829"/>
                  <a:gd name="connsiteX32" fmla="*/ 1957388 w 2114550"/>
                  <a:gd name="connsiteY32" fmla="*/ 1678495 h 1810829"/>
                  <a:gd name="connsiteX33" fmla="*/ 2028825 w 2114550"/>
                  <a:gd name="connsiteY33" fmla="*/ 1792795 h 1810829"/>
                  <a:gd name="connsiteX34" fmla="*/ 2114550 w 2114550"/>
                  <a:gd name="connsiteY34" fmla="*/ 1792795 h 1810829"/>
                  <a:gd name="connsiteX0" fmla="*/ 0 w 2028825"/>
                  <a:gd name="connsiteY0" fmla="*/ 906970 h 1806275"/>
                  <a:gd name="connsiteX1" fmla="*/ 42863 w 2028825"/>
                  <a:gd name="connsiteY1" fmla="*/ 592645 h 1806275"/>
                  <a:gd name="connsiteX2" fmla="*/ 100013 w 2028825"/>
                  <a:gd name="connsiteY2" fmla="*/ 464058 h 1806275"/>
                  <a:gd name="connsiteX3" fmla="*/ 171450 w 2028825"/>
                  <a:gd name="connsiteY3" fmla="*/ 478345 h 1806275"/>
                  <a:gd name="connsiteX4" fmla="*/ 242888 w 2028825"/>
                  <a:gd name="connsiteY4" fmla="*/ 621220 h 1806275"/>
                  <a:gd name="connsiteX5" fmla="*/ 300038 w 2028825"/>
                  <a:gd name="connsiteY5" fmla="*/ 792670 h 1806275"/>
                  <a:gd name="connsiteX6" fmla="*/ 414338 w 2028825"/>
                  <a:gd name="connsiteY6" fmla="*/ 435483 h 1806275"/>
                  <a:gd name="connsiteX7" fmla="*/ 471488 w 2028825"/>
                  <a:gd name="connsiteY7" fmla="*/ 164020 h 1806275"/>
                  <a:gd name="connsiteX8" fmla="*/ 557213 w 2028825"/>
                  <a:gd name="connsiteY8" fmla="*/ 164020 h 1806275"/>
                  <a:gd name="connsiteX9" fmla="*/ 642938 w 2028825"/>
                  <a:gd name="connsiteY9" fmla="*/ 321183 h 1806275"/>
                  <a:gd name="connsiteX10" fmla="*/ 714375 w 2028825"/>
                  <a:gd name="connsiteY10" fmla="*/ 792670 h 1806275"/>
                  <a:gd name="connsiteX11" fmla="*/ 785813 w 2028825"/>
                  <a:gd name="connsiteY11" fmla="*/ 1378458 h 1806275"/>
                  <a:gd name="connsiteX12" fmla="*/ 857250 w 2028825"/>
                  <a:gd name="connsiteY12" fmla="*/ 1707070 h 1806275"/>
                  <a:gd name="connsiteX13" fmla="*/ 1014413 w 2028825"/>
                  <a:gd name="connsiteY13" fmla="*/ 1792795 h 1806275"/>
                  <a:gd name="connsiteX14" fmla="*/ 1085850 w 2028825"/>
                  <a:gd name="connsiteY14" fmla="*/ 1464183 h 1806275"/>
                  <a:gd name="connsiteX15" fmla="*/ 1157288 w 2028825"/>
                  <a:gd name="connsiteY15" fmla="*/ 778383 h 1806275"/>
                  <a:gd name="connsiteX16" fmla="*/ 1214438 w 2028825"/>
                  <a:gd name="connsiteY16" fmla="*/ 578358 h 1806275"/>
                  <a:gd name="connsiteX17" fmla="*/ 1314450 w 2028825"/>
                  <a:gd name="connsiteY17" fmla="*/ 535495 h 1806275"/>
                  <a:gd name="connsiteX18" fmla="*/ 1357313 w 2028825"/>
                  <a:gd name="connsiteY18" fmla="*/ 578358 h 1806275"/>
                  <a:gd name="connsiteX19" fmla="*/ 1414463 w 2028825"/>
                  <a:gd name="connsiteY19" fmla="*/ 764095 h 1806275"/>
                  <a:gd name="connsiteX20" fmla="*/ 1457325 w 2028825"/>
                  <a:gd name="connsiteY20" fmla="*/ 806958 h 1806275"/>
                  <a:gd name="connsiteX21" fmla="*/ 1500188 w 2028825"/>
                  <a:gd name="connsiteY21" fmla="*/ 806958 h 1806275"/>
                  <a:gd name="connsiteX22" fmla="*/ 1543050 w 2028825"/>
                  <a:gd name="connsiteY22" fmla="*/ 649795 h 1806275"/>
                  <a:gd name="connsiteX23" fmla="*/ 1585913 w 2028825"/>
                  <a:gd name="connsiteY23" fmla="*/ 421195 h 1806275"/>
                  <a:gd name="connsiteX24" fmla="*/ 1614488 w 2028825"/>
                  <a:gd name="connsiteY24" fmla="*/ 306895 h 1806275"/>
                  <a:gd name="connsiteX25" fmla="*/ 1671638 w 2028825"/>
                  <a:gd name="connsiteY25" fmla="*/ 235458 h 1806275"/>
                  <a:gd name="connsiteX26" fmla="*/ 1728788 w 2028825"/>
                  <a:gd name="connsiteY26" fmla="*/ 64008 h 1806275"/>
                  <a:gd name="connsiteX27" fmla="*/ 1743075 w 2028825"/>
                  <a:gd name="connsiteY27" fmla="*/ 6858 h 1806275"/>
                  <a:gd name="connsiteX28" fmla="*/ 1785938 w 2028825"/>
                  <a:gd name="connsiteY28" fmla="*/ 206883 h 1806275"/>
                  <a:gd name="connsiteX29" fmla="*/ 1828800 w 2028825"/>
                  <a:gd name="connsiteY29" fmla="*/ 521208 h 1806275"/>
                  <a:gd name="connsiteX30" fmla="*/ 1857375 w 2028825"/>
                  <a:gd name="connsiteY30" fmla="*/ 1021270 h 1806275"/>
                  <a:gd name="connsiteX31" fmla="*/ 1900238 w 2028825"/>
                  <a:gd name="connsiteY31" fmla="*/ 1407033 h 1806275"/>
                  <a:gd name="connsiteX32" fmla="*/ 1957388 w 2028825"/>
                  <a:gd name="connsiteY32" fmla="*/ 1678495 h 1806275"/>
                  <a:gd name="connsiteX33" fmla="*/ 2028825 w 2028825"/>
                  <a:gd name="connsiteY33" fmla="*/ 1792795 h 1806275"/>
                  <a:gd name="connsiteX0" fmla="*/ 0 w 1957388"/>
                  <a:gd name="connsiteY0" fmla="*/ 906970 h 1806275"/>
                  <a:gd name="connsiteX1" fmla="*/ 42863 w 1957388"/>
                  <a:gd name="connsiteY1" fmla="*/ 592645 h 1806275"/>
                  <a:gd name="connsiteX2" fmla="*/ 100013 w 1957388"/>
                  <a:gd name="connsiteY2" fmla="*/ 464058 h 1806275"/>
                  <a:gd name="connsiteX3" fmla="*/ 171450 w 1957388"/>
                  <a:gd name="connsiteY3" fmla="*/ 478345 h 1806275"/>
                  <a:gd name="connsiteX4" fmla="*/ 242888 w 1957388"/>
                  <a:gd name="connsiteY4" fmla="*/ 621220 h 1806275"/>
                  <a:gd name="connsiteX5" fmla="*/ 300038 w 1957388"/>
                  <a:gd name="connsiteY5" fmla="*/ 792670 h 1806275"/>
                  <a:gd name="connsiteX6" fmla="*/ 414338 w 1957388"/>
                  <a:gd name="connsiteY6" fmla="*/ 435483 h 1806275"/>
                  <a:gd name="connsiteX7" fmla="*/ 471488 w 1957388"/>
                  <a:gd name="connsiteY7" fmla="*/ 164020 h 1806275"/>
                  <a:gd name="connsiteX8" fmla="*/ 557213 w 1957388"/>
                  <a:gd name="connsiteY8" fmla="*/ 164020 h 1806275"/>
                  <a:gd name="connsiteX9" fmla="*/ 642938 w 1957388"/>
                  <a:gd name="connsiteY9" fmla="*/ 321183 h 1806275"/>
                  <a:gd name="connsiteX10" fmla="*/ 714375 w 1957388"/>
                  <a:gd name="connsiteY10" fmla="*/ 792670 h 1806275"/>
                  <a:gd name="connsiteX11" fmla="*/ 785813 w 1957388"/>
                  <a:gd name="connsiteY11" fmla="*/ 1378458 h 1806275"/>
                  <a:gd name="connsiteX12" fmla="*/ 857250 w 1957388"/>
                  <a:gd name="connsiteY12" fmla="*/ 1707070 h 1806275"/>
                  <a:gd name="connsiteX13" fmla="*/ 1014413 w 1957388"/>
                  <a:gd name="connsiteY13" fmla="*/ 1792795 h 1806275"/>
                  <a:gd name="connsiteX14" fmla="*/ 1085850 w 1957388"/>
                  <a:gd name="connsiteY14" fmla="*/ 1464183 h 1806275"/>
                  <a:gd name="connsiteX15" fmla="*/ 1157288 w 1957388"/>
                  <a:gd name="connsiteY15" fmla="*/ 778383 h 1806275"/>
                  <a:gd name="connsiteX16" fmla="*/ 1214438 w 1957388"/>
                  <a:gd name="connsiteY16" fmla="*/ 578358 h 1806275"/>
                  <a:gd name="connsiteX17" fmla="*/ 1314450 w 1957388"/>
                  <a:gd name="connsiteY17" fmla="*/ 535495 h 1806275"/>
                  <a:gd name="connsiteX18" fmla="*/ 1357313 w 1957388"/>
                  <a:gd name="connsiteY18" fmla="*/ 578358 h 1806275"/>
                  <a:gd name="connsiteX19" fmla="*/ 1414463 w 1957388"/>
                  <a:gd name="connsiteY19" fmla="*/ 764095 h 1806275"/>
                  <a:gd name="connsiteX20" fmla="*/ 1457325 w 1957388"/>
                  <a:gd name="connsiteY20" fmla="*/ 806958 h 1806275"/>
                  <a:gd name="connsiteX21" fmla="*/ 1500188 w 1957388"/>
                  <a:gd name="connsiteY21" fmla="*/ 806958 h 1806275"/>
                  <a:gd name="connsiteX22" fmla="*/ 1543050 w 1957388"/>
                  <a:gd name="connsiteY22" fmla="*/ 649795 h 1806275"/>
                  <a:gd name="connsiteX23" fmla="*/ 1585913 w 1957388"/>
                  <a:gd name="connsiteY23" fmla="*/ 421195 h 1806275"/>
                  <a:gd name="connsiteX24" fmla="*/ 1614488 w 1957388"/>
                  <a:gd name="connsiteY24" fmla="*/ 306895 h 1806275"/>
                  <a:gd name="connsiteX25" fmla="*/ 1671638 w 1957388"/>
                  <a:gd name="connsiteY25" fmla="*/ 235458 h 1806275"/>
                  <a:gd name="connsiteX26" fmla="*/ 1728788 w 1957388"/>
                  <a:gd name="connsiteY26" fmla="*/ 64008 h 1806275"/>
                  <a:gd name="connsiteX27" fmla="*/ 1743075 w 1957388"/>
                  <a:gd name="connsiteY27" fmla="*/ 6858 h 1806275"/>
                  <a:gd name="connsiteX28" fmla="*/ 1785938 w 1957388"/>
                  <a:gd name="connsiteY28" fmla="*/ 206883 h 1806275"/>
                  <a:gd name="connsiteX29" fmla="*/ 1828800 w 1957388"/>
                  <a:gd name="connsiteY29" fmla="*/ 521208 h 1806275"/>
                  <a:gd name="connsiteX30" fmla="*/ 1857375 w 1957388"/>
                  <a:gd name="connsiteY30" fmla="*/ 1021270 h 1806275"/>
                  <a:gd name="connsiteX31" fmla="*/ 1900238 w 1957388"/>
                  <a:gd name="connsiteY31" fmla="*/ 1407033 h 1806275"/>
                  <a:gd name="connsiteX32" fmla="*/ 1957388 w 1957388"/>
                  <a:gd name="connsiteY32" fmla="*/ 1678495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900397"/>
                  <a:gd name="connsiteY0" fmla="*/ 906970 h 1806275"/>
                  <a:gd name="connsiteX1" fmla="*/ 42863 w 1900397"/>
                  <a:gd name="connsiteY1" fmla="*/ 592645 h 1806275"/>
                  <a:gd name="connsiteX2" fmla="*/ 100013 w 1900397"/>
                  <a:gd name="connsiteY2" fmla="*/ 464058 h 1806275"/>
                  <a:gd name="connsiteX3" fmla="*/ 171450 w 1900397"/>
                  <a:gd name="connsiteY3" fmla="*/ 478345 h 1806275"/>
                  <a:gd name="connsiteX4" fmla="*/ 242888 w 1900397"/>
                  <a:gd name="connsiteY4" fmla="*/ 621220 h 1806275"/>
                  <a:gd name="connsiteX5" fmla="*/ 300038 w 1900397"/>
                  <a:gd name="connsiteY5" fmla="*/ 792670 h 1806275"/>
                  <a:gd name="connsiteX6" fmla="*/ 414338 w 1900397"/>
                  <a:gd name="connsiteY6" fmla="*/ 435483 h 1806275"/>
                  <a:gd name="connsiteX7" fmla="*/ 471488 w 1900397"/>
                  <a:gd name="connsiteY7" fmla="*/ 164020 h 1806275"/>
                  <a:gd name="connsiteX8" fmla="*/ 557213 w 1900397"/>
                  <a:gd name="connsiteY8" fmla="*/ 164020 h 1806275"/>
                  <a:gd name="connsiteX9" fmla="*/ 642938 w 1900397"/>
                  <a:gd name="connsiteY9" fmla="*/ 321183 h 1806275"/>
                  <a:gd name="connsiteX10" fmla="*/ 714375 w 1900397"/>
                  <a:gd name="connsiteY10" fmla="*/ 792670 h 1806275"/>
                  <a:gd name="connsiteX11" fmla="*/ 785813 w 1900397"/>
                  <a:gd name="connsiteY11" fmla="*/ 1378458 h 1806275"/>
                  <a:gd name="connsiteX12" fmla="*/ 857250 w 1900397"/>
                  <a:gd name="connsiteY12" fmla="*/ 1707070 h 1806275"/>
                  <a:gd name="connsiteX13" fmla="*/ 1014413 w 1900397"/>
                  <a:gd name="connsiteY13" fmla="*/ 1792795 h 1806275"/>
                  <a:gd name="connsiteX14" fmla="*/ 1085850 w 1900397"/>
                  <a:gd name="connsiteY14" fmla="*/ 1464183 h 1806275"/>
                  <a:gd name="connsiteX15" fmla="*/ 1157288 w 1900397"/>
                  <a:gd name="connsiteY15" fmla="*/ 778383 h 1806275"/>
                  <a:gd name="connsiteX16" fmla="*/ 1214438 w 1900397"/>
                  <a:gd name="connsiteY16" fmla="*/ 578358 h 1806275"/>
                  <a:gd name="connsiteX17" fmla="*/ 1314450 w 1900397"/>
                  <a:gd name="connsiteY17" fmla="*/ 535495 h 1806275"/>
                  <a:gd name="connsiteX18" fmla="*/ 1357313 w 1900397"/>
                  <a:gd name="connsiteY18" fmla="*/ 578358 h 1806275"/>
                  <a:gd name="connsiteX19" fmla="*/ 1414463 w 1900397"/>
                  <a:gd name="connsiteY19" fmla="*/ 764095 h 1806275"/>
                  <a:gd name="connsiteX20" fmla="*/ 1457325 w 1900397"/>
                  <a:gd name="connsiteY20" fmla="*/ 806958 h 1806275"/>
                  <a:gd name="connsiteX21" fmla="*/ 1500188 w 1900397"/>
                  <a:gd name="connsiteY21" fmla="*/ 806958 h 1806275"/>
                  <a:gd name="connsiteX22" fmla="*/ 1543050 w 1900397"/>
                  <a:gd name="connsiteY22" fmla="*/ 649795 h 1806275"/>
                  <a:gd name="connsiteX23" fmla="*/ 1585913 w 1900397"/>
                  <a:gd name="connsiteY23" fmla="*/ 421195 h 1806275"/>
                  <a:gd name="connsiteX24" fmla="*/ 1614488 w 1900397"/>
                  <a:gd name="connsiteY24" fmla="*/ 306895 h 1806275"/>
                  <a:gd name="connsiteX25" fmla="*/ 1671638 w 1900397"/>
                  <a:gd name="connsiteY25" fmla="*/ 235458 h 1806275"/>
                  <a:gd name="connsiteX26" fmla="*/ 1728788 w 1900397"/>
                  <a:gd name="connsiteY26" fmla="*/ 64008 h 1806275"/>
                  <a:gd name="connsiteX27" fmla="*/ 1743075 w 1900397"/>
                  <a:gd name="connsiteY27" fmla="*/ 6858 h 1806275"/>
                  <a:gd name="connsiteX28" fmla="*/ 1785938 w 1900397"/>
                  <a:gd name="connsiteY28" fmla="*/ 206883 h 1806275"/>
                  <a:gd name="connsiteX29" fmla="*/ 1828800 w 1900397"/>
                  <a:gd name="connsiteY29" fmla="*/ 521208 h 1806275"/>
                  <a:gd name="connsiteX30" fmla="*/ 1857375 w 1900397"/>
                  <a:gd name="connsiteY30" fmla="*/ 1021270 h 1806275"/>
                  <a:gd name="connsiteX31" fmla="*/ 1900238 w 1900397"/>
                  <a:gd name="connsiteY31" fmla="*/ 1407033 h 1806275"/>
                  <a:gd name="connsiteX32" fmla="*/ 1871663 w 1900397"/>
                  <a:gd name="connsiteY32" fmla="*/ 1403064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857375"/>
                  <a:gd name="connsiteY0" fmla="*/ 906970 h 1806275"/>
                  <a:gd name="connsiteX1" fmla="*/ 42863 w 1857375"/>
                  <a:gd name="connsiteY1" fmla="*/ 592645 h 1806275"/>
                  <a:gd name="connsiteX2" fmla="*/ 100013 w 1857375"/>
                  <a:gd name="connsiteY2" fmla="*/ 464058 h 1806275"/>
                  <a:gd name="connsiteX3" fmla="*/ 171450 w 1857375"/>
                  <a:gd name="connsiteY3" fmla="*/ 478345 h 1806275"/>
                  <a:gd name="connsiteX4" fmla="*/ 242888 w 1857375"/>
                  <a:gd name="connsiteY4" fmla="*/ 621220 h 1806275"/>
                  <a:gd name="connsiteX5" fmla="*/ 300038 w 1857375"/>
                  <a:gd name="connsiteY5" fmla="*/ 792670 h 1806275"/>
                  <a:gd name="connsiteX6" fmla="*/ 414338 w 1857375"/>
                  <a:gd name="connsiteY6" fmla="*/ 435483 h 1806275"/>
                  <a:gd name="connsiteX7" fmla="*/ 471488 w 1857375"/>
                  <a:gd name="connsiteY7" fmla="*/ 164020 h 1806275"/>
                  <a:gd name="connsiteX8" fmla="*/ 557213 w 1857375"/>
                  <a:gd name="connsiteY8" fmla="*/ 164020 h 1806275"/>
                  <a:gd name="connsiteX9" fmla="*/ 642938 w 1857375"/>
                  <a:gd name="connsiteY9" fmla="*/ 321183 h 1806275"/>
                  <a:gd name="connsiteX10" fmla="*/ 714375 w 1857375"/>
                  <a:gd name="connsiteY10" fmla="*/ 792670 h 1806275"/>
                  <a:gd name="connsiteX11" fmla="*/ 785813 w 1857375"/>
                  <a:gd name="connsiteY11" fmla="*/ 1378458 h 1806275"/>
                  <a:gd name="connsiteX12" fmla="*/ 857250 w 1857375"/>
                  <a:gd name="connsiteY12" fmla="*/ 1707070 h 1806275"/>
                  <a:gd name="connsiteX13" fmla="*/ 1014413 w 1857375"/>
                  <a:gd name="connsiteY13" fmla="*/ 1792795 h 1806275"/>
                  <a:gd name="connsiteX14" fmla="*/ 1085850 w 1857375"/>
                  <a:gd name="connsiteY14" fmla="*/ 1464183 h 1806275"/>
                  <a:gd name="connsiteX15" fmla="*/ 1157288 w 1857375"/>
                  <a:gd name="connsiteY15" fmla="*/ 778383 h 1806275"/>
                  <a:gd name="connsiteX16" fmla="*/ 1214438 w 1857375"/>
                  <a:gd name="connsiteY16" fmla="*/ 578358 h 1806275"/>
                  <a:gd name="connsiteX17" fmla="*/ 1314450 w 1857375"/>
                  <a:gd name="connsiteY17" fmla="*/ 535495 h 1806275"/>
                  <a:gd name="connsiteX18" fmla="*/ 1357313 w 1857375"/>
                  <a:gd name="connsiteY18" fmla="*/ 578358 h 1806275"/>
                  <a:gd name="connsiteX19" fmla="*/ 1414463 w 1857375"/>
                  <a:gd name="connsiteY19" fmla="*/ 764095 h 1806275"/>
                  <a:gd name="connsiteX20" fmla="*/ 1457325 w 1857375"/>
                  <a:gd name="connsiteY20" fmla="*/ 806958 h 1806275"/>
                  <a:gd name="connsiteX21" fmla="*/ 1500188 w 1857375"/>
                  <a:gd name="connsiteY21" fmla="*/ 806958 h 1806275"/>
                  <a:gd name="connsiteX22" fmla="*/ 1543050 w 1857375"/>
                  <a:gd name="connsiteY22" fmla="*/ 649795 h 1806275"/>
                  <a:gd name="connsiteX23" fmla="*/ 1585913 w 1857375"/>
                  <a:gd name="connsiteY23" fmla="*/ 421195 h 1806275"/>
                  <a:gd name="connsiteX24" fmla="*/ 1614488 w 1857375"/>
                  <a:gd name="connsiteY24" fmla="*/ 306895 h 1806275"/>
                  <a:gd name="connsiteX25" fmla="*/ 1671638 w 1857375"/>
                  <a:gd name="connsiteY25" fmla="*/ 235458 h 1806275"/>
                  <a:gd name="connsiteX26" fmla="*/ 1728788 w 1857375"/>
                  <a:gd name="connsiteY26" fmla="*/ 64008 h 1806275"/>
                  <a:gd name="connsiteX27" fmla="*/ 1743075 w 1857375"/>
                  <a:gd name="connsiteY27" fmla="*/ 6858 h 1806275"/>
                  <a:gd name="connsiteX28" fmla="*/ 1785938 w 1857375"/>
                  <a:gd name="connsiteY28" fmla="*/ 206883 h 1806275"/>
                  <a:gd name="connsiteX29" fmla="*/ 1828800 w 1857375"/>
                  <a:gd name="connsiteY29" fmla="*/ 521208 h 1806275"/>
                  <a:gd name="connsiteX30" fmla="*/ 1857375 w 1857375"/>
                  <a:gd name="connsiteY30" fmla="*/ 1021270 h 1806275"/>
                  <a:gd name="connsiteX0" fmla="*/ 0 w 1828800"/>
                  <a:gd name="connsiteY0" fmla="*/ 906970 h 1806275"/>
                  <a:gd name="connsiteX1" fmla="*/ 42863 w 1828800"/>
                  <a:gd name="connsiteY1" fmla="*/ 592645 h 1806275"/>
                  <a:gd name="connsiteX2" fmla="*/ 100013 w 1828800"/>
                  <a:gd name="connsiteY2" fmla="*/ 464058 h 1806275"/>
                  <a:gd name="connsiteX3" fmla="*/ 171450 w 1828800"/>
                  <a:gd name="connsiteY3" fmla="*/ 478345 h 1806275"/>
                  <a:gd name="connsiteX4" fmla="*/ 242888 w 1828800"/>
                  <a:gd name="connsiteY4" fmla="*/ 621220 h 1806275"/>
                  <a:gd name="connsiteX5" fmla="*/ 300038 w 1828800"/>
                  <a:gd name="connsiteY5" fmla="*/ 792670 h 1806275"/>
                  <a:gd name="connsiteX6" fmla="*/ 414338 w 1828800"/>
                  <a:gd name="connsiteY6" fmla="*/ 435483 h 1806275"/>
                  <a:gd name="connsiteX7" fmla="*/ 471488 w 1828800"/>
                  <a:gd name="connsiteY7" fmla="*/ 164020 h 1806275"/>
                  <a:gd name="connsiteX8" fmla="*/ 557213 w 1828800"/>
                  <a:gd name="connsiteY8" fmla="*/ 164020 h 1806275"/>
                  <a:gd name="connsiteX9" fmla="*/ 642938 w 1828800"/>
                  <a:gd name="connsiteY9" fmla="*/ 321183 h 1806275"/>
                  <a:gd name="connsiteX10" fmla="*/ 714375 w 1828800"/>
                  <a:gd name="connsiteY10" fmla="*/ 792670 h 1806275"/>
                  <a:gd name="connsiteX11" fmla="*/ 785813 w 1828800"/>
                  <a:gd name="connsiteY11" fmla="*/ 1378458 h 1806275"/>
                  <a:gd name="connsiteX12" fmla="*/ 857250 w 1828800"/>
                  <a:gd name="connsiteY12" fmla="*/ 1707070 h 1806275"/>
                  <a:gd name="connsiteX13" fmla="*/ 1014413 w 1828800"/>
                  <a:gd name="connsiteY13" fmla="*/ 1792795 h 1806275"/>
                  <a:gd name="connsiteX14" fmla="*/ 1085850 w 1828800"/>
                  <a:gd name="connsiteY14" fmla="*/ 1464183 h 1806275"/>
                  <a:gd name="connsiteX15" fmla="*/ 1157288 w 1828800"/>
                  <a:gd name="connsiteY15" fmla="*/ 778383 h 1806275"/>
                  <a:gd name="connsiteX16" fmla="*/ 1214438 w 1828800"/>
                  <a:gd name="connsiteY16" fmla="*/ 578358 h 1806275"/>
                  <a:gd name="connsiteX17" fmla="*/ 1314450 w 1828800"/>
                  <a:gd name="connsiteY17" fmla="*/ 535495 h 1806275"/>
                  <a:gd name="connsiteX18" fmla="*/ 1357313 w 1828800"/>
                  <a:gd name="connsiteY18" fmla="*/ 578358 h 1806275"/>
                  <a:gd name="connsiteX19" fmla="*/ 1414463 w 1828800"/>
                  <a:gd name="connsiteY19" fmla="*/ 764095 h 1806275"/>
                  <a:gd name="connsiteX20" fmla="*/ 1457325 w 1828800"/>
                  <a:gd name="connsiteY20" fmla="*/ 806958 h 1806275"/>
                  <a:gd name="connsiteX21" fmla="*/ 1500188 w 1828800"/>
                  <a:gd name="connsiteY21" fmla="*/ 806958 h 1806275"/>
                  <a:gd name="connsiteX22" fmla="*/ 1543050 w 1828800"/>
                  <a:gd name="connsiteY22" fmla="*/ 649795 h 1806275"/>
                  <a:gd name="connsiteX23" fmla="*/ 1585913 w 1828800"/>
                  <a:gd name="connsiteY23" fmla="*/ 421195 h 1806275"/>
                  <a:gd name="connsiteX24" fmla="*/ 1614488 w 1828800"/>
                  <a:gd name="connsiteY24" fmla="*/ 306895 h 1806275"/>
                  <a:gd name="connsiteX25" fmla="*/ 1671638 w 1828800"/>
                  <a:gd name="connsiteY25" fmla="*/ 235458 h 1806275"/>
                  <a:gd name="connsiteX26" fmla="*/ 1728788 w 1828800"/>
                  <a:gd name="connsiteY26" fmla="*/ 64008 h 1806275"/>
                  <a:gd name="connsiteX27" fmla="*/ 1743075 w 1828800"/>
                  <a:gd name="connsiteY27" fmla="*/ 6858 h 1806275"/>
                  <a:gd name="connsiteX28" fmla="*/ 1785938 w 1828800"/>
                  <a:gd name="connsiteY28" fmla="*/ 206883 h 1806275"/>
                  <a:gd name="connsiteX29" fmla="*/ 1828800 w 1828800"/>
                  <a:gd name="connsiteY29" fmla="*/ 521208 h 1806275"/>
                  <a:gd name="connsiteX0" fmla="*/ 0 w 1785938"/>
                  <a:gd name="connsiteY0" fmla="*/ 906970 h 1806275"/>
                  <a:gd name="connsiteX1" fmla="*/ 42863 w 1785938"/>
                  <a:gd name="connsiteY1" fmla="*/ 592645 h 1806275"/>
                  <a:gd name="connsiteX2" fmla="*/ 100013 w 1785938"/>
                  <a:gd name="connsiteY2" fmla="*/ 464058 h 1806275"/>
                  <a:gd name="connsiteX3" fmla="*/ 171450 w 1785938"/>
                  <a:gd name="connsiteY3" fmla="*/ 478345 h 1806275"/>
                  <a:gd name="connsiteX4" fmla="*/ 242888 w 1785938"/>
                  <a:gd name="connsiteY4" fmla="*/ 621220 h 1806275"/>
                  <a:gd name="connsiteX5" fmla="*/ 300038 w 1785938"/>
                  <a:gd name="connsiteY5" fmla="*/ 792670 h 1806275"/>
                  <a:gd name="connsiteX6" fmla="*/ 414338 w 1785938"/>
                  <a:gd name="connsiteY6" fmla="*/ 435483 h 1806275"/>
                  <a:gd name="connsiteX7" fmla="*/ 471488 w 1785938"/>
                  <a:gd name="connsiteY7" fmla="*/ 164020 h 1806275"/>
                  <a:gd name="connsiteX8" fmla="*/ 557213 w 1785938"/>
                  <a:gd name="connsiteY8" fmla="*/ 164020 h 1806275"/>
                  <a:gd name="connsiteX9" fmla="*/ 642938 w 1785938"/>
                  <a:gd name="connsiteY9" fmla="*/ 321183 h 1806275"/>
                  <a:gd name="connsiteX10" fmla="*/ 714375 w 1785938"/>
                  <a:gd name="connsiteY10" fmla="*/ 792670 h 1806275"/>
                  <a:gd name="connsiteX11" fmla="*/ 785813 w 1785938"/>
                  <a:gd name="connsiteY11" fmla="*/ 1378458 h 1806275"/>
                  <a:gd name="connsiteX12" fmla="*/ 857250 w 1785938"/>
                  <a:gd name="connsiteY12" fmla="*/ 1707070 h 1806275"/>
                  <a:gd name="connsiteX13" fmla="*/ 1014413 w 1785938"/>
                  <a:gd name="connsiteY13" fmla="*/ 1792795 h 1806275"/>
                  <a:gd name="connsiteX14" fmla="*/ 1085850 w 1785938"/>
                  <a:gd name="connsiteY14" fmla="*/ 1464183 h 1806275"/>
                  <a:gd name="connsiteX15" fmla="*/ 1157288 w 1785938"/>
                  <a:gd name="connsiteY15" fmla="*/ 778383 h 1806275"/>
                  <a:gd name="connsiteX16" fmla="*/ 1214438 w 1785938"/>
                  <a:gd name="connsiteY16" fmla="*/ 578358 h 1806275"/>
                  <a:gd name="connsiteX17" fmla="*/ 1314450 w 1785938"/>
                  <a:gd name="connsiteY17" fmla="*/ 535495 h 1806275"/>
                  <a:gd name="connsiteX18" fmla="*/ 1357313 w 1785938"/>
                  <a:gd name="connsiteY18" fmla="*/ 578358 h 1806275"/>
                  <a:gd name="connsiteX19" fmla="*/ 1414463 w 1785938"/>
                  <a:gd name="connsiteY19" fmla="*/ 764095 h 1806275"/>
                  <a:gd name="connsiteX20" fmla="*/ 1457325 w 1785938"/>
                  <a:gd name="connsiteY20" fmla="*/ 806958 h 1806275"/>
                  <a:gd name="connsiteX21" fmla="*/ 1500188 w 1785938"/>
                  <a:gd name="connsiteY21" fmla="*/ 806958 h 1806275"/>
                  <a:gd name="connsiteX22" fmla="*/ 1543050 w 1785938"/>
                  <a:gd name="connsiteY22" fmla="*/ 649795 h 1806275"/>
                  <a:gd name="connsiteX23" fmla="*/ 1585913 w 1785938"/>
                  <a:gd name="connsiteY23" fmla="*/ 421195 h 1806275"/>
                  <a:gd name="connsiteX24" fmla="*/ 1614488 w 1785938"/>
                  <a:gd name="connsiteY24" fmla="*/ 306895 h 1806275"/>
                  <a:gd name="connsiteX25" fmla="*/ 1671638 w 1785938"/>
                  <a:gd name="connsiteY25" fmla="*/ 235458 h 1806275"/>
                  <a:gd name="connsiteX26" fmla="*/ 1728788 w 1785938"/>
                  <a:gd name="connsiteY26" fmla="*/ 64008 h 1806275"/>
                  <a:gd name="connsiteX27" fmla="*/ 1743075 w 1785938"/>
                  <a:gd name="connsiteY27" fmla="*/ 6858 h 1806275"/>
                  <a:gd name="connsiteX28" fmla="*/ 1785938 w 1785938"/>
                  <a:gd name="connsiteY28" fmla="*/ 206883 h 1806275"/>
                  <a:gd name="connsiteX0" fmla="*/ 0 w 1743075"/>
                  <a:gd name="connsiteY0" fmla="*/ 906970 h 1806275"/>
                  <a:gd name="connsiteX1" fmla="*/ 42863 w 1743075"/>
                  <a:gd name="connsiteY1" fmla="*/ 592645 h 1806275"/>
                  <a:gd name="connsiteX2" fmla="*/ 100013 w 1743075"/>
                  <a:gd name="connsiteY2" fmla="*/ 464058 h 1806275"/>
                  <a:gd name="connsiteX3" fmla="*/ 171450 w 1743075"/>
                  <a:gd name="connsiteY3" fmla="*/ 478345 h 1806275"/>
                  <a:gd name="connsiteX4" fmla="*/ 242888 w 1743075"/>
                  <a:gd name="connsiteY4" fmla="*/ 621220 h 1806275"/>
                  <a:gd name="connsiteX5" fmla="*/ 300038 w 1743075"/>
                  <a:gd name="connsiteY5" fmla="*/ 792670 h 1806275"/>
                  <a:gd name="connsiteX6" fmla="*/ 414338 w 1743075"/>
                  <a:gd name="connsiteY6" fmla="*/ 435483 h 1806275"/>
                  <a:gd name="connsiteX7" fmla="*/ 471488 w 1743075"/>
                  <a:gd name="connsiteY7" fmla="*/ 164020 h 1806275"/>
                  <a:gd name="connsiteX8" fmla="*/ 557213 w 1743075"/>
                  <a:gd name="connsiteY8" fmla="*/ 164020 h 1806275"/>
                  <a:gd name="connsiteX9" fmla="*/ 642938 w 1743075"/>
                  <a:gd name="connsiteY9" fmla="*/ 321183 h 1806275"/>
                  <a:gd name="connsiteX10" fmla="*/ 714375 w 1743075"/>
                  <a:gd name="connsiteY10" fmla="*/ 792670 h 1806275"/>
                  <a:gd name="connsiteX11" fmla="*/ 785813 w 1743075"/>
                  <a:gd name="connsiteY11" fmla="*/ 1378458 h 1806275"/>
                  <a:gd name="connsiteX12" fmla="*/ 857250 w 1743075"/>
                  <a:gd name="connsiteY12" fmla="*/ 1707070 h 1806275"/>
                  <a:gd name="connsiteX13" fmla="*/ 1014413 w 1743075"/>
                  <a:gd name="connsiteY13" fmla="*/ 1792795 h 1806275"/>
                  <a:gd name="connsiteX14" fmla="*/ 1085850 w 1743075"/>
                  <a:gd name="connsiteY14" fmla="*/ 1464183 h 1806275"/>
                  <a:gd name="connsiteX15" fmla="*/ 1157288 w 1743075"/>
                  <a:gd name="connsiteY15" fmla="*/ 778383 h 1806275"/>
                  <a:gd name="connsiteX16" fmla="*/ 1214438 w 1743075"/>
                  <a:gd name="connsiteY16" fmla="*/ 578358 h 1806275"/>
                  <a:gd name="connsiteX17" fmla="*/ 1314450 w 1743075"/>
                  <a:gd name="connsiteY17" fmla="*/ 535495 h 1806275"/>
                  <a:gd name="connsiteX18" fmla="*/ 1357313 w 1743075"/>
                  <a:gd name="connsiteY18" fmla="*/ 578358 h 1806275"/>
                  <a:gd name="connsiteX19" fmla="*/ 1414463 w 1743075"/>
                  <a:gd name="connsiteY19" fmla="*/ 764095 h 1806275"/>
                  <a:gd name="connsiteX20" fmla="*/ 1457325 w 1743075"/>
                  <a:gd name="connsiteY20" fmla="*/ 806958 h 1806275"/>
                  <a:gd name="connsiteX21" fmla="*/ 1500188 w 1743075"/>
                  <a:gd name="connsiteY21" fmla="*/ 806958 h 1806275"/>
                  <a:gd name="connsiteX22" fmla="*/ 1543050 w 1743075"/>
                  <a:gd name="connsiteY22" fmla="*/ 649795 h 1806275"/>
                  <a:gd name="connsiteX23" fmla="*/ 1585913 w 1743075"/>
                  <a:gd name="connsiteY23" fmla="*/ 421195 h 1806275"/>
                  <a:gd name="connsiteX24" fmla="*/ 1614488 w 1743075"/>
                  <a:gd name="connsiteY24" fmla="*/ 306895 h 1806275"/>
                  <a:gd name="connsiteX25" fmla="*/ 1671638 w 1743075"/>
                  <a:gd name="connsiteY25" fmla="*/ 235458 h 1806275"/>
                  <a:gd name="connsiteX26" fmla="*/ 1728788 w 1743075"/>
                  <a:gd name="connsiteY26" fmla="*/ 64008 h 1806275"/>
                  <a:gd name="connsiteX27" fmla="*/ 1743075 w 1743075"/>
                  <a:gd name="connsiteY27" fmla="*/ 6858 h 1806275"/>
                  <a:gd name="connsiteX0" fmla="*/ 0 w 1743075"/>
                  <a:gd name="connsiteY0" fmla="*/ 900112 h 1799417"/>
                  <a:gd name="connsiteX1" fmla="*/ 42863 w 1743075"/>
                  <a:gd name="connsiteY1" fmla="*/ 585787 h 1799417"/>
                  <a:gd name="connsiteX2" fmla="*/ 100013 w 1743075"/>
                  <a:gd name="connsiteY2" fmla="*/ 457200 h 1799417"/>
                  <a:gd name="connsiteX3" fmla="*/ 171450 w 1743075"/>
                  <a:gd name="connsiteY3" fmla="*/ 471487 h 1799417"/>
                  <a:gd name="connsiteX4" fmla="*/ 242888 w 1743075"/>
                  <a:gd name="connsiteY4" fmla="*/ 614362 h 1799417"/>
                  <a:gd name="connsiteX5" fmla="*/ 300038 w 1743075"/>
                  <a:gd name="connsiteY5" fmla="*/ 785812 h 1799417"/>
                  <a:gd name="connsiteX6" fmla="*/ 414338 w 1743075"/>
                  <a:gd name="connsiteY6" fmla="*/ 428625 h 1799417"/>
                  <a:gd name="connsiteX7" fmla="*/ 471488 w 1743075"/>
                  <a:gd name="connsiteY7" fmla="*/ 157162 h 1799417"/>
                  <a:gd name="connsiteX8" fmla="*/ 557213 w 1743075"/>
                  <a:gd name="connsiteY8" fmla="*/ 157162 h 1799417"/>
                  <a:gd name="connsiteX9" fmla="*/ 642938 w 1743075"/>
                  <a:gd name="connsiteY9" fmla="*/ 314325 h 1799417"/>
                  <a:gd name="connsiteX10" fmla="*/ 714375 w 1743075"/>
                  <a:gd name="connsiteY10" fmla="*/ 785812 h 1799417"/>
                  <a:gd name="connsiteX11" fmla="*/ 785813 w 1743075"/>
                  <a:gd name="connsiteY11" fmla="*/ 1371600 h 1799417"/>
                  <a:gd name="connsiteX12" fmla="*/ 857250 w 1743075"/>
                  <a:gd name="connsiteY12" fmla="*/ 1700212 h 1799417"/>
                  <a:gd name="connsiteX13" fmla="*/ 1014413 w 1743075"/>
                  <a:gd name="connsiteY13" fmla="*/ 1785937 h 1799417"/>
                  <a:gd name="connsiteX14" fmla="*/ 1085850 w 1743075"/>
                  <a:gd name="connsiteY14" fmla="*/ 1457325 h 1799417"/>
                  <a:gd name="connsiteX15" fmla="*/ 1157288 w 1743075"/>
                  <a:gd name="connsiteY15" fmla="*/ 771525 h 1799417"/>
                  <a:gd name="connsiteX16" fmla="*/ 1214438 w 1743075"/>
                  <a:gd name="connsiteY16" fmla="*/ 571500 h 1799417"/>
                  <a:gd name="connsiteX17" fmla="*/ 1314450 w 1743075"/>
                  <a:gd name="connsiteY17" fmla="*/ 528637 h 1799417"/>
                  <a:gd name="connsiteX18" fmla="*/ 1357313 w 1743075"/>
                  <a:gd name="connsiteY18" fmla="*/ 571500 h 1799417"/>
                  <a:gd name="connsiteX19" fmla="*/ 1414463 w 1743075"/>
                  <a:gd name="connsiteY19" fmla="*/ 757237 h 1799417"/>
                  <a:gd name="connsiteX20" fmla="*/ 1457325 w 1743075"/>
                  <a:gd name="connsiteY20" fmla="*/ 800100 h 1799417"/>
                  <a:gd name="connsiteX21" fmla="*/ 1500188 w 1743075"/>
                  <a:gd name="connsiteY21" fmla="*/ 800100 h 1799417"/>
                  <a:gd name="connsiteX22" fmla="*/ 1543050 w 1743075"/>
                  <a:gd name="connsiteY22" fmla="*/ 642937 h 1799417"/>
                  <a:gd name="connsiteX23" fmla="*/ 1585913 w 1743075"/>
                  <a:gd name="connsiteY23" fmla="*/ 414337 h 1799417"/>
                  <a:gd name="connsiteX24" fmla="*/ 1614488 w 1743075"/>
                  <a:gd name="connsiteY24" fmla="*/ 300037 h 1799417"/>
                  <a:gd name="connsiteX25" fmla="*/ 1671638 w 1743075"/>
                  <a:gd name="connsiteY25" fmla="*/ 228600 h 1799417"/>
                  <a:gd name="connsiteX26" fmla="*/ 1743075 w 1743075"/>
                  <a:gd name="connsiteY26" fmla="*/ 0 h 1799417"/>
                  <a:gd name="connsiteX0" fmla="*/ 0 w 1671638"/>
                  <a:gd name="connsiteY0" fmla="*/ 770200 h 1669505"/>
                  <a:gd name="connsiteX1" fmla="*/ 42863 w 1671638"/>
                  <a:gd name="connsiteY1" fmla="*/ 455875 h 1669505"/>
                  <a:gd name="connsiteX2" fmla="*/ 100013 w 1671638"/>
                  <a:gd name="connsiteY2" fmla="*/ 327288 h 1669505"/>
                  <a:gd name="connsiteX3" fmla="*/ 171450 w 1671638"/>
                  <a:gd name="connsiteY3" fmla="*/ 341575 h 1669505"/>
                  <a:gd name="connsiteX4" fmla="*/ 242888 w 1671638"/>
                  <a:gd name="connsiteY4" fmla="*/ 484450 h 1669505"/>
                  <a:gd name="connsiteX5" fmla="*/ 300038 w 1671638"/>
                  <a:gd name="connsiteY5" fmla="*/ 655900 h 1669505"/>
                  <a:gd name="connsiteX6" fmla="*/ 414338 w 1671638"/>
                  <a:gd name="connsiteY6" fmla="*/ 298713 h 1669505"/>
                  <a:gd name="connsiteX7" fmla="*/ 471488 w 1671638"/>
                  <a:gd name="connsiteY7" fmla="*/ 27250 h 1669505"/>
                  <a:gd name="connsiteX8" fmla="*/ 557213 w 1671638"/>
                  <a:gd name="connsiteY8" fmla="*/ 27250 h 1669505"/>
                  <a:gd name="connsiteX9" fmla="*/ 642938 w 1671638"/>
                  <a:gd name="connsiteY9" fmla="*/ 184413 h 1669505"/>
                  <a:gd name="connsiteX10" fmla="*/ 714375 w 1671638"/>
                  <a:gd name="connsiteY10" fmla="*/ 655900 h 1669505"/>
                  <a:gd name="connsiteX11" fmla="*/ 785813 w 1671638"/>
                  <a:gd name="connsiteY11" fmla="*/ 1241688 h 1669505"/>
                  <a:gd name="connsiteX12" fmla="*/ 857250 w 1671638"/>
                  <a:gd name="connsiteY12" fmla="*/ 1570300 h 1669505"/>
                  <a:gd name="connsiteX13" fmla="*/ 1014413 w 1671638"/>
                  <a:gd name="connsiteY13" fmla="*/ 1656025 h 1669505"/>
                  <a:gd name="connsiteX14" fmla="*/ 1085850 w 1671638"/>
                  <a:gd name="connsiteY14" fmla="*/ 1327413 h 1669505"/>
                  <a:gd name="connsiteX15" fmla="*/ 1157288 w 1671638"/>
                  <a:gd name="connsiteY15" fmla="*/ 641613 h 1669505"/>
                  <a:gd name="connsiteX16" fmla="*/ 1214438 w 1671638"/>
                  <a:gd name="connsiteY16" fmla="*/ 441588 h 1669505"/>
                  <a:gd name="connsiteX17" fmla="*/ 1314450 w 1671638"/>
                  <a:gd name="connsiteY17" fmla="*/ 398725 h 1669505"/>
                  <a:gd name="connsiteX18" fmla="*/ 1357313 w 1671638"/>
                  <a:gd name="connsiteY18" fmla="*/ 441588 h 1669505"/>
                  <a:gd name="connsiteX19" fmla="*/ 1414463 w 1671638"/>
                  <a:gd name="connsiteY19" fmla="*/ 627325 h 1669505"/>
                  <a:gd name="connsiteX20" fmla="*/ 1457325 w 1671638"/>
                  <a:gd name="connsiteY20" fmla="*/ 670188 h 1669505"/>
                  <a:gd name="connsiteX21" fmla="*/ 1500188 w 1671638"/>
                  <a:gd name="connsiteY21" fmla="*/ 670188 h 1669505"/>
                  <a:gd name="connsiteX22" fmla="*/ 1543050 w 1671638"/>
                  <a:gd name="connsiteY22" fmla="*/ 513025 h 1669505"/>
                  <a:gd name="connsiteX23" fmla="*/ 1585913 w 1671638"/>
                  <a:gd name="connsiteY23" fmla="*/ 284425 h 1669505"/>
                  <a:gd name="connsiteX24" fmla="*/ 1614488 w 1671638"/>
                  <a:gd name="connsiteY24" fmla="*/ 170125 h 1669505"/>
                  <a:gd name="connsiteX25" fmla="*/ 1671638 w 1671638"/>
                  <a:gd name="connsiteY25" fmla="*/ 98688 h 1669505"/>
                  <a:gd name="connsiteX0" fmla="*/ 0 w 1691958"/>
                  <a:gd name="connsiteY0" fmla="*/ 770200 h 2040376"/>
                  <a:gd name="connsiteX1" fmla="*/ 42863 w 1691958"/>
                  <a:gd name="connsiteY1" fmla="*/ 455875 h 2040376"/>
                  <a:gd name="connsiteX2" fmla="*/ 100013 w 1691958"/>
                  <a:gd name="connsiteY2" fmla="*/ 327288 h 2040376"/>
                  <a:gd name="connsiteX3" fmla="*/ 171450 w 1691958"/>
                  <a:gd name="connsiteY3" fmla="*/ 341575 h 2040376"/>
                  <a:gd name="connsiteX4" fmla="*/ 242888 w 1691958"/>
                  <a:gd name="connsiteY4" fmla="*/ 484450 h 2040376"/>
                  <a:gd name="connsiteX5" fmla="*/ 300038 w 1691958"/>
                  <a:gd name="connsiteY5" fmla="*/ 655900 h 2040376"/>
                  <a:gd name="connsiteX6" fmla="*/ 414338 w 1691958"/>
                  <a:gd name="connsiteY6" fmla="*/ 298713 h 2040376"/>
                  <a:gd name="connsiteX7" fmla="*/ 471488 w 1691958"/>
                  <a:gd name="connsiteY7" fmla="*/ 27250 h 2040376"/>
                  <a:gd name="connsiteX8" fmla="*/ 557213 w 1691958"/>
                  <a:gd name="connsiteY8" fmla="*/ 27250 h 2040376"/>
                  <a:gd name="connsiteX9" fmla="*/ 642938 w 1691958"/>
                  <a:gd name="connsiteY9" fmla="*/ 184413 h 2040376"/>
                  <a:gd name="connsiteX10" fmla="*/ 714375 w 1691958"/>
                  <a:gd name="connsiteY10" fmla="*/ 655900 h 2040376"/>
                  <a:gd name="connsiteX11" fmla="*/ 785813 w 1691958"/>
                  <a:gd name="connsiteY11" fmla="*/ 1241688 h 2040376"/>
                  <a:gd name="connsiteX12" fmla="*/ 857250 w 1691958"/>
                  <a:gd name="connsiteY12" fmla="*/ 1570300 h 2040376"/>
                  <a:gd name="connsiteX13" fmla="*/ 1014413 w 1691958"/>
                  <a:gd name="connsiteY13" fmla="*/ 1656025 h 2040376"/>
                  <a:gd name="connsiteX14" fmla="*/ 1085850 w 1691958"/>
                  <a:gd name="connsiteY14" fmla="*/ 1327413 h 2040376"/>
                  <a:gd name="connsiteX15" fmla="*/ 1157288 w 1691958"/>
                  <a:gd name="connsiteY15" fmla="*/ 641613 h 2040376"/>
                  <a:gd name="connsiteX16" fmla="*/ 1214438 w 1691958"/>
                  <a:gd name="connsiteY16" fmla="*/ 441588 h 2040376"/>
                  <a:gd name="connsiteX17" fmla="*/ 1314450 w 1691958"/>
                  <a:gd name="connsiteY17" fmla="*/ 398725 h 2040376"/>
                  <a:gd name="connsiteX18" fmla="*/ 1357313 w 1691958"/>
                  <a:gd name="connsiteY18" fmla="*/ 441588 h 2040376"/>
                  <a:gd name="connsiteX19" fmla="*/ 1414463 w 1691958"/>
                  <a:gd name="connsiteY19" fmla="*/ 627325 h 2040376"/>
                  <a:gd name="connsiteX20" fmla="*/ 1457325 w 1691958"/>
                  <a:gd name="connsiteY20" fmla="*/ 670188 h 2040376"/>
                  <a:gd name="connsiteX21" fmla="*/ 1500188 w 1691958"/>
                  <a:gd name="connsiteY21" fmla="*/ 670188 h 2040376"/>
                  <a:gd name="connsiteX22" fmla="*/ 1543050 w 1691958"/>
                  <a:gd name="connsiteY22" fmla="*/ 513025 h 2040376"/>
                  <a:gd name="connsiteX23" fmla="*/ 1585913 w 1691958"/>
                  <a:gd name="connsiteY23" fmla="*/ 284425 h 2040376"/>
                  <a:gd name="connsiteX24" fmla="*/ 1614488 w 1691958"/>
                  <a:gd name="connsiteY24" fmla="*/ 170125 h 2040376"/>
                  <a:gd name="connsiteX25" fmla="*/ 1691958 w 1691958"/>
                  <a:gd name="connsiteY25" fmla="*/ 2039248 h 2040376"/>
                  <a:gd name="connsiteX0" fmla="*/ 13897 w 1649975"/>
                  <a:gd name="connsiteY0" fmla="*/ 2151960 h 2151960"/>
                  <a:gd name="connsiteX1" fmla="*/ 880 w 1649975"/>
                  <a:gd name="connsiteY1" fmla="*/ 455875 h 2151960"/>
                  <a:gd name="connsiteX2" fmla="*/ 58030 w 1649975"/>
                  <a:gd name="connsiteY2" fmla="*/ 327288 h 2151960"/>
                  <a:gd name="connsiteX3" fmla="*/ 129467 w 1649975"/>
                  <a:gd name="connsiteY3" fmla="*/ 341575 h 2151960"/>
                  <a:gd name="connsiteX4" fmla="*/ 200905 w 1649975"/>
                  <a:gd name="connsiteY4" fmla="*/ 484450 h 2151960"/>
                  <a:gd name="connsiteX5" fmla="*/ 258055 w 1649975"/>
                  <a:gd name="connsiteY5" fmla="*/ 655900 h 2151960"/>
                  <a:gd name="connsiteX6" fmla="*/ 372355 w 1649975"/>
                  <a:gd name="connsiteY6" fmla="*/ 298713 h 2151960"/>
                  <a:gd name="connsiteX7" fmla="*/ 429505 w 1649975"/>
                  <a:gd name="connsiteY7" fmla="*/ 27250 h 2151960"/>
                  <a:gd name="connsiteX8" fmla="*/ 515230 w 1649975"/>
                  <a:gd name="connsiteY8" fmla="*/ 27250 h 2151960"/>
                  <a:gd name="connsiteX9" fmla="*/ 600955 w 1649975"/>
                  <a:gd name="connsiteY9" fmla="*/ 184413 h 2151960"/>
                  <a:gd name="connsiteX10" fmla="*/ 672392 w 1649975"/>
                  <a:gd name="connsiteY10" fmla="*/ 655900 h 2151960"/>
                  <a:gd name="connsiteX11" fmla="*/ 743830 w 1649975"/>
                  <a:gd name="connsiteY11" fmla="*/ 1241688 h 2151960"/>
                  <a:gd name="connsiteX12" fmla="*/ 815267 w 1649975"/>
                  <a:gd name="connsiteY12" fmla="*/ 1570300 h 2151960"/>
                  <a:gd name="connsiteX13" fmla="*/ 972430 w 1649975"/>
                  <a:gd name="connsiteY13" fmla="*/ 1656025 h 2151960"/>
                  <a:gd name="connsiteX14" fmla="*/ 1043867 w 1649975"/>
                  <a:gd name="connsiteY14" fmla="*/ 1327413 h 2151960"/>
                  <a:gd name="connsiteX15" fmla="*/ 1115305 w 1649975"/>
                  <a:gd name="connsiteY15" fmla="*/ 641613 h 2151960"/>
                  <a:gd name="connsiteX16" fmla="*/ 1172455 w 1649975"/>
                  <a:gd name="connsiteY16" fmla="*/ 441588 h 2151960"/>
                  <a:gd name="connsiteX17" fmla="*/ 1272467 w 1649975"/>
                  <a:gd name="connsiteY17" fmla="*/ 398725 h 2151960"/>
                  <a:gd name="connsiteX18" fmla="*/ 1315330 w 1649975"/>
                  <a:gd name="connsiteY18" fmla="*/ 441588 h 2151960"/>
                  <a:gd name="connsiteX19" fmla="*/ 1372480 w 1649975"/>
                  <a:gd name="connsiteY19" fmla="*/ 627325 h 2151960"/>
                  <a:gd name="connsiteX20" fmla="*/ 1415342 w 1649975"/>
                  <a:gd name="connsiteY20" fmla="*/ 670188 h 2151960"/>
                  <a:gd name="connsiteX21" fmla="*/ 1458205 w 1649975"/>
                  <a:gd name="connsiteY21" fmla="*/ 670188 h 2151960"/>
                  <a:gd name="connsiteX22" fmla="*/ 1501067 w 1649975"/>
                  <a:gd name="connsiteY22" fmla="*/ 513025 h 2151960"/>
                  <a:gd name="connsiteX23" fmla="*/ 1543930 w 1649975"/>
                  <a:gd name="connsiteY23" fmla="*/ 284425 h 2151960"/>
                  <a:gd name="connsiteX24" fmla="*/ 1572505 w 1649975"/>
                  <a:gd name="connsiteY24" fmla="*/ 170125 h 2151960"/>
                  <a:gd name="connsiteX25" fmla="*/ 1649975 w 1649975"/>
                  <a:gd name="connsiteY25" fmla="*/ 2039248 h 2151960"/>
                  <a:gd name="connsiteX0" fmla="*/ 4453 w 1650691"/>
                  <a:gd name="connsiteY0" fmla="*/ 2273880 h 2273880"/>
                  <a:gd name="connsiteX1" fmla="*/ 1596 w 1650691"/>
                  <a:gd name="connsiteY1" fmla="*/ 455875 h 2273880"/>
                  <a:gd name="connsiteX2" fmla="*/ 58746 w 1650691"/>
                  <a:gd name="connsiteY2" fmla="*/ 327288 h 2273880"/>
                  <a:gd name="connsiteX3" fmla="*/ 130183 w 1650691"/>
                  <a:gd name="connsiteY3" fmla="*/ 341575 h 2273880"/>
                  <a:gd name="connsiteX4" fmla="*/ 201621 w 1650691"/>
                  <a:gd name="connsiteY4" fmla="*/ 484450 h 2273880"/>
                  <a:gd name="connsiteX5" fmla="*/ 258771 w 1650691"/>
                  <a:gd name="connsiteY5" fmla="*/ 655900 h 2273880"/>
                  <a:gd name="connsiteX6" fmla="*/ 373071 w 1650691"/>
                  <a:gd name="connsiteY6" fmla="*/ 298713 h 2273880"/>
                  <a:gd name="connsiteX7" fmla="*/ 430221 w 1650691"/>
                  <a:gd name="connsiteY7" fmla="*/ 27250 h 2273880"/>
                  <a:gd name="connsiteX8" fmla="*/ 515946 w 1650691"/>
                  <a:gd name="connsiteY8" fmla="*/ 27250 h 2273880"/>
                  <a:gd name="connsiteX9" fmla="*/ 601671 w 1650691"/>
                  <a:gd name="connsiteY9" fmla="*/ 184413 h 2273880"/>
                  <a:gd name="connsiteX10" fmla="*/ 673108 w 1650691"/>
                  <a:gd name="connsiteY10" fmla="*/ 655900 h 2273880"/>
                  <a:gd name="connsiteX11" fmla="*/ 744546 w 1650691"/>
                  <a:gd name="connsiteY11" fmla="*/ 1241688 h 2273880"/>
                  <a:gd name="connsiteX12" fmla="*/ 815983 w 1650691"/>
                  <a:gd name="connsiteY12" fmla="*/ 1570300 h 2273880"/>
                  <a:gd name="connsiteX13" fmla="*/ 973146 w 1650691"/>
                  <a:gd name="connsiteY13" fmla="*/ 1656025 h 2273880"/>
                  <a:gd name="connsiteX14" fmla="*/ 1044583 w 1650691"/>
                  <a:gd name="connsiteY14" fmla="*/ 1327413 h 2273880"/>
                  <a:gd name="connsiteX15" fmla="*/ 1116021 w 1650691"/>
                  <a:gd name="connsiteY15" fmla="*/ 641613 h 2273880"/>
                  <a:gd name="connsiteX16" fmla="*/ 1173171 w 1650691"/>
                  <a:gd name="connsiteY16" fmla="*/ 441588 h 2273880"/>
                  <a:gd name="connsiteX17" fmla="*/ 1273183 w 1650691"/>
                  <a:gd name="connsiteY17" fmla="*/ 398725 h 2273880"/>
                  <a:gd name="connsiteX18" fmla="*/ 1316046 w 1650691"/>
                  <a:gd name="connsiteY18" fmla="*/ 441588 h 2273880"/>
                  <a:gd name="connsiteX19" fmla="*/ 1373196 w 1650691"/>
                  <a:gd name="connsiteY19" fmla="*/ 627325 h 2273880"/>
                  <a:gd name="connsiteX20" fmla="*/ 1416058 w 1650691"/>
                  <a:gd name="connsiteY20" fmla="*/ 670188 h 2273880"/>
                  <a:gd name="connsiteX21" fmla="*/ 1458921 w 1650691"/>
                  <a:gd name="connsiteY21" fmla="*/ 670188 h 2273880"/>
                  <a:gd name="connsiteX22" fmla="*/ 1501783 w 1650691"/>
                  <a:gd name="connsiteY22" fmla="*/ 513025 h 2273880"/>
                  <a:gd name="connsiteX23" fmla="*/ 1544646 w 1650691"/>
                  <a:gd name="connsiteY23" fmla="*/ 284425 h 2273880"/>
                  <a:gd name="connsiteX24" fmla="*/ 1573221 w 1650691"/>
                  <a:gd name="connsiteY24" fmla="*/ 170125 h 2273880"/>
                  <a:gd name="connsiteX25" fmla="*/ 1650691 w 1650691"/>
                  <a:gd name="connsiteY25" fmla="*/ 2039248 h 2273880"/>
                  <a:gd name="connsiteX0" fmla="*/ 4453 w 1635451"/>
                  <a:gd name="connsiteY0" fmla="*/ 2273880 h 2273880"/>
                  <a:gd name="connsiteX1" fmla="*/ 1596 w 1635451"/>
                  <a:gd name="connsiteY1" fmla="*/ 455875 h 2273880"/>
                  <a:gd name="connsiteX2" fmla="*/ 58746 w 1635451"/>
                  <a:gd name="connsiteY2" fmla="*/ 327288 h 2273880"/>
                  <a:gd name="connsiteX3" fmla="*/ 130183 w 1635451"/>
                  <a:gd name="connsiteY3" fmla="*/ 341575 h 2273880"/>
                  <a:gd name="connsiteX4" fmla="*/ 201621 w 1635451"/>
                  <a:gd name="connsiteY4" fmla="*/ 484450 h 2273880"/>
                  <a:gd name="connsiteX5" fmla="*/ 258771 w 1635451"/>
                  <a:gd name="connsiteY5" fmla="*/ 655900 h 2273880"/>
                  <a:gd name="connsiteX6" fmla="*/ 373071 w 1635451"/>
                  <a:gd name="connsiteY6" fmla="*/ 298713 h 2273880"/>
                  <a:gd name="connsiteX7" fmla="*/ 430221 w 1635451"/>
                  <a:gd name="connsiteY7" fmla="*/ 27250 h 2273880"/>
                  <a:gd name="connsiteX8" fmla="*/ 515946 w 1635451"/>
                  <a:gd name="connsiteY8" fmla="*/ 27250 h 2273880"/>
                  <a:gd name="connsiteX9" fmla="*/ 601671 w 1635451"/>
                  <a:gd name="connsiteY9" fmla="*/ 184413 h 2273880"/>
                  <a:gd name="connsiteX10" fmla="*/ 673108 w 1635451"/>
                  <a:gd name="connsiteY10" fmla="*/ 655900 h 2273880"/>
                  <a:gd name="connsiteX11" fmla="*/ 744546 w 1635451"/>
                  <a:gd name="connsiteY11" fmla="*/ 1241688 h 2273880"/>
                  <a:gd name="connsiteX12" fmla="*/ 815983 w 1635451"/>
                  <a:gd name="connsiteY12" fmla="*/ 1570300 h 2273880"/>
                  <a:gd name="connsiteX13" fmla="*/ 973146 w 1635451"/>
                  <a:gd name="connsiteY13" fmla="*/ 1656025 h 2273880"/>
                  <a:gd name="connsiteX14" fmla="*/ 1044583 w 1635451"/>
                  <a:gd name="connsiteY14" fmla="*/ 1327413 h 2273880"/>
                  <a:gd name="connsiteX15" fmla="*/ 1116021 w 1635451"/>
                  <a:gd name="connsiteY15" fmla="*/ 641613 h 2273880"/>
                  <a:gd name="connsiteX16" fmla="*/ 1173171 w 1635451"/>
                  <a:gd name="connsiteY16" fmla="*/ 441588 h 2273880"/>
                  <a:gd name="connsiteX17" fmla="*/ 1273183 w 1635451"/>
                  <a:gd name="connsiteY17" fmla="*/ 398725 h 2273880"/>
                  <a:gd name="connsiteX18" fmla="*/ 1316046 w 1635451"/>
                  <a:gd name="connsiteY18" fmla="*/ 441588 h 2273880"/>
                  <a:gd name="connsiteX19" fmla="*/ 1373196 w 1635451"/>
                  <a:gd name="connsiteY19" fmla="*/ 627325 h 2273880"/>
                  <a:gd name="connsiteX20" fmla="*/ 1416058 w 1635451"/>
                  <a:gd name="connsiteY20" fmla="*/ 670188 h 2273880"/>
                  <a:gd name="connsiteX21" fmla="*/ 1458921 w 1635451"/>
                  <a:gd name="connsiteY21" fmla="*/ 670188 h 2273880"/>
                  <a:gd name="connsiteX22" fmla="*/ 1501783 w 1635451"/>
                  <a:gd name="connsiteY22" fmla="*/ 513025 h 2273880"/>
                  <a:gd name="connsiteX23" fmla="*/ 1544646 w 1635451"/>
                  <a:gd name="connsiteY23" fmla="*/ 284425 h 2273880"/>
                  <a:gd name="connsiteX24" fmla="*/ 1573221 w 1635451"/>
                  <a:gd name="connsiteY24" fmla="*/ 170125 h 2273880"/>
                  <a:gd name="connsiteX25" fmla="*/ 1635451 w 1635451"/>
                  <a:gd name="connsiteY25" fmla="*/ 2242448 h 2273880"/>
                  <a:gd name="connsiteX0" fmla="*/ 4453 w 1573624"/>
                  <a:gd name="connsiteY0" fmla="*/ 2273880 h 2273880"/>
                  <a:gd name="connsiteX1" fmla="*/ 1596 w 1573624"/>
                  <a:gd name="connsiteY1" fmla="*/ 455875 h 2273880"/>
                  <a:gd name="connsiteX2" fmla="*/ 58746 w 1573624"/>
                  <a:gd name="connsiteY2" fmla="*/ 327288 h 2273880"/>
                  <a:gd name="connsiteX3" fmla="*/ 130183 w 1573624"/>
                  <a:gd name="connsiteY3" fmla="*/ 341575 h 2273880"/>
                  <a:gd name="connsiteX4" fmla="*/ 201621 w 1573624"/>
                  <a:gd name="connsiteY4" fmla="*/ 484450 h 2273880"/>
                  <a:gd name="connsiteX5" fmla="*/ 258771 w 1573624"/>
                  <a:gd name="connsiteY5" fmla="*/ 655900 h 2273880"/>
                  <a:gd name="connsiteX6" fmla="*/ 373071 w 1573624"/>
                  <a:gd name="connsiteY6" fmla="*/ 298713 h 2273880"/>
                  <a:gd name="connsiteX7" fmla="*/ 430221 w 1573624"/>
                  <a:gd name="connsiteY7" fmla="*/ 27250 h 2273880"/>
                  <a:gd name="connsiteX8" fmla="*/ 515946 w 1573624"/>
                  <a:gd name="connsiteY8" fmla="*/ 27250 h 2273880"/>
                  <a:gd name="connsiteX9" fmla="*/ 601671 w 1573624"/>
                  <a:gd name="connsiteY9" fmla="*/ 184413 h 2273880"/>
                  <a:gd name="connsiteX10" fmla="*/ 673108 w 1573624"/>
                  <a:gd name="connsiteY10" fmla="*/ 655900 h 2273880"/>
                  <a:gd name="connsiteX11" fmla="*/ 744546 w 1573624"/>
                  <a:gd name="connsiteY11" fmla="*/ 1241688 h 2273880"/>
                  <a:gd name="connsiteX12" fmla="*/ 815983 w 1573624"/>
                  <a:gd name="connsiteY12" fmla="*/ 1570300 h 2273880"/>
                  <a:gd name="connsiteX13" fmla="*/ 973146 w 1573624"/>
                  <a:gd name="connsiteY13" fmla="*/ 1656025 h 2273880"/>
                  <a:gd name="connsiteX14" fmla="*/ 1044583 w 1573624"/>
                  <a:gd name="connsiteY14" fmla="*/ 1327413 h 2273880"/>
                  <a:gd name="connsiteX15" fmla="*/ 1116021 w 1573624"/>
                  <a:gd name="connsiteY15" fmla="*/ 641613 h 2273880"/>
                  <a:gd name="connsiteX16" fmla="*/ 1173171 w 1573624"/>
                  <a:gd name="connsiteY16" fmla="*/ 441588 h 2273880"/>
                  <a:gd name="connsiteX17" fmla="*/ 1273183 w 1573624"/>
                  <a:gd name="connsiteY17" fmla="*/ 398725 h 2273880"/>
                  <a:gd name="connsiteX18" fmla="*/ 1316046 w 1573624"/>
                  <a:gd name="connsiteY18" fmla="*/ 441588 h 2273880"/>
                  <a:gd name="connsiteX19" fmla="*/ 1373196 w 1573624"/>
                  <a:gd name="connsiteY19" fmla="*/ 627325 h 2273880"/>
                  <a:gd name="connsiteX20" fmla="*/ 1416058 w 1573624"/>
                  <a:gd name="connsiteY20" fmla="*/ 670188 h 2273880"/>
                  <a:gd name="connsiteX21" fmla="*/ 1458921 w 1573624"/>
                  <a:gd name="connsiteY21" fmla="*/ 670188 h 2273880"/>
                  <a:gd name="connsiteX22" fmla="*/ 1501783 w 1573624"/>
                  <a:gd name="connsiteY22" fmla="*/ 513025 h 2273880"/>
                  <a:gd name="connsiteX23" fmla="*/ 1544646 w 1573624"/>
                  <a:gd name="connsiteY23" fmla="*/ 284425 h 2273880"/>
                  <a:gd name="connsiteX24" fmla="*/ 1573221 w 1573624"/>
                  <a:gd name="connsiteY24" fmla="*/ 170125 h 2273880"/>
                  <a:gd name="connsiteX25" fmla="*/ 1569411 w 1573624"/>
                  <a:gd name="connsiteY25" fmla="*/ 2222128 h 2273880"/>
                  <a:gd name="connsiteX0" fmla="*/ 4453 w 1589731"/>
                  <a:gd name="connsiteY0" fmla="*/ 2273880 h 2273880"/>
                  <a:gd name="connsiteX1" fmla="*/ 1596 w 1589731"/>
                  <a:gd name="connsiteY1" fmla="*/ 455875 h 2273880"/>
                  <a:gd name="connsiteX2" fmla="*/ 58746 w 1589731"/>
                  <a:gd name="connsiteY2" fmla="*/ 327288 h 2273880"/>
                  <a:gd name="connsiteX3" fmla="*/ 130183 w 1589731"/>
                  <a:gd name="connsiteY3" fmla="*/ 341575 h 2273880"/>
                  <a:gd name="connsiteX4" fmla="*/ 201621 w 1589731"/>
                  <a:gd name="connsiteY4" fmla="*/ 484450 h 2273880"/>
                  <a:gd name="connsiteX5" fmla="*/ 258771 w 1589731"/>
                  <a:gd name="connsiteY5" fmla="*/ 655900 h 2273880"/>
                  <a:gd name="connsiteX6" fmla="*/ 373071 w 1589731"/>
                  <a:gd name="connsiteY6" fmla="*/ 298713 h 2273880"/>
                  <a:gd name="connsiteX7" fmla="*/ 430221 w 1589731"/>
                  <a:gd name="connsiteY7" fmla="*/ 27250 h 2273880"/>
                  <a:gd name="connsiteX8" fmla="*/ 515946 w 1589731"/>
                  <a:gd name="connsiteY8" fmla="*/ 27250 h 2273880"/>
                  <a:gd name="connsiteX9" fmla="*/ 601671 w 1589731"/>
                  <a:gd name="connsiteY9" fmla="*/ 184413 h 2273880"/>
                  <a:gd name="connsiteX10" fmla="*/ 673108 w 1589731"/>
                  <a:gd name="connsiteY10" fmla="*/ 655900 h 2273880"/>
                  <a:gd name="connsiteX11" fmla="*/ 744546 w 1589731"/>
                  <a:gd name="connsiteY11" fmla="*/ 1241688 h 2273880"/>
                  <a:gd name="connsiteX12" fmla="*/ 815983 w 1589731"/>
                  <a:gd name="connsiteY12" fmla="*/ 1570300 h 2273880"/>
                  <a:gd name="connsiteX13" fmla="*/ 973146 w 1589731"/>
                  <a:gd name="connsiteY13" fmla="*/ 1656025 h 2273880"/>
                  <a:gd name="connsiteX14" fmla="*/ 1044583 w 1589731"/>
                  <a:gd name="connsiteY14" fmla="*/ 1327413 h 2273880"/>
                  <a:gd name="connsiteX15" fmla="*/ 1116021 w 1589731"/>
                  <a:gd name="connsiteY15" fmla="*/ 641613 h 2273880"/>
                  <a:gd name="connsiteX16" fmla="*/ 1173171 w 1589731"/>
                  <a:gd name="connsiteY16" fmla="*/ 441588 h 2273880"/>
                  <a:gd name="connsiteX17" fmla="*/ 1273183 w 1589731"/>
                  <a:gd name="connsiteY17" fmla="*/ 398725 h 2273880"/>
                  <a:gd name="connsiteX18" fmla="*/ 1316046 w 1589731"/>
                  <a:gd name="connsiteY18" fmla="*/ 441588 h 2273880"/>
                  <a:gd name="connsiteX19" fmla="*/ 1373196 w 1589731"/>
                  <a:gd name="connsiteY19" fmla="*/ 627325 h 2273880"/>
                  <a:gd name="connsiteX20" fmla="*/ 1416058 w 1589731"/>
                  <a:gd name="connsiteY20" fmla="*/ 670188 h 2273880"/>
                  <a:gd name="connsiteX21" fmla="*/ 1458921 w 1589731"/>
                  <a:gd name="connsiteY21" fmla="*/ 670188 h 2273880"/>
                  <a:gd name="connsiteX22" fmla="*/ 1501783 w 1589731"/>
                  <a:gd name="connsiteY22" fmla="*/ 513025 h 2273880"/>
                  <a:gd name="connsiteX23" fmla="*/ 1544646 w 1589731"/>
                  <a:gd name="connsiteY23" fmla="*/ 284425 h 2273880"/>
                  <a:gd name="connsiteX24" fmla="*/ 1573221 w 1589731"/>
                  <a:gd name="connsiteY24" fmla="*/ 170125 h 2273880"/>
                  <a:gd name="connsiteX25" fmla="*/ 1589731 w 1589731"/>
                  <a:gd name="connsiteY25" fmla="*/ 2252608 h 227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9731" h="2273880">
                    <a:moveTo>
                      <a:pt x="4453" y="2273880"/>
                    </a:moveTo>
                    <a:cubicBezTo>
                      <a:pt x="25884" y="2095286"/>
                      <a:pt x="-7453" y="780307"/>
                      <a:pt x="1596" y="455875"/>
                    </a:cubicBezTo>
                    <a:cubicBezTo>
                      <a:pt x="10645" y="131443"/>
                      <a:pt x="37315" y="346338"/>
                      <a:pt x="58746" y="327288"/>
                    </a:cubicBezTo>
                    <a:cubicBezTo>
                      <a:pt x="80177" y="308238"/>
                      <a:pt x="106371" y="315381"/>
                      <a:pt x="130183" y="341575"/>
                    </a:cubicBezTo>
                    <a:cubicBezTo>
                      <a:pt x="153995" y="367769"/>
                      <a:pt x="180190" y="432063"/>
                      <a:pt x="201621" y="484450"/>
                    </a:cubicBezTo>
                    <a:cubicBezTo>
                      <a:pt x="223052" y="536837"/>
                      <a:pt x="230196" y="686856"/>
                      <a:pt x="258771" y="655900"/>
                    </a:cubicBezTo>
                    <a:cubicBezTo>
                      <a:pt x="287346" y="624944"/>
                      <a:pt x="344496" y="403488"/>
                      <a:pt x="373071" y="298713"/>
                    </a:cubicBezTo>
                    <a:cubicBezTo>
                      <a:pt x="401646" y="193938"/>
                      <a:pt x="406408" y="72494"/>
                      <a:pt x="430221" y="27250"/>
                    </a:cubicBezTo>
                    <a:cubicBezTo>
                      <a:pt x="454034" y="-17994"/>
                      <a:pt x="487371" y="1056"/>
                      <a:pt x="515946" y="27250"/>
                    </a:cubicBezTo>
                    <a:cubicBezTo>
                      <a:pt x="544521" y="53444"/>
                      <a:pt x="575477" y="79638"/>
                      <a:pt x="601671" y="184413"/>
                    </a:cubicBezTo>
                    <a:cubicBezTo>
                      <a:pt x="627865" y="289188"/>
                      <a:pt x="649296" y="479688"/>
                      <a:pt x="673108" y="655900"/>
                    </a:cubicBezTo>
                    <a:cubicBezTo>
                      <a:pt x="696920" y="832112"/>
                      <a:pt x="720734" y="1089288"/>
                      <a:pt x="744546" y="1241688"/>
                    </a:cubicBezTo>
                    <a:cubicBezTo>
                      <a:pt x="768358" y="1394088"/>
                      <a:pt x="777883" y="1501244"/>
                      <a:pt x="815983" y="1570300"/>
                    </a:cubicBezTo>
                    <a:cubicBezTo>
                      <a:pt x="854083" y="1639356"/>
                      <a:pt x="935046" y="1696506"/>
                      <a:pt x="973146" y="1656025"/>
                    </a:cubicBezTo>
                    <a:cubicBezTo>
                      <a:pt x="1011246" y="1615544"/>
                      <a:pt x="1020770" y="1496482"/>
                      <a:pt x="1044583" y="1327413"/>
                    </a:cubicBezTo>
                    <a:cubicBezTo>
                      <a:pt x="1068396" y="1158344"/>
                      <a:pt x="1094590" y="789250"/>
                      <a:pt x="1116021" y="641613"/>
                    </a:cubicBezTo>
                    <a:cubicBezTo>
                      <a:pt x="1137452" y="493976"/>
                      <a:pt x="1146977" y="482069"/>
                      <a:pt x="1173171" y="441588"/>
                    </a:cubicBezTo>
                    <a:cubicBezTo>
                      <a:pt x="1199365" y="401107"/>
                      <a:pt x="1249371" y="398725"/>
                      <a:pt x="1273183" y="398725"/>
                    </a:cubicBezTo>
                    <a:cubicBezTo>
                      <a:pt x="1296995" y="398725"/>
                      <a:pt x="1299377" y="403488"/>
                      <a:pt x="1316046" y="441588"/>
                    </a:cubicBezTo>
                    <a:cubicBezTo>
                      <a:pt x="1332715" y="479688"/>
                      <a:pt x="1356527" y="589225"/>
                      <a:pt x="1373196" y="627325"/>
                    </a:cubicBezTo>
                    <a:cubicBezTo>
                      <a:pt x="1389865" y="665425"/>
                      <a:pt x="1401771" y="663044"/>
                      <a:pt x="1416058" y="670188"/>
                    </a:cubicBezTo>
                    <a:cubicBezTo>
                      <a:pt x="1430346" y="677332"/>
                      <a:pt x="1444634" y="696382"/>
                      <a:pt x="1458921" y="670188"/>
                    </a:cubicBezTo>
                    <a:cubicBezTo>
                      <a:pt x="1473208" y="643994"/>
                      <a:pt x="1487496" y="577319"/>
                      <a:pt x="1501783" y="513025"/>
                    </a:cubicBezTo>
                    <a:cubicBezTo>
                      <a:pt x="1516070" y="448731"/>
                      <a:pt x="1532740" y="341575"/>
                      <a:pt x="1544646" y="284425"/>
                    </a:cubicBezTo>
                    <a:cubicBezTo>
                      <a:pt x="1556552" y="227275"/>
                      <a:pt x="1565707" y="-157905"/>
                      <a:pt x="1573221" y="170125"/>
                    </a:cubicBezTo>
                    <a:cubicBezTo>
                      <a:pt x="1580735" y="498155"/>
                      <a:pt x="1568300" y="2302614"/>
                      <a:pt x="1589731" y="2252608"/>
                    </a:cubicBezTo>
                  </a:path>
                </a:pathLst>
              </a:custGeom>
              <a:solidFill>
                <a:srgbClr val="90B4D2"/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pic>
            <p:nvPicPr>
              <p:cNvPr id="89" name="Afbeelding 4">
                <a:extLst>
                  <a:ext uri="{FF2B5EF4-FFF2-40B4-BE49-F238E27FC236}">
                    <a16:creationId xmlns:a16="http://schemas.microsoft.com/office/drawing/2014/main" id="{E8BAADC4-664B-4821-B687-640334580A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572" t="10349" r="68488" b="6569"/>
              <a:stretch/>
            </p:blipFill>
            <p:spPr>
              <a:xfrm>
                <a:off x="4726577" y="1310640"/>
                <a:ext cx="1049383" cy="3316260"/>
              </a:xfrm>
              <a:prstGeom prst="rect">
                <a:avLst/>
              </a:prstGeom>
            </p:spPr>
          </p:pic>
        </p:grp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A8FDC1F-35FA-4042-A0A9-6E4D4B100863}"/>
                </a:ext>
              </a:extLst>
            </p:cNvPr>
            <p:cNvSpPr/>
            <p:nvPr/>
          </p:nvSpPr>
          <p:spPr>
            <a:xfrm>
              <a:off x="7666812" y="7950763"/>
              <a:ext cx="190500" cy="139700"/>
            </a:xfrm>
            <a:custGeom>
              <a:avLst/>
              <a:gdLst>
                <a:gd name="connsiteX0" fmla="*/ 0 w 190500"/>
                <a:gd name="connsiteY0" fmla="*/ 123825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23825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139700">
                  <a:moveTo>
                    <a:pt x="0" y="123825"/>
                  </a:moveTo>
                  <a:lnTo>
                    <a:pt x="92075" y="139700"/>
                  </a:lnTo>
                  <a:lnTo>
                    <a:pt x="166687" y="104775"/>
                  </a:lnTo>
                  <a:lnTo>
                    <a:pt x="190500" y="57150"/>
                  </a:lnTo>
                  <a:lnTo>
                    <a:pt x="84137" y="0"/>
                  </a:lnTo>
                  <a:lnTo>
                    <a:pt x="0" y="123825"/>
                  </a:lnTo>
                  <a:close/>
                </a:path>
              </a:pathLst>
            </a:custGeom>
            <a:solidFill>
              <a:srgbClr val="66A266"/>
            </a:solidFill>
            <a:ln>
              <a:solidFill>
                <a:srgbClr val="5A9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CE54B19-6E41-4F19-B4F8-6A44770CF448}"/>
                </a:ext>
              </a:extLst>
            </p:cNvPr>
            <p:cNvGrpSpPr/>
            <p:nvPr/>
          </p:nvGrpSpPr>
          <p:grpSpPr>
            <a:xfrm>
              <a:off x="5700254" y="6366590"/>
              <a:ext cx="2987689" cy="2118080"/>
              <a:chOff x="4726577" y="1310640"/>
              <a:chExt cx="2038528" cy="3316260"/>
            </a:xfrm>
          </p:grpSpPr>
          <p:sp>
            <p:nvSpPr>
              <p:cNvPr id="94" name="Vrije vorm: vorm 6">
                <a:extLst>
                  <a:ext uri="{FF2B5EF4-FFF2-40B4-BE49-F238E27FC236}">
                    <a16:creationId xmlns:a16="http://schemas.microsoft.com/office/drawing/2014/main" id="{E5996CC4-6CF1-4CFA-8E47-9B346605E0F9}"/>
                  </a:ext>
                </a:extLst>
              </p:cNvPr>
              <p:cNvSpPr/>
              <p:nvPr/>
            </p:nvSpPr>
            <p:spPr>
              <a:xfrm>
                <a:off x="5175374" y="2353020"/>
                <a:ext cx="1589731" cy="2273880"/>
              </a:xfrm>
              <a:custGeom>
                <a:avLst/>
                <a:gdLst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00150 w 3629025"/>
                  <a:gd name="connsiteY20" fmla="*/ 749808 h 1810829"/>
                  <a:gd name="connsiteX21" fmla="*/ 1271588 w 3629025"/>
                  <a:gd name="connsiteY21" fmla="*/ 435483 h 1810829"/>
                  <a:gd name="connsiteX22" fmla="*/ 1328738 w 3629025"/>
                  <a:gd name="connsiteY22" fmla="*/ 164020 h 1810829"/>
                  <a:gd name="connsiteX23" fmla="*/ 1414463 w 3629025"/>
                  <a:gd name="connsiteY23" fmla="*/ 164020 h 1810829"/>
                  <a:gd name="connsiteX24" fmla="*/ 1500188 w 3629025"/>
                  <a:gd name="connsiteY24" fmla="*/ 321183 h 1810829"/>
                  <a:gd name="connsiteX25" fmla="*/ 1571625 w 3629025"/>
                  <a:gd name="connsiteY25" fmla="*/ 792670 h 1810829"/>
                  <a:gd name="connsiteX26" fmla="*/ 1643063 w 3629025"/>
                  <a:gd name="connsiteY26" fmla="*/ 1378458 h 1810829"/>
                  <a:gd name="connsiteX27" fmla="*/ 1714500 w 3629025"/>
                  <a:gd name="connsiteY27" fmla="*/ 1707070 h 1810829"/>
                  <a:gd name="connsiteX28" fmla="*/ 1871663 w 3629025"/>
                  <a:gd name="connsiteY28" fmla="*/ 1792795 h 1810829"/>
                  <a:gd name="connsiteX29" fmla="*/ 1943100 w 3629025"/>
                  <a:gd name="connsiteY29" fmla="*/ 1464183 h 1810829"/>
                  <a:gd name="connsiteX30" fmla="*/ 2014538 w 3629025"/>
                  <a:gd name="connsiteY30" fmla="*/ 778383 h 1810829"/>
                  <a:gd name="connsiteX31" fmla="*/ 2071688 w 3629025"/>
                  <a:gd name="connsiteY31" fmla="*/ 578358 h 1810829"/>
                  <a:gd name="connsiteX32" fmla="*/ 2171700 w 3629025"/>
                  <a:gd name="connsiteY32" fmla="*/ 535495 h 1810829"/>
                  <a:gd name="connsiteX33" fmla="*/ 2214563 w 3629025"/>
                  <a:gd name="connsiteY33" fmla="*/ 578358 h 1810829"/>
                  <a:gd name="connsiteX34" fmla="*/ 2271713 w 3629025"/>
                  <a:gd name="connsiteY34" fmla="*/ 764095 h 1810829"/>
                  <a:gd name="connsiteX35" fmla="*/ 2314575 w 3629025"/>
                  <a:gd name="connsiteY35" fmla="*/ 806958 h 1810829"/>
                  <a:gd name="connsiteX36" fmla="*/ 2357438 w 3629025"/>
                  <a:gd name="connsiteY36" fmla="*/ 806958 h 1810829"/>
                  <a:gd name="connsiteX37" fmla="*/ 2400300 w 3629025"/>
                  <a:gd name="connsiteY37" fmla="*/ 649795 h 1810829"/>
                  <a:gd name="connsiteX38" fmla="*/ 2443163 w 3629025"/>
                  <a:gd name="connsiteY38" fmla="*/ 421195 h 1810829"/>
                  <a:gd name="connsiteX39" fmla="*/ 2471738 w 3629025"/>
                  <a:gd name="connsiteY39" fmla="*/ 306895 h 1810829"/>
                  <a:gd name="connsiteX40" fmla="*/ 2528888 w 3629025"/>
                  <a:gd name="connsiteY40" fmla="*/ 235458 h 1810829"/>
                  <a:gd name="connsiteX41" fmla="*/ 2586038 w 3629025"/>
                  <a:gd name="connsiteY41" fmla="*/ 64008 h 1810829"/>
                  <a:gd name="connsiteX42" fmla="*/ 2600325 w 3629025"/>
                  <a:gd name="connsiteY42" fmla="*/ 6858 h 1810829"/>
                  <a:gd name="connsiteX43" fmla="*/ 2643188 w 3629025"/>
                  <a:gd name="connsiteY43" fmla="*/ 206883 h 1810829"/>
                  <a:gd name="connsiteX44" fmla="*/ 2686050 w 3629025"/>
                  <a:gd name="connsiteY44" fmla="*/ 521208 h 1810829"/>
                  <a:gd name="connsiteX45" fmla="*/ 2714625 w 3629025"/>
                  <a:gd name="connsiteY45" fmla="*/ 1021270 h 1810829"/>
                  <a:gd name="connsiteX46" fmla="*/ 2757488 w 3629025"/>
                  <a:gd name="connsiteY46" fmla="*/ 1407033 h 1810829"/>
                  <a:gd name="connsiteX47" fmla="*/ 2814638 w 3629025"/>
                  <a:gd name="connsiteY47" fmla="*/ 1678495 h 1810829"/>
                  <a:gd name="connsiteX48" fmla="*/ 2886075 w 3629025"/>
                  <a:gd name="connsiteY48" fmla="*/ 1792795 h 1810829"/>
                  <a:gd name="connsiteX49" fmla="*/ 2971800 w 3629025"/>
                  <a:gd name="connsiteY49" fmla="*/ 1792795 h 1810829"/>
                  <a:gd name="connsiteX50" fmla="*/ 3000375 w 3629025"/>
                  <a:gd name="connsiteY50" fmla="*/ 1621345 h 1810829"/>
                  <a:gd name="connsiteX51" fmla="*/ 3071813 w 3629025"/>
                  <a:gd name="connsiteY51" fmla="*/ 1307020 h 1810829"/>
                  <a:gd name="connsiteX52" fmla="*/ 3128963 w 3629025"/>
                  <a:gd name="connsiteY52" fmla="*/ 978408 h 1810829"/>
                  <a:gd name="connsiteX53" fmla="*/ 3157538 w 3629025"/>
                  <a:gd name="connsiteY53" fmla="*/ 692658 h 1810829"/>
                  <a:gd name="connsiteX54" fmla="*/ 3243263 w 3629025"/>
                  <a:gd name="connsiteY54" fmla="*/ 564070 h 1810829"/>
                  <a:gd name="connsiteX55" fmla="*/ 3414713 w 3629025"/>
                  <a:gd name="connsiteY55" fmla="*/ 506920 h 1810829"/>
                  <a:gd name="connsiteX56" fmla="*/ 3629025 w 3629025"/>
                  <a:gd name="connsiteY56" fmla="*/ 706945 h 1810829"/>
                  <a:gd name="connsiteX0" fmla="*/ 0 w 3629025"/>
                  <a:gd name="connsiteY0" fmla="*/ 921258 h 1810829"/>
                  <a:gd name="connsiteX1" fmla="*/ 57150 w 3629025"/>
                  <a:gd name="connsiteY1" fmla="*/ 935545 h 1810829"/>
                  <a:gd name="connsiteX2" fmla="*/ 100013 w 3629025"/>
                  <a:gd name="connsiteY2" fmla="*/ 664083 h 1810829"/>
                  <a:gd name="connsiteX3" fmla="*/ 171450 w 3629025"/>
                  <a:gd name="connsiteY3" fmla="*/ 449770 h 1810829"/>
                  <a:gd name="connsiteX4" fmla="*/ 228600 w 3629025"/>
                  <a:gd name="connsiteY4" fmla="*/ 321183 h 1810829"/>
                  <a:gd name="connsiteX5" fmla="*/ 285750 w 3629025"/>
                  <a:gd name="connsiteY5" fmla="*/ 235458 h 1810829"/>
                  <a:gd name="connsiteX6" fmla="*/ 314325 w 3629025"/>
                  <a:gd name="connsiteY6" fmla="*/ 278320 h 1810829"/>
                  <a:gd name="connsiteX7" fmla="*/ 400050 w 3629025"/>
                  <a:gd name="connsiteY7" fmla="*/ 664083 h 1810829"/>
                  <a:gd name="connsiteX8" fmla="*/ 457200 w 3629025"/>
                  <a:gd name="connsiteY8" fmla="*/ 1135570 h 1810829"/>
                  <a:gd name="connsiteX9" fmla="*/ 514350 w 3629025"/>
                  <a:gd name="connsiteY9" fmla="*/ 1521333 h 1810829"/>
                  <a:gd name="connsiteX10" fmla="*/ 585788 w 3629025"/>
                  <a:gd name="connsiteY10" fmla="*/ 1721358 h 1810829"/>
                  <a:gd name="connsiteX11" fmla="*/ 657225 w 3629025"/>
                  <a:gd name="connsiteY11" fmla="*/ 1764220 h 1810829"/>
                  <a:gd name="connsiteX12" fmla="*/ 771525 w 3629025"/>
                  <a:gd name="connsiteY12" fmla="*/ 1664208 h 1810829"/>
                  <a:gd name="connsiteX13" fmla="*/ 800100 w 3629025"/>
                  <a:gd name="connsiteY13" fmla="*/ 1307020 h 1810829"/>
                  <a:gd name="connsiteX14" fmla="*/ 857250 w 3629025"/>
                  <a:gd name="connsiteY14" fmla="*/ 906970 h 1810829"/>
                  <a:gd name="connsiteX15" fmla="*/ 900113 w 3629025"/>
                  <a:gd name="connsiteY15" fmla="*/ 592645 h 1810829"/>
                  <a:gd name="connsiteX16" fmla="*/ 957263 w 3629025"/>
                  <a:gd name="connsiteY16" fmla="*/ 464058 h 1810829"/>
                  <a:gd name="connsiteX17" fmla="*/ 1028700 w 3629025"/>
                  <a:gd name="connsiteY17" fmla="*/ 478345 h 1810829"/>
                  <a:gd name="connsiteX18" fmla="*/ 1100138 w 3629025"/>
                  <a:gd name="connsiteY18" fmla="*/ 621220 h 1810829"/>
                  <a:gd name="connsiteX19" fmla="*/ 1157288 w 3629025"/>
                  <a:gd name="connsiteY19" fmla="*/ 792670 h 1810829"/>
                  <a:gd name="connsiteX20" fmla="*/ 1271588 w 3629025"/>
                  <a:gd name="connsiteY20" fmla="*/ 435483 h 1810829"/>
                  <a:gd name="connsiteX21" fmla="*/ 1328738 w 3629025"/>
                  <a:gd name="connsiteY21" fmla="*/ 164020 h 1810829"/>
                  <a:gd name="connsiteX22" fmla="*/ 1414463 w 3629025"/>
                  <a:gd name="connsiteY22" fmla="*/ 164020 h 1810829"/>
                  <a:gd name="connsiteX23" fmla="*/ 1500188 w 3629025"/>
                  <a:gd name="connsiteY23" fmla="*/ 321183 h 1810829"/>
                  <a:gd name="connsiteX24" fmla="*/ 1571625 w 3629025"/>
                  <a:gd name="connsiteY24" fmla="*/ 792670 h 1810829"/>
                  <a:gd name="connsiteX25" fmla="*/ 1643063 w 3629025"/>
                  <a:gd name="connsiteY25" fmla="*/ 1378458 h 1810829"/>
                  <a:gd name="connsiteX26" fmla="*/ 1714500 w 3629025"/>
                  <a:gd name="connsiteY26" fmla="*/ 1707070 h 1810829"/>
                  <a:gd name="connsiteX27" fmla="*/ 1871663 w 3629025"/>
                  <a:gd name="connsiteY27" fmla="*/ 1792795 h 1810829"/>
                  <a:gd name="connsiteX28" fmla="*/ 1943100 w 3629025"/>
                  <a:gd name="connsiteY28" fmla="*/ 1464183 h 1810829"/>
                  <a:gd name="connsiteX29" fmla="*/ 2014538 w 3629025"/>
                  <a:gd name="connsiteY29" fmla="*/ 778383 h 1810829"/>
                  <a:gd name="connsiteX30" fmla="*/ 2071688 w 3629025"/>
                  <a:gd name="connsiteY30" fmla="*/ 578358 h 1810829"/>
                  <a:gd name="connsiteX31" fmla="*/ 2171700 w 3629025"/>
                  <a:gd name="connsiteY31" fmla="*/ 535495 h 1810829"/>
                  <a:gd name="connsiteX32" fmla="*/ 2214563 w 3629025"/>
                  <a:gd name="connsiteY32" fmla="*/ 578358 h 1810829"/>
                  <a:gd name="connsiteX33" fmla="*/ 2271713 w 3629025"/>
                  <a:gd name="connsiteY33" fmla="*/ 764095 h 1810829"/>
                  <a:gd name="connsiteX34" fmla="*/ 2314575 w 3629025"/>
                  <a:gd name="connsiteY34" fmla="*/ 806958 h 1810829"/>
                  <a:gd name="connsiteX35" fmla="*/ 2357438 w 3629025"/>
                  <a:gd name="connsiteY35" fmla="*/ 806958 h 1810829"/>
                  <a:gd name="connsiteX36" fmla="*/ 2400300 w 3629025"/>
                  <a:gd name="connsiteY36" fmla="*/ 649795 h 1810829"/>
                  <a:gd name="connsiteX37" fmla="*/ 2443163 w 3629025"/>
                  <a:gd name="connsiteY37" fmla="*/ 421195 h 1810829"/>
                  <a:gd name="connsiteX38" fmla="*/ 2471738 w 3629025"/>
                  <a:gd name="connsiteY38" fmla="*/ 306895 h 1810829"/>
                  <a:gd name="connsiteX39" fmla="*/ 2528888 w 3629025"/>
                  <a:gd name="connsiteY39" fmla="*/ 235458 h 1810829"/>
                  <a:gd name="connsiteX40" fmla="*/ 2586038 w 3629025"/>
                  <a:gd name="connsiteY40" fmla="*/ 64008 h 1810829"/>
                  <a:gd name="connsiteX41" fmla="*/ 2600325 w 3629025"/>
                  <a:gd name="connsiteY41" fmla="*/ 6858 h 1810829"/>
                  <a:gd name="connsiteX42" fmla="*/ 2643188 w 3629025"/>
                  <a:gd name="connsiteY42" fmla="*/ 206883 h 1810829"/>
                  <a:gd name="connsiteX43" fmla="*/ 2686050 w 3629025"/>
                  <a:gd name="connsiteY43" fmla="*/ 521208 h 1810829"/>
                  <a:gd name="connsiteX44" fmla="*/ 2714625 w 3629025"/>
                  <a:gd name="connsiteY44" fmla="*/ 1021270 h 1810829"/>
                  <a:gd name="connsiteX45" fmla="*/ 2757488 w 3629025"/>
                  <a:gd name="connsiteY45" fmla="*/ 1407033 h 1810829"/>
                  <a:gd name="connsiteX46" fmla="*/ 2814638 w 3629025"/>
                  <a:gd name="connsiteY46" fmla="*/ 1678495 h 1810829"/>
                  <a:gd name="connsiteX47" fmla="*/ 2886075 w 3629025"/>
                  <a:gd name="connsiteY47" fmla="*/ 1792795 h 1810829"/>
                  <a:gd name="connsiteX48" fmla="*/ 2971800 w 3629025"/>
                  <a:gd name="connsiteY48" fmla="*/ 1792795 h 1810829"/>
                  <a:gd name="connsiteX49" fmla="*/ 3000375 w 3629025"/>
                  <a:gd name="connsiteY49" fmla="*/ 1621345 h 1810829"/>
                  <a:gd name="connsiteX50" fmla="*/ 3071813 w 3629025"/>
                  <a:gd name="connsiteY50" fmla="*/ 1307020 h 1810829"/>
                  <a:gd name="connsiteX51" fmla="*/ 3128963 w 3629025"/>
                  <a:gd name="connsiteY51" fmla="*/ 978408 h 1810829"/>
                  <a:gd name="connsiteX52" fmla="*/ 3157538 w 3629025"/>
                  <a:gd name="connsiteY52" fmla="*/ 692658 h 1810829"/>
                  <a:gd name="connsiteX53" fmla="*/ 3243263 w 3629025"/>
                  <a:gd name="connsiteY53" fmla="*/ 564070 h 1810829"/>
                  <a:gd name="connsiteX54" fmla="*/ 3414713 w 3629025"/>
                  <a:gd name="connsiteY54" fmla="*/ 506920 h 1810829"/>
                  <a:gd name="connsiteX55" fmla="*/ 3629025 w 3629025"/>
                  <a:gd name="connsiteY55" fmla="*/ 706945 h 1810829"/>
                  <a:gd name="connsiteX0" fmla="*/ 0 w 3629025"/>
                  <a:gd name="connsiteY0" fmla="*/ 921258 h 1810829"/>
                  <a:gd name="connsiteX1" fmla="*/ 100013 w 3629025"/>
                  <a:gd name="connsiteY1" fmla="*/ 664083 h 1810829"/>
                  <a:gd name="connsiteX2" fmla="*/ 171450 w 3629025"/>
                  <a:gd name="connsiteY2" fmla="*/ 449770 h 1810829"/>
                  <a:gd name="connsiteX3" fmla="*/ 228600 w 3629025"/>
                  <a:gd name="connsiteY3" fmla="*/ 321183 h 1810829"/>
                  <a:gd name="connsiteX4" fmla="*/ 285750 w 3629025"/>
                  <a:gd name="connsiteY4" fmla="*/ 235458 h 1810829"/>
                  <a:gd name="connsiteX5" fmla="*/ 314325 w 3629025"/>
                  <a:gd name="connsiteY5" fmla="*/ 278320 h 1810829"/>
                  <a:gd name="connsiteX6" fmla="*/ 400050 w 3629025"/>
                  <a:gd name="connsiteY6" fmla="*/ 664083 h 1810829"/>
                  <a:gd name="connsiteX7" fmla="*/ 457200 w 3629025"/>
                  <a:gd name="connsiteY7" fmla="*/ 1135570 h 1810829"/>
                  <a:gd name="connsiteX8" fmla="*/ 514350 w 3629025"/>
                  <a:gd name="connsiteY8" fmla="*/ 1521333 h 1810829"/>
                  <a:gd name="connsiteX9" fmla="*/ 585788 w 3629025"/>
                  <a:gd name="connsiteY9" fmla="*/ 1721358 h 1810829"/>
                  <a:gd name="connsiteX10" fmla="*/ 657225 w 3629025"/>
                  <a:gd name="connsiteY10" fmla="*/ 1764220 h 1810829"/>
                  <a:gd name="connsiteX11" fmla="*/ 771525 w 3629025"/>
                  <a:gd name="connsiteY11" fmla="*/ 1664208 h 1810829"/>
                  <a:gd name="connsiteX12" fmla="*/ 800100 w 3629025"/>
                  <a:gd name="connsiteY12" fmla="*/ 1307020 h 1810829"/>
                  <a:gd name="connsiteX13" fmla="*/ 857250 w 3629025"/>
                  <a:gd name="connsiteY13" fmla="*/ 906970 h 1810829"/>
                  <a:gd name="connsiteX14" fmla="*/ 900113 w 3629025"/>
                  <a:gd name="connsiteY14" fmla="*/ 592645 h 1810829"/>
                  <a:gd name="connsiteX15" fmla="*/ 957263 w 3629025"/>
                  <a:gd name="connsiteY15" fmla="*/ 464058 h 1810829"/>
                  <a:gd name="connsiteX16" fmla="*/ 1028700 w 3629025"/>
                  <a:gd name="connsiteY16" fmla="*/ 478345 h 1810829"/>
                  <a:gd name="connsiteX17" fmla="*/ 1100138 w 3629025"/>
                  <a:gd name="connsiteY17" fmla="*/ 621220 h 1810829"/>
                  <a:gd name="connsiteX18" fmla="*/ 1157288 w 3629025"/>
                  <a:gd name="connsiteY18" fmla="*/ 792670 h 1810829"/>
                  <a:gd name="connsiteX19" fmla="*/ 1271588 w 3629025"/>
                  <a:gd name="connsiteY19" fmla="*/ 435483 h 1810829"/>
                  <a:gd name="connsiteX20" fmla="*/ 1328738 w 3629025"/>
                  <a:gd name="connsiteY20" fmla="*/ 164020 h 1810829"/>
                  <a:gd name="connsiteX21" fmla="*/ 1414463 w 3629025"/>
                  <a:gd name="connsiteY21" fmla="*/ 164020 h 1810829"/>
                  <a:gd name="connsiteX22" fmla="*/ 1500188 w 3629025"/>
                  <a:gd name="connsiteY22" fmla="*/ 321183 h 1810829"/>
                  <a:gd name="connsiteX23" fmla="*/ 1571625 w 3629025"/>
                  <a:gd name="connsiteY23" fmla="*/ 792670 h 1810829"/>
                  <a:gd name="connsiteX24" fmla="*/ 1643063 w 3629025"/>
                  <a:gd name="connsiteY24" fmla="*/ 1378458 h 1810829"/>
                  <a:gd name="connsiteX25" fmla="*/ 1714500 w 3629025"/>
                  <a:gd name="connsiteY25" fmla="*/ 1707070 h 1810829"/>
                  <a:gd name="connsiteX26" fmla="*/ 1871663 w 3629025"/>
                  <a:gd name="connsiteY26" fmla="*/ 1792795 h 1810829"/>
                  <a:gd name="connsiteX27" fmla="*/ 1943100 w 3629025"/>
                  <a:gd name="connsiteY27" fmla="*/ 1464183 h 1810829"/>
                  <a:gd name="connsiteX28" fmla="*/ 2014538 w 3629025"/>
                  <a:gd name="connsiteY28" fmla="*/ 778383 h 1810829"/>
                  <a:gd name="connsiteX29" fmla="*/ 2071688 w 3629025"/>
                  <a:gd name="connsiteY29" fmla="*/ 578358 h 1810829"/>
                  <a:gd name="connsiteX30" fmla="*/ 2171700 w 3629025"/>
                  <a:gd name="connsiteY30" fmla="*/ 535495 h 1810829"/>
                  <a:gd name="connsiteX31" fmla="*/ 2214563 w 3629025"/>
                  <a:gd name="connsiteY31" fmla="*/ 578358 h 1810829"/>
                  <a:gd name="connsiteX32" fmla="*/ 2271713 w 3629025"/>
                  <a:gd name="connsiteY32" fmla="*/ 764095 h 1810829"/>
                  <a:gd name="connsiteX33" fmla="*/ 2314575 w 3629025"/>
                  <a:gd name="connsiteY33" fmla="*/ 806958 h 1810829"/>
                  <a:gd name="connsiteX34" fmla="*/ 2357438 w 3629025"/>
                  <a:gd name="connsiteY34" fmla="*/ 806958 h 1810829"/>
                  <a:gd name="connsiteX35" fmla="*/ 2400300 w 3629025"/>
                  <a:gd name="connsiteY35" fmla="*/ 649795 h 1810829"/>
                  <a:gd name="connsiteX36" fmla="*/ 2443163 w 3629025"/>
                  <a:gd name="connsiteY36" fmla="*/ 421195 h 1810829"/>
                  <a:gd name="connsiteX37" fmla="*/ 2471738 w 3629025"/>
                  <a:gd name="connsiteY37" fmla="*/ 306895 h 1810829"/>
                  <a:gd name="connsiteX38" fmla="*/ 2528888 w 3629025"/>
                  <a:gd name="connsiteY38" fmla="*/ 235458 h 1810829"/>
                  <a:gd name="connsiteX39" fmla="*/ 2586038 w 3629025"/>
                  <a:gd name="connsiteY39" fmla="*/ 64008 h 1810829"/>
                  <a:gd name="connsiteX40" fmla="*/ 2600325 w 3629025"/>
                  <a:gd name="connsiteY40" fmla="*/ 6858 h 1810829"/>
                  <a:gd name="connsiteX41" fmla="*/ 2643188 w 3629025"/>
                  <a:gd name="connsiteY41" fmla="*/ 206883 h 1810829"/>
                  <a:gd name="connsiteX42" fmla="*/ 2686050 w 3629025"/>
                  <a:gd name="connsiteY42" fmla="*/ 521208 h 1810829"/>
                  <a:gd name="connsiteX43" fmla="*/ 2714625 w 3629025"/>
                  <a:gd name="connsiteY43" fmla="*/ 1021270 h 1810829"/>
                  <a:gd name="connsiteX44" fmla="*/ 2757488 w 3629025"/>
                  <a:gd name="connsiteY44" fmla="*/ 1407033 h 1810829"/>
                  <a:gd name="connsiteX45" fmla="*/ 2814638 w 3629025"/>
                  <a:gd name="connsiteY45" fmla="*/ 1678495 h 1810829"/>
                  <a:gd name="connsiteX46" fmla="*/ 2886075 w 3629025"/>
                  <a:gd name="connsiteY46" fmla="*/ 1792795 h 1810829"/>
                  <a:gd name="connsiteX47" fmla="*/ 2971800 w 3629025"/>
                  <a:gd name="connsiteY47" fmla="*/ 1792795 h 1810829"/>
                  <a:gd name="connsiteX48" fmla="*/ 3000375 w 3629025"/>
                  <a:gd name="connsiteY48" fmla="*/ 1621345 h 1810829"/>
                  <a:gd name="connsiteX49" fmla="*/ 3071813 w 3629025"/>
                  <a:gd name="connsiteY49" fmla="*/ 1307020 h 1810829"/>
                  <a:gd name="connsiteX50" fmla="*/ 3128963 w 3629025"/>
                  <a:gd name="connsiteY50" fmla="*/ 978408 h 1810829"/>
                  <a:gd name="connsiteX51" fmla="*/ 3157538 w 3629025"/>
                  <a:gd name="connsiteY51" fmla="*/ 692658 h 1810829"/>
                  <a:gd name="connsiteX52" fmla="*/ 3243263 w 3629025"/>
                  <a:gd name="connsiteY52" fmla="*/ 564070 h 1810829"/>
                  <a:gd name="connsiteX53" fmla="*/ 3414713 w 3629025"/>
                  <a:gd name="connsiteY53" fmla="*/ 506920 h 1810829"/>
                  <a:gd name="connsiteX54" fmla="*/ 3629025 w 3629025"/>
                  <a:gd name="connsiteY54" fmla="*/ 706945 h 1810829"/>
                  <a:gd name="connsiteX0" fmla="*/ 0 w 3529012"/>
                  <a:gd name="connsiteY0" fmla="*/ 664083 h 1810829"/>
                  <a:gd name="connsiteX1" fmla="*/ 71437 w 3529012"/>
                  <a:gd name="connsiteY1" fmla="*/ 449770 h 1810829"/>
                  <a:gd name="connsiteX2" fmla="*/ 128587 w 3529012"/>
                  <a:gd name="connsiteY2" fmla="*/ 321183 h 1810829"/>
                  <a:gd name="connsiteX3" fmla="*/ 185737 w 3529012"/>
                  <a:gd name="connsiteY3" fmla="*/ 235458 h 1810829"/>
                  <a:gd name="connsiteX4" fmla="*/ 214312 w 3529012"/>
                  <a:gd name="connsiteY4" fmla="*/ 278320 h 1810829"/>
                  <a:gd name="connsiteX5" fmla="*/ 300037 w 3529012"/>
                  <a:gd name="connsiteY5" fmla="*/ 664083 h 1810829"/>
                  <a:gd name="connsiteX6" fmla="*/ 357187 w 3529012"/>
                  <a:gd name="connsiteY6" fmla="*/ 1135570 h 1810829"/>
                  <a:gd name="connsiteX7" fmla="*/ 414337 w 3529012"/>
                  <a:gd name="connsiteY7" fmla="*/ 1521333 h 1810829"/>
                  <a:gd name="connsiteX8" fmla="*/ 485775 w 3529012"/>
                  <a:gd name="connsiteY8" fmla="*/ 1721358 h 1810829"/>
                  <a:gd name="connsiteX9" fmla="*/ 557212 w 3529012"/>
                  <a:gd name="connsiteY9" fmla="*/ 1764220 h 1810829"/>
                  <a:gd name="connsiteX10" fmla="*/ 671512 w 3529012"/>
                  <a:gd name="connsiteY10" fmla="*/ 1664208 h 1810829"/>
                  <a:gd name="connsiteX11" fmla="*/ 700087 w 3529012"/>
                  <a:gd name="connsiteY11" fmla="*/ 1307020 h 1810829"/>
                  <a:gd name="connsiteX12" fmla="*/ 757237 w 3529012"/>
                  <a:gd name="connsiteY12" fmla="*/ 906970 h 1810829"/>
                  <a:gd name="connsiteX13" fmla="*/ 800100 w 3529012"/>
                  <a:gd name="connsiteY13" fmla="*/ 592645 h 1810829"/>
                  <a:gd name="connsiteX14" fmla="*/ 857250 w 3529012"/>
                  <a:gd name="connsiteY14" fmla="*/ 464058 h 1810829"/>
                  <a:gd name="connsiteX15" fmla="*/ 928687 w 3529012"/>
                  <a:gd name="connsiteY15" fmla="*/ 478345 h 1810829"/>
                  <a:gd name="connsiteX16" fmla="*/ 1000125 w 3529012"/>
                  <a:gd name="connsiteY16" fmla="*/ 621220 h 1810829"/>
                  <a:gd name="connsiteX17" fmla="*/ 1057275 w 3529012"/>
                  <a:gd name="connsiteY17" fmla="*/ 792670 h 1810829"/>
                  <a:gd name="connsiteX18" fmla="*/ 1171575 w 3529012"/>
                  <a:gd name="connsiteY18" fmla="*/ 435483 h 1810829"/>
                  <a:gd name="connsiteX19" fmla="*/ 1228725 w 3529012"/>
                  <a:gd name="connsiteY19" fmla="*/ 164020 h 1810829"/>
                  <a:gd name="connsiteX20" fmla="*/ 1314450 w 3529012"/>
                  <a:gd name="connsiteY20" fmla="*/ 164020 h 1810829"/>
                  <a:gd name="connsiteX21" fmla="*/ 1400175 w 3529012"/>
                  <a:gd name="connsiteY21" fmla="*/ 321183 h 1810829"/>
                  <a:gd name="connsiteX22" fmla="*/ 1471612 w 3529012"/>
                  <a:gd name="connsiteY22" fmla="*/ 792670 h 1810829"/>
                  <a:gd name="connsiteX23" fmla="*/ 1543050 w 3529012"/>
                  <a:gd name="connsiteY23" fmla="*/ 1378458 h 1810829"/>
                  <a:gd name="connsiteX24" fmla="*/ 1614487 w 3529012"/>
                  <a:gd name="connsiteY24" fmla="*/ 1707070 h 1810829"/>
                  <a:gd name="connsiteX25" fmla="*/ 1771650 w 3529012"/>
                  <a:gd name="connsiteY25" fmla="*/ 1792795 h 1810829"/>
                  <a:gd name="connsiteX26" fmla="*/ 1843087 w 3529012"/>
                  <a:gd name="connsiteY26" fmla="*/ 1464183 h 1810829"/>
                  <a:gd name="connsiteX27" fmla="*/ 1914525 w 3529012"/>
                  <a:gd name="connsiteY27" fmla="*/ 778383 h 1810829"/>
                  <a:gd name="connsiteX28" fmla="*/ 1971675 w 3529012"/>
                  <a:gd name="connsiteY28" fmla="*/ 578358 h 1810829"/>
                  <a:gd name="connsiteX29" fmla="*/ 2071687 w 3529012"/>
                  <a:gd name="connsiteY29" fmla="*/ 535495 h 1810829"/>
                  <a:gd name="connsiteX30" fmla="*/ 2114550 w 3529012"/>
                  <a:gd name="connsiteY30" fmla="*/ 578358 h 1810829"/>
                  <a:gd name="connsiteX31" fmla="*/ 2171700 w 3529012"/>
                  <a:gd name="connsiteY31" fmla="*/ 764095 h 1810829"/>
                  <a:gd name="connsiteX32" fmla="*/ 2214562 w 3529012"/>
                  <a:gd name="connsiteY32" fmla="*/ 806958 h 1810829"/>
                  <a:gd name="connsiteX33" fmla="*/ 2257425 w 3529012"/>
                  <a:gd name="connsiteY33" fmla="*/ 806958 h 1810829"/>
                  <a:gd name="connsiteX34" fmla="*/ 2300287 w 3529012"/>
                  <a:gd name="connsiteY34" fmla="*/ 649795 h 1810829"/>
                  <a:gd name="connsiteX35" fmla="*/ 2343150 w 3529012"/>
                  <a:gd name="connsiteY35" fmla="*/ 421195 h 1810829"/>
                  <a:gd name="connsiteX36" fmla="*/ 2371725 w 3529012"/>
                  <a:gd name="connsiteY36" fmla="*/ 306895 h 1810829"/>
                  <a:gd name="connsiteX37" fmla="*/ 2428875 w 3529012"/>
                  <a:gd name="connsiteY37" fmla="*/ 235458 h 1810829"/>
                  <a:gd name="connsiteX38" fmla="*/ 2486025 w 3529012"/>
                  <a:gd name="connsiteY38" fmla="*/ 64008 h 1810829"/>
                  <a:gd name="connsiteX39" fmla="*/ 2500312 w 3529012"/>
                  <a:gd name="connsiteY39" fmla="*/ 6858 h 1810829"/>
                  <a:gd name="connsiteX40" fmla="*/ 2543175 w 3529012"/>
                  <a:gd name="connsiteY40" fmla="*/ 206883 h 1810829"/>
                  <a:gd name="connsiteX41" fmla="*/ 2586037 w 3529012"/>
                  <a:gd name="connsiteY41" fmla="*/ 521208 h 1810829"/>
                  <a:gd name="connsiteX42" fmla="*/ 2614612 w 3529012"/>
                  <a:gd name="connsiteY42" fmla="*/ 1021270 h 1810829"/>
                  <a:gd name="connsiteX43" fmla="*/ 2657475 w 3529012"/>
                  <a:gd name="connsiteY43" fmla="*/ 1407033 h 1810829"/>
                  <a:gd name="connsiteX44" fmla="*/ 2714625 w 3529012"/>
                  <a:gd name="connsiteY44" fmla="*/ 1678495 h 1810829"/>
                  <a:gd name="connsiteX45" fmla="*/ 2786062 w 3529012"/>
                  <a:gd name="connsiteY45" fmla="*/ 1792795 h 1810829"/>
                  <a:gd name="connsiteX46" fmla="*/ 2871787 w 3529012"/>
                  <a:gd name="connsiteY46" fmla="*/ 1792795 h 1810829"/>
                  <a:gd name="connsiteX47" fmla="*/ 2900362 w 3529012"/>
                  <a:gd name="connsiteY47" fmla="*/ 1621345 h 1810829"/>
                  <a:gd name="connsiteX48" fmla="*/ 2971800 w 3529012"/>
                  <a:gd name="connsiteY48" fmla="*/ 1307020 h 1810829"/>
                  <a:gd name="connsiteX49" fmla="*/ 3028950 w 3529012"/>
                  <a:gd name="connsiteY49" fmla="*/ 978408 h 1810829"/>
                  <a:gd name="connsiteX50" fmla="*/ 3057525 w 3529012"/>
                  <a:gd name="connsiteY50" fmla="*/ 692658 h 1810829"/>
                  <a:gd name="connsiteX51" fmla="*/ 3143250 w 3529012"/>
                  <a:gd name="connsiteY51" fmla="*/ 564070 h 1810829"/>
                  <a:gd name="connsiteX52" fmla="*/ 3314700 w 3529012"/>
                  <a:gd name="connsiteY52" fmla="*/ 506920 h 1810829"/>
                  <a:gd name="connsiteX53" fmla="*/ 3529012 w 3529012"/>
                  <a:gd name="connsiteY53" fmla="*/ 706945 h 1810829"/>
                  <a:gd name="connsiteX0" fmla="*/ 0 w 3457575"/>
                  <a:gd name="connsiteY0" fmla="*/ 449770 h 1810829"/>
                  <a:gd name="connsiteX1" fmla="*/ 57150 w 3457575"/>
                  <a:gd name="connsiteY1" fmla="*/ 321183 h 1810829"/>
                  <a:gd name="connsiteX2" fmla="*/ 114300 w 3457575"/>
                  <a:gd name="connsiteY2" fmla="*/ 235458 h 1810829"/>
                  <a:gd name="connsiteX3" fmla="*/ 142875 w 3457575"/>
                  <a:gd name="connsiteY3" fmla="*/ 278320 h 1810829"/>
                  <a:gd name="connsiteX4" fmla="*/ 228600 w 3457575"/>
                  <a:gd name="connsiteY4" fmla="*/ 664083 h 1810829"/>
                  <a:gd name="connsiteX5" fmla="*/ 285750 w 3457575"/>
                  <a:gd name="connsiteY5" fmla="*/ 1135570 h 1810829"/>
                  <a:gd name="connsiteX6" fmla="*/ 342900 w 3457575"/>
                  <a:gd name="connsiteY6" fmla="*/ 1521333 h 1810829"/>
                  <a:gd name="connsiteX7" fmla="*/ 414338 w 3457575"/>
                  <a:gd name="connsiteY7" fmla="*/ 1721358 h 1810829"/>
                  <a:gd name="connsiteX8" fmla="*/ 485775 w 3457575"/>
                  <a:gd name="connsiteY8" fmla="*/ 1764220 h 1810829"/>
                  <a:gd name="connsiteX9" fmla="*/ 600075 w 3457575"/>
                  <a:gd name="connsiteY9" fmla="*/ 1664208 h 1810829"/>
                  <a:gd name="connsiteX10" fmla="*/ 628650 w 3457575"/>
                  <a:gd name="connsiteY10" fmla="*/ 1307020 h 1810829"/>
                  <a:gd name="connsiteX11" fmla="*/ 685800 w 3457575"/>
                  <a:gd name="connsiteY11" fmla="*/ 906970 h 1810829"/>
                  <a:gd name="connsiteX12" fmla="*/ 728663 w 3457575"/>
                  <a:gd name="connsiteY12" fmla="*/ 592645 h 1810829"/>
                  <a:gd name="connsiteX13" fmla="*/ 785813 w 3457575"/>
                  <a:gd name="connsiteY13" fmla="*/ 464058 h 1810829"/>
                  <a:gd name="connsiteX14" fmla="*/ 857250 w 3457575"/>
                  <a:gd name="connsiteY14" fmla="*/ 478345 h 1810829"/>
                  <a:gd name="connsiteX15" fmla="*/ 928688 w 3457575"/>
                  <a:gd name="connsiteY15" fmla="*/ 621220 h 1810829"/>
                  <a:gd name="connsiteX16" fmla="*/ 985838 w 3457575"/>
                  <a:gd name="connsiteY16" fmla="*/ 792670 h 1810829"/>
                  <a:gd name="connsiteX17" fmla="*/ 1100138 w 3457575"/>
                  <a:gd name="connsiteY17" fmla="*/ 435483 h 1810829"/>
                  <a:gd name="connsiteX18" fmla="*/ 1157288 w 3457575"/>
                  <a:gd name="connsiteY18" fmla="*/ 164020 h 1810829"/>
                  <a:gd name="connsiteX19" fmla="*/ 1243013 w 3457575"/>
                  <a:gd name="connsiteY19" fmla="*/ 164020 h 1810829"/>
                  <a:gd name="connsiteX20" fmla="*/ 1328738 w 3457575"/>
                  <a:gd name="connsiteY20" fmla="*/ 321183 h 1810829"/>
                  <a:gd name="connsiteX21" fmla="*/ 1400175 w 3457575"/>
                  <a:gd name="connsiteY21" fmla="*/ 792670 h 1810829"/>
                  <a:gd name="connsiteX22" fmla="*/ 1471613 w 3457575"/>
                  <a:gd name="connsiteY22" fmla="*/ 1378458 h 1810829"/>
                  <a:gd name="connsiteX23" fmla="*/ 1543050 w 3457575"/>
                  <a:gd name="connsiteY23" fmla="*/ 1707070 h 1810829"/>
                  <a:gd name="connsiteX24" fmla="*/ 1700213 w 3457575"/>
                  <a:gd name="connsiteY24" fmla="*/ 1792795 h 1810829"/>
                  <a:gd name="connsiteX25" fmla="*/ 1771650 w 3457575"/>
                  <a:gd name="connsiteY25" fmla="*/ 1464183 h 1810829"/>
                  <a:gd name="connsiteX26" fmla="*/ 1843088 w 3457575"/>
                  <a:gd name="connsiteY26" fmla="*/ 778383 h 1810829"/>
                  <a:gd name="connsiteX27" fmla="*/ 1900238 w 3457575"/>
                  <a:gd name="connsiteY27" fmla="*/ 578358 h 1810829"/>
                  <a:gd name="connsiteX28" fmla="*/ 2000250 w 3457575"/>
                  <a:gd name="connsiteY28" fmla="*/ 535495 h 1810829"/>
                  <a:gd name="connsiteX29" fmla="*/ 2043113 w 3457575"/>
                  <a:gd name="connsiteY29" fmla="*/ 578358 h 1810829"/>
                  <a:gd name="connsiteX30" fmla="*/ 2100263 w 3457575"/>
                  <a:gd name="connsiteY30" fmla="*/ 764095 h 1810829"/>
                  <a:gd name="connsiteX31" fmla="*/ 2143125 w 3457575"/>
                  <a:gd name="connsiteY31" fmla="*/ 806958 h 1810829"/>
                  <a:gd name="connsiteX32" fmla="*/ 2185988 w 3457575"/>
                  <a:gd name="connsiteY32" fmla="*/ 806958 h 1810829"/>
                  <a:gd name="connsiteX33" fmla="*/ 2228850 w 3457575"/>
                  <a:gd name="connsiteY33" fmla="*/ 649795 h 1810829"/>
                  <a:gd name="connsiteX34" fmla="*/ 2271713 w 3457575"/>
                  <a:gd name="connsiteY34" fmla="*/ 421195 h 1810829"/>
                  <a:gd name="connsiteX35" fmla="*/ 2300288 w 3457575"/>
                  <a:gd name="connsiteY35" fmla="*/ 306895 h 1810829"/>
                  <a:gd name="connsiteX36" fmla="*/ 2357438 w 3457575"/>
                  <a:gd name="connsiteY36" fmla="*/ 235458 h 1810829"/>
                  <a:gd name="connsiteX37" fmla="*/ 2414588 w 3457575"/>
                  <a:gd name="connsiteY37" fmla="*/ 64008 h 1810829"/>
                  <a:gd name="connsiteX38" fmla="*/ 2428875 w 3457575"/>
                  <a:gd name="connsiteY38" fmla="*/ 6858 h 1810829"/>
                  <a:gd name="connsiteX39" fmla="*/ 2471738 w 3457575"/>
                  <a:gd name="connsiteY39" fmla="*/ 206883 h 1810829"/>
                  <a:gd name="connsiteX40" fmla="*/ 2514600 w 3457575"/>
                  <a:gd name="connsiteY40" fmla="*/ 521208 h 1810829"/>
                  <a:gd name="connsiteX41" fmla="*/ 2543175 w 3457575"/>
                  <a:gd name="connsiteY41" fmla="*/ 1021270 h 1810829"/>
                  <a:gd name="connsiteX42" fmla="*/ 2586038 w 3457575"/>
                  <a:gd name="connsiteY42" fmla="*/ 1407033 h 1810829"/>
                  <a:gd name="connsiteX43" fmla="*/ 2643188 w 3457575"/>
                  <a:gd name="connsiteY43" fmla="*/ 1678495 h 1810829"/>
                  <a:gd name="connsiteX44" fmla="*/ 2714625 w 3457575"/>
                  <a:gd name="connsiteY44" fmla="*/ 1792795 h 1810829"/>
                  <a:gd name="connsiteX45" fmla="*/ 2800350 w 3457575"/>
                  <a:gd name="connsiteY45" fmla="*/ 1792795 h 1810829"/>
                  <a:gd name="connsiteX46" fmla="*/ 2828925 w 3457575"/>
                  <a:gd name="connsiteY46" fmla="*/ 1621345 h 1810829"/>
                  <a:gd name="connsiteX47" fmla="*/ 2900363 w 3457575"/>
                  <a:gd name="connsiteY47" fmla="*/ 1307020 h 1810829"/>
                  <a:gd name="connsiteX48" fmla="*/ 2957513 w 3457575"/>
                  <a:gd name="connsiteY48" fmla="*/ 978408 h 1810829"/>
                  <a:gd name="connsiteX49" fmla="*/ 2986088 w 3457575"/>
                  <a:gd name="connsiteY49" fmla="*/ 692658 h 1810829"/>
                  <a:gd name="connsiteX50" fmla="*/ 3071813 w 3457575"/>
                  <a:gd name="connsiteY50" fmla="*/ 564070 h 1810829"/>
                  <a:gd name="connsiteX51" fmla="*/ 3243263 w 3457575"/>
                  <a:gd name="connsiteY51" fmla="*/ 506920 h 1810829"/>
                  <a:gd name="connsiteX52" fmla="*/ 3457575 w 3457575"/>
                  <a:gd name="connsiteY52" fmla="*/ 706945 h 1810829"/>
                  <a:gd name="connsiteX0" fmla="*/ 0 w 3400425"/>
                  <a:gd name="connsiteY0" fmla="*/ 321183 h 1810829"/>
                  <a:gd name="connsiteX1" fmla="*/ 57150 w 3400425"/>
                  <a:gd name="connsiteY1" fmla="*/ 235458 h 1810829"/>
                  <a:gd name="connsiteX2" fmla="*/ 85725 w 3400425"/>
                  <a:gd name="connsiteY2" fmla="*/ 278320 h 1810829"/>
                  <a:gd name="connsiteX3" fmla="*/ 171450 w 3400425"/>
                  <a:gd name="connsiteY3" fmla="*/ 664083 h 1810829"/>
                  <a:gd name="connsiteX4" fmla="*/ 228600 w 3400425"/>
                  <a:gd name="connsiteY4" fmla="*/ 1135570 h 1810829"/>
                  <a:gd name="connsiteX5" fmla="*/ 285750 w 3400425"/>
                  <a:gd name="connsiteY5" fmla="*/ 1521333 h 1810829"/>
                  <a:gd name="connsiteX6" fmla="*/ 357188 w 3400425"/>
                  <a:gd name="connsiteY6" fmla="*/ 1721358 h 1810829"/>
                  <a:gd name="connsiteX7" fmla="*/ 428625 w 3400425"/>
                  <a:gd name="connsiteY7" fmla="*/ 1764220 h 1810829"/>
                  <a:gd name="connsiteX8" fmla="*/ 542925 w 3400425"/>
                  <a:gd name="connsiteY8" fmla="*/ 1664208 h 1810829"/>
                  <a:gd name="connsiteX9" fmla="*/ 571500 w 3400425"/>
                  <a:gd name="connsiteY9" fmla="*/ 1307020 h 1810829"/>
                  <a:gd name="connsiteX10" fmla="*/ 628650 w 3400425"/>
                  <a:gd name="connsiteY10" fmla="*/ 906970 h 1810829"/>
                  <a:gd name="connsiteX11" fmla="*/ 671513 w 3400425"/>
                  <a:gd name="connsiteY11" fmla="*/ 592645 h 1810829"/>
                  <a:gd name="connsiteX12" fmla="*/ 728663 w 3400425"/>
                  <a:gd name="connsiteY12" fmla="*/ 464058 h 1810829"/>
                  <a:gd name="connsiteX13" fmla="*/ 800100 w 3400425"/>
                  <a:gd name="connsiteY13" fmla="*/ 478345 h 1810829"/>
                  <a:gd name="connsiteX14" fmla="*/ 871538 w 3400425"/>
                  <a:gd name="connsiteY14" fmla="*/ 621220 h 1810829"/>
                  <a:gd name="connsiteX15" fmla="*/ 928688 w 3400425"/>
                  <a:gd name="connsiteY15" fmla="*/ 792670 h 1810829"/>
                  <a:gd name="connsiteX16" fmla="*/ 1042988 w 3400425"/>
                  <a:gd name="connsiteY16" fmla="*/ 435483 h 1810829"/>
                  <a:gd name="connsiteX17" fmla="*/ 1100138 w 3400425"/>
                  <a:gd name="connsiteY17" fmla="*/ 164020 h 1810829"/>
                  <a:gd name="connsiteX18" fmla="*/ 1185863 w 3400425"/>
                  <a:gd name="connsiteY18" fmla="*/ 164020 h 1810829"/>
                  <a:gd name="connsiteX19" fmla="*/ 1271588 w 3400425"/>
                  <a:gd name="connsiteY19" fmla="*/ 321183 h 1810829"/>
                  <a:gd name="connsiteX20" fmla="*/ 1343025 w 3400425"/>
                  <a:gd name="connsiteY20" fmla="*/ 792670 h 1810829"/>
                  <a:gd name="connsiteX21" fmla="*/ 1414463 w 3400425"/>
                  <a:gd name="connsiteY21" fmla="*/ 1378458 h 1810829"/>
                  <a:gd name="connsiteX22" fmla="*/ 1485900 w 3400425"/>
                  <a:gd name="connsiteY22" fmla="*/ 1707070 h 1810829"/>
                  <a:gd name="connsiteX23" fmla="*/ 1643063 w 3400425"/>
                  <a:gd name="connsiteY23" fmla="*/ 1792795 h 1810829"/>
                  <a:gd name="connsiteX24" fmla="*/ 1714500 w 3400425"/>
                  <a:gd name="connsiteY24" fmla="*/ 1464183 h 1810829"/>
                  <a:gd name="connsiteX25" fmla="*/ 1785938 w 3400425"/>
                  <a:gd name="connsiteY25" fmla="*/ 778383 h 1810829"/>
                  <a:gd name="connsiteX26" fmla="*/ 1843088 w 3400425"/>
                  <a:gd name="connsiteY26" fmla="*/ 578358 h 1810829"/>
                  <a:gd name="connsiteX27" fmla="*/ 1943100 w 3400425"/>
                  <a:gd name="connsiteY27" fmla="*/ 535495 h 1810829"/>
                  <a:gd name="connsiteX28" fmla="*/ 1985963 w 3400425"/>
                  <a:gd name="connsiteY28" fmla="*/ 578358 h 1810829"/>
                  <a:gd name="connsiteX29" fmla="*/ 2043113 w 3400425"/>
                  <a:gd name="connsiteY29" fmla="*/ 764095 h 1810829"/>
                  <a:gd name="connsiteX30" fmla="*/ 2085975 w 3400425"/>
                  <a:gd name="connsiteY30" fmla="*/ 806958 h 1810829"/>
                  <a:gd name="connsiteX31" fmla="*/ 2128838 w 3400425"/>
                  <a:gd name="connsiteY31" fmla="*/ 806958 h 1810829"/>
                  <a:gd name="connsiteX32" fmla="*/ 2171700 w 3400425"/>
                  <a:gd name="connsiteY32" fmla="*/ 649795 h 1810829"/>
                  <a:gd name="connsiteX33" fmla="*/ 2214563 w 3400425"/>
                  <a:gd name="connsiteY33" fmla="*/ 421195 h 1810829"/>
                  <a:gd name="connsiteX34" fmla="*/ 2243138 w 3400425"/>
                  <a:gd name="connsiteY34" fmla="*/ 306895 h 1810829"/>
                  <a:gd name="connsiteX35" fmla="*/ 2300288 w 3400425"/>
                  <a:gd name="connsiteY35" fmla="*/ 235458 h 1810829"/>
                  <a:gd name="connsiteX36" fmla="*/ 2357438 w 3400425"/>
                  <a:gd name="connsiteY36" fmla="*/ 64008 h 1810829"/>
                  <a:gd name="connsiteX37" fmla="*/ 2371725 w 3400425"/>
                  <a:gd name="connsiteY37" fmla="*/ 6858 h 1810829"/>
                  <a:gd name="connsiteX38" fmla="*/ 2414588 w 3400425"/>
                  <a:gd name="connsiteY38" fmla="*/ 206883 h 1810829"/>
                  <a:gd name="connsiteX39" fmla="*/ 2457450 w 3400425"/>
                  <a:gd name="connsiteY39" fmla="*/ 521208 h 1810829"/>
                  <a:gd name="connsiteX40" fmla="*/ 2486025 w 3400425"/>
                  <a:gd name="connsiteY40" fmla="*/ 1021270 h 1810829"/>
                  <a:gd name="connsiteX41" fmla="*/ 2528888 w 3400425"/>
                  <a:gd name="connsiteY41" fmla="*/ 1407033 h 1810829"/>
                  <a:gd name="connsiteX42" fmla="*/ 2586038 w 3400425"/>
                  <a:gd name="connsiteY42" fmla="*/ 1678495 h 1810829"/>
                  <a:gd name="connsiteX43" fmla="*/ 2657475 w 3400425"/>
                  <a:gd name="connsiteY43" fmla="*/ 1792795 h 1810829"/>
                  <a:gd name="connsiteX44" fmla="*/ 2743200 w 3400425"/>
                  <a:gd name="connsiteY44" fmla="*/ 1792795 h 1810829"/>
                  <a:gd name="connsiteX45" fmla="*/ 2771775 w 3400425"/>
                  <a:gd name="connsiteY45" fmla="*/ 1621345 h 1810829"/>
                  <a:gd name="connsiteX46" fmla="*/ 2843213 w 3400425"/>
                  <a:gd name="connsiteY46" fmla="*/ 1307020 h 1810829"/>
                  <a:gd name="connsiteX47" fmla="*/ 2900363 w 3400425"/>
                  <a:gd name="connsiteY47" fmla="*/ 978408 h 1810829"/>
                  <a:gd name="connsiteX48" fmla="*/ 2928938 w 3400425"/>
                  <a:gd name="connsiteY48" fmla="*/ 692658 h 1810829"/>
                  <a:gd name="connsiteX49" fmla="*/ 3014663 w 3400425"/>
                  <a:gd name="connsiteY49" fmla="*/ 564070 h 1810829"/>
                  <a:gd name="connsiteX50" fmla="*/ 3186113 w 3400425"/>
                  <a:gd name="connsiteY50" fmla="*/ 506920 h 1810829"/>
                  <a:gd name="connsiteX51" fmla="*/ 3400425 w 3400425"/>
                  <a:gd name="connsiteY51" fmla="*/ 706945 h 1810829"/>
                  <a:gd name="connsiteX0" fmla="*/ 0 w 3343275"/>
                  <a:gd name="connsiteY0" fmla="*/ 235458 h 1810829"/>
                  <a:gd name="connsiteX1" fmla="*/ 28575 w 3343275"/>
                  <a:gd name="connsiteY1" fmla="*/ 278320 h 1810829"/>
                  <a:gd name="connsiteX2" fmla="*/ 114300 w 3343275"/>
                  <a:gd name="connsiteY2" fmla="*/ 664083 h 1810829"/>
                  <a:gd name="connsiteX3" fmla="*/ 171450 w 3343275"/>
                  <a:gd name="connsiteY3" fmla="*/ 1135570 h 1810829"/>
                  <a:gd name="connsiteX4" fmla="*/ 228600 w 3343275"/>
                  <a:gd name="connsiteY4" fmla="*/ 1521333 h 1810829"/>
                  <a:gd name="connsiteX5" fmla="*/ 300038 w 3343275"/>
                  <a:gd name="connsiteY5" fmla="*/ 1721358 h 1810829"/>
                  <a:gd name="connsiteX6" fmla="*/ 371475 w 3343275"/>
                  <a:gd name="connsiteY6" fmla="*/ 1764220 h 1810829"/>
                  <a:gd name="connsiteX7" fmla="*/ 485775 w 3343275"/>
                  <a:gd name="connsiteY7" fmla="*/ 1664208 h 1810829"/>
                  <a:gd name="connsiteX8" fmla="*/ 514350 w 3343275"/>
                  <a:gd name="connsiteY8" fmla="*/ 1307020 h 1810829"/>
                  <a:gd name="connsiteX9" fmla="*/ 571500 w 3343275"/>
                  <a:gd name="connsiteY9" fmla="*/ 906970 h 1810829"/>
                  <a:gd name="connsiteX10" fmla="*/ 614363 w 3343275"/>
                  <a:gd name="connsiteY10" fmla="*/ 592645 h 1810829"/>
                  <a:gd name="connsiteX11" fmla="*/ 671513 w 3343275"/>
                  <a:gd name="connsiteY11" fmla="*/ 464058 h 1810829"/>
                  <a:gd name="connsiteX12" fmla="*/ 742950 w 3343275"/>
                  <a:gd name="connsiteY12" fmla="*/ 478345 h 1810829"/>
                  <a:gd name="connsiteX13" fmla="*/ 814388 w 3343275"/>
                  <a:gd name="connsiteY13" fmla="*/ 621220 h 1810829"/>
                  <a:gd name="connsiteX14" fmla="*/ 871538 w 3343275"/>
                  <a:gd name="connsiteY14" fmla="*/ 792670 h 1810829"/>
                  <a:gd name="connsiteX15" fmla="*/ 985838 w 3343275"/>
                  <a:gd name="connsiteY15" fmla="*/ 435483 h 1810829"/>
                  <a:gd name="connsiteX16" fmla="*/ 1042988 w 3343275"/>
                  <a:gd name="connsiteY16" fmla="*/ 164020 h 1810829"/>
                  <a:gd name="connsiteX17" fmla="*/ 1128713 w 3343275"/>
                  <a:gd name="connsiteY17" fmla="*/ 164020 h 1810829"/>
                  <a:gd name="connsiteX18" fmla="*/ 1214438 w 3343275"/>
                  <a:gd name="connsiteY18" fmla="*/ 321183 h 1810829"/>
                  <a:gd name="connsiteX19" fmla="*/ 1285875 w 3343275"/>
                  <a:gd name="connsiteY19" fmla="*/ 792670 h 1810829"/>
                  <a:gd name="connsiteX20" fmla="*/ 1357313 w 3343275"/>
                  <a:gd name="connsiteY20" fmla="*/ 1378458 h 1810829"/>
                  <a:gd name="connsiteX21" fmla="*/ 1428750 w 3343275"/>
                  <a:gd name="connsiteY21" fmla="*/ 1707070 h 1810829"/>
                  <a:gd name="connsiteX22" fmla="*/ 1585913 w 3343275"/>
                  <a:gd name="connsiteY22" fmla="*/ 1792795 h 1810829"/>
                  <a:gd name="connsiteX23" fmla="*/ 1657350 w 3343275"/>
                  <a:gd name="connsiteY23" fmla="*/ 1464183 h 1810829"/>
                  <a:gd name="connsiteX24" fmla="*/ 1728788 w 3343275"/>
                  <a:gd name="connsiteY24" fmla="*/ 778383 h 1810829"/>
                  <a:gd name="connsiteX25" fmla="*/ 1785938 w 3343275"/>
                  <a:gd name="connsiteY25" fmla="*/ 578358 h 1810829"/>
                  <a:gd name="connsiteX26" fmla="*/ 1885950 w 3343275"/>
                  <a:gd name="connsiteY26" fmla="*/ 535495 h 1810829"/>
                  <a:gd name="connsiteX27" fmla="*/ 1928813 w 3343275"/>
                  <a:gd name="connsiteY27" fmla="*/ 578358 h 1810829"/>
                  <a:gd name="connsiteX28" fmla="*/ 1985963 w 3343275"/>
                  <a:gd name="connsiteY28" fmla="*/ 764095 h 1810829"/>
                  <a:gd name="connsiteX29" fmla="*/ 2028825 w 3343275"/>
                  <a:gd name="connsiteY29" fmla="*/ 806958 h 1810829"/>
                  <a:gd name="connsiteX30" fmla="*/ 2071688 w 3343275"/>
                  <a:gd name="connsiteY30" fmla="*/ 806958 h 1810829"/>
                  <a:gd name="connsiteX31" fmla="*/ 2114550 w 3343275"/>
                  <a:gd name="connsiteY31" fmla="*/ 649795 h 1810829"/>
                  <a:gd name="connsiteX32" fmla="*/ 2157413 w 3343275"/>
                  <a:gd name="connsiteY32" fmla="*/ 421195 h 1810829"/>
                  <a:gd name="connsiteX33" fmla="*/ 2185988 w 3343275"/>
                  <a:gd name="connsiteY33" fmla="*/ 306895 h 1810829"/>
                  <a:gd name="connsiteX34" fmla="*/ 2243138 w 3343275"/>
                  <a:gd name="connsiteY34" fmla="*/ 235458 h 1810829"/>
                  <a:gd name="connsiteX35" fmla="*/ 2300288 w 3343275"/>
                  <a:gd name="connsiteY35" fmla="*/ 64008 h 1810829"/>
                  <a:gd name="connsiteX36" fmla="*/ 2314575 w 3343275"/>
                  <a:gd name="connsiteY36" fmla="*/ 6858 h 1810829"/>
                  <a:gd name="connsiteX37" fmla="*/ 2357438 w 3343275"/>
                  <a:gd name="connsiteY37" fmla="*/ 206883 h 1810829"/>
                  <a:gd name="connsiteX38" fmla="*/ 2400300 w 3343275"/>
                  <a:gd name="connsiteY38" fmla="*/ 521208 h 1810829"/>
                  <a:gd name="connsiteX39" fmla="*/ 2428875 w 3343275"/>
                  <a:gd name="connsiteY39" fmla="*/ 1021270 h 1810829"/>
                  <a:gd name="connsiteX40" fmla="*/ 2471738 w 3343275"/>
                  <a:gd name="connsiteY40" fmla="*/ 1407033 h 1810829"/>
                  <a:gd name="connsiteX41" fmla="*/ 2528888 w 3343275"/>
                  <a:gd name="connsiteY41" fmla="*/ 1678495 h 1810829"/>
                  <a:gd name="connsiteX42" fmla="*/ 2600325 w 3343275"/>
                  <a:gd name="connsiteY42" fmla="*/ 1792795 h 1810829"/>
                  <a:gd name="connsiteX43" fmla="*/ 2686050 w 3343275"/>
                  <a:gd name="connsiteY43" fmla="*/ 1792795 h 1810829"/>
                  <a:gd name="connsiteX44" fmla="*/ 2714625 w 3343275"/>
                  <a:gd name="connsiteY44" fmla="*/ 1621345 h 1810829"/>
                  <a:gd name="connsiteX45" fmla="*/ 2786063 w 3343275"/>
                  <a:gd name="connsiteY45" fmla="*/ 1307020 h 1810829"/>
                  <a:gd name="connsiteX46" fmla="*/ 2843213 w 3343275"/>
                  <a:gd name="connsiteY46" fmla="*/ 978408 h 1810829"/>
                  <a:gd name="connsiteX47" fmla="*/ 2871788 w 3343275"/>
                  <a:gd name="connsiteY47" fmla="*/ 692658 h 1810829"/>
                  <a:gd name="connsiteX48" fmla="*/ 2957513 w 3343275"/>
                  <a:gd name="connsiteY48" fmla="*/ 564070 h 1810829"/>
                  <a:gd name="connsiteX49" fmla="*/ 3128963 w 3343275"/>
                  <a:gd name="connsiteY49" fmla="*/ 506920 h 1810829"/>
                  <a:gd name="connsiteX50" fmla="*/ 3343275 w 3343275"/>
                  <a:gd name="connsiteY50" fmla="*/ 706945 h 1810829"/>
                  <a:gd name="connsiteX0" fmla="*/ 0 w 3343275"/>
                  <a:gd name="connsiteY0" fmla="*/ 235458 h 1810829"/>
                  <a:gd name="connsiteX1" fmla="*/ 114300 w 3343275"/>
                  <a:gd name="connsiteY1" fmla="*/ 664083 h 1810829"/>
                  <a:gd name="connsiteX2" fmla="*/ 171450 w 3343275"/>
                  <a:gd name="connsiteY2" fmla="*/ 1135570 h 1810829"/>
                  <a:gd name="connsiteX3" fmla="*/ 228600 w 3343275"/>
                  <a:gd name="connsiteY3" fmla="*/ 1521333 h 1810829"/>
                  <a:gd name="connsiteX4" fmla="*/ 300038 w 3343275"/>
                  <a:gd name="connsiteY4" fmla="*/ 1721358 h 1810829"/>
                  <a:gd name="connsiteX5" fmla="*/ 371475 w 3343275"/>
                  <a:gd name="connsiteY5" fmla="*/ 1764220 h 1810829"/>
                  <a:gd name="connsiteX6" fmla="*/ 485775 w 3343275"/>
                  <a:gd name="connsiteY6" fmla="*/ 1664208 h 1810829"/>
                  <a:gd name="connsiteX7" fmla="*/ 514350 w 3343275"/>
                  <a:gd name="connsiteY7" fmla="*/ 1307020 h 1810829"/>
                  <a:gd name="connsiteX8" fmla="*/ 571500 w 3343275"/>
                  <a:gd name="connsiteY8" fmla="*/ 906970 h 1810829"/>
                  <a:gd name="connsiteX9" fmla="*/ 614363 w 3343275"/>
                  <a:gd name="connsiteY9" fmla="*/ 592645 h 1810829"/>
                  <a:gd name="connsiteX10" fmla="*/ 671513 w 3343275"/>
                  <a:gd name="connsiteY10" fmla="*/ 464058 h 1810829"/>
                  <a:gd name="connsiteX11" fmla="*/ 742950 w 3343275"/>
                  <a:gd name="connsiteY11" fmla="*/ 478345 h 1810829"/>
                  <a:gd name="connsiteX12" fmla="*/ 814388 w 3343275"/>
                  <a:gd name="connsiteY12" fmla="*/ 621220 h 1810829"/>
                  <a:gd name="connsiteX13" fmla="*/ 871538 w 3343275"/>
                  <a:gd name="connsiteY13" fmla="*/ 792670 h 1810829"/>
                  <a:gd name="connsiteX14" fmla="*/ 985838 w 3343275"/>
                  <a:gd name="connsiteY14" fmla="*/ 435483 h 1810829"/>
                  <a:gd name="connsiteX15" fmla="*/ 1042988 w 3343275"/>
                  <a:gd name="connsiteY15" fmla="*/ 164020 h 1810829"/>
                  <a:gd name="connsiteX16" fmla="*/ 1128713 w 3343275"/>
                  <a:gd name="connsiteY16" fmla="*/ 164020 h 1810829"/>
                  <a:gd name="connsiteX17" fmla="*/ 1214438 w 3343275"/>
                  <a:gd name="connsiteY17" fmla="*/ 321183 h 1810829"/>
                  <a:gd name="connsiteX18" fmla="*/ 1285875 w 3343275"/>
                  <a:gd name="connsiteY18" fmla="*/ 792670 h 1810829"/>
                  <a:gd name="connsiteX19" fmla="*/ 1357313 w 3343275"/>
                  <a:gd name="connsiteY19" fmla="*/ 1378458 h 1810829"/>
                  <a:gd name="connsiteX20" fmla="*/ 1428750 w 3343275"/>
                  <a:gd name="connsiteY20" fmla="*/ 1707070 h 1810829"/>
                  <a:gd name="connsiteX21" fmla="*/ 1585913 w 3343275"/>
                  <a:gd name="connsiteY21" fmla="*/ 1792795 h 1810829"/>
                  <a:gd name="connsiteX22" fmla="*/ 1657350 w 3343275"/>
                  <a:gd name="connsiteY22" fmla="*/ 1464183 h 1810829"/>
                  <a:gd name="connsiteX23" fmla="*/ 1728788 w 3343275"/>
                  <a:gd name="connsiteY23" fmla="*/ 778383 h 1810829"/>
                  <a:gd name="connsiteX24" fmla="*/ 1785938 w 3343275"/>
                  <a:gd name="connsiteY24" fmla="*/ 578358 h 1810829"/>
                  <a:gd name="connsiteX25" fmla="*/ 1885950 w 3343275"/>
                  <a:gd name="connsiteY25" fmla="*/ 535495 h 1810829"/>
                  <a:gd name="connsiteX26" fmla="*/ 1928813 w 3343275"/>
                  <a:gd name="connsiteY26" fmla="*/ 578358 h 1810829"/>
                  <a:gd name="connsiteX27" fmla="*/ 1985963 w 3343275"/>
                  <a:gd name="connsiteY27" fmla="*/ 764095 h 1810829"/>
                  <a:gd name="connsiteX28" fmla="*/ 2028825 w 3343275"/>
                  <a:gd name="connsiteY28" fmla="*/ 806958 h 1810829"/>
                  <a:gd name="connsiteX29" fmla="*/ 2071688 w 3343275"/>
                  <a:gd name="connsiteY29" fmla="*/ 806958 h 1810829"/>
                  <a:gd name="connsiteX30" fmla="*/ 2114550 w 3343275"/>
                  <a:gd name="connsiteY30" fmla="*/ 649795 h 1810829"/>
                  <a:gd name="connsiteX31" fmla="*/ 2157413 w 3343275"/>
                  <a:gd name="connsiteY31" fmla="*/ 421195 h 1810829"/>
                  <a:gd name="connsiteX32" fmla="*/ 2185988 w 3343275"/>
                  <a:gd name="connsiteY32" fmla="*/ 306895 h 1810829"/>
                  <a:gd name="connsiteX33" fmla="*/ 2243138 w 3343275"/>
                  <a:gd name="connsiteY33" fmla="*/ 235458 h 1810829"/>
                  <a:gd name="connsiteX34" fmla="*/ 2300288 w 3343275"/>
                  <a:gd name="connsiteY34" fmla="*/ 64008 h 1810829"/>
                  <a:gd name="connsiteX35" fmla="*/ 2314575 w 3343275"/>
                  <a:gd name="connsiteY35" fmla="*/ 6858 h 1810829"/>
                  <a:gd name="connsiteX36" fmla="*/ 2357438 w 3343275"/>
                  <a:gd name="connsiteY36" fmla="*/ 206883 h 1810829"/>
                  <a:gd name="connsiteX37" fmla="*/ 2400300 w 3343275"/>
                  <a:gd name="connsiteY37" fmla="*/ 521208 h 1810829"/>
                  <a:gd name="connsiteX38" fmla="*/ 2428875 w 3343275"/>
                  <a:gd name="connsiteY38" fmla="*/ 1021270 h 1810829"/>
                  <a:gd name="connsiteX39" fmla="*/ 2471738 w 3343275"/>
                  <a:gd name="connsiteY39" fmla="*/ 1407033 h 1810829"/>
                  <a:gd name="connsiteX40" fmla="*/ 2528888 w 3343275"/>
                  <a:gd name="connsiteY40" fmla="*/ 1678495 h 1810829"/>
                  <a:gd name="connsiteX41" fmla="*/ 2600325 w 3343275"/>
                  <a:gd name="connsiteY41" fmla="*/ 1792795 h 1810829"/>
                  <a:gd name="connsiteX42" fmla="*/ 2686050 w 3343275"/>
                  <a:gd name="connsiteY42" fmla="*/ 1792795 h 1810829"/>
                  <a:gd name="connsiteX43" fmla="*/ 2714625 w 3343275"/>
                  <a:gd name="connsiteY43" fmla="*/ 1621345 h 1810829"/>
                  <a:gd name="connsiteX44" fmla="*/ 2786063 w 3343275"/>
                  <a:gd name="connsiteY44" fmla="*/ 1307020 h 1810829"/>
                  <a:gd name="connsiteX45" fmla="*/ 2843213 w 3343275"/>
                  <a:gd name="connsiteY45" fmla="*/ 978408 h 1810829"/>
                  <a:gd name="connsiteX46" fmla="*/ 2871788 w 3343275"/>
                  <a:gd name="connsiteY46" fmla="*/ 692658 h 1810829"/>
                  <a:gd name="connsiteX47" fmla="*/ 2957513 w 3343275"/>
                  <a:gd name="connsiteY47" fmla="*/ 564070 h 1810829"/>
                  <a:gd name="connsiteX48" fmla="*/ 3128963 w 3343275"/>
                  <a:gd name="connsiteY48" fmla="*/ 506920 h 1810829"/>
                  <a:gd name="connsiteX49" fmla="*/ 3343275 w 3343275"/>
                  <a:gd name="connsiteY49" fmla="*/ 706945 h 1810829"/>
                  <a:gd name="connsiteX0" fmla="*/ 0 w 3228975"/>
                  <a:gd name="connsiteY0" fmla="*/ 664083 h 1810829"/>
                  <a:gd name="connsiteX1" fmla="*/ 57150 w 3228975"/>
                  <a:gd name="connsiteY1" fmla="*/ 1135570 h 1810829"/>
                  <a:gd name="connsiteX2" fmla="*/ 114300 w 3228975"/>
                  <a:gd name="connsiteY2" fmla="*/ 1521333 h 1810829"/>
                  <a:gd name="connsiteX3" fmla="*/ 185738 w 3228975"/>
                  <a:gd name="connsiteY3" fmla="*/ 1721358 h 1810829"/>
                  <a:gd name="connsiteX4" fmla="*/ 257175 w 3228975"/>
                  <a:gd name="connsiteY4" fmla="*/ 1764220 h 1810829"/>
                  <a:gd name="connsiteX5" fmla="*/ 371475 w 3228975"/>
                  <a:gd name="connsiteY5" fmla="*/ 1664208 h 1810829"/>
                  <a:gd name="connsiteX6" fmla="*/ 400050 w 3228975"/>
                  <a:gd name="connsiteY6" fmla="*/ 1307020 h 1810829"/>
                  <a:gd name="connsiteX7" fmla="*/ 457200 w 3228975"/>
                  <a:gd name="connsiteY7" fmla="*/ 906970 h 1810829"/>
                  <a:gd name="connsiteX8" fmla="*/ 500063 w 3228975"/>
                  <a:gd name="connsiteY8" fmla="*/ 592645 h 1810829"/>
                  <a:gd name="connsiteX9" fmla="*/ 557213 w 3228975"/>
                  <a:gd name="connsiteY9" fmla="*/ 464058 h 1810829"/>
                  <a:gd name="connsiteX10" fmla="*/ 628650 w 3228975"/>
                  <a:gd name="connsiteY10" fmla="*/ 478345 h 1810829"/>
                  <a:gd name="connsiteX11" fmla="*/ 700088 w 3228975"/>
                  <a:gd name="connsiteY11" fmla="*/ 621220 h 1810829"/>
                  <a:gd name="connsiteX12" fmla="*/ 757238 w 3228975"/>
                  <a:gd name="connsiteY12" fmla="*/ 792670 h 1810829"/>
                  <a:gd name="connsiteX13" fmla="*/ 871538 w 3228975"/>
                  <a:gd name="connsiteY13" fmla="*/ 435483 h 1810829"/>
                  <a:gd name="connsiteX14" fmla="*/ 928688 w 3228975"/>
                  <a:gd name="connsiteY14" fmla="*/ 164020 h 1810829"/>
                  <a:gd name="connsiteX15" fmla="*/ 1014413 w 3228975"/>
                  <a:gd name="connsiteY15" fmla="*/ 164020 h 1810829"/>
                  <a:gd name="connsiteX16" fmla="*/ 1100138 w 3228975"/>
                  <a:gd name="connsiteY16" fmla="*/ 321183 h 1810829"/>
                  <a:gd name="connsiteX17" fmla="*/ 1171575 w 3228975"/>
                  <a:gd name="connsiteY17" fmla="*/ 792670 h 1810829"/>
                  <a:gd name="connsiteX18" fmla="*/ 1243013 w 3228975"/>
                  <a:gd name="connsiteY18" fmla="*/ 1378458 h 1810829"/>
                  <a:gd name="connsiteX19" fmla="*/ 1314450 w 3228975"/>
                  <a:gd name="connsiteY19" fmla="*/ 1707070 h 1810829"/>
                  <a:gd name="connsiteX20" fmla="*/ 1471613 w 3228975"/>
                  <a:gd name="connsiteY20" fmla="*/ 1792795 h 1810829"/>
                  <a:gd name="connsiteX21" fmla="*/ 1543050 w 3228975"/>
                  <a:gd name="connsiteY21" fmla="*/ 1464183 h 1810829"/>
                  <a:gd name="connsiteX22" fmla="*/ 1614488 w 3228975"/>
                  <a:gd name="connsiteY22" fmla="*/ 778383 h 1810829"/>
                  <a:gd name="connsiteX23" fmla="*/ 1671638 w 3228975"/>
                  <a:gd name="connsiteY23" fmla="*/ 578358 h 1810829"/>
                  <a:gd name="connsiteX24" fmla="*/ 1771650 w 3228975"/>
                  <a:gd name="connsiteY24" fmla="*/ 535495 h 1810829"/>
                  <a:gd name="connsiteX25" fmla="*/ 1814513 w 3228975"/>
                  <a:gd name="connsiteY25" fmla="*/ 578358 h 1810829"/>
                  <a:gd name="connsiteX26" fmla="*/ 1871663 w 3228975"/>
                  <a:gd name="connsiteY26" fmla="*/ 764095 h 1810829"/>
                  <a:gd name="connsiteX27" fmla="*/ 1914525 w 3228975"/>
                  <a:gd name="connsiteY27" fmla="*/ 806958 h 1810829"/>
                  <a:gd name="connsiteX28" fmla="*/ 1957388 w 3228975"/>
                  <a:gd name="connsiteY28" fmla="*/ 806958 h 1810829"/>
                  <a:gd name="connsiteX29" fmla="*/ 2000250 w 3228975"/>
                  <a:gd name="connsiteY29" fmla="*/ 649795 h 1810829"/>
                  <a:gd name="connsiteX30" fmla="*/ 2043113 w 3228975"/>
                  <a:gd name="connsiteY30" fmla="*/ 421195 h 1810829"/>
                  <a:gd name="connsiteX31" fmla="*/ 2071688 w 3228975"/>
                  <a:gd name="connsiteY31" fmla="*/ 306895 h 1810829"/>
                  <a:gd name="connsiteX32" fmla="*/ 2128838 w 3228975"/>
                  <a:gd name="connsiteY32" fmla="*/ 235458 h 1810829"/>
                  <a:gd name="connsiteX33" fmla="*/ 2185988 w 3228975"/>
                  <a:gd name="connsiteY33" fmla="*/ 64008 h 1810829"/>
                  <a:gd name="connsiteX34" fmla="*/ 2200275 w 3228975"/>
                  <a:gd name="connsiteY34" fmla="*/ 6858 h 1810829"/>
                  <a:gd name="connsiteX35" fmla="*/ 2243138 w 3228975"/>
                  <a:gd name="connsiteY35" fmla="*/ 206883 h 1810829"/>
                  <a:gd name="connsiteX36" fmla="*/ 2286000 w 3228975"/>
                  <a:gd name="connsiteY36" fmla="*/ 521208 h 1810829"/>
                  <a:gd name="connsiteX37" fmla="*/ 2314575 w 3228975"/>
                  <a:gd name="connsiteY37" fmla="*/ 1021270 h 1810829"/>
                  <a:gd name="connsiteX38" fmla="*/ 2357438 w 3228975"/>
                  <a:gd name="connsiteY38" fmla="*/ 1407033 h 1810829"/>
                  <a:gd name="connsiteX39" fmla="*/ 2414588 w 3228975"/>
                  <a:gd name="connsiteY39" fmla="*/ 1678495 h 1810829"/>
                  <a:gd name="connsiteX40" fmla="*/ 2486025 w 3228975"/>
                  <a:gd name="connsiteY40" fmla="*/ 1792795 h 1810829"/>
                  <a:gd name="connsiteX41" fmla="*/ 2571750 w 3228975"/>
                  <a:gd name="connsiteY41" fmla="*/ 1792795 h 1810829"/>
                  <a:gd name="connsiteX42" fmla="*/ 2600325 w 3228975"/>
                  <a:gd name="connsiteY42" fmla="*/ 1621345 h 1810829"/>
                  <a:gd name="connsiteX43" fmla="*/ 2671763 w 3228975"/>
                  <a:gd name="connsiteY43" fmla="*/ 1307020 h 1810829"/>
                  <a:gd name="connsiteX44" fmla="*/ 2728913 w 3228975"/>
                  <a:gd name="connsiteY44" fmla="*/ 978408 h 1810829"/>
                  <a:gd name="connsiteX45" fmla="*/ 2757488 w 3228975"/>
                  <a:gd name="connsiteY45" fmla="*/ 692658 h 1810829"/>
                  <a:gd name="connsiteX46" fmla="*/ 2843213 w 3228975"/>
                  <a:gd name="connsiteY46" fmla="*/ 564070 h 1810829"/>
                  <a:gd name="connsiteX47" fmla="*/ 3014663 w 3228975"/>
                  <a:gd name="connsiteY47" fmla="*/ 506920 h 1810829"/>
                  <a:gd name="connsiteX48" fmla="*/ 3228975 w 3228975"/>
                  <a:gd name="connsiteY48" fmla="*/ 706945 h 1810829"/>
                  <a:gd name="connsiteX0" fmla="*/ 0 w 3171825"/>
                  <a:gd name="connsiteY0" fmla="*/ 1135570 h 1810829"/>
                  <a:gd name="connsiteX1" fmla="*/ 57150 w 3171825"/>
                  <a:gd name="connsiteY1" fmla="*/ 1521333 h 1810829"/>
                  <a:gd name="connsiteX2" fmla="*/ 128588 w 3171825"/>
                  <a:gd name="connsiteY2" fmla="*/ 1721358 h 1810829"/>
                  <a:gd name="connsiteX3" fmla="*/ 200025 w 3171825"/>
                  <a:gd name="connsiteY3" fmla="*/ 1764220 h 1810829"/>
                  <a:gd name="connsiteX4" fmla="*/ 314325 w 3171825"/>
                  <a:gd name="connsiteY4" fmla="*/ 1664208 h 1810829"/>
                  <a:gd name="connsiteX5" fmla="*/ 342900 w 3171825"/>
                  <a:gd name="connsiteY5" fmla="*/ 1307020 h 1810829"/>
                  <a:gd name="connsiteX6" fmla="*/ 400050 w 3171825"/>
                  <a:gd name="connsiteY6" fmla="*/ 906970 h 1810829"/>
                  <a:gd name="connsiteX7" fmla="*/ 442913 w 3171825"/>
                  <a:gd name="connsiteY7" fmla="*/ 592645 h 1810829"/>
                  <a:gd name="connsiteX8" fmla="*/ 500063 w 3171825"/>
                  <a:gd name="connsiteY8" fmla="*/ 464058 h 1810829"/>
                  <a:gd name="connsiteX9" fmla="*/ 571500 w 3171825"/>
                  <a:gd name="connsiteY9" fmla="*/ 478345 h 1810829"/>
                  <a:gd name="connsiteX10" fmla="*/ 642938 w 3171825"/>
                  <a:gd name="connsiteY10" fmla="*/ 621220 h 1810829"/>
                  <a:gd name="connsiteX11" fmla="*/ 700088 w 3171825"/>
                  <a:gd name="connsiteY11" fmla="*/ 792670 h 1810829"/>
                  <a:gd name="connsiteX12" fmla="*/ 814388 w 3171825"/>
                  <a:gd name="connsiteY12" fmla="*/ 435483 h 1810829"/>
                  <a:gd name="connsiteX13" fmla="*/ 871538 w 3171825"/>
                  <a:gd name="connsiteY13" fmla="*/ 164020 h 1810829"/>
                  <a:gd name="connsiteX14" fmla="*/ 957263 w 3171825"/>
                  <a:gd name="connsiteY14" fmla="*/ 164020 h 1810829"/>
                  <a:gd name="connsiteX15" fmla="*/ 1042988 w 3171825"/>
                  <a:gd name="connsiteY15" fmla="*/ 321183 h 1810829"/>
                  <a:gd name="connsiteX16" fmla="*/ 1114425 w 3171825"/>
                  <a:gd name="connsiteY16" fmla="*/ 792670 h 1810829"/>
                  <a:gd name="connsiteX17" fmla="*/ 1185863 w 3171825"/>
                  <a:gd name="connsiteY17" fmla="*/ 1378458 h 1810829"/>
                  <a:gd name="connsiteX18" fmla="*/ 1257300 w 3171825"/>
                  <a:gd name="connsiteY18" fmla="*/ 1707070 h 1810829"/>
                  <a:gd name="connsiteX19" fmla="*/ 1414463 w 3171825"/>
                  <a:gd name="connsiteY19" fmla="*/ 1792795 h 1810829"/>
                  <a:gd name="connsiteX20" fmla="*/ 1485900 w 3171825"/>
                  <a:gd name="connsiteY20" fmla="*/ 1464183 h 1810829"/>
                  <a:gd name="connsiteX21" fmla="*/ 1557338 w 3171825"/>
                  <a:gd name="connsiteY21" fmla="*/ 778383 h 1810829"/>
                  <a:gd name="connsiteX22" fmla="*/ 1614488 w 3171825"/>
                  <a:gd name="connsiteY22" fmla="*/ 578358 h 1810829"/>
                  <a:gd name="connsiteX23" fmla="*/ 1714500 w 3171825"/>
                  <a:gd name="connsiteY23" fmla="*/ 535495 h 1810829"/>
                  <a:gd name="connsiteX24" fmla="*/ 1757363 w 3171825"/>
                  <a:gd name="connsiteY24" fmla="*/ 578358 h 1810829"/>
                  <a:gd name="connsiteX25" fmla="*/ 1814513 w 3171825"/>
                  <a:gd name="connsiteY25" fmla="*/ 764095 h 1810829"/>
                  <a:gd name="connsiteX26" fmla="*/ 1857375 w 3171825"/>
                  <a:gd name="connsiteY26" fmla="*/ 806958 h 1810829"/>
                  <a:gd name="connsiteX27" fmla="*/ 1900238 w 3171825"/>
                  <a:gd name="connsiteY27" fmla="*/ 806958 h 1810829"/>
                  <a:gd name="connsiteX28" fmla="*/ 1943100 w 3171825"/>
                  <a:gd name="connsiteY28" fmla="*/ 649795 h 1810829"/>
                  <a:gd name="connsiteX29" fmla="*/ 1985963 w 3171825"/>
                  <a:gd name="connsiteY29" fmla="*/ 421195 h 1810829"/>
                  <a:gd name="connsiteX30" fmla="*/ 2014538 w 3171825"/>
                  <a:gd name="connsiteY30" fmla="*/ 306895 h 1810829"/>
                  <a:gd name="connsiteX31" fmla="*/ 2071688 w 3171825"/>
                  <a:gd name="connsiteY31" fmla="*/ 235458 h 1810829"/>
                  <a:gd name="connsiteX32" fmla="*/ 2128838 w 3171825"/>
                  <a:gd name="connsiteY32" fmla="*/ 64008 h 1810829"/>
                  <a:gd name="connsiteX33" fmla="*/ 2143125 w 3171825"/>
                  <a:gd name="connsiteY33" fmla="*/ 6858 h 1810829"/>
                  <a:gd name="connsiteX34" fmla="*/ 2185988 w 3171825"/>
                  <a:gd name="connsiteY34" fmla="*/ 206883 h 1810829"/>
                  <a:gd name="connsiteX35" fmla="*/ 2228850 w 3171825"/>
                  <a:gd name="connsiteY35" fmla="*/ 521208 h 1810829"/>
                  <a:gd name="connsiteX36" fmla="*/ 2257425 w 3171825"/>
                  <a:gd name="connsiteY36" fmla="*/ 1021270 h 1810829"/>
                  <a:gd name="connsiteX37" fmla="*/ 2300288 w 3171825"/>
                  <a:gd name="connsiteY37" fmla="*/ 1407033 h 1810829"/>
                  <a:gd name="connsiteX38" fmla="*/ 2357438 w 3171825"/>
                  <a:gd name="connsiteY38" fmla="*/ 1678495 h 1810829"/>
                  <a:gd name="connsiteX39" fmla="*/ 2428875 w 3171825"/>
                  <a:gd name="connsiteY39" fmla="*/ 1792795 h 1810829"/>
                  <a:gd name="connsiteX40" fmla="*/ 2514600 w 3171825"/>
                  <a:gd name="connsiteY40" fmla="*/ 1792795 h 1810829"/>
                  <a:gd name="connsiteX41" fmla="*/ 2543175 w 3171825"/>
                  <a:gd name="connsiteY41" fmla="*/ 1621345 h 1810829"/>
                  <a:gd name="connsiteX42" fmla="*/ 2614613 w 3171825"/>
                  <a:gd name="connsiteY42" fmla="*/ 1307020 h 1810829"/>
                  <a:gd name="connsiteX43" fmla="*/ 2671763 w 3171825"/>
                  <a:gd name="connsiteY43" fmla="*/ 978408 h 1810829"/>
                  <a:gd name="connsiteX44" fmla="*/ 2700338 w 3171825"/>
                  <a:gd name="connsiteY44" fmla="*/ 692658 h 1810829"/>
                  <a:gd name="connsiteX45" fmla="*/ 2786063 w 3171825"/>
                  <a:gd name="connsiteY45" fmla="*/ 564070 h 1810829"/>
                  <a:gd name="connsiteX46" fmla="*/ 2957513 w 3171825"/>
                  <a:gd name="connsiteY46" fmla="*/ 506920 h 1810829"/>
                  <a:gd name="connsiteX47" fmla="*/ 3171825 w 3171825"/>
                  <a:gd name="connsiteY47" fmla="*/ 706945 h 1810829"/>
                  <a:gd name="connsiteX0" fmla="*/ 0 w 3114675"/>
                  <a:gd name="connsiteY0" fmla="*/ 1521333 h 1810829"/>
                  <a:gd name="connsiteX1" fmla="*/ 71438 w 3114675"/>
                  <a:gd name="connsiteY1" fmla="*/ 1721358 h 1810829"/>
                  <a:gd name="connsiteX2" fmla="*/ 142875 w 3114675"/>
                  <a:gd name="connsiteY2" fmla="*/ 1764220 h 1810829"/>
                  <a:gd name="connsiteX3" fmla="*/ 257175 w 3114675"/>
                  <a:gd name="connsiteY3" fmla="*/ 1664208 h 1810829"/>
                  <a:gd name="connsiteX4" fmla="*/ 285750 w 3114675"/>
                  <a:gd name="connsiteY4" fmla="*/ 1307020 h 1810829"/>
                  <a:gd name="connsiteX5" fmla="*/ 342900 w 3114675"/>
                  <a:gd name="connsiteY5" fmla="*/ 906970 h 1810829"/>
                  <a:gd name="connsiteX6" fmla="*/ 385763 w 3114675"/>
                  <a:gd name="connsiteY6" fmla="*/ 592645 h 1810829"/>
                  <a:gd name="connsiteX7" fmla="*/ 442913 w 3114675"/>
                  <a:gd name="connsiteY7" fmla="*/ 464058 h 1810829"/>
                  <a:gd name="connsiteX8" fmla="*/ 514350 w 3114675"/>
                  <a:gd name="connsiteY8" fmla="*/ 478345 h 1810829"/>
                  <a:gd name="connsiteX9" fmla="*/ 585788 w 3114675"/>
                  <a:gd name="connsiteY9" fmla="*/ 621220 h 1810829"/>
                  <a:gd name="connsiteX10" fmla="*/ 642938 w 3114675"/>
                  <a:gd name="connsiteY10" fmla="*/ 792670 h 1810829"/>
                  <a:gd name="connsiteX11" fmla="*/ 757238 w 3114675"/>
                  <a:gd name="connsiteY11" fmla="*/ 435483 h 1810829"/>
                  <a:gd name="connsiteX12" fmla="*/ 814388 w 3114675"/>
                  <a:gd name="connsiteY12" fmla="*/ 164020 h 1810829"/>
                  <a:gd name="connsiteX13" fmla="*/ 900113 w 3114675"/>
                  <a:gd name="connsiteY13" fmla="*/ 164020 h 1810829"/>
                  <a:gd name="connsiteX14" fmla="*/ 985838 w 3114675"/>
                  <a:gd name="connsiteY14" fmla="*/ 321183 h 1810829"/>
                  <a:gd name="connsiteX15" fmla="*/ 1057275 w 3114675"/>
                  <a:gd name="connsiteY15" fmla="*/ 792670 h 1810829"/>
                  <a:gd name="connsiteX16" fmla="*/ 1128713 w 3114675"/>
                  <a:gd name="connsiteY16" fmla="*/ 1378458 h 1810829"/>
                  <a:gd name="connsiteX17" fmla="*/ 1200150 w 3114675"/>
                  <a:gd name="connsiteY17" fmla="*/ 1707070 h 1810829"/>
                  <a:gd name="connsiteX18" fmla="*/ 1357313 w 3114675"/>
                  <a:gd name="connsiteY18" fmla="*/ 1792795 h 1810829"/>
                  <a:gd name="connsiteX19" fmla="*/ 1428750 w 3114675"/>
                  <a:gd name="connsiteY19" fmla="*/ 1464183 h 1810829"/>
                  <a:gd name="connsiteX20" fmla="*/ 1500188 w 3114675"/>
                  <a:gd name="connsiteY20" fmla="*/ 778383 h 1810829"/>
                  <a:gd name="connsiteX21" fmla="*/ 1557338 w 3114675"/>
                  <a:gd name="connsiteY21" fmla="*/ 578358 h 1810829"/>
                  <a:gd name="connsiteX22" fmla="*/ 1657350 w 3114675"/>
                  <a:gd name="connsiteY22" fmla="*/ 535495 h 1810829"/>
                  <a:gd name="connsiteX23" fmla="*/ 1700213 w 3114675"/>
                  <a:gd name="connsiteY23" fmla="*/ 578358 h 1810829"/>
                  <a:gd name="connsiteX24" fmla="*/ 1757363 w 3114675"/>
                  <a:gd name="connsiteY24" fmla="*/ 764095 h 1810829"/>
                  <a:gd name="connsiteX25" fmla="*/ 1800225 w 3114675"/>
                  <a:gd name="connsiteY25" fmla="*/ 806958 h 1810829"/>
                  <a:gd name="connsiteX26" fmla="*/ 1843088 w 3114675"/>
                  <a:gd name="connsiteY26" fmla="*/ 806958 h 1810829"/>
                  <a:gd name="connsiteX27" fmla="*/ 1885950 w 3114675"/>
                  <a:gd name="connsiteY27" fmla="*/ 649795 h 1810829"/>
                  <a:gd name="connsiteX28" fmla="*/ 1928813 w 3114675"/>
                  <a:gd name="connsiteY28" fmla="*/ 421195 h 1810829"/>
                  <a:gd name="connsiteX29" fmla="*/ 1957388 w 3114675"/>
                  <a:gd name="connsiteY29" fmla="*/ 306895 h 1810829"/>
                  <a:gd name="connsiteX30" fmla="*/ 2014538 w 3114675"/>
                  <a:gd name="connsiteY30" fmla="*/ 235458 h 1810829"/>
                  <a:gd name="connsiteX31" fmla="*/ 2071688 w 3114675"/>
                  <a:gd name="connsiteY31" fmla="*/ 64008 h 1810829"/>
                  <a:gd name="connsiteX32" fmla="*/ 2085975 w 3114675"/>
                  <a:gd name="connsiteY32" fmla="*/ 6858 h 1810829"/>
                  <a:gd name="connsiteX33" fmla="*/ 2128838 w 3114675"/>
                  <a:gd name="connsiteY33" fmla="*/ 206883 h 1810829"/>
                  <a:gd name="connsiteX34" fmla="*/ 2171700 w 3114675"/>
                  <a:gd name="connsiteY34" fmla="*/ 521208 h 1810829"/>
                  <a:gd name="connsiteX35" fmla="*/ 2200275 w 3114675"/>
                  <a:gd name="connsiteY35" fmla="*/ 1021270 h 1810829"/>
                  <a:gd name="connsiteX36" fmla="*/ 2243138 w 3114675"/>
                  <a:gd name="connsiteY36" fmla="*/ 1407033 h 1810829"/>
                  <a:gd name="connsiteX37" fmla="*/ 2300288 w 3114675"/>
                  <a:gd name="connsiteY37" fmla="*/ 1678495 h 1810829"/>
                  <a:gd name="connsiteX38" fmla="*/ 2371725 w 3114675"/>
                  <a:gd name="connsiteY38" fmla="*/ 1792795 h 1810829"/>
                  <a:gd name="connsiteX39" fmla="*/ 2457450 w 3114675"/>
                  <a:gd name="connsiteY39" fmla="*/ 1792795 h 1810829"/>
                  <a:gd name="connsiteX40" fmla="*/ 2486025 w 3114675"/>
                  <a:gd name="connsiteY40" fmla="*/ 1621345 h 1810829"/>
                  <a:gd name="connsiteX41" fmla="*/ 2557463 w 3114675"/>
                  <a:gd name="connsiteY41" fmla="*/ 1307020 h 1810829"/>
                  <a:gd name="connsiteX42" fmla="*/ 2614613 w 3114675"/>
                  <a:gd name="connsiteY42" fmla="*/ 978408 h 1810829"/>
                  <a:gd name="connsiteX43" fmla="*/ 2643188 w 3114675"/>
                  <a:gd name="connsiteY43" fmla="*/ 692658 h 1810829"/>
                  <a:gd name="connsiteX44" fmla="*/ 2728913 w 3114675"/>
                  <a:gd name="connsiteY44" fmla="*/ 564070 h 1810829"/>
                  <a:gd name="connsiteX45" fmla="*/ 2900363 w 3114675"/>
                  <a:gd name="connsiteY45" fmla="*/ 506920 h 1810829"/>
                  <a:gd name="connsiteX46" fmla="*/ 3114675 w 3114675"/>
                  <a:gd name="connsiteY46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14312 w 3043237"/>
                  <a:gd name="connsiteY3" fmla="*/ 1307020 h 1810829"/>
                  <a:gd name="connsiteX4" fmla="*/ 271462 w 3043237"/>
                  <a:gd name="connsiteY4" fmla="*/ 906970 h 1810829"/>
                  <a:gd name="connsiteX5" fmla="*/ 314325 w 3043237"/>
                  <a:gd name="connsiteY5" fmla="*/ 592645 h 1810829"/>
                  <a:gd name="connsiteX6" fmla="*/ 371475 w 3043237"/>
                  <a:gd name="connsiteY6" fmla="*/ 464058 h 1810829"/>
                  <a:gd name="connsiteX7" fmla="*/ 442912 w 3043237"/>
                  <a:gd name="connsiteY7" fmla="*/ 478345 h 1810829"/>
                  <a:gd name="connsiteX8" fmla="*/ 514350 w 3043237"/>
                  <a:gd name="connsiteY8" fmla="*/ 621220 h 1810829"/>
                  <a:gd name="connsiteX9" fmla="*/ 571500 w 3043237"/>
                  <a:gd name="connsiteY9" fmla="*/ 792670 h 1810829"/>
                  <a:gd name="connsiteX10" fmla="*/ 685800 w 3043237"/>
                  <a:gd name="connsiteY10" fmla="*/ 435483 h 1810829"/>
                  <a:gd name="connsiteX11" fmla="*/ 742950 w 3043237"/>
                  <a:gd name="connsiteY11" fmla="*/ 164020 h 1810829"/>
                  <a:gd name="connsiteX12" fmla="*/ 828675 w 3043237"/>
                  <a:gd name="connsiteY12" fmla="*/ 164020 h 1810829"/>
                  <a:gd name="connsiteX13" fmla="*/ 914400 w 3043237"/>
                  <a:gd name="connsiteY13" fmla="*/ 321183 h 1810829"/>
                  <a:gd name="connsiteX14" fmla="*/ 985837 w 3043237"/>
                  <a:gd name="connsiteY14" fmla="*/ 792670 h 1810829"/>
                  <a:gd name="connsiteX15" fmla="*/ 1057275 w 3043237"/>
                  <a:gd name="connsiteY15" fmla="*/ 1378458 h 1810829"/>
                  <a:gd name="connsiteX16" fmla="*/ 1128712 w 3043237"/>
                  <a:gd name="connsiteY16" fmla="*/ 1707070 h 1810829"/>
                  <a:gd name="connsiteX17" fmla="*/ 1285875 w 3043237"/>
                  <a:gd name="connsiteY17" fmla="*/ 1792795 h 1810829"/>
                  <a:gd name="connsiteX18" fmla="*/ 1357312 w 3043237"/>
                  <a:gd name="connsiteY18" fmla="*/ 1464183 h 1810829"/>
                  <a:gd name="connsiteX19" fmla="*/ 1428750 w 3043237"/>
                  <a:gd name="connsiteY19" fmla="*/ 778383 h 1810829"/>
                  <a:gd name="connsiteX20" fmla="*/ 1485900 w 3043237"/>
                  <a:gd name="connsiteY20" fmla="*/ 578358 h 1810829"/>
                  <a:gd name="connsiteX21" fmla="*/ 1585912 w 3043237"/>
                  <a:gd name="connsiteY21" fmla="*/ 535495 h 1810829"/>
                  <a:gd name="connsiteX22" fmla="*/ 1628775 w 3043237"/>
                  <a:gd name="connsiteY22" fmla="*/ 578358 h 1810829"/>
                  <a:gd name="connsiteX23" fmla="*/ 1685925 w 3043237"/>
                  <a:gd name="connsiteY23" fmla="*/ 764095 h 1810829"/>
                  <a:gd name="connsiteX24" fmla="*/ 1728787 w 3043237"/>
                  <a:gd name="connsiteY24" fmla="*/ 806958 h 1810829"/>
                  <a:gd name="connsiteX25" fmla="*/ 1771650 w 3043237"/>
                  <a:gd name="connsiteY25" fmla="*/ 806958 h 1810829"/>
                  <a:gd name="connsiteX26" fmla="*/ 1814512 w 3043237"/>
                  <a:gd name="connsiteY26" fmla="*/ 649795 h 1810829"/>
                  <a:gd name="connsiteX27" fmla="*/ 1857375 w 3043237"/>
                  <a:gd name="connsiteY27" fmla="*/ 421195 h 1810829"/>
                  <a:gd name="connsiteX28" fmla="*/ 1885950 w 3043237"/>
                  <a:gd name="connsiteY28" fmla="*/ 306895 h 1810829"/>
                  <a:gd name="connsiteX29" fmla="*/ 1943100 w 3043237"/>
                  <a:gd name="connsiteY29" fmla="*/ 235458 h 1810829"/>
                  <a:gd name="connsiteX30" fmla="*/ 2000250 w 3043237"/>
                  <a:gd name="connsiteY30" fmla="*/ 64008 h 1810829"/>
                  <a:gd name="connsiteX31" fmla="*/ 2014537 w 3043237"/>
                  <a:gd name="connsiteY31" fmla="*/ 6858 h 1810829"/>
                  <a:gd name="connsiteX32" fmla="*/ 2057400 w 3043237"/>
                  <a:gd name="connsiteY32" fmla="*/ 206883 h 1810829"/>
                  <a:gd name="connsiteX33" fmla="*/ 2100262 w 3043237"/>
                  <a:gd name="connsiteY33" fmla="*/ 521208 h 1810829"/>
                  <a:gd name="connsiteX34" fmla="*/ 2128837 w 3043237"/>
                  <a:gd name="connsiteY34" fmla="*/ 1021270 h 1810829"/>
                  <a:gd name="connsiteX35" fmla="*/ 2171700 w 3043237"/>
                  <a:gd name="connsiteY35" fmla="*/ 1407033 h 1810829"/>
                  <a:gd name="connsiteX36" fmla="*/ 2228850 w 3043237"/>
                  <a:gd name="connsiteY36" fmla="*/ 1678495 h 1810829"/>
                  <a:gd name="connsiteX37" fmla="*/ 2300287 w 3043237"/>
                  <a:gd name="connsiteY37" fmla="*/ 1792795 h 1810829"/>
                  <a:gd name="connsiteX38" fmla="*/ 2386012 w 3043237"/>
                  <a:gd name="connsiteY38" fmla="*/ 1792795 h 1810829"/>
                  <a:gd name="connsiteX39" fmla="*/ 2414587 w 3043237"/>
                  <a:gd name="connsiteY39" fmla="*/ 1621345 h 1810829"/>
                  <a:gd name="connsiteX40" fmla="*/ 2486025 w 3043237"/>
                  <a:gd name="connsiteY40" fmla="*/ 1307020 h 1810829"/>
                  <a:gd name="connsiteX41" fmla="*/ 2543175 w 3043237"/>
                  <a:gd name="connsiteY41" fmla="*/ 978408 h 1810829"/>
                  <a:gd name="connsiteX42" fmla="*/ 2571750 w 3043237"/>
                  <a:gd name="connsiteY42" fmla="*/ 692658 h 1810829"/>
                  <a:gd name="connsiteX43" fmla="*/ 2657475 w 3043237"/>
                  <a:gd name="connsiteY43" fmla="*/ 564070 h 1810829"/>
                  <a:gd name="connsiteX44" fmla="*/ 2828925 w 3043237"/>
                  <a:gd name="connsiteY44" fmla="*/ 506920 h 1810829"/>
                  <a:gd name="connsiteX45" fmla="*/ 3043237 w 3043237"/>
                  <a:gd name="connsiteY45" fmla="*/ 706945 h 1810829"/>
                  <a:gd name="connsiteX0" fmla="*/ 0 w 3043237"/>
                  <a:gd name="connsiteY0" fmla="*/ 1721358 h 1810829"/>
                  <a:gd name="connsiteX1" fmla="*/ 71437 w 3043237"/>
                  <a:gd name="connsiteY1" fmla="*/ 1764220 h 1810829"/>
                  <a:gd name="connsiteX2" fmla="*/ 185737 w 3043237"/>
                  <a:gd name="connsiteY2" fmla="*/ 1664208 h 1810829"/>
                  <a:gd name="connsiteX3" fmla="*/ 271462 w 3043237"/>
                  <a:gd name="connsiteY3" fmla="*/ 906970 h 1810829"/>
                  <a:gd name="connsiteX4" fmla="*/ 314325 w 3043237"/>
                  <a:gd name="connsiteY4" fmla="*/ 592645 h 1810829"/>
                  <a:gd name="connsiteX5" fmla="*/ 371475 w 3043237"/>
                  <a:gd name="connsiteY5" fmla="*/ 464058 h 1810829"/>
                  <a:gd name="connsiteX6" fmla="*/ 442912 w 3043237"/>
                  <a:gd name="connsiteY6" fmla="*/ 478345 h 1810829"/>
                  <a:gd name="connsiteX7" fmla="*/ 514350 w 3043237"/>
                  <a:gd name="connsiteY7" fmla="*/ 621220 h 1810829"/>
                  <a:gd name="connsiteX8" fmla="*/ 571500 w 3043237"/>
                  <a:gd name="connsiteY8" fmla="*/ 792670 h 1810829"/>
                  <a:gd name="connsiteX9" fmla="*/ 685800 w 3043237"/>
                  <a:gd name="connsiteY9" fmla="*/ 435483 h 1810829"/>
                  <a:gd name="connsiteX10" fmla="*/ 742950 w 3043237"/>
                  <a:gd name="connsiteY10" fmla="*/ 164020 h 1810829"/>
                  <a:gd name="connsiteX11" fmla="*/ 828675 w 3043237"/>
                  <a:gd name="connsiteY11" fmla="*/ 164020 h 1810829"/>
                  <a:gd name="connsiteX12" fmla="*/ 914400 w 3043237"/>
                  <a:gd name="connsiteY12" fmla="*/ 321183 h 1810829"/>
                  <a:gd name="connsiteX13" fmla="*/ 985837 w 3043237"/>
                  <a:gd name="connsiteY13" fmla="*/ 792670 h 1810829"/>
                  <a:gd name="connsiteX14" fmla="*/ 1057275 w 3043237"/>
                  <a:gd name="connsiteY14" fmla="*/ 1378458 h 1810829"/>
                  <a:gd name="connsiteX15" fmla="*/ 1128712 w 3043237"/>
                  <a:gd name="connsiteY15" fmla="*/ 1707070 h 1810829"/>
                  <a:gd name="connsiteX16" fmla="*/ 1285875 w 3043237"/>
                  <a:gd name="connsiteY16" fmla="*/ 1792795 h 1810829"/>
                  <a:gd name="connsiteX17" fmla="*/ 1357312 w 3043237"/>
                  <a:gd name="connsiteY17" fmla="*/ 1464183 h 1810829"/>
                  <a:gd name="connsiteX18" fmla="*/ 1428750 w 3043237"/>
                  <a:gd name="connsiteY18" fmla="*/ 778383 h 1810829"/>
                  <a:gd name="connsiteX19" fmla="*/ 1485900 w 3043237"/>
                  <a:gd name="connsiteY19" fmla="*/ 578358 h 1810829"/>
                  <a:gd name="connsiteX20" fmla="*/ 1585912 w 3043237"/>
                  <a:gd name="connsiteY20" fmla="*/ 535495 h 1810829"/>
                  <a:gd name="connsiteX21" fmla="*/ 1628775 w 3043237"/>
                  <a:gd name="connsiteY21" fmla="*/ 578358 h 1810829"/>
                  <a:gd name="connsiteX22" fmla="*/ 1685925 w 3043237"/>
                  <a:gd name="connsiteY22" fmla="*/ 764095 h 1810829"/>
                  <a:gd name="connsiteX23" fmla="*/ 1728787 w 3043237"/>
                  <a:gd name="connsiteY23" fmla="*/ 806958 h 1810829"/>
                  <a:gd name="connsiteX24" fmla="*/ 1771650 w 3043237"/>
                  <a:gd name="connsiteY24" fmla="*/ 806958 h 1810829"/>
                  <a:gd name="connsiteX25" fmla="*/ 1814512 w 3043237"/>
                  <a:gd name="connsiteY25" fmla="*/ 649795 h 1810829"/>
                  <a:gd name="connsiteX26" fmla="*/ 1857375 w 3043237"/>
                  <a:gd name="connsiteY26" fmla="*/ 421195 h 1810829"/>
                  <a:gd name="connsiteX27" fmla="*/ 1885950 w 3043237"/>
                  <a:gd name="connsiteY27" fmla="*/ 306895 h 1810829"/>
                  <a:gd name="connsiteX28" fmla="*/ 1943100 w 3043237"/>
                  <a:gd name="connsiteY28" fmla="*/ 235458 h 1810829"/>
                  <a:gd name="connsiteX29" fmla="*/ 2000250 w 3043237"/>
                  <a:gd name="connsiteY29" fmla="*/ 64008 h 1810829"/>
                  <a:gd name="connsiteX30" fmla="*/ 2014537 w 3043237"/>
                  <a:gd name="connsiteY30" fmla="*/ 6858 h 1810829"/>
                  <a:gd name="connsiteX31" fmla="*/ 2057400 w 3043237"/>
                  <a:gd name="connsiteY31" fmla="*/ 206883 h 1810829"/>
                  <a:gd name="connsiteX32" fmla="*/ 2100262 w 3043237"/>
                  <a:gd name="connsiteY32" fmla="*/ 521208 h 1810829"/>
                  <a:gd name="connsiteX33" fmla="*/ 2128837 w 3043237"/>
                  <a:gd name="connsiteY33" fmla="*/ 1021270 h 1810829"/>
                  <a:gd name="connsiteX34" fmla="*/ 2171700 w 3043237"/>
                  <a:gd name="connsiteY34" fmla="*/ 1407033 h 1810829"/>
                  <a:gd name="connsiteX35" fmla="*/ 2228850 w 3043237"/>
                  <a:gd name="connsiteY35" fmla="*/ 1678495 h 1810829"/>
                  <a:gd name="connsiteX36" fmla="*/ 2300287 w 3043237"/>
                  <a:gd name="connsiteY36" fmla="*/ 1792795 h 1810829"/>
                  <a:gd name="connsiteX37" fmla="*/ 2386012 w 3043237"/>
                  <a:gd name="connsiteY37" fmla="*/ 1792795 h 1810829"/>
                  <a:gd name="connsiteX38" fmla="*/ 2414587 w 3043237"/>
                  <a:gd name="connsiteY38" fmla="*/ 1621345 h 1810829"/>
                  <a:gd name="connsiteX39" fmla="*/ 2486025 w 3043237"/>
                  <a:gd name="connsiteY39" fmla="*/ 1307020 h 1810829"/>
                  <a:gd name="connsiteX40" fmla="*/ 2543175 w 3043237"/>
                  <a:gd name="connsiteY40" fmla="*/ 978408 h 1810829"/>
                  <a:gd name="connsiteX41" fmla="*/ 2571750 w 3043237"/>
                  <a:gd name="connsiteY41" fmla="*/ 692658 h 1810829"/>
                  <a:gd name="connsiteX42" fmla="*/ 2657475 w 3043237"/>
                  <a:gd name="connsiteY42" fmla="*/ 564070 h 1810829"/>
                  <a:gd name="connsiteX43" fmla="*/ 2828925 w 3043237"/>
                  <a:gd name="connsiteY43" fmla="*/ 506920 h 1810829"/>
                  <a:gd name="connsiteX44" fmla="*/ 3043237 w 3043237"/>
                  <a:gd name="connsiteY44" fmla="*/ 706945 h 1810829"/>
                  <a:gd name="connsiteX0" fmla="*/ 0 w 2971800"/>
                  <a:gd name="connsiteY0" fmla="*/ 1764220 h 1810829"/>
                  <a:gd name="connsiteX1" fmla="*/ 114300 w 2971800"/>
                  <a:gd name="connsiteY1" fmla="*/ 1664208 h 1810829"/>
                  <a:gd name="connsiteX2" fmla="*/ 200025 w 2971800"/>
                  <a:gd name="connsiteY2" fmla="*/ 906970 h 1810829"/>
                  <a:gd name="connsiteX3" fmla="*/ 242888 w 2971800"/>
                  <a:gd name="connsiteY3" fmla="*/ 592645 h 1810829"/>
                  <a:gd name="connsiteX4" fmla="*/ 300038 w 2971800"/>
                  <a:gd name="connsiteY4" fmla="*/ 464058 h 1810829"/>
                  <a:gd name="connsiteX5" fmla="*/ 371475 w 2971800"/>
                  <a:gd name="connsiteY5" fmla="*/ 478345 h 1810829"/>
                  <a:gd name="connsiteX6" fmla="*/ 442913 w 2971800"/>
                  <a:gd name="connsiteY6" fmla="*/ 621220 h 1810829"/>
                  <a:gd name="connsiteX7" fmla="*/ 500063 w 2971800"/>
                  <a:gd name="connsiteY7" fmla="*/ 792670 h 1810829"/>
                  <a:gd name="connsiteX8" fmla="*/ 614363 w 2971800"/>
                  <a:gd name="connsiteY8" fmla="*/ 435483 h 1810829"/>
                  <a:gd name="connsiteX9" fmla="*/ 671513 w 2971800"/>
                  <a:gd name="connsiteY9" fmla="*/ 164020 h 1810829"/>
                  <a:gd name="connsiteX10" fmla="*/ 757238 w 2971800"/>
                  <a:gd name="connsiteY10" fmla="*/ 164020 h 1810829"/>
                  <a:gd name="connsiteX11" fmla="*/ 842963 w 2971800"/>
                  <a:gd name="connsiteY11" fmla="*/ 321183 h 1810829"/>
                  <a:gd name="connsiteX12" fmla="*/ 914400 w 2971800"/>
                  <a:gd name="connsiteY12" fmla="*/ 792670 h 1810829"/>
                  <a:gd name="connsiteX13" fmla="*/ 985838 w 2971800"/>
                  <a:gd name="connsiteY13" fmla="*/ 1378458 h 1810829"/>
                  <a:gd name="connsiteX14" fmla="*/ 1057275 w 2971800"/>
                  <a:gd name="connsiteY14" fmla="*/ 1707070 h 1810829"/>
                  <a:gd name="connsiteX15" fmla="*/ 1214438 w 2971800"/>
                  <a:gd name="connsiteY15" fmla="*/ 1792795 h 1810829"/>
                  <a:gd name="connsiteX16" fmla="*/ 1285875 w 2971800"/>
                  <a:gd name="connsiteY16" fmla="*/ 1464183 h 1810829"/>
                  <a:gd name="connsiteX17" fmla="*/ 1357313 w 2971800"/>
                  <a:gd name="connsiteY17" fmla="*/ 778383 h 1810829"/>
                  <a:gd name="connsiteX18" fmla="*/ 1414463 w 2971800"/>
                  <a:gd name="connsiteY18" fmla="*/ 578358 h 1810829"/>
                  <a:gd name="connsiteX19" fmla="*/ 1514475 w 2971800"/>
                  <a:gd name="connsiteY19" fmla="*/ 535495 h 1810829"/>
                  <a:gd name="connsiteX20" fmla="*/ 1557338 w 2971800"/>
                  <a:gd name="connsiteY20" fmla="*/ 578358 h 1810829"/>
                  <a:gd name="connsiteX21" fmla="*/ 1614488 w 2971800"/>
                  <a:gd name="connsiteY21" fmla="*/ 764095 h 1810829"/>
                  <a:gd name="connsiteX22" fmla="*/ 1657350 w 2971800"/>
                  <a:gd name="connsiteY22" fmla="*/ 806958 h 1810829"/>
                  <a:gd name="connsiteX23" fmla="*/ 1700213 w 2971800"/>
                  <a:gd name="connsiteY23" fmla="*/ 806958 h 1810829"/>
                  <a:gd name="connsiteX24" fmla="*/ 1743075 w 2971800"/>
                  <a:gd name="connsiteY24" fmla="*/ 649795 h 1810829"/>
                  <a:gd name="connsiteX25" fmla="*/ 1785938 w 2971800"/>
                  <a:gd name="connsiteY25" fmla="*/ 421195 h 1810829"/>
                  <a:gd name="connsiteX26" fmla="*/ 1814513 w 2971800"/>
                  <a:gd name="connsiteY26" fmla="*/ 306895 h 1810829"/>
                  <a:gd name="connsiteX27" fmla="*/ 1871663 w 2971800"/>
                  <a:gd name="connsiteY27" fmla="*/ 235458 h 1810829"/>
                  <a:gd name="connsiteX28" fmla="*/ 1928813 w 2971800"/>
                  <a:gd name="connsiteY28" fmla="*/ 64008 h 1810829"/>
                  <a:gd name="connsiteX29" fmla="*/ 1943100 w 2971800"/>
                  <a:gd name="connsiteY29" fmla="*/ 6858 h 1810829"/>
                  <a:gd name="connsiteX30" fmla="*/ 1985963 w 2971800"/>
                  <a:gd name="connsiteY30" fmla="*/ 206883 h 1810829"/>
                  <a:gd name="connsiteX31" fmla="*/ 2028825 w 2971800"/>
                  <a:gd name="connsiteY31" fmla="*/ 521208 h 1810829"/>
                  <a:gd name="connsiteX32" fmla="*/ 2057400 w 2971800"/>
                  <a:gd name="connsiteY32" fmla="*/ 1021270 h 1810829"/>
                  <a:gd name="connsiteX33" fmla="*/ 2100263 w 2971800"/>
                  <a:gd name="connsiteY33" fmla="*/ 1407033 h 1810829"/>
                  <a:gd name="connsiteX34" fmla="*/ 2157413 w 2971800"/>
                  <a:gd name="connsiteY34" fmla="*/ 1678495 h 1810829"/>
                  <a:gd name="connsiteX35" fmla="*/ 2228850 w 2971800"/>
                  <a:gd name="connsiteY35" fmla="*/ 1792795 h 1810829"/>
                  <a:gd name="connsiteX36" fmla="*/ 2314575 w 2971800"/>
                  <a:gd name="connsiteY36" fmla="*/ 1792795 h 1810829"/>
                  <a:gd name="connsiteX37" fmla="*/ 2343150 w 2971800"/>
                  <a:gd name="connsiteY37" fmla="*/ 1621345 h 1810829"/>
                  <a:gd name="connsiteX38" fmla="*/ 2414588 w 2971800"/>
                  <a:gd name="connsiteY38" fmla="*/ 1307020 h 1810829"/>
                  <a:gd name="connsiteX39" fmla="*/ 2471738 w 2971800"/>
                  <a:gd name="connsiteY39" fmla="*/ 978408 h 1810829"/>
                  <a:gd name="connsiteX40" fmla="*/ 2500313 w 2971800"/>
                  <a:gd name="connsiteY40" fmla="*/ 692658 h 1810829"/>
                  <a:gd name="connsiteX41" fmla="*/ 2586038 w 2971800"/>
                  <a:gd name="connsiteY41" fmla="*/ 564070 h 1810829"/>
                  <a:gd name="connsiteX42" fmla="*/ 2757488 w 2971800"/>
                  <a:gd name="connsiteY42" fmla="*/ 506920 h 1810829"/>
                  <a:gd name="connsiteX43" fmla="*/ 2971800 w 2971800"/>
                  <a:gd name="connsiteY43" fmla="*/ 706945 h 1810829"/>
                  <a:gd name="connsiteX0" fmla="*/ 0 w 2857500"/>
                  <a:gd name="connsiteY0" fmla="*/ 1664208 h 1810829"/>
                  <a:gd name="connsiteX1" fmla="*/ 85725 w 2857500"/>
                  <a:gd name="connsiteY1" fmla="*/ 906970 h 1810829"/>
                  <a:gd name="connsiteX2" fmla="*/ 128588 w 2857500"/>
                  <a:gd name="connsiteY2" fmla="*/ 592645 h 1810829"/>
                  <a:gd name="connsiteX3" fmla="*/ 185738 w 2857500"/>
                  <a:gd name="connsiteY3" fmla="*/ 464058 h 1810829"/>
                  <a:gd name="connsiteX4" fmla="*/ 257175 w 2857500"/>
                  <a:gd name="connsiteY4" fmla="*/ 478345 h 1810829"/>
                  <a:gd name="connsiteX5" fmla="*/ 328613 w 2857500"/>
                  <a:gd name="connsiteY5" fmla="*/ 621220 h 1810829"/>
                  <a:gd name="connsiteX6" fmla="*/ 385763 w 2857500"/>
                  <a:gd name="connsiteY6" fmla="*/ 792670 h 1810829"/>
                  <a:gd name="connsiteX7" fmla="*/ 500063 w 2857500"/>
                  <a:gd name="connsiteY7" fmla="*/ 435483 h 1810829"/>
                  <a:gd name="connsiteX8" fmla="*/ 557213 w 2857500"/>
                  <a:gd name="connsiteY8" fmla="*/ 164020 h 1810829"/>
                  <a:gd name="connsiteX9" fmla="*/ 642938 w 2857500"/>
                  <a:gd name="connsiteY9" fmla="*/ 164020 h 1810829"/>
                  <a:gd name="connsiteX10" fmla="*/ 728663 w 2857500"/>
                  <a:gd name="connsiteY10" fmla="*/ 321183 h 1810829"/>
                  <a:gd name="connsiteX11" fmla="*/ 800100 w 2857500"/>
                  <a:gd name="connsiteY11" fmla="*/ 792670 h 1810829"/>
                  <a:gd name="connsiteX12" fmla="*/ 871538 w 2857500"/>
                  <a:gd name="connsiteY12" fmla="*/ 1378458 h 1810829"/>
                  <a:gd name="connsiteX13" fmla="*/ 942975 w 2857500"/>
                  <a:gd name="connsiteY13" fmla="*/ 1707070 h 1810829"/>
                  <a:gd name="connsiteX14" fmla="*/ 1100138 w 2857500"/>
                  <a:gd name="connsiteY14" fmla="*/ 1792795 h 1810829"/>
                  <a:gd name="connsiteX15" fmla="*/ 1171575 w 2857500"/>
                  <a:gd name="connsiteY15" fmla="*/ 1464183 h 1810829"/>
                  <a:gd name="connsiteX16" fmla="*/ 1243013 w 2857500"/>
                  <a:gd name="connsiteY16" fmla="*/ 778383 h 1810829"/>
                  <a:gd name="connsiteX17" fmla="*/ 1300163 w 2857500"/>
                  <a:gd name="connsiteY17" fmla="*/ 578358 h 1810829"/>
                  <a:gd name="connsiteX18" fmla="*/ 1400175 w 2857500"/>
                  <a:gd name="connsiteY18" fmla="*/ 535495 h 1810829"/>
                  <a:gd name="connsiteX19" fmla="*/ 1443038 w 2857500"/>
                  <a:gd name="connsiteY19" fmla="*/ 578358 h 1810829"/>
                  <a:gd name="connsiteX20" fmla="*/ 1500188 w 2857500"/>
                  <a:gd name="connsiteY20" fmla="*/ 764095 h 1810829"/>
                  <a:gd name="connsiteX21" fmla="*/ 1543050 w 2857500"/>
                  <a:gd name="connsiteY21" fmla="*/ 806958 h 1810829"/>
                  <a:gd name="connsiteX22" fmla="*/ 1585913 w 2857500"/>
                  <a:gd name="connsiteY22" fmla="*/ 806958 h 1810829"/>
                  <a:gd name="connsiteX23" fmla="*/ 1628775 w 2857500"/>
                  <a:gd name="connsiteY23" fmla="*/ 649795 h 1810829"/>
                  <a:gd name="connsiteX24" fmla="*/ 1671638 w 2857500"/>
                  <a:gd name="connsiteY24" fmla="*/ 421195 h 1810829"/>
                  <a:gd name="connsiteX25" fmla="*/ 1700213 w 2857500"/>
                  <a:gd name="connsiteY25" fmla="*/ 306895 h 1810829"/>
                  <a:gd name="connsiteX26" fmla="*/ 1757363 w 2857500"/>
                  <a:gd name="connsiteY26" fmla="*/ 235458 h 1810829"/>
                  <a:gd name="connsiteX27" fmla="*/ 1814513 w 2857500"/>
                  <a:gd name="connsiteY27" fmla="*/ 64008 h 1810829"/>
                  <a:gd name="connsiteX28" fmla="*/ 1828800 w 2857500"/>
                  <a:gd name="connsiteY28" fmla="*/ 6858 h 1810829"/>
                  <a:gd name="connsiteX29" fmla="*/ 1871663 w 2857500"/>
                  <a:gd name="connsiteY29" fmla="*/ 206883 h 1810829"/>
                  <a:gd name="connsiteX30" fmla="*/ 1914525 w 2857500"/>
                  <a:gd name="connsiteY30" fmla="*/ 521208 h 1810829"/>
                  <a:gd name="connsiteX31" fmla="*/ 1943100 w 2857500"/>
                  <a:gd name="connsiteY31" fmla="*/ 1021270 h 1810829"/>
                  <a:gd name="connsiteX32" fmla="*/ 1985963 w 2857500"/>
                  <a:gd name="connsiteY32" fmla="*/ 1407033 h 1810829"/>
                  <a:gd name="connsiteX33" fmla="*/ 2043113 w 2857500"/>
                  <a:gd name="connsiteY33" fmla="*/ 1678495 h 1810829"/>
                  <a:gd name="connsiteX34" fmla="*/ 2114550 w 2857500"/>
                  <a:gd name="connsiteY34" fmla="*/ 1792795 h 1810829"/>
                  <a:gd name="connsiteX35" fmla="*/ 2200275 w 2857500"/>
                  <a:gd name="connsiteY35" fmla="*/ 1792795 h 1810829"/>
                  <a:gd name="connsiteX36" fmla="*/ 2228850 w 2857500"/>
                  <a:gd name="connsiteY36" fmla="*/ 1621345 h 1810829"/>
                  <a:gd name="connsiteX37" fmla="*/ 2300288 w 2857500"/>
                  <a:gd name="connsiteY37" fmla="*/ 1307020 h 1810829"/>
                  <a:gd name="connsiteX38" fmla="*/ 2357438 w 2857500"/>
                  <a:gd name="connsiteY38" fmla="*/ 978408 h 1810829"/>
                  <a:gd name="connsiteX39" fmla="*/ 2386013 w 2857500"/>
                  <a:gd name="connsiteY39" fmla="*/ 692658 h 1810829"/>
                  <a:gd name="connsiteX40" fmla="*/ 2471738 w 2857500"/>
                  <a:gd name="connsiteY40" fmla="*/ 564070 h 1810829"/>
                  <a:gd name="connsiteX41" fmla="*/ 2643188 w 2857500"/>
                  <a:gd name="connsiteY41" fmla="*/ 506920 h 1810829"/>
                  <a:gd name="connsiteX42" fmla="*/ 2857500 w 2857500"/>
                  <a:gd name="connsiteY42" fmla="*/ 706945 h 1810829"/>
                  <a:gd name="connsiteX0" fmla="*/ 0 w 2771775"/>
                  <a:gd name="connsiteY0" fmla="*/ 906970 h 1810829"/>
                  <a:gd name="connsiteX1" fmla="*/ 42863 w 2771775"/>
                  <a:gd name="connsiteY1" fmla="*/ 592645 h 1810829"/>
                  <a:gd name="connsiteX2" fmla="*/ 100013 w 2771775"/>
                  <a:gd name="connsiteY2" fmla="*/ 464058 h 1810829"/>
                  <a:gd name="connsiteX3" fmla="*/ 171450 w 2771775"/>
                  <a:gd name="connsiteY3" fmla="*/ 478345 h 1810829"/>
                  <a:gd name="connsiteX4" fmla="*/ 242888 w 2771775"/>
                  <a:gd name="connsiteY4" fmla="*/ 621220 h 1810829"/>
                  <a:gd name="connsiteX5" fmla="*/ 300038 w 2771775"/>
                  <a:gd name="connsiteY5" fmla="*/ 792670 h 1810829"/>
                  <a:gd name="connsiteX6" fmla="*/ 414338 w 2771775"/>
                  <a:gd name="connsiteY6" fmla="*/ 435483 h 1810829"/>
                  <a:gd name="connsiteX7" fmla="*/ 471488 w 2771775"/>
                  <a:gd name="connsiteY7" fmla="*/ 164020 h 1810829"/>
                  <a:gd name="connsiteX8" fmla="*/ 557213 w 2771775"/>
                  <a:gd name="connsiteY8" fmla="*/ 164020 h 1810829"/>
                  <a:gd name="connsiteX9" fmla="*/ 642938 w 2771775"/>
                  <a:gd name="connsiteY9" fmla="*/ 321183 h 1810829"/>
                  <a:gd name="connsiteX10" fmla="*/ 714375 w 2771775"/>
                  <a:gd name="connsiteY10" fmla="*/ 792670 h 1810829"/>
                  <a:gd name="connsiteX11" fmla="*/ 785813 w 2771775"/>
                  <a:gd name="connsiteY11" fmla="*/ 1378458 h 1810829"/>
                  <a:gd name="connsiteX12" fmla="*/ 857250 w 2771775"/>
                  <a:gd name="connsiteY12" fmla="*/ 1707070 h 1810829"/>
                  <a:gd name="connsiteX13" fmla="*/ 1014413 w 2771775"/>
                  <a:gd name="connsiteY13" fmla="*/ 1792795 h 1810829"/>
                  <a:gd name="connsiteX14" fmla="*/ 1085850 w 2771775"/>
                  <a:gd name="connsiteY14" fmla="*/ 1464183 h 1810829"/>
                  <a:gd name="connsiteX15" fmla="*/ 1157288 w 2771775"/>
                  <a:gd name="connsiteY15" fmla="*/ 778383 h 1810829"/>
                  <a:gd name="connsiteX16" fmla="*/ 1214438 w 2771775"/>
                  <a:gd name="connsiteY16" fmla="*/ 578358 h 1810829"/>
                  <a:gd name="connsiteX17" fmla="*/ 1314450 w 2771775"/>
                  <a:gd name="connsiteY17" fmla="*/ 535495 h 1810829"/>
                  <a:gd name="connsiteX18" fmla="*/ 1357313 w 2771775"/>
                  <a:gd name="connsiteY18" fmla="*/ 578358 h 1810829"/>
                  <a:gd name="connsiteX19" fmla="*/ 1414463 w 2771775"/>
                  <a:gd name="connsiteY19" fmla="*/ 764095 h 1810829"/>
                  <a:gd name="connsiteX20" fmla="*/ 1457325 w 2771775"/>
                  <a:gd name="connsiteY20" fmla="*/ 806958 h 1810829"/>
                  <a:gd name="connsiteX21" fmla="*/ 1500188 w 2771775"/>
                  <a:gd name="connsiteY21" fmla="*/ 806958 h 1810829"/>
                  <a:gd name="connsiteX22" fmla="*/ 1543050 w 2771775"/>
                  <a:gd name="connsiteY22" fmla="*/ 649795 h 1810829"/>
                  <a:gd name="connsiteX23" fmla="*/ 1585913 w 2771775"/>
                  <a:gd name="connsiteY23" fmla="*/ 421195 h 1810829"/>
                  <a:gd name="connsiteX24" fmla="*/ 1614488 w 2771775"/>
                  <a:gd name="connsiteY24" fmla="*/ 306895 h 1810829"/>
                  <a:gd name="connsiteX25" fmla="*/ 1671638 w 2771775"/>
                  <a:gd name="connsiteY25" fmla="*/ 235458 h 1810829"/>
                  <a:gd name="connsiteX26" fmla="*/ 1728788 w 2771775"/>
                  <a:gd name="connsiteY26" fmla="*/ 64008 h 1810829"/>
                  <a:gd name="connsiteX27" fmla="*/ 1743075 w 2771775"/>
                  <a:gd name="connsiteY27" fmla="*/ 6858 h 1810829"/>
                  <a:gd name="connsiteX28" fmla="*/ 1785938 w 2771775"/>
                  <a:gd name="connsiteY28" fmla="*/ 206883 h 1810829"/>
                  <a:gd name="connsiteX29" fmla="*/ 1828800 w 2771775"/>
                  <a:gd name="connsiteY29" fmla="*/ 521208 h 1810829"/>
                  <a:gd name="connsiteX30" fmla="*/ 1857375 w 2771775"/>
                  <a:gd name="connsiteY30" fmla="*/ 1021270 h 1810829"/>
                  <a:gd name="connsiteX31" fmla="*/ 1900238 w 2771775"/>
                  <a:gd name="connsiteY31" fmla="*/ 1407033 h 1810829"/>
                  <a:gd name="connsiteX32" fmla="*/ 1957388 w 2771775"/>
                  <a:gd name="connsiteY32" fmla="*/ 1678495 h 1810829"/>
                  <a:gd name="connsiteX33" fmla="*/ 2028825 w 2771775"/>
                  <a:gd name="connsiteY33" fmla="*/ 1792795 h 1810829"/>
                  <a:gd name="connsiteX34" fmla="*/ 2114550 w 2771775"/>
                  <a:gd name="connsiteY34" fmla="*/ 1792795 h 1810829"/>
                  <a:gd name="connsiteX35" fmla="*/ 2143125 w 2771775"/>
                  <a:gd name="connsiteY35" fmla="*/ 1621345 h 1810829"/>
                  <a:gd name="connsiteX36" fmla="*/ 2214563 w 2771775"/>
                  <a:gd name="connsiteY36" fmla="*/ 1307020 h 1810829"/>
                  <a:gd name="connsiteX37" fmla="*/ 2271713 w 2771775"/>
                  <a:gd name="connsiteY37" fmla="*/ 978408 h 1810829"/>
                  <a:gd name="connsiteX38" fmla="*/ 2300288 w 2771775"/>
                  <a:gd name="connsiteY38" fmla="*/ 692658 h 1810829"/>
                  <a:gd name="connsiteX39" fmla="*/ 2386013 w 2771775"/>
                  <a:gd name="connsiteY39" fmla="*/ 564070 h 1810829"/>
                  <a:gd name="connsiteX40" fmla="*/ 2557463 w 2771775"/>
                  <a:gd name="connsiteY40" fmla="*/ 506920 h 1810829"/>
                  <a:gd name="connsiteX41" fmla="*/ 2771775 w 2771775"/>
                  <a:gd name="connsiteY41" fmla="*/ 706945 h 1810829"/>
                  <a:gd name="connsiteX0" fmla="*/ 0 w 2557463"/>
                  <a:gd name="connsiteY0" fmla="*/ 906970 h 1810829"/>
                  <a:gd name="connsiteX1" fmla="*/ 42863 w 2557463"/>
                  <a:gd name="connsiteY1" fmla="*/ 592645 h 1810829"/>
                  <a:gd name="connsiteX2" fmla="*/ 100013 w 2557463"/>
                  <a:gd name="connsiteY2" fmla="*/ 464058 h 1810829"/>
                  <a:gd name="connsiteX3" fmla="*/ 171450 w 2557463"/>
                  <a:gd name="connsiteY3" fmla="*/ 478345 h 1810829"/>
                  <a:gd name="connsiteX4" fmla="*/ 242888 w 2557463"/>
                  <a:gd name="connsiteY4" fmla="*/ 621220 h 1810829"/>
                  <a:gd name="connsiteX5" fmla="*/ 300038 w 2557463"/>
                  <a:gd name="connsiteY5" fmla="*/ 792670 h 1810829"/>
                  <a:gd name="connsiteX6" fmla="*/ 414338 w 2557463"/>
                  <a:gd name="connsiteY6" fmla="*/ 435483 h 1810829"/>
                  <a:gd name="connsiteX7" fmla="*/ 471488 w 2557463"/>
                  <a:gd name="connsiteY7" fmla="*/ 164020 h 1810829"/>
                  <a:gd name="connsiteX8" fmla="*/ 557213 w 2557463"/>
                  <a:gd name="connsiteY8" fmla="*/ 164020 h 1810829"/>
                  <a:gd name="connsiteX9" fmla="*/ 642938 w 2557463"/>
                  <a:gd name="connsiteY9" fmla="*/ 321183 h 1810829"/>
                  <a:gd name="connsiteX10" fmla="*/ 714375 w 2557463"/>
                  <a:gd name="connsiteY10" fmla="*/ 792670 h 1810829"/>
                  <a:gd name="connsiteX11" fmla="*/ 785813 w 2557463"/>
                  <a:gd name="connsiteY11" fmla="*/ 1378458 h 1810829"/>
                  <a:gd name="connsiteX12" fmla="*/ 857250 w 2557463"/>
                  <a:gd name="connsiteY12" fmla="*/ 1707070 h 1810829"/>
                  <a:gd name="connsiteX13" fmla="*/ 1014413 w 2557463"/>
                  <a:gd name="connsiteY13" fmla="*/ 1792795 h 1810829"/>
                  <a:gd name="connsiteX14" fmla="*/ 1085850 w 2557463"/>
                  <a:gd name="connsiteY14" fmla="*/ 1464183 h 1810829"/>
                  <a:gd name="connsiteX15" fmla="*/ 1157288 w 2557463"/>
                  <a:gd name="connsiteY15" fmla="*/ 778383 h 1810829"/>
                  <a:gd name="connsiteX16" fmla="*/ 1214438 w 2557463"/>
                  <a:gd name="connsiteY16" fmla="*/ 578358 h 1810829"/>
                  <a:gd name="connsiteX17" fmla="*/ 1314450 w 2557463"/>
                  <a:gd name="connsiteY17" fmla="*/ 535495 h 1810829"/>
                  <a:gd name="connsiteX18" fmla="*/ 1357313 w 2557463"/>
                  <a:gd name="connsiteY18" fmla="*/ 578358 h 1810829"/>
                  <a:gd name="connsiteX19" fmla="*/ 1414463 w 2557463"/>
                  <a:gd name="connsiteY19" fmla="*/ 764095 h 1810829"/>
                  <a:gd name="connsiteX20" fmla="*/ 1457325 w 2557463"/>
                  <a:gd name="connsiteY20" fmla="*/ 806958 h 1810829"/>
                  <a:gd name="connsiteX21" fmla="*/ 1500188 w 2557463"/>
                  <a:gd name="connsiteY21" fmla="*/ 806958 h 1810829"/>
                  <a:gd name="connsiteX22" fmla="*/ 1543050 w 2557463"/>
                  <a:gd name="connsiteY22" fmla="*/ 649795 h 1810829"/>
                  <a:gd name="connsiteX23" fmla="*/ 1585913 w 2557463"/>
                  <a:gd name="connsiteY23" fmla="*/ 421195 h 1810829"/>
                  <a:gd name="connsiteX24" fmla="*/ 1614488 w 2557463"/>
                  <a:gd name="connsiteY24" fmla="*/ 306895 h 1810829"/>
                  <a:gd name="connsiteX25" fmla="*/ 1671638 w 2557463"/>
                  <a:gd name="connsiteY25" fmla="*/ 235458 h 1810829"/>
                  <a:gd name="connsiteX26" fmla="*/ 1728788 w 2557463"/>
                  <a:gd name="connsiteY26" fmla="*/ 64008 h 1810829"/>
                  <a:gd name="connsiteX27" fmla="*/ 1743075 w 2557463"/>
                  <a:gd name="connsiteY27" fmla="*/ 6858 h 1810829"/>
                  <a:gd name="connsiteX28" fmla="*/ 1785938 w 2557463"/>
                  <a:gd name="connsiteY28" fmla="*/ 206883 h 1810829"/>
                  <a:gd name="connsiteX29" fmla="*/ 1828800 w 2557463"/>
                  <a:gd name="connsiteY29" fmla="*/ 521208 h 1810829"/>
                  <a:gd name="connsiteX30" fmla="*/ 1857375 w 2557463"/>
                  <a:gd name="connsiteY30" fmla="*/ 1021270 h 1810829"/>
                  <a:gd name="connsiteX31" fmla="*/ 1900238 w 2557463"/>
                  <a:gd name="connsiteY31" fmla="*/ 1407033 h 1810829"/>
                  <a:gd name="connsiteX32" fmla="*/ 1957388 w 2557463"/>
                  <a:gd name="connsiteY32" fmla="*/ 1678495 h 1810829"/>
                  <a:gd name="connsiteX33" fmla="*/ 2028825 w 2557463"/>
                  <a:gd name="connsiteY33" fmla="*/ 1792795 h 1810829"/>
                  <a:gd name="connsiteX34" fmla="*/ 2114550 w 2557463"/>
                  <a:gd name="connsiteY34" fmla="*/ 1792795 h 1810829"/>
                  <a:gd name="connsiteX35" fmla="*/ 2143125 w 2557463"/>
                  <a:gd name="connsiteY35" fmla="*/ 1621345 h 1810829"/>
                  <a:gd name="connsiteX36" fmla="*/ 2214563 w 2557463"/>
                  <a:gd name="connsiteY36" fmla="*/ 1307020 h 1810829"/>
                  <a:gd name="connsiteX37" fmla="*/ 2271713 w 2557463"/>
                  <a:gd name="connsiteY37" fmla="*/ 978408 h 1810829"/>
                  <a:gd name="connsiteX38" fmla="*/ 2300288 w 2557463"/>
                  <a:gd name="connsiteY38" fmla="*/ 692658 h 1810829"/>
                  <a:gd name="connsiteX39" fmla="*/ 2386013 w 2557463"/>
                  <a:gd name="connsiteY39" fmla="*/ 564070 h 1810829"/>
                  <a:gd name="connsiteX40" fmla="*/ 2557463 w 2557463"/>
                  <a:gd name="connsiteY40" fmla="*/ 506920 h 1810829"/>
                  <a:gd name="connsiteX0" fmla="*/ 0 w 2386013"/>
                  <a:gd name="connsiteY0" fmla="*/ 906970 h 1810829"/>
                  <a:gd name="connsiteX1" fmla="*/ 42863 w 2386013"/>
                  <a:gd name="connsiteY1" fmla="*/ 592645 h 1810829"/>
                  <a:gd name="connsiteX2" fmla="*/ 100013 w 2386013"/>
                  <a:gd name="connsiteY2" fmla="*/ 464058 h 1810829"/>
                  <a:gd name="connsiteX3" fmla="*/ 171450 w 2386013"/>
                  <a:gd name="connsiteY3" fmla="*/ 478345 h 1810829"/>
                  <a:gd name="connsiteX4" fmla="*/ 242888 w 2386013"/>
                  <a:gd name="connsiteY4" fmla="*/ 621220 h 1810829"/>
                  <a:gd name="connsiteX5" fmla="*/ 300038 w 2386013"/>
                  <a:gd name="connsiteY5" fmla="*/ 792670 h 1810829"/>
                  <a:gd name="connsiteX6" fmla="*/ 414338 w 2386013"/>
                  <a:gd name="connsiteY6" fmla="*/ 435483 h 1810829"/>
                  <a:gd name="connsiteX7" fmla="*/ 471488 w 2386013"/>
                  <a:gd name="connsiteY7" fmla="*/ 164020 h 1810829"/>
                  <a:gd name="connsiteX8" fmla="*/ 557213 w 2386013"/>
                  <a:gd name="connsiteY8" fmla="*/ 164020 h 1810829"/>
                  <a:gd name="connsiteX9" fmla="*/ 642938 w 2386013"/>
                  <a:gd name="connsiteY9" fmla="*/ 321183 h 1810829"/>
                  <a:gd name="connsiteX10" fmla="*/ 714375 w 2386013"/>
                  <a:gd name="connsiteY10" fmla="*/ 792670 h 1810829"/>
                  <a:gd name="connsiteX11" fmla="*/ 785813 w 2386013"/>
                  <a:gd name="connsiteY11" fmla="*/ 1378458 h 1810829"/>
                  <a:gd name="connsiteX12" fmla="*/ 857250 w 2386013"/>
                  <a:gd name="connsiteY12" fmla="*/ 1707070 h 1810829"/>
                  <a:gd name="connsiteX13" fmla="*/ 1014413 w 2386013"/>
                  <a:gd name="connsiteY13" fmla="*/ 1792795 h 1810829"/>
                  <a:gd name="connsiteX14" fmla="*/ 1085850 w 2386013"/>
                  <a:gd name="connsiteY14" fmla="*/ 1464183 h 1810829"/>
                  <a:gd name="connsiteX15" fmla="*/ 1157288 w 2386013"/>
                  <a:gd name="connsiteY15" fmla="*/ 778383 h 1810829"/>
                  <a:gd name="connsiteX16" fmla="*/ 1214438 w 2386013"/>
                  <a:gd name="connsiteY16" fmla="*/ 578358 h 1810829"/>
                  <a:gd name="connsiteX17" fmla="*/ 1314450 w 2386013"/>
                  <a:gd name="connsiteY17" fmla="*/ 535495 h 1810829"/>
                  <a:gd name="connsiteX18" fmla="*/ 1357313 w 2386013"/>
                  <a:gd name="connsiteY18" fmla="*/ 578358 h 1810829"/>
                  <a:gd name="connsiteX19" fmla="*/ 1414463 w 2386013"/>
                  <a:gd name="connsiteY19" fmla="*/ 764095 h 1810829"/>
                  <a:gd name="connsiteX20" fmla="*/ 1457325 w 2386013"/>
                  <a:gd name="connsiteY20" fmla="*/ 806958 h 1810829"/>
                  <a:gd name="connsiteX21" fmla="*/ 1500188 w 2386013"/>
                  <a:gd name="connsiteY21" fmla="*/ 806958 h 1810829"/>
                  <a:gd name="connsiteX22" fmla="*/ 1543050 w 2386013"/>
                  <a:gd name="connsiteY22" fmla="*/ 649795 h 1810829"/>
                  <a:gd name="connsiteX23" fmla="*/ 1585913 w 2386013"/>
                  <a:gd name="connsiteY23" fmla="*/ 421195 h 1810829"/>
                  <a:gd name="connsiteX24" fmla="*/ 1614488 w 2386013"/>
                  <a:gd name="connsiteY24" fmla="*/ 306895 h 1810829"/>
                  <a:gd name="connsiteX25" fmla="*/ 1671638 w 2386013"/>
                  <a:gd name="connsiteY25" fmla="*/ 235458 h 1810829"/>
                  <a:gd name="connsiteX26" fmla="*/ 1728788 w 2386013"/>
                  <a:gd name="connsiteY26" fmla="*/ 64008 h 1810829"/>
                  <a:gd name="connsiteX27" fmla="*/ 1743075 w 2386013"/>
                  <a:gd name="connsiteY27" fmla="*/ 6858 h 1810829"/>
                  <a:gd name="connsiteX28" fmla="*/ 1785938 w 2386013"/>
                  <a:gd name="connsiteY28" fmla="*/ 206883 h 1810829"/>
                  <a:gd name="connsiteX29" fmla="*/ 1828800 w 2386013"/>
                  <a:gd name="connsiteY29" fmla="*/ 521208 h 1810829"/>
                  <a:gd name="connsiteX30" fmla="*/ 1857375 w 2386013"/>
                  <a:gd name="connsiteY30" fmla="*/ 1021270 h 1810829"/>
                  <a:gd name="connsiteX31" fmla="*/ 1900238 w 2386013"/>
                  <a:gd name="connsiteY31" fmla="*/ 1407033 h 1810829"/>
                  <a:gd name="connsiteX32" fmla="*/ 1957388 w 2386013"/>
                  <a:gd name="connsiteY32" fmla="*/ 1678495 h 1810829"/>
                  <a:gd name="connsiteX33" fmla="*/ 2028825 w 2386013"/>
                  <a:gd name="connsiteY33" fmla="*/ 1792795 h 1810829"/>
                  <a:gd name="connsiteX34" fmla="*/ 2114550 w 2386013"/>
                  <a:gd name="connsiteY34" fmla="*/ 1792795 h 1810829"/>
                  <a:gd name="connsiteX35" fmla="*/ 2143125 w 2386013"/>
                  <a:gd name="connsiteY35" fmla="*/ 1621345 h 1810829"/>
                  <a:gd name="connsiteX36" fmla="*/ 2214563 w 2386013"/>
                  <a:gd name="connsiteY36" fmla="*/ 1307020 h 1810829"/>
                  <a:gd name="connsiteX37" fmla="*/ 2271713 w 2386013"/>
                  <a:gd name="connsiteY37" fmla="*/ 978408 h 1810829"/>
                  <a:gd name="connsiteX38" fmla="*/ 2300288 w 2386013"/>
                  <a:gd name="connsiteY38" fmla="*/ 692658 h 1810829"/>
                  <a:gd name="connsiteX39" fmla="*/ 2386013 w 2386013"/>
                  <a:gd name="connsiteY39" fmla="*/ 564070 h 1810829"/>
                  <a:gd name="connsiteX0" fmla="*/ 0 w 2300288"/>
                  <a:gd name="connsiteY0" fmla="*/ 906970 h 1810829"/>
                  <a:gd name="connsiteX1" fmla="*/ 42863 w 2300288"/>
                  <a:gd name="connsiteY1" fmla="*/ 592645 h 1810829"/>
                  <a:gd name="connsiteX2" fmla="*/ 100013 w 2300288"/>
                  <a:gd name="connsiteY2" fmla="*/ 464058 h 1810829"/>
                  <a:gd name="connsiteX3" fmla="*/ 171450 w 2300288"/>
                  <a:gd name="connsiteY3" fmla="*/ 478345 h 1810829"/>
                  <a:gd name="connsiteX4" fmla="*/ 242888 w 2300288"/>
                  <a:gd name="connsiteY4" fmla="*/ 621220 h 1810829"/>
                  <a:gd name="connsiteX5" fmla="*/ 300038 w 2300288"/>
                  <a:gd name="connsiteY5" fmla="*/ 792670 h 1810829"/>
                  <a:gd name="connsiteX6" fmla="*/ 414338 w 2300288"/>
                  <a:gd name="connsiteY6" fmla="*/ 435483 h 1810829"/>
                  <a:gd name="connsiteX7" fmla="*/ 471488 w 2300288"/>
                  <a:gd name="connsiteY7" fmla="*/ 164020 h 1810829"/>
                  <a:gd name="connsiteX8" fmla="*/ 557213 w 2300288"/>
                  <a:gd name="connsiteY8" fmla="*/ 164020 h 1810829"/>
                  <a:gd name="connsiteX9" fmla="*/ 642938 w 2300288"/>
                  <a:gd name="connsiteY9" fmla="*/ 321183 h 1810829"/>
                  <a:gd name="connsiteX10" fmla="*/ 714375 w 2300288"/>
                  <a:gd name="connsiteY10" fmla="*/ 792670 h 1810829"/>
                  <a:gd name="connsiteX11" fmla="*/ 785813 w 2300288"/>
                  <a:gd name="connsiteY11" fmla="*/ 1378458 h 1810829"/>
                  <a:gd name="connsiteX12" fmla="*/ 857250 w 2300288"/>
                  <a:gd name="connsiteY12" fmla="*/ 1707070 h 1810829"/>
                  <a:gd name="connsiteX13" fmla="*/ 1014413 w 2300288"/>
                  <a:gd name="connsiteY13" fmla="*/ 1792795 h 1810829"/>
                  <a:gd name="connsiteX14" fmla="*/ 1085850 w 2300288"/>
                  <a:gd name="connsiteY14" fmla="*/ 1464183 h 1810829"/>
                  <a:gd name="connsiteX15" fmla="*/ 1157288 w 2300288"/>
                  <a:gd name="connsiteY15" fmla="*/ 778383 h 1810829"/>
                  <a:gd name="connsiteX16" fmla="*/ 1214438 w 2300288"/>
                  <a:gd name="connsiteY16" fmla="*/ 578358 h 1810829"/>
                  <a:gd name="connsiteX17" fmla="*/ 1314450 w 2300288"/>
                  <a:gd name="connsiteY17" fmla="*/ 535495 h 1810829"/>
                  <a:gd name="connsiteX18" fmla="*/ 1357313 w 2300288"/>
                  <a:gd name="connsiteY18" fmla="*/ 578358 h 1810829"/>
                  <a:gd name="connsiteX19" fmla="*/ 1414463 w 2300288"/>
                  <a:gd name="connsiteY19" fmla="*/ 764095 h 1810829"/>
                  <a:gd name="connsiteX20" fmla="*/ 1457325 w 2300288"/>
                  <a:gd name="connsiteY20" fmla="*/ 806958 h 1810829"/>
                  <a:gd name="connsiteX21" fmla="*/ 1500188 w 2300288"/>
                  <a:gd name="connsiteY21" fmla="*/ 806958 h 1810829"/>
                  <a:gd name="connsiteX22" fmla="*/ 1543050 w 2300288"/>
                  <a:gd name="connsiteY22" fmla="*/ 649795 h 1810829"/>
                  <a:gd name="connsiteX23" fmla="*/ 1585913 w 2300288"/>
                  <a:gd name="connsiteY23" fmla="*/ 421195 h 1810829"/>
                  <a:gd name="connsiteX24" fmla="*/ 1614488 w 2300288"/>
                  <a:gd name="connsiteY24" fmla="*/ 306895 h 1810829"/>
                  <a:gd name="connsiteX25" fmla="*/ 1671638 w 2300288"/>
                  <a:gd name="connsiteY25" fmla="*/ 235458 h 1810829"/>
                  <a:gd name="connsiteX26" fmla="*/ 1728788 w 2300288"/>
                  <a:gd name="connsiteY26" fmla="*/ 64008 h 1810829"/>
                  <a:gd name="connsiteX27" fmla="*/ 1743075 w 2300288"/>
                  <a:gd name="connsiteY27" fmla="*/ 6858 h 1810829"/>
                  <a:gd name="connsiteX28" fmla="*/ 1785938 w 2300288"/>
                  <a:gd name="connsiteY28" fmla="*/ 206883 h 1810829"/>
                  <a:gd name="connsiteX29" fmla="*/ 1828800 w 2300288"/>
                  <a:gd name="connsiteY29" fmla="*/ 521208 h 1810829"/>
                  <a:gd name="connsiteX30" fmla="*/ 1857375 w 2300288"/>
                  <a:gd name="connsiteY30" fmla="*/ 1021270 h 1810829"/>
                  <a:gd name="connsiteX31" fmla="*/ 1900238 w 2300288"/>
                  <a:gd name="connsiteY31" fmla="*/ 1407033 h 1810829"/>
                  <a:gd name="connsiteX32" fmla="*/ 1957388 w 2300288"/>
                  <a:gd name="connsiteY32" fmla="*/ 1678495 h 1810829"/>
                  <a:gd name="connsiteX33" fmla="*/ 2028825 w 2300288"/>
                  <a:gd name="connsiteY33" fmla="*/ 1792795 h 1810829"/>
                  <a:gd name="connsiteX34" fmla="*/ 2114550 w 2300288"/>
                  <a:gd name="connsiteY34" fmla="*/ 1792795 h 1810829"/>
                  <a:gd name="connsiteX35" fmla="*/ 2143125 w 2300288"/>
                  <a:gd name="connsiteY35" fmla="*/ 1621345 h 1810829"/>
                  <a:gd name="connsiteX36" fmla="*/ 2214563 w 2300288"/>
                  <a:gd name="connsiteY36" fmla="*/ 1307020 h 1810829"/>
                  <a:gd name="connsiteX37" fmla="*/ 2271713 w 2300288"/>
                  <a:gd name="connsiteY37" fmla="*/ 978408 h 1810829"/>
                  <a:gd name="connsiteX38" fmla="*/ 2300288 w 2300288"/>
                  <a:gd name="connsiteY38" fmla="*/ 692658 h 1810829"/>
                  <a:gd name="connsiteX0" fmla="*/ 0 w 2271713"/>
                  <a:gd name="connsiteY0" fmla="*/ 906970 h 1810829"/>
                  <a:gd name="connsiteX1" fmla="*/ 42863 w 2271713"/>
                  <a:gd name="connsiteY1" fmla="*/ 592645 h 1810829"/>
                  <a:gd name="connsiteX2" fmla="*/ 100013 w 2271713"/>
                  <a:gd name="connsiteY2" fmla="*/ 464058 h 1810829"/>
                  <a:gd name="connsiteX3" fmla="*/ 171450 w 2271713"/>
                  <a:gd name="connsiteY3" fmla="*/ 478345 h 1810829"/>
                  <a:gd name="connsiteX4" fmla="*/ 242888 w 2271713"/>
                  <a:gd name="connsiteY4" fmla="*/ 621220 h 1810829"/>
                  <a:gd name="connsiteX5" fmla="*/ 300038 w 2271713"/>
                  <a:gd name="connsiteY5" fmla="*/ 792670 h 1810829"/>
                  <a:gd name="connsiteX6" fmla="*/ 414338 w 2271713"/>
                  <a:gd name="connsiteY6" fmla="*/ 435483 h 1810829"/>
                  <a:gd name="connsiteX7" fmla="*/ 471488 w 2271713"/>
                  <a:gd name="connsiteY7" fmla="*/ 164020 h 1810829"/>
                  <a:gd name="connsiteX8" fmla="*/ 557213 w 2271713"/>
                  <a:gd name="connsiteY8" fmla="*/ 164020 h 1810829"/>
                  <a:gd name="connsiteX9" fmla="*/ 642938 w 2271713"/>
                  <a:gd name="connsiteY9" fmla="*/ 321183 h 1810829"/>
                  <a:gd name="connsiteX10" fmla="*/ 714375 w 2271713"/>
                  <a:gd name="connsiteY10" fmla="*/ 792670 h 1810829"/>
                  <a:gd name="connsiteX11" fmla="*/ 785813 w 2271713"/>
                  <a:gd name="connsiteY11" fmla="*/ 1378458 h 1810829"/>
                  <a:gd name="connsiteX12" fmla="*/ 857250 w 2271713"/>
                  <a:gd name="connsiteY12" fmla="*/ 1707070 h 1810829"/>
                  <a:gd name="connsiteX13" fmla="*/ 1014413 w 2271713"/>
                  <a:gd name="connsiteY13" fmla="*/ 1792795 h 1810829"/>
                  <a:gd name="connsiteX14" fmla="*/ 1085850 w 2271713"/>
                  <a:gd name="connsiteY14" fmla="*/ 1464183 h 1810829"/>
                  <a:gd name="connsiteX15" fmla="*/ 1157288 w 2271713"/>
                  <a:gd name="connsiteY15" fmla="*/ 778383 h 1810829"/>
                  <a:gd name="connsiteX16" fmla="*/ 1214438 w 2271713"/>
                  <a:gd name="connsiteY16" fmla="*/ 578358 h 1810829"/>
                  <a:gd name="connsiteX17" fmla="*/ 1314450 w 2271713"/>
                  <a:gd name="connsiteY17" fmla="*/ 535495 h 1810829"/>
                  <a:gd name="connsiteX18" fmla="*/ 1357313 w 2271713"/>
                  <a:gd name="connsiteY18" fmla="*/ 578358 h 1810829"/>
                  <a:gd name="connsiteX19" fmla="*/ 1414463 w 2271713"/>
                  <a:gd name="connsiteY19" fmla="*/ 764095 h 1810829"/>
                  <a:gd name="connsiteX20" fmla="*/ 1457325 w 2271713"/>
                  <a:gd name="connsiteY20" fmla="*/ 806958 h 1810829"/>
                  <a:gd name="connsiteX21" fmla="*/ 1500188 w 2271713"/>
                  <a:gd name="connsiteY21" fmla="*/ 806958 h 1810829"/>
                  <a:gd name="connsiteX22" fmla="*/ 1543050 w 2271713"/>
                  <a:gd name="connsiteY22" fmla="*/ 649795 h 1810829"/>
                  <a:gd name="connsiteX23" fmla="*/ 1585913 w 2271713"/>
                  <a:gd name="connsiteY23" fmla="*/ 421195 h 1810829"/>
                  <a:gd name="connsiteX24" fmla="*/ 1614488 w 2271713"/>
                  <a:gd name="connsiteY24" fmla="*/ 306895 h 1810829"/>
                  <a:gd name="connsiteX25" fmla="*/ 1671638 w 2271713"/>
                  <a:gd name="connsiteY25" fmla="*/ 235458 h 1810829"/>
                  <a:gd name="connsiteX26" fmla="*/ 1728788 w 2271713"/>
                  <a:gd name="connsiteY26" fmla="*/ 64008 h 1810829"/>
                  <a:gd name="connsiteX27" fmla="*/ 1743075 w 2271713"/>
                  <a:gd name="connsiteY27" fmla="*/ 6858 h 1810829"/>
                  <a:gd name="connsiteX28" fmla="*/ 1785938 w 2271713"/>
                  <a:gd name="connsiteY28" fmla="*/ 206883 h 1810829"/>
                  <a:gd name="connsiteX29" fmla="*/ 1828800 w 2271713"/>
                  <a:gd name="connsiteY29" fmla="*/ 521208 h 1810829"/>
                  <a:gd name="connsiteX30" fmla="*/ 1857375 w 2271713"/>
                  <a:gd name="connsiteY30" fmla="*/ 1021270 h 1810829"/>
                  <a:gd name="connsiteX31" fmla="*/ 1900238 w 2271713"/>
                  <a:gd name="connsiteY31" fmla="*/ 1407033 h 1810829"/>
                  <a:gd name="connsiteX32" fmla="*/ 1957388 w 2271713"/>
                  <a:gd name="connsiteY32" fmla="*/ 1678495 h 1810829"/>
                  <a:gd name="connsiteX33" fmla="*/ 2028825 w 2271713"/>
                  <a:gd name="connsiteY33" fmla="*/ 1792795 h 1810829"/>
                  <a:gd name="connsiteX34" fmla="*/ 2114550 w 2271713"/>
                  <a:gd name="connsiteY34" fmla="*/ 1792795 h 1810829"/>
                  <a:gd name="connsiteX35" fmla="*/ 2143125 w 2271713"/>
                  <a:gd name="connsiteY35" fmla="*/ 1621345 h 1810829"/>
                  <a:gd name="connsiteX36" fmla="*/ 2214563 w 2271713"/>
                  <a:gd name="connsiteY36" fmla="*/ 1307020 h 1810829"/>
                  <a:gd name="connsiteX37" fmla="*/ 2271713 w 2271713"/>
                  <a:gd name="connsiteY37" fmla="*/ 978408 h 1810829"/>
                  <a:gd name="connsiteX0" fmla="*/ 0 w 2214563"/>
                  <a:gd name="connsiteY0" fmla="*/ 906970 h 1810829"/>
                  <a:gd name="connsiteX1" fmla="*/ 42863 w 2214563"/>
                  <a:gd name="connsiteY1" fmla="*/ 592645 h 1810829"/>
                  <a:gd name="connsiteX2" fmla="*/ 100013 w 2214563"/>
                  <a:gd name="connsiteY2" fmla="*/ 464058 h 1810829"/>
                  <a:gd name="connsiteX3" fmla="*/ 171450 w 2214563"/>
                  <a:gd name="connsiteY3" fmla="*/ 478345 h 1810829"/>
                  <a:gd name="connsiteX4" fmla="*/ 242888 w 2214563"/>
                  <a:gd name="connsiteY4" fmla="*/ 621220 h 1810829"/>
                  <a:gd name="connsiteX5" fmla="*/ 300038 w 2214563"/>
                  <a:gd name="connsiteY5" fmla="*/ 792670 h 1810829"/>
                  <a:gd name="connsiteX6" fmla="*/ 414338 w 2214563"/>
                  <a:gd name="connsiteY6" fmla="*/ 435483 h 1810829"/>
                  <a:gd name="connsiteX7" fmla="*/ 471488 w 2214563"/>
                  <a:gd name="connsiteY7" fmla="*/ 164020 h 1810829"/>
                  <a:gd name="connsiteX8" fmla="*/ 557213 w 2214563"/>
                  <a:gd name="connsiteY8" fmla="*/ 164020 h 1810829"/>
                  <a:gd name="connsiteX9" fmla="*/ 642938 w 2214563"/>
                  <a:gd name="connsiteY9" fmla="*/ 321183 h 1810829"/>
                  <a:gd name="connsiteX10" fmla="*/ 714375 w 2214563"/>
                  <a:gd name="connsiteY10" fmla="*/ 792670 h 1810829"/>
                  <a:gd name="connsiteX11" fmla="*/ 785813 w 2214563"/>
                  <a:gd name="connsiteY11" fmla="*/ 1378458 h 1810829"/>
                  <a:gd name="connsiteX12" fmla="*/ 857250 w 2214563"/>
                  <a:gd name="connsiteY12" fmla="*/ 1707070 h 1810829"/>
                  <a:gd name="connsiteX13" fmla="*/ 1014413 w 2214563"/>
                  <a:gd name="connsiteY13" fmla="*/ 1792795 h 1810829"/>
                  <a:gd name="connsiteX14" fmla="*/ 1085850 w 2214563"/>
                  <a:gd name="connsiteY14" fmla="*/ 1464183 h 1810829"/>
                  <a:gd name="connsiteX15" fmla="*/ 1157288 w 2214563"/>
                  <a:gd name="connsiteY15" fmla="*/ 778383 h 1810829"/>
                  <a:gd name="connsiteX16" fmla="*/ 1214438 w 2214563"/>
                  <a:gd name="connsiteY16" fmla="*/ 578358 h 1810829"/>
                  <a:gd name="connsiteX17" fmla="*/ 1314450 w 2214563"/>
                  <a:gd name="connsiteY17" fmla="*/ 535495 h 1810829"/>
                  <a:gd name="connsiteX18" fmla="*/ 1357313 w 2214563"/>
                  <a:gd name="connsiteY18" fmla="*/ 578358 h 1810829"/>
                  <a:gd name="connsiteX19" fmla="*/ 1414463 w 2214563"/>
                  <a:gd name="connsiteY19" fmla="*/ 764095 h 1810829"/>
                  <a:gd name="connsiteX20" fmla="*/ 1457325 w 2214563"/>
                  <a:gd name="connsiteY20" fmla="*/ 806958 h 1810829"/>
                  <a:gd name="connsiteX21" fmla="*/ 1500188 w 2214563"/>
                  <a:gd name="connsiteY21" fmla="*/ 806958 h 1810829"/>
                  <a:gd name="connsiteX22" fmla="*/ 1543050 w 2214563"/>
                  <a:gd name="connsiteY22" fmla="*/ 649795 h 1810829"/>
                  <a:gd name="connsiteX23" fmla="*/ 1585913 w 2214563"/>
                  <a:gd name="connsiteY23" fmla="*/ 421195 h 1810829"/>
                  <a:gd name="connsiteX24" fmla="*/ 1614488 w 2214563"/>
                  <a:gd name="connsiteY24" fmla="*/ 306895 h 1810829"/>
                  <a:gd name="connsiteX25" fmla="*/ 1671638 w 2214563"/>
                  <a:gd name="connsiteY25" fmla="*/ 235458 h 1810829"/>
                  <a:gd name="connsiteX26" fmla="*/ 1728788 w 2214563"/>
                  <a:gd name="connsiteY26" fmla="*/ 64008 h 1810829"/>
                  <a:gd name="connsiteX27" fmla="*/ 1743075 w 2214563"/>
                  <a:gd name="connsiteY27" fmla="*/ 6858 h 1810829"/>
                  <a:gd name="connsiteX28" fmla="*/ 1785938 w 2214563"/>
                  <a:gd name="connsiteY28" fmla="*/ 206883 h 1810829"/>
                  <a:gd name="connsiteX29" fmla="*/ 1828800 w 2214563"/>
                  <a:gd name="connsiteY29" fmla="*/ 521208 h 1810829"/>
                  <a:gd name="connsiteX30" fmla="*/ 1857375 w 2214563"/>
                  <a:gd name="connsiteY30" fmla="*/ 1021270 h 1810829"/>
                  <a:gd name="connsiteX31" fmla="*/ 1900238 w 2214563"/>
                  <a:gd name="connsiteY31" fmla="*/ 1407033 h 1810829"/>
                  <a:gd name="connsiteX32" fmla="*/ 1957388 w 2214563"/>
                  <a:gd name="connsiteY32" fmla="*/ 1678495 h 1810829"/>
                  <a:gd name="connsiteX33" fmla="*/ 2028825 w 2214563"/>
                  <a:gd name="connsiteY33" fmla="*/ 1792795 h 1810829"/>
                  <a:gd name="connsiteX34" fmla="*/ 2114550 w 2214563"/>
                  <a:gd name="connsiteY34" fmla="*/ 1792795 h 1810829"/>
                  <a:gd name="connsiteX35" fmla="*/ 2143125 w 2214563"/>
                  <a:gd name="connsiteY35" fmla="*/ 1621345 h 1810829"/>
                  <a:gd name="connsiteX36" fmla="*/ 2214563 w 2214563"/>
                  <a:gd name="connsiteY36" fmla="*/ 1307020 h 1810829"/>
                  <a:gd name="connsiteX0" fmla="*/ 0 w 2143125"/>
                  <a:gd name="connsiteY0" fmla="*/ 906970 h 1810829"/>
                  <a:gd name="connsiteX1" fmla="*/ 42863 w 2143125"/>
                  <a:gd name="connsiteY1" fmla="*/ 592645 h 1810829"/>
                  <a:gd name="connsiteX2" fmla="*/ 100013 w 2143125"/>
                  <a:gd name="connsiteY2" fmla="*/ 464058 h 1810829"/>
                  <a:gd name="connsiteX3" fmla="*/ 171450 w 2143125"/>
                  <a:gd name="connsiteY3" fmla="*/ 478345 h 1810829"/>
                  <a:gd name="connsiteX4" fmla="*/ 242888 w 2143125"/>
                  <a:gd name="connsiteY4" fmla="*/ 621220 h 1810829"/>
                  <a:gd name="connsiteX5" fmla="*/ 300038 w 2143125"/>
                  <a:gd name="connsiteY5" fmla="*/ 792670 h 1810829"/>
                  <a:gd name="connsiteX6" fmla="*/ 414338 w 2143125"/>
                  <a:gd name="connsiteY6" fmla="*/ 435483 h 1810829"/>
                  <a:gd name="connsiteX7" fmla="*/ 471488 w 2143125"/>
                  <a:gd name="connsiteY7" fmla="*/ 164020 h 1810829"/>
                  <a:gd name="connsiteX8" fmla="*/ 557213 w 2143125"/>
                  <a:gd name="connsiteY8" fmla="*/ 164020 h 1810829"/>
                  <a:gd name="connsiteX9" fmla="*/ 642938 w 2143125"/>
                  <a:gd name="connsiteY9" fmla="*/ 321183 h 1810829"/>
                  <a:gd name="connsiteX10" fmla="*/ 714375 w 2143125"/>
                  <a:gd name="connsiteY10" fmla="*/ 792670 h 1810829"/>
                  <a:gd name="connsiteX11" fmla="*/ 785813 w 2143125"/>
                  <a:gd name="connsiteY11" fmla="*/ 1378458 h 1810829"/>
                  <a:gd name="connsiteX12" fmla="*/ 857250 w 2143125"/>
                  <a:gd name="connsiteY12" fmla="*/ 1707070 h 1810829"/>
                  <a:gd name="connsiteX13" fmla="*/ 1014413 w 2143125"/>
                  <a:gd name="connsiteY13" fmla="*/ 1792795 h 1810829"/>
                  <a:gd name="connsiteX14" fmla="*/ 1085850 w 2143125"/>
                  <a:gd name="connsiteY14" fmla="*/ 1464183 h 1810829"/>
                  <a:gd name="connsiteX15" fmla="*/ 1157288 w 2143125"/>
                  <a:gd name="connsiteY15" fmla="*/ 778383 h 1810829"/>
                  <a:gd name="connsiteX16" fmla="*/ 1214438 w 2143125"/>
                  <a:gd name="connsiteY16" fmla="*/ 578358 h 1810829"/>
                  <a:gd name="connsiteX17" fmla="*/ 1314450 w 2143125"/>
                  <a:gd name="connsiteY17" fmla="*/ 535495 h 1810829"/>
                  <a:gd name="connsiteX18" fmla="*/ 1357313 w 2143125"/>
                  <a:gd name="connsiteY18" fmla="*/ 578358 h 1810829"/>
                  <a:gd name="connsiteX19" fmla="*/ 1414463 w 2143125"/>
                  <a:gd name="connsiteY19" fmla="*/ 764095 h 1810829"/>
                  <a:gd name="connsiteX20" fmla="*/ 1457325 w 2143125"/>
                  <a:gd name="connsiteY20" fmla="*/ 806958 h 1810829"/>
                  <a:gd name="connsiteX21" fmla="*/ 1500188 w 2143125"/>
                  <a:gd name="connsiteY21" fmla="*/ 806958 h 1810829"/>
                  <a:gd name="connsiteX22" fmla="*/ 1543050 w 2143125"/>
                  <a:gd name="connsiteY22" fmla="*/ 649795 h 1810829"/>
                  <a:gd name="connsiteX23" fmla="*/ 1585913 w 2143125"/>
                  <a:gd name="connsiteY23" fmla="*/ 421195 h 1810829"/>
                  <a:gd name="connsiteX24" fmla="*/ 1614488 w 2143125"/>
                  <a:gd name="connsiteY24" fmla="*/ 306895 h 1810829"/>
                  <a:gd name="connsiteX25" fmla="*/ 1671638 w 2143125"/>
                  <a:gd name="connsiteY25" fmla="*/ 235458 h 1810829"/>
                  <a:gd name="connsiteX26" fmla="*/ 1728788 w 2143125"/>
                  <a:gd name="connsiteY26" fmla="*/ 64008 h 1810829"/>
                  <a:gd name="connsiteX27" fmla="*/ 1743075 w 2143125"/>
                  <a:gd name="connsiteY27" fmla="*/ 6858 h 1810829"/>
                  <a:gd name="connsiteX28" fmla="*/ 1785938 w 2143125"/>
                  <a:gd name="connsiteY28" fmla="*/ 206883 h 1810829"/>
                  <a:gd name="connsiteX29" fmla="*/ 1828800 w 2143125"/>
                  <a:gd name="connsiteY29" fmla="*/ 521208 h 1810829"/>
                  <a:gd name="connsiteX30" fmla="*/ 1857375 w 2143125"/>
                  <a:gd name="connsiteY30" fmla="*/ 1021270 h 1810829"/>
                  <a:gd name="connsiteX31" fmla="*/ 1900238 w 2143125"/>
                  <a:gd name="connsiteY31" fmla="*/ 1407033 h 1810829"/>
                  <a:gd name="connsiteX32" fmla="*/ 1957388 w 2143125"/>
                  <a:gd name="connsiteY32" fmla="*/ 1678495 h 1810829"/>
                  <a:gd name="connsiteX33" fmla="*/ 2028825 w 2143125"/>
                  <a:gd name="connsiteY33" fmla="*/ 1792795 h 1810829"/>
                  <a:gd name="connsiteX34" fmla="*/ 2114550 w 2143125"/>
                  <a:gd name="connsiteY34" fmla="*/ 1792795 h 1810829"/>
                  <a:gd name="connsiteX35" fmla="*/ 2143125 w 2143125"/>
                  <a:gd name="connsiteY35" fmla="*/ 1621345 h 1810829"/>
                  <a:gd name="connsiteX0" fmla="*/ 0 w 2114550"/>
                  <a:gd name="connsiteY0" fmla="*/ 906970 h 1810829"/>
                  <a:gd name="connsiteX1" fmla="*/ 42863 w 2114550"/>
                  <a:gd name="connsiteY1" fmla="*/ 592645 h 1810829"/>
                  <a:gd name="connsiteX2" fmla="*/ 100013 w 2114550"/>
                  <a:gd name="connsiteY2" fmla="*/ 464058 h 1810829"/>
                  <a:gd name="connsiteX3" fmla="*/ 171450 w 2114550"/>
                  <a:gd name="connsiteY3" fmla="*/ 478345 h 1810829"/>
                  <a:gd name="connsiteX4" fmla="*/ 242888 w 2114550"/>
                  <a:gd name="connsiteY4" fmla="*/ 621220 h 1810829"/>
                  <a:gd name="connsiteX5" fmla="*/ 300038 w 2114550"/>
                  <a:gd name="connsiteY5" fmla="*/ 792670 h 1810829"/>
                  <a:gd name="connsiteX6" fmla="*/ 414338 w 2114550"/>
                  <a:gd name="connsiteY6" fmla="*/ 435483 h 1810829"/>
                  <a:gd name="connsiteX7" fmla="*/ 471488 w 2114550"/>
                  <a:gd name="connsiteY7" fmla="*/ 164020 h 1810829"/>
                  <a:gd name="connsiteX8" fmla="*/ 557213 w 2114550"/>
                  <a:gd name="connsiteY8" fmla="*/ 164020 h 1810829"/>
                  <a:gd name="connsiteX9" fmla="*/ 642938 w 2114550"/>
                  <a:gd name="connsiteY9" fmla="*/ 321183 h 1810829"/>
                  <a:gd name="connsiteX10" fmla="*/ 714375 w 2114550"/>
                  <a:gd name="connsiteY10" fmla="*/ 792670 h 1810829"/>
                  <a:gd name="connsiteX11" fmla="*/ 785813 w 2114550"/>
                  <a:gd name="connsiteY11" fmla="*/ 1378458 h 1810829"/>
                  <a:gd name="connsiteX12" fmla="*/ 857250 w 2114550"/>
                  <a:gd name="connsiteY12" fmla="*/ 1707070 h 1810829"/>
                  <a:gd name="connsiteX13" fmla="*/ 1014413 w 2114550"/>
                  <a:gd name="connsiteY13" fmla="*/ 1792795 h 1810829"/>
                  <a:gd name="connsiteX14" fmla="*/ 1085850 w 2114550"/>
                  <a:gd name="connsiteY14" fmla="*/ 1464183 h 1810829"/>
                  <a:gd name="connsiteX15" fmla="*/ 1157288 w 2114550"/>
                  <a:gd name="connsiteY15" fmla="*/ 778383 h 1810829"/>
                  <a:gd name="connsiteX16" fmla="*/ 1214438 w 2114550"/>
                  <a:gd name="connsiteY16" fmla="*/ 578358 h 1810829"/>
                  <a:gd name="connsiteX17" fmla="*/ 1314450 w 2114550"/>
                  <a:gd name="connsiteY17" fmla="*/ 535495 h 1810829"/>
                  <a:gd name="connsiteX18" fmla="*/ 1357313 w 2114550"/>
                  <a:gd name="connsiteY18" fmla="*/ 578358 h 1810829"/>
                  <a:gd name="connsiteX19" fmla="*/ 1414463 w 2114550"/>
                  <a:gd name="connsiteY19" fmla="*/ 764095 h 1810829"/>
                  <a:gd name="connsiteX20" fmla="*/ 1457325 w 2114550"/>
                  <a:gd name="connsiteY20" fmla="*/ 806958 h 1810829"/>
                  <a:gd name="connsiteX21" fmla="*/ 1500188 w 2114550"/>
                  <a:gd name="connsiteY21" fmla="*/ 806958 h 1810829"/>
                  <a:gd name="connsiteX22" fmla="*/ 1543050 w 2114550"/>
                  <a:gd name="connsiteY22" fmla="*/ 649795 h 1810829"/>
                  <a:gd name="connsiteX23" fmla="*/ 1585913 w 2114550"/>
                  <a:gd name="connsiteY23" fmla="*/ 421195 h 1810829"/>
                  <a:gd name="connsiteX24" fmla="*/ 1614488 w 2114550"/>
                  <a:gd name="connsiteY24" fmla="*/ 306895 h 1810829"/>
                  <a:gd name="connsiteX25" fmla="*/ 1671638 w 2114550"/>
                  <a:gd name="connsiteY25" fmla="*/ 235458 h 1810829"/>
                  <a:gd name="connsiteX26" fmla="*/ 1728788 w 2114550"/>
                  <a:gd name="connsiteY26" fmla="*/ 64008 h 1810829"/>
                  <a:gd name="connsiteX27" fmla="*/ 1743075 w 2114550"/>
                  <a:gd name="connsiteY27" fmla="*/ 6858 h 1810829"/>
                  <a:gd name="connsiteX28" fmla="*/ 1785938 w 2114550"/>
                  <a:gd name="connsiteY28" fmla="*/ 206883 h 1810829"/>
                  <a:gd name="connsiteX29" fmla="*/ 1828800 w 2114550"/>
                  <a:gd name="connsiteY29" fmla="*/ 521208 h 1810829"/>
                  <a:gd name="connsiteX30" fmla="*/ 1857375 w 2114550"/>
                  <a:gd name="connsiteY30" fmla="*/ 1021270 h 1810829"/>
                  <a:gd name="connsiteX31" fmla="*/ 1900238 w 2114550"/>
                  <a:gd name="connsiteY31" fmla="*/ 1407033 h 1810829"/>
                  <a:gd name="connsiteX32" fmla="*/ 1957388 w 2114550"/>
                  <a:gd name="connsiteY32" fmla="*/ 1678495 h 1810829"/>
                  <a:gd name="connsiteX33" fmla="*/ 2028825 w 2114550"/>
                  <a:gd name="connsiteY33" fmla="*/ 1792795 h 1810829"/>
                  <a:gd name="connsiteX34" fmla="*/ 2114550 w 2114550"/>
                  <a:gd name="connsiteY34" fmla="*/ 1792795 h 1810829"/>
                  <a:gd name="connsiteX0" fmla="*/ 0 w 2028825"/>
                  <a:gd name="connsiteY0" fmla="*/ 906970 h 1806275"/>
                  <a:gd name="connsiteX1" fmla="*/ 42863 w 2028825"/>
                  <a:gd name="connsiteY1" fmla="*/ 592645 h 1806275"/>
                  <a:gd name="connsiteX2" fmla="*/ 100013 w 2028825"/>
                  <a:gd name="connsiteY2" fmla="*/ 464058 h 1806275"/>
                  <a:gd name="connsiteX3" fmla="*/ 171450 w 2028825"/>
                  <a:gd name="connsiteY3" fmla="*/ 478345 h 1806275"/>
                  <a:gd name="connsiteX4" fmla="*/ 242888 w 2028825"/>
                  <a:gd name="connsiteY4" fmla="*/ 621220 h 1806275"/>
                  <a:gd name="connsiteX5" fmla="*/ 300038 w 2028825"/>
                  <a:gd name="connsiteY5" fmla="*/ 792670 h 1806275"/>
                  <a:gd name="connsiteX6" fmla="*/ 414338 w 2028825"/>
                  <a:gd name="connsiteY6" fmla="*/ 435483 h 1806275"/>
                  <a:gd name="connsiteX7" fmla="*/ 471488 w 2028825"/>
                  <a:gd name="connsiteY7" fmla="*/ 164020 h 1806275"/>
                  <a:gd name="connsiteX8" fmla="*/ 557213 w 2028825"/>
                  <a:gd name="connsiteY8" fmla="*/ 164020 h 1806275"/>
                  <a:gd name="connsiteX9" fmla="*/ 642938 w 2028825"/>
                  <a:gd name="connsiteY9" fmla="*/ 321183 h 1806275"/>
                  <a:gd name="connsiteX10" fmla="*/ 714375 w 2028825"/>
                  <a:gd name="connsiteY10" fmla="*/ 792670 h 1806275"/>
                  <a:gd name="connsiteX11" fmla="*/ 785813 w 2028825"/>
                  <a:gd name="connsiteY11" fmla="*/ 1378458 h 1806275"/>
                  <a:gd name="connsiteX12" fmla="*/ 857250 w 2028825"/>
                  <a:gd name="connsiteY12" fmla="*/ 1707070 h 1806275"/>
                  <a:gd name="connsiteX13" fmla="*/ 1014413 w 2028825"/>
                  <a:gd name="connsiteY13" fmla="*/ 1792795 h 1806275"/>
                  <a:gd name="connsiteX14" fmla="*/ 1085850 w 2028825"/>
                  <a:gd name="connsiteY14" fmla="*/ 1464183 h 1806275"/>
                  <a:gd name="connsiteX15" fmla="*/ 1157288 w 2028825"/>
                  <a:gd name="connsiteY15" fmla="*/ 778383 h 1806275"/>
                  <a:gd name="connsiteX16" fmla="*/ 1214438 w 2028825"/>
                  <a:gd name="connsiteY16" fmla="*/ 578358 h 1806275"/>
                  <a:gd name="connsiteX17" fmla="*/ 1314450 w 2028825"/>
                  <a:gd name="connsiteY17" fmla="*/ 535495 h 1806275"/>
                  <a:gd name="connsiteX18" fmla="*/ 1357313 w 2028825"/>
                  <a:gd name="connsiteY18" fmla="*/ 578358 h 1806275"/>
                  <a:gd name="connsiteX19" fmla="*/ 1414463 w 2028825"/>
                  <a:gd name="connsiteY19" fmla="*/ 764095 h 1806275"/>
                  <a:gd name="connsiteX20" fmla="*/ 1457325 w 2028825"/>
                  <a:gd name="connsiteY20" fmla="*/ 806958 h 1806275"/>
                  <a:gd name="connsiteX21" fmla="*/ 1500188 w 2028825"/>
                  <a:gd name="connsiteY21" fmla="*/ 806958 h 1806275"/>
                  <a:gd name="connsiteX22" fmla="*/ 1543050 w 2028825"/>
                  <a:gd name="connsiteY22" fmla="*/ 649795 h 1806275"/>
                  <a:gd name="connsiteX23" fmla="*/ 1585913 w 2028825"/>
                  <a:gd name="connsiteY23" fmla="*/ 421195 h 1806275"/>
                  <a:gd name="connsiteX24" fmla="*/ 1614488 w 2028825"/>
                  <a:gd name="connsiteY24" fmla="*/ 306895 h 1806275"/>
                  <a:gd name="connsiteX25" fmla="*/ 1671638 w 2028825"/>
                  <a:gd name="connsiteY25" fmla="*/ 235458 h 1806275"/>
                  <a:gd name="connsiteX26" fmla="*/ 1728788 w 2028825"/>
                  <a:gd name="connsiteY26" fmla="*/ 64008 h 1806275"/>
                  <a:gd name="connsiteX27" fmla="*/ 1743075 w 2028825"/>
                  <a:gd name="connsiteY27" fmla="*/ 6858 h 1806275"/>
                  <a:gd name="connsiteX28" fmla="*/ 1785938 w 2028825"/>
                  <a:gd name="connsiteY28" fmla="*/ 206883 h 1806275"/>
                  <a:gd name="connsiteX29" fmla="*/ 1828800 w 2028825"/>
                  <a:gd name="connsiteY29" fmla="*/ 521208 h 1806275"/>
                  <a:gd name="connsiteX30" fmla="*/ 1857375 w 2028825"/>
                  <a:gd name="connsiteY30" fmla="*/ 1021270 h 1806275"/>
                  <a:gd name="connsiteX31" fmla="*/ 1900238 w 2028825"/>
                  <a:gd name="connsiteY31" fmla="*/ 1407033 h 1806275"/>
                  <a:gd name="connsiteX32" fmla="*/ 1957388 w 2028825"/>
                  <a:gd name="connsiteY32" fmla="*/ 1678495 h 1806275"/>
                  <a:gd name="connsiteX33" fmla="*/ 2028825 w 2028825"/>
                  <a:gd name="connsiteY33" fmla="*/ 1792795 h 1806275"/>
                  <a:gd name="connsiteX0" fmla="*/ 0 w 1957388"/>
                  <a:gd name="connsiteY0" fmla="*/ 906970 h 1806275"/>
                  <a:gd name="connsiteX1" fmla="*/ 42863 w 1957388"/>
                  <a:gd name="connsiteY1" fmla="*/ 592645 h 1806275"/>
                  <a:gd name="connsiteX2" fmla="*/ 100013 w 1957388"/>
                  <a:gd name="connsiteY2" fmla="*/ 464058 h 1806275"/>
                  <a:gd name="connsiteX3" fmla="*/ 171450 w 1957388"/>
                  <a:gd name="connsiteY3" fmla="*/ 478345 h 1806275"/>
                  <a:gd name="connsiteX4" fmla="*/ 242888 w 1957388"/>
                  <a:gd name="connsiteY4" fmla="*/ 621220 h 1806275"/>
                  <a:gd name="connsiteX5" fmla="*/ 300038 w 1957388"/>
                  <a:gd name="connsiteY5" fmla="*/ 792670 h 1806275"/>
                  <a:gd name="connsiteX6" fmla="*/ 414338 w 1957388"/>
                  <a:gd name="connsiteY6" fmla="*/ 435483 h 1806275"/>
                  <a:gd name="connsiteX7" fmla="*/ 471488 w 1957388"/>
                  <a:gd name="connsiteY7" fmla="*/ 164020 h 1806275"/>
                  <a:gd name="connsiteX8" fmla="*/ 557213 w 1957388"/>
                  <a:gd name="connsiteY8" fmla="*/ 164020 h 1806275"/>
                  <a:gd name="connsiteX9" fmla="*/ 642938 w 1957388"/>
                  <a:gd name="connsiteY9" fmla="*/ 321183 h 1806275"/>
                  <a:gd name="connsiteX10" fmla="*/ 714375 w 1957388"/>
                  <a:gd name="connsiteY10" fmla="*/ 792670 h 1806275"/>
                  <a:gd name="connsiteX11" fmla="*/ 785813 w 1957388"/>
                  <a:gd name="connsiteY11" fmla="*/ 1378458 h 1806275"/>
                  <a:gd name="connsiteX12" fmla="*/ 857250 w 1957388"/>
                  <a:gd name="connsiteY12" fmla="*/ 1707070 h 1806275"/>
                  <a:gd name="connsiteX13" fmla="*/ 1014413 w 1957388"/>
                  <a:gd name="connsiteY13" fmla="*/ 1792795 h 1806275"/>
                  <a:gd name="connsiteX14" fmla="*/ 1085850 w 1957388"/>
                  <a:gd name="connsiteY14" fmla="*/ 1464183 h 1806275"/>
                  <a:gd name="connsiteX15" fmla="*/ 1157288 w 1957388"/>
                  <a:gd name="connsiteY15" fmla="*/ 778383 h 1806275"/>
                  <a:gd name="connsiteX16" fmla="*/ 1214438 w 1957388"/>
                  <a:gd name="connsiteY16" fmla="*/ 578358 h 1806275"/>
                  <a:gd name="connsiteX17" fmla="*/ 1314450 w 1957388"/>
                  <a:gd name="connsiteY17" fmla="*/ 535495 h 1806275"/>
                  <a:gd name="connsiteX18" fmla="*/ 1357313 w 1957388"/>
                  <a:gd name="connsiteY18" fmla="*/ 578358 h 1806275"/>
                  <a:gd name="connsiteX19" fmla="*/ 1414463 w 1957388"/>
                  <a:gd name="connsiteY19" fmla="*/ 764095 h 1806275"/>
                  <a:gd name="connsiteX20" fmla="*/ 1457325 w 1957388"/>
                  <a:gd name="connsiteY20" fmla="*/ 806958 h 1806275"/>
                  <a:gd name="connsiteX21" fmla="*/ 1500188 w 1957388"/>
                  <a:gd name="connsiteY21" fmla="*/ 806958 h 1806275"/>
                  <a:gd name="connsiteX22" fmla="*/ 1543050 w 1957388"/>
                  <a:gd name="connsiteY22" fmla="*/ 649795 h 1806275"/>
                  <a:gd name="connsiteX23" fmla="*/ 1585913 w 1957388"/>
                  <a:gd name="connsiteY23" fmla="*/ 421195 h 1806275"/>
                  <a:gd name="connsiteX24" fmla="*/ 1614488 w 1957388"/>
                  <a:gd name="connsiteY24" fmla="*/ 306895 h 1806275"/>
                  <a:gd name="connsiteX25" fmla="*/ 1671638 w 1957388"/>
                  <a:gd name="connsiteY25" fmla="*/ 235458 h 1806275"/>
                  <a:gd name="connsiteX26" fmla="*/ 1728788 w 1957388"/>
                  <a:gd name="connsiteY26" fmla="*/ 64008 h 1806275"/>
                  <a:gd name="connsiteX27" fmla="*/ 1743075 w 1957388"/>
                  <a:gd name="connsiteY27" fmla="*/ 6858 h 1806275"/>
                  <a:gd name="connsiteX28" fmla="*/ 1785938 w 1957388"/>
                  <a:gd name="connsiteY28" fmla="*/ 206883 h 1806275"/>
                  <a:gd name="connsiteX29" fmla="*/ 1828800 w 1957388"/>
                  <a:gd name="connsiteY29" fmla="*/ 521208 h 1806275"/>
                  <a:gd name="connsiteX30" fmla="*/ 1857375 w 1957388"/>
                  <a:gd name="connsiteY30" fmla="*/ 1021270 h 1806275"/>
                  <a:gd name="connsiteX31" fmla="*/ 1900238 w 1957388"/>
                  <a:gd name="connsiteY31" fmla="*/ 1407033 h 1806275"/>
                  <a:gd name="connsiteX32" fmla="*/ 1957388 w 1957388"/>
                  <a:gd name="connsiteY32" fmla="*/ 1678495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900397"/>
                  <a:gd name="connsiteY0" fmla="*/ 906970 h 1806275"/>
                  <a:gd name="connsiteX1" fmla="*/ 42863 w 1900397"/>
                  <a:gd name="connsiteY1" fmla="*/ 592645 h 1806275"/>
                  <a:gd name="connsiteX2" fmla="*/ 100013 w 1900397"/>
                  <a:gd name="connsiteY2" fmla="*/ 464058 h 1806275"/>
                  <a:gd name="connsiteX3" fmla="*/ 171450 w 1900397"/>
                  <a:gd name="connsiteY3" fmla="*/ 478345 h 1806275"/>
                  <a:gd name="connsiteX4" fmla="*/ 242888 w 1900397"/>
                  <a:gd name="connsiteY4" fmla="*/ 621220 h 1806275"/>
                  <a:gd name="connsiteX5" fmla="*/ 300038 w 1900397"/>
                  <a:gd name="connsiteY5" fmla="*/ 792670 h 1806275"/>
                  <a:gd name="connsiteX6" fmla="*/ 414338 w 1900397"/>
                  <a:gd name="connsiteY6" fmla="*/ 435483 h 1806275"/>
                  <a:gd name="connsiteX7" fmla="*/ 471488 w 1900397"/>
                  <a:gd name="connsiteY7" fmla="*/ 164020 h 1806275"/>
                  <a:gd name="connsiteX8" fmla="*/ 557213 w 1900397"/>
                  <a:gd name="connsiteY8" fmla="*/ 164020 h 1806275"/>
                  <a:gd name="connsiteX9" fmla="*/ 642938 w 1900397"/>
                  <a:gd name="connsiteY9" fmla="*/ 321183 h 1806275"/>
                  <a:gd name="connsiteX10" fmla="*/ 714375 w 1900397"/>
                  <a:gd name="connsiteY10" fmla="*/ 792670 h 1806275"/>
                  <a:gd name="connsiteX11" fmla="*/ 785813 w 1900397"/>
                  <a:gd name="connsiteY11" fmla="*/ 1378458 h 1806275"/>
                  <a:gd name="connsiteX12" fmla="*/ 857250 w 1900397"/>
                  <a:gd name="connsiteY12" fmla="*/ 1707070 h 1806275"/>
                  <a:gd name="connsiteX13" fmla="*/ 1014413 w 1900397"/>
                  <a:gd name="connsiteY13" fmla="*/ 1792795 h 1806275"/>
                  <a:gd name="connsiteX14" fmla="*/ 1085850 w 1900397"/>
                  <a:gd name="connsiteY14" fmla="*/ 1464183 h 1806275"/>
                  <a:gd name="connsiteX15" fmla="*/ 1157288 w 1900397"/>
                  <a:gd name="connsiteY15" fmla="*/ 778383 h 1806275"/>
                  <a:gd name="connsiteX16" fmla="*/ 1214438 w 1900397"/>
                  <a:gd name="connsiteY16" fmla="*/ 578358 h 1806275"/>
                  <a:gd name="connsiteX17" fmla="*/ 1314450 w 1900397"/>
                  <a:gd name="connsiteY17" fmla="*/ 535495 h 1806275"/>
                  <a:gd name="connsiteX18" fmla="*/ 1357313 w 1900397"/>
                  <a:gd name="connsiteY18" fmla="*/ 578358 h 1806275"/>
                  <a:gd name="connsiteX19" fmla="*/ 1414463 w 1900397"/>
                  <a:gd name="connsiteY19" fmla="*/ 764095 h 1806275"/>
                  <a:gd name="connsiteX20" fmla="*/ 1457325 w 1900397"/>
                  <a:gd name="connsiteY20" fmla="*/ 806958 h 1806275"/>
                  <a:gd name="connsiteX21" fmla="*/ 1500188 w 1900397"/>
                  <a:gd name="connsiteY21" fmla="*/ 806958 h 1806275"/>
                  <a:gd name="connsiteX22" fmla="*/ 1543050 w 1900397"/>
                  <a:gd name="connsiteY22" fmla="*/ 649795 h 1806275"/>
                  <a:gd name="connsiteX23" fmla="*/ 1585913 w 1900397"/>
                  <a:gd name="connsiteY23" fmla="*/ 421195 h 1806275"/>
                  <a:gd name="connsiteX24" fmla="*/ 1614488 w 1900397"/>
                  <a:gd name="connsiteY24" fmla="*/ 306895 h 1806275"/>
                  <a:gd name="connsiteX25" fmla="*/ 1671638 w 1900397"/>
                  <a:gd name="connsiteY25" fmla="*/ 235458 h 1806275"/>
                  <a:gd name="connsiteX26" fmla="*/ 1728788 w 1900397"/>
                  <a:gd name="connsiteY26" fmla="*/ 64008 h 1806275"/>
                  <a:gd name="connsiteX27" fmla="*/ 1743075 w 1900397"/>
                  <a:gd name="connsiteY27" fmla="*/ 6858 h 1806275"/>
                  <a:gd name="connsiteX28" fmla="*/ 1785938 w 1900397"/>
                  <a:gd name="connsiteY28" fmla="*/ 206883 h 1806275"/>
                  <a:gd name="connsiteX29" fmla="*/ 1828800 w 1900397"/>
                  <a:gd name="connsiteY29" fmla="*/ 521208 h 1806275"/>
                  <a:gd name="connsiteX30" fmla="*/ 1857375 w 1900397"/>
                  <a:gd name="connsiteY30" fmla="*/ 1021270 h 1806275"/>
                  <a:gd name="connsiteX31" fmla="*/ 1900238 w 1900397"/>
                  <a:gd name="connsiteY31" fmla="*/ 1407033 h 1806275"/>
                  <a:gd name="connsiteX32" fmla="*/ 1871663 w 1900397"/>
                  <a:gd name="connsiteY32" fmla="*/ 1403064 h 1806275"/>
                  <a:gd name="connsiteX0" fmla="*/ 0 w 1900238"/>
                  <a:gd name="connsiteY0" fmla="*/ 906970 h 1806275"/>
                  <a:gd name="connsiteX1" fmla="*/ 42863 w 1900238"/>
                  <a:gd name="connsiteY1" fmla="*/ 592645 h 1806275"/>
                  <a:gd name="connsiteX2" fmla="*/ 100013 w 1900238"/>
                  <a:gd name="connsiteY2" fmla="*/ 464058 h 1806275"/>
                  <a:gd name="connsiteX3" fmla="*/ 171450 w 1900238"/>
                  <a:gd name="connsiteY3" fmla="*/ 478345 h 1806275"/>
                  <a:gd name="connsiteX4" fmla="*/ 242888 w 1900238"/>
                  <a:gd name="connsiteY4" fmla="*/ 621220 h 1806275"/>
                  <a:gd name="connsiteX5" fmla="*/ 300038 w 1900238"/>
                  <a:gd name="connsiteY5" fmla="*/ 792670 h 1806275"/>
                  <a:gd name="connsiteX6" fmla="*/ 414338 w 1900238"/>
                  <a:gd name="connsiteY6" fmla="*/ 435483 h 1806275"/>
                  <a:gd name="connsiteX7" fmla="*/ 471488 w 1900238"/>
                  <a:gd name="connsiteY7" fmla="*/ 164020 h 1806275"/>
                  <a:gd name="connsiteX8" fmla="*/ 557213 w 1900238"/>
                  <a:gd name="connsiteY8" fmla="*/ 164020 h 1806275"/>
                  <a:gd name="connsiteX9" fmla="*/ 642938 w 1900238"/>
                  <a:gd name="connsiteY9" fmla="*/ 321183 h 1806275"/>
                  <a:gd name="connsiteX10" fmla="*/ 714375 w 1900238"/>
                  <a:gd name="connsiteY10" fmla="*/ 792670 h 1806275"/>
                  <a:gd name="connsiteX11" fmla="*/ 785813 w 1900238"/>
                  <a:gd name="connsiteY11" fmla="*/ 1378458 h 1806275"/>
                  <a:gd name="connsiteX12" fmla="*/ 857250 w 1900238"/>
                  <a:gd name="connsiteY12" fmla="*/ 1707070 h 1806275"/>
                  <a:gd name="connsiteX13" fmla="*/ 1014413 w 1900238"/>
                  <a:gd name="connsiteY13" fmla="*/ 1792795 h 1806275"/>
                  <a:gd name="connsiteX14" fmla="*/ 1085850 w 1900238"/>
                  <a:gd name="connsiteY14" fmla="*/ 1464183 h 1806275"/>
                  <a:gd name="connsiteX15" fmla="*/ 1157288 w 1900238"/>
                  <a:gd name="connsiteY15" fmla="*/ 778383 h 1806275"/>
                  <a:gd name="connsiteX16" fmla="*/ 1214438 w 1900238"/>
                  <a:gd name="connsiteY16" fmla="*/ 578358 h 1806275"/>
                  <a:gd name="connsiteX17" fmla="*/ 1314450 w 1900238"/>
                  <a:gd name="connsiteY17" fmla="*/ 535495 h 1806275"/>
                  <a:gd name="connsiteX18" fmla="*/ 1357313 w 1900238"/>
                  <a:gd name="connsiteY18" fmla="*/ 578358 h 1806275"/>
                  <a:gd name="connsiteX19" fmla="*/ 1414463 w 1900238"/>
                  <a:gd name="connsiteY19" fmla="*/ 764095 h 1806275"/>
                  <a:gd name="connsiteX20" fmla="*/ 1457325 w 1900238"/>
                  <a:gd name="connsiteY20" fmla="*/ 806958 h 1806275"/>
                  <a:gd name="connsiteX21" fmla="*/ 1500188 w 1900238"/>
                  <a:gd name="connsiteY21" fmla="*/ 806958 h 1806275"/>
                  <a:gd name="connsiteX22" fmla="*/ 1543050 w 1900238"/>
                  <a:gd name="connsiteY22" fmla="*/ 649795 h 1806275"/>
                  <a:gd name="connsiteX23" fmla="*/ 1585913 w 1900238"/>
                  <a:gd name="connsiteY23" fmla="*/ 421195 h 1806275"/>
                  <a:gd name="connsiteX24" fmla="*/ 1614488 w 1900238"/>
                  <a:gd name="connsiteY24" fmla="*/ 306895 h 1806275"/>
                  <a:gd name="connsiteX25" fmla="*/ 1671638 w 1900238"/>
                  <a:gd name="connsiteY25" fmla="*/ 235458 h 1806275"/>
                  <a:gd name="connsiteX26" fmla="*/ 1728788 w 1900238"/>
                  <a:gd name="connsiteY26" fmla="*/ 64008 h 1806275"/>
                  <a:gd name="connsiteX27" fmla="*/ 1743075 w 1900238"/>
                  <a:gd name="connsiteY27" fmla="*/ 6858 h 1806275"/>
                  <a:gd name="connsiteX28" fmla="*/ 1785938 w 1900238"/>
                  <a:gd name="connsiteY28" fmla="*/ 206883 h 1806275"/>
                  <a:gd name="connsiteX29" fmla="*/ 1828800 w 1900238"/>
                  <a:gd name="connsiteY29" fmla="*/ 521208 h 1806275"/>
                  <a:gd name="connsiteX30" fmla="*/ 1857375 w 1900238"/>
                  <a:gd name="connsiteY30" fmla="*/ 1021270 h 1806275"/>
                  <a:gd name="connsiteX31" fmla="*/ 1900238 w 1900238"/>
                  <a:gd name="connsiteY31" fmla="*/ 1407033 h 1806275"/>
                  <a:gd name="connsiteX0" fmla="*/ 0 w 1857375"/>
                  <a:gd name="connsiteY0" fmla="*/ 906970 h 1806275"/>
                  <a:gd name="connsiteX1" fmla="*/ 42863 w 1857375"/>
                  <a:gd name="connsiteY1" fmla="*/ 592645 h 1806275"/>
                  <a:gd name="connsiteX2" fmla="*/ 100013 w 1857375"/>
                  <a:gd name="connsiteY2" fmla="*/ 464058 h 1806275"/>
                  <a:gd name="connsiteX3" fmla="*/ 171450 w 1857375"/>
                  <a:gd name="connsiteY3" fmla="*/ 478345 h 1806275"/>
                  <a:gd name="connsiteX4" fmla="*/ 242888 w 1857375"/>
                  <a:gd name="connsiteY4" fmla="*/ 621220 h 1806275"/>
                  <a:gd name="connsiteX5" fmla="*/ 300038 w 1857375"/>
                  <a:gd name="connsiteY5" fmla="*/ 792670 h 1806275"/>
                  <a:gd name="connsiteX6" fmla="*/ 414338 w 1857375"/>
                  <a:gd name="connsiteY6" fmla="*/ 435483 h 1806275"/>
                  <a:gd name="connsiteX7" fmla="*/ 471488 w 1857375"/>
                  <a:gd name="connsiteY7" fmla="*/ 164020 h 1806275"/>
                  <a:gd name="connsiteX8" fmla="*/ 557213 w 1857375"/>
                  <a:gd name="connsiteY8" fmla="*/ 164020 h 1806275"/>
                  <a:gd name="connsiteX9" fmla="*/ 642938 w 1857375"/>
                  <a:gd name="connsiteY9" fmla="*/ 321183 h 1806275"/>
                  <a:gd name="connsiteX10" fmla="*/ 714375 w 1857375"/>
                  <a:gd name="connsiteY10" fmla="*/ 792670 h 1806275"/>
                  <a:gd name="connsiteX11" fmla="*/ 785813 w 1857375"/>
                  <a:gd name="connsiteY11" fmla="*/ 1378458 h 1806275"/>
                  <a:gd name="connsiteX12" fmla="*/ 857250 w 1857375"/>
                  <a:gd name="connsiteY12" fmla="*/ 1707070 h 1806275"/>
                  <a:gd name="connsiteX13" fmla="*/ 1014413 w 1857375"/>
                  <a:gd name="connsiteY13" fmla="*/ 1792795 h 1806275"/>
                  <a:gd name="connsiteX14" fmla="*/ 1085850 w 1857375"/>
                  <a:gd name="connsiteY14" fmla="*/ 1464183 h 1806275"/>
                  <a:gd name="connsiteX15" fmla="*/ 1157288 w 1857375"/>
                  <a:gd name="connsiteY15" fmla="*/ 778383 h 1806275"/>
                  <a:gd name="connsiteX16" fmla="*/ 1214438 w 1857375"/>
                  <a:gd name="connsiteY16" fmla="*/ 578358 h 1806275"/>
                  <a:gd name="connsiteX17" fmla="*/ 1314450 w 1857375"/>
                  <a:gd name="connsiteY17" fmla="*/ 535495 h 1806275"/>
                  <a:gd name="connsiteX18" fmla="*/ 1357313 w 1857375"/>
                  <a:gd name="connsiteY18" fmla="*/ 578358 h 1806275"/>
                  <a:gd name="connsiteX19" fmla="*/ 1414463 w 1857375"/>
                  <a:gd name="connsiteY19" fmla="*/ 764095 h 1806275"/>
                  <a:gd name="connsiteX20" fmla="*/ 1457325 w 1857375"/>
                  <a:gd name="connsiteY20" fmla="*/ 806958 h 1806275"/>
                  <a:gd name="connsiteX21" fmla="*/ 1500188 w 1857375"/>
                  <a:gd name="connsiteY21" fmla="*/ 806958 h 1806275"/>
                  <a:gd name="connsiteX22" fmla="*/ 1543050 w 1857375"/>
                  <a:gd name="connsiteY22" fmla="*/ 649795 h 1806275"/>
                  <a:gd name="connsiteX23" fmla="*/ 1585913 w 1857375"/>
                  <a:gd name="connsiteY23" fmla="*/ 421195 h 1806275"/>
                  <a:gd name="connsiteX24" fmla="*/ 1614488 w 1857375"/>
                  <a:gd name="connsiteY24" fmla="*/ 306895 h 1806275"/>
                  <a:gd name="connsiteX25" fmla="*/ 1671638 w 1857375"/>
                  <a:gd name="connsiteY25" fmla="*/ 235458 h 1806275"/>
                  <a:gd name="connsiteX26" fmla="*/ 1728788 w 1857375"/>
                  <a:gd name="connsiteY26" fmla="*/ 64008 h 1806275"/>
                  <a:gd name="connsiteX27" fmla="*/ 1743075 w 1857375"/>
                  <a:gd name="connsiteY27" fmla="*/ 6858 h 1806275"/>
                  <a:gd name="connsiteX28" fmla="*/ 1785938 w 1857375"/>
                  <a:gd name="connsiteY28" fmla="*/ 206883 h 1806275"/>
                  <a:gd name="connsiteX29" fmla="*/ 1828800 w 1857375"/>
                  <a:gd name="connsiteY29" fmla="*/ 521208 h 1806275"/>
                  <a:gd name="connsiteX30" fmla="*/ 1857375 w 1857375"/>
                  <a:gd name="connsiteY30" fmla="*/ 1021270 h 1806275"/>
                  <a:gd name="connsiteX0" fmla="*/ 0 w 1828800"/>
                  <a:gd name="connsiteY0" fmla="*/ 906970 h 1806275"/>
                  <a:gd name="connsiteX1" fmla="*/ 42863 w 1828800"/>
                  <a:gd name="connsiteY1" fmla="*/ 592645 h 1806275"/>
                  <a:gd name="connsiteX2" fmla="*/ 100013 w 1828800"/>
                  <a:gd name="connsiteY2" fmla="*/ 464058 h 1806275"/>
                  <a:gd name="connsiteX3" fmla="*/ 171450 w 1828800"/>
                  <a:gd name="connsiteY3" fmla="*/ 478345 h 1806275"/>
                  <a:gd name="connsiteX4" fmla="*/ 242888 w 1828800"/>
                  <a:gd name="connsiteY4" fmla="*/ 621220 h 1806275"/>
                  <a:gd name="connsiteX5" fmla="*/ 300038 w 1828800"/>
                  <a:gd name="connsiteY5" fmla="*/ 792670 h 1806275"/>
                  <a:gd name="connsiteX6" fmla="*/ 414338 w 1828800"/>
                  <a:gd name="connsiteY6" fmla="*/ 435483 h 1806275"/>
                  <a:gd name="connsiteX7" fmla="*/ 471488 w 1828800"/>
                  <a:gd name="connsiteY7" fmla="*/ 164020 h 1806275"/>
                  <a:gd name="connsiteX8" fmla="*/ 557213 w 1828800"/>
                  <a:gd name="connsiteY8" fmla="*/ 164020 h 1806275"/>
                  <a:gd name="connsiteX9" fmla="*/ 642938 w 1828800"/>
                  <a:gd name="connsiteY9" fmla="*/ 321183 h 1806275"/>
                  <a:gd name="connsiteX10" fmla="*/ 714375 w 1828800"/>
                  <a:gd name="connsiteY10" fmla="*/ 792670 h 1806275"/>
                  <a:gd name="connsiteX11" fmla="*/ 785813 w 1828800"/>
                  <a:gd name="connsiteY11" fmla="*/ 1378458 h 1806275"/>
                  <a:gd name="connsiteX12" fmla="*/ 857250 w 1828800"/>
                  <a:gd name="connsiteY12" fmla="*/ 1707070 h 1806275"/>
                  <a:gd name="connsiteX13" fmla="*/ 1014413 w 1828800"/>
                  <a:gd name="connsiteY13" fmla="*/ 1792795 h 1806275"/>
                  <a:gd name="connsiteX14" fmla="*/ 1085850 w 1828800"/>
                  <a:gd name="connsiteY14" fmla="*/ 1464183 h 1806275"/>
                  <a:gd name="connsiteX15" fmla="*/ 1157288 w 1828800"/>
                  <a:gd name="connsiteY15" fmla="*/ 778383 h 1806275"/>
                  <a:gd name="connsiteX16" fmla="*/ 1214438 w 1828800"/>
                  <a:gd name="connsiteY16" fmla="*/ 578358 h 1806275"/>
                  <a:gd name="connsiteX17" fmla="*/ 1314450 w 1828800"/>
                  <a:gd name="connsiteY17" fmla="*/ 535495 h 1806275"/>
                  <a:gd name="connsiteX18" fmla="*/ 1357313 w 1828800"/>
                  <a:gd name="connsiteY18" fmla="*/ 578358 h 1806275"/>
                  <a:gd name="connsiteX19" fmla="*/ 1414463 w 1828800"/>
                  <a:gd name="connsiteY19" fmla="*/ 764095 h 1806275"/>
                  <a:gd name="connsiteX20" fmla="*/ 1457325 w 1828800"/>
                  <a:gd name="connsiteY20" fmla="*/ 806958 h 1806275"/>
                  <a:gd name="connsiteX21" fmla="*/ 1500188 w 1828800"/>
                  <a:gd name="connsiteY21" fmla="*/ 806958 h 1806275"/>
                  <a:gd name="connsiteX22" fmla="*/ 1543050 w 1828800"/>
                  <a:gd name="connsiteY22" fmla="*/ 649795 h 1806275"/>
                  <a:gd name="connsiteX23" fmla="*/ 1585913 w 1828800"/>
                  <a:gd name="connsiteY23" fmla="*/ 421195 h 1806275"/>
                  <a:gd name="connsiteX24" fmla="*/ 1614488 w 1828800"/>
                  <a:gd name="connsiteY24" fmla="*/ 306895 h 1806275"/>
                  <a:gd name="connsiteX25" fmla="*/ 1671638 w 1828800"/>
                  <a:gd name="connsiteY25" fmla="*/ 235458 h 1806275"/>
                  <a:gd name="connsiteX26" fmla="*/ 1728788 w 1828800"/>
                  <a:gd name="connsiteY26" fmla="*/ 64008 h 1806275"/>
                  <a:gd name="connsiteX27" fmla="*/ 1743075 w 1828800"/>
                  <a:gd name="connsiteY27" fmla="*/ 6858 h 1806275"/>
                  <a:gd name="connsiteX28" fmla="*/ 1785938 w 1828800"/>
                  <a:gd name="connsiteY28" fmla="*/ 206883 h 1806275"/>
                  <a:gd name="connsiteX29" fmla="*/ 1828800 w 1828800"/>
                  <a:gd name="connsiteY29" fmla="*/ 521208 h 1806275"/>
                  <a:gd name="connsiteX0" fmla="*/ 0 w 1785938"/>
                  <a:gd name="connsiteY0" fmla="*/ 906970 h 1806275"/>
                  <a:gd name="connsiteX1" fmla="*/ 42863 w 1785938"/>
                  <a:gd name="connsiteY1" fmla="*/ 592645 h 1806275"/>
                  <a:gd name="connsiteX2" fmla="*/ 100013 w 1785938"/>
                  <a:gd name="connsiteY2" fmla="*/ 464058 h 1806275"/>
                  <a:gd name="connsiteX3" fmla="*/ 171450 w 1785938"/>
                  <a:gd name="connsiteY3" fmla="*/ 478345 h 1806275"/>
                  <a:gd name="connsiteX4" fmla="*/ 242888 w 1785938"/>
                  <a:gd name="connsiteY4" fmla="*/ 621220 h 1806275"/>
                  <a:gd name="connsiteX5" fmla="*/ 300038 w 1785938"/>
                  <a:gd name="connsiteY5" fmla="*/ 792670 h 1806275"/>
                  <a:gd name="connsiteX6" fmla="*/ 414338 w 1785938"/>
                  <a:gd name="connsiteY6" fmla="*/ 435483 h 1806275"/>
                  <a:gd name="connsiteX7" fmla="*/ 471488 w 1785938"/>
                  <a:gd name="connsiteY7" fmla="*/ 164020 h 1806275"/>
                  <a:gd name="connsiteX8" fmla="*/ 557213 w 1785938"/>
                  <a:gd name="connsiteY8" fmla="*/ 164020 h 1806275"/>
                  <a:gd name="connsiteX9" fmla="*/ 642938 w 1785938"/>
                  <a:gd name="connsiteY9" fmla="*/ 321183 h 1806275"/>
                  <a:gd name="connsiteX10" fmla="*/ 714375 w 1785938"/>
                  <a:gd name="connsiteY10" fmla="*/ 792670 h 1806275"/>
                  <a:gd name="connsiteX11" fmla="*/ 785813 w 1785938"/>
                  <a:gd name="connsiteY11" fmla="*/ 1378458 h 1806275"/>
                  <a:gd name="connsiteX12" fmla="*/ 857250 w 1785938"/>
                  <a:gd name="connsiteY12" fmla="*/ 1707070 h 1806275"/>
                  <a:gd name="connsiteX13" fmla="*/ 1014413 w 1785938"/>
                  <a:gd name="connsiteY13" fmla="*/ 1792795 h 1806275"/>
                  <a:gd name="connsiteX14" fmla="*/ 1085850 w 1785938"/>
                  <a:gd name="connsiteY14" fmla="*/ 1464183 h 1806275"/>
                  <a:gd name="connsiteX15" fmla="*/ 1157288 w 1785938"/>
                  <a:gd name="connsiteY15" fmla="*/ 778383 h 1806275"/>
                  <a:gd name="connsiteX16" fmla="*/ 1214438 w 1785938"/>
                  <a:gd name="connsiteY16" fmla="*/ 578358 h 1806275"/>
                  <a:gd name="connsiteX17" fmla="*/ 1314450 w 1785938"/>
                  <a:gd name="connsiteY17" fmla="*/ 535495 h 1806275"/>
                  <a:gd name="connsiteX18" fmla="*/ 1357313 w 1785938"/>
                  <a:gd name="connsiteY18" fmla="*/ 578358 h 1806275"/>
                  <a:gd name="connsiteX19" fmla="*/ 1414463 w 1785938"/>
                  <a:gd name="connsiteY19" fmla="*/ 764095 h 1806275"/>
                  <a:gd name="connsiteX20" fmla="*/ 1457325 w 1785938"/>
                  <a:gd name="connsiteY20" fmla="*/ 806958 h 1806275"/>
                  <a:gd name="connsiteX21" fmla="*/ 1500188 w 1785938"/>
                  <a:gd name="connsiteY21" fmla="*/ 806958 h 1806275"/>
                  <a:gd name="connsiteX22" fmla="*/ 1543050 w 1785938"/>
                  <a:gd name="connsiteY22" fmla="*/ 649795 h 1806275"/>
                  <a:gd name="connsiteX23" fmla="*/ 1585913 w 1785938"/>
                  <a:gd name="connsiteY23" fmla="*/ 421195 h 1806275"/>
                  <a:gd name="connsiteX24" fmla="*/ 1614488 w 1785938"/>
                  <a:gd name="connsiteY24" fmla="*/ 306895 h 1806275"/>
                  <a:gd name="connsiteX25" fmla="*/ 1671638 w 1785938"/>
                  <a:gd name="connsiteY25" fmla="*/ 235458 h 1806275"/>
                  <a:gd name="connsiteX26" fmla="*/ 1728788 w 1785938"/>
                  <a:gd name="connsiteY26" fmla="*/ 64008 h 1806275"/>
                  <a:gd name="connsiteX27" fmla="*/ 1743075 w 1785938"/>
                  <a:gd name="connsiteY27" fmla="*/ 6858 h 1806275"/>
                  <a:gd name="connsiteX28" fmla="*/ 1785938 w 1785938"/>
                  <a:gd name="connsiteY28" fmla="*/ 206883 h 1806275"/>
                  <a:gd name="connsiteX0" fmla="*/ 0 w 1743075"/>
                  <a:gd name="connsiteY0" fmla="*/ 906970 h 1806275"/>
                  <a:gd name="connsiteX1" fmla="*/ 42863 w 1743075"/>
                  <a:gd name="connsiteY1" fmla="*/ 592645 h 1806275"/>
                  <a:gd name="connsiteX2" fmla="*/ 100013 w 1743075"/>
                  <a:gd name="connsiteY2" fmla="*/ 464058 h 1806275"/>
                  <a:gd name="connsiteX3" fmla="*/ 171450 w 1743075"/>
                  <a:gd name="connsiteY3" fmla="*/ 478345 h 1806275"/>
                  <a:gd name="connsiteX4" fmla="*/ 242888 w 1743075"/>
                  <a:gd name="connsiteY4" fmla="*/ 621220 h 1806275"/>
                  <a:gd name="connsiteX5" fmla="*/ 300038 w 1743075"/>
                  <a:gd name="connsiteY5" fmla="*/ 792670 h 1806275"/>
                  <a:gd name="connsiteX6" fmla="*/ 414338 w 1743075"/>
                  <a:gd name="connsiteY6" fmla="*/ 435483 h 1806275"/>
                  <a:gd name="connsiteX7" fmla="*/ 471488 w 1743075"/>
                  <a:gd name="connsiteY7" fmla="*/ 164020 h 1806275"/>
                  <a:gd name="connsiteX8" fmla="*/ 557213 w 1743075"/>
                  <a:gd name="connsiteY8" fmla="*/ 164020 h 1806275"/>
                  <a:gd name="connsiteX9" fmla="*/ 642938 w 1743075"/>
                  <a:gd name="connsiteY9" fmla="*/ 321183 h 1806275"/>
                  <a:gd name="connsiteX10" fmla="*/ 714375 w 1743075"/>
                  <a:gd name="connsiteY10" fmla="*/ 792670 h 1806275"/>
                  <a:gd name="connsiteX11" fmla="*/ 785813 w 1743075"/>
                  <a:gd name="connsiteY11" fmla="*/ 1378458 h 1806275"/>
                  <a:gd name="connsiteX12" fmla="*/ 857250 w 1743075"/>
                  <a:gd name="connsiteY12" fmla="*/ 1707070 h 1806275"/>
                  <a:gd name="connsiteX13" fmla="*/ 1014413 w 1743075"/>
                  <a:gd name="connsiteY13" fmla="*/ 1792795 h 1806275"/>
                  <a:gd name="connsiteX14" fmla="*/ 1085850 w 1743075"/>
                  <a:gd name="connsiteY14" fmla="*/ 1464183 h 1806275"/>
                  <a:gd name="connsiteX15" fmla="*/ 1157288 w 1743075"/>
                  <a:gd name="connsiteY15" fmla="*/ 778383 h 1806275"/>
                  <a:gd name="connsiteX16" fmla="*/ 1214438 w 1743075"/>
                  <a:gd name="connsiteY16" fmla="*/ 578358 h 1806275"/>
                  <a:gd name="connsiteX17" fmla="*/ 1314450 w 1743075"/>
                  <a:gd name="connsiteY17" fmla="*/ 535495 h 1806275"/>
                  <a:gd name="connsiteX18" fmla="*/ 1357313 w 1743075"/>
                  <a:gd name="connsiteY18" fmla="*/ 578358 h 1806275"/>
                  <a:gd name="connsiteX19" fmla="*/ 1414463 w 1743075"/>
                  <a:gd name="connsiteY19" fmla="*/ 764095 h 1806275"/>
                  <a:gd name="connsiteX20" fmla="*/ 1457325 w 1743075"/>
                  <a:gd name="connsiteY20" fmla="*/ 806958 h 1806275"/>
                  <a:gd name="connsiteX21" fmla="*/ 1500188 w 1743075"/>
                  <a:gd name="connsiteY21" fmla="*/ 806958 h 1806275"/>
                  <a:gd name="connsiteX22" fmla="*/ 1543050 w 1743075"/>
                  <a:gd name="connsiteY22" fmla="*/ 649795 h 1806275"/>
                  <a:gd name="connsiteX23" fmla="*/ 1585913 w 1743075"/>
                  <a:gd name="connsiteY23" fmla="*/ 421195 h 1806275"/>
                  <a:gd name="connsiteX24" fmla="*/ 1614488 w 1743075"/>
                  <a:gd name="connsiteY24" fmla="*/ 306895 h 1806275"/>
                  <a:gd name="connsiteX25" fmla="*/ 1671638 w 1743075"/>
                  <a:gd name="connsiteY25" fmla="*/ 235458 h 1806275"/>
                  <a:gd name="connsiteX26" fmla="*/ 1728788 w 1743075"/>
                  <a:gd name="connsiteY26" fmla="*/ 64008 h 1806275"/>
                  <a:gd name="connsiteX27" fmla="*/ 1743075 w 1743075"/>
                  <a:gd name="connsiteY27" fmla="*/ 6858 h 1806275"/>
                  <a:gd name="connsiteX0" fmla="*/ 0 w 1743075"/>
                  <a:gd name="connsiteY0" fmla="*/ 900112 h 1799417"/>
                  <a:gd name="connsiteX1" fmla="*/ 42863 w 1743075"/>
                  <a:gd name="connsiteY1" fmla="*/ 585787 h 1799417"/>
                  <a:gd name="connsiteX2" fmla="*/ 100013 w 1743075"/>
                  <a:gd name="connsiteY2" fmla="*/ 457200 h 1799417"/>
                  <a:gd name="connsiteX3" fmla="*/ 171450 w 1743075"/>
                  <a:gd name="connsiteY3" fmla="*/ 471487 h 1799417"/>
                  <a:gd name="connsiteX4" fmla="*/ 242888 w 1743075"/>
                  <a:gd name="connsiteY4" fmla="*/ 614362 h 1799417"/>
                  <a:gd name="connsiteX5" fmla="*/ 300038 w 1743075"/>
                  <a:gd name="connsiteY5" fmla="*/ 785812 h 1799417"/>
                  <a:gd name="connsiteX6" fmla="*/ 414338 w 1743075"/>
                  <a:gd name="connsiteY6" fmla="*/ 428625 h 1799417"/>
                  <a:gd name="connsiteX7" fmla="*/ 471488 w 1743075"/>
                  <a:gd name="connsiteY7" fmla="*/ 157162 h 1799417"/>
                  <a:gd name="connsiteX8" fmla="*/ 557213 w 1743075"/>
                  <a:gd name="connsiteY8" fmla="*/ 157162 h 1799417"/>
                  <a:gd name="connsiteX9" fmla="*/ 642938 w 1743075"/>
                  <a:gd name="connsiteY9" fmla="*/ 314325 h 1799417"/>
                  <a:gd name="connsiteX10" fmla="*/ 714375 w 1743075"/>
                  <a:gd name="connsiteY10" fmla="*/ 785812 h 1799417"/>
                  <a:gd name="connsiteX11" fmla="*/ 785813 w 1743075"/>
                  <a:gd name="connsiteY11" fmla="*/ 1371600 h 1799417"/>
                  <a:gd name="connsiteX12" fmla="*/ 857250 w 1743075"/>
                  <a:gd name="connsiteY12" fmla="*/ 1700212 h 1799417"/>
                  <a:gd name="connsiteX13" fmla="*/ 1014413 w 1743075"/>
                  <a:gd name="connsiteY13" fmla="*/ 1785937 h 1799417"/>
                  <a:gd name="connsiteX14" fmla="*/ 1085850 w 1743075"/>
                  <a:gd name="connsiteY14" fmla="*/ 1457325 h 1799417"/>
                  <a:gd name="connsiteX15" fmla="*/ 1157288 w 1743075"/>
                  <a:gd name="connsiteY15" fmla="*/ 771525 h 1799417"/>
                  <a:gd name="connsiteX16" fmla="*/ 1214438 w 1743075"/>
                  <a:gd name="connsiteY16" fmla="*/ 571500 h 1799417"/>
                  <a:gd name="connsiteX17" fmla="*/ 1314450 w 1743075"/>
                  <a:gd name="connsiteY17" fmla="*/ 528637 h 1799417"/>
                  <a:gd name="connsiteX18" fmla="*/ 1357313 w 1743075"/>
                  <a:gd name="connsiteY18" fmla="*/ 571500 h 1799417"/>
                  <a:gd name="connsiteX19" fmla="*/ 1414463 w 1743075"/>
                  <a:gd name="connsiteY19" fmla="*/ 757237 h 1799417"/>
                  <a:gd name="connsiteX20" fmla="*/ 1457325 w 1743075"/>
                  <a:gd name="connsiteY20" fmla="*/ 800100 h 1799417"/>
                  <a:gd name="connsiteX21" fmla="*/ 1500188 w 1743075"/>
                  <a:gd name="connsiteY21" fmla="*/ 800100 h 1799417"/>
                  <a:gd name="connsiteX22" fmla="*/ 1543050 w 1743075"/>
                  <a:gd name="connsiteY22" fmla="*/ 642937 h 1799417"/>
                  <a:gd name="connsiteX23" fmla="*/ 1585913 w 1743075"/>
                  <a:gd name="connsiteY23" fmla="*/ 414337 h 1799417"/>
                  <a:gd name="connsiteX24" fmla="*/ 1614488 w 1743075"/>
                  <a:gd name="connsiteY24" fmla="*/ 300037 h 1799417"/>
                  <a:gd name="connsiteX25" fmla="*/ 1671638 w 1743075"/>
                  <a:gd name="connsiteY25" fmla="*/ 228600 h 1799417"/>
                  <a:gd name="connsiteX26" fmla="*/ 1743075 w 1743075"/>
                  <a:gd name="connsiteY26" fmla="*/ 0 h 1799417"/>
                  <a:gd name="connsiteX0" fmla="*/ 0 w 1671638"/>
                  <a:gd name="connsiteY0" fmla="*/ 770200 h 1669505"/>
                  <a:gd name="connsiteX1" fmla="*/ 42863 w 1671638"/>
                  <a:gd name="connsiteY1" fmla="*/ 455875 h 1669505"/>
                  <a:gd name="connsiteX2" fmla="*/ 100013 w 1671638"/>
                  <a:gd name="connsiteY2" fmla="*/ 327288 h 1669505"/>
                  <a:gd name="connsiteX3" fmla="*/ 171450 w 1671638"/>
                  <a:gd name="connsiteY3" fmla="*/ 341575 h 1669505"/>
                  <a:gd name="connsiteX4" fmla="*/ 242888 w 1671638"/>
                  <a:gd name="connsiteY4" fmla="*/ 484450 h 1669505"/>
                  <a:gd name="connsiteX5" fmla="*/ 300038 w 1671638"/>
                  <a:gd name="connsiteY5" fmla="*/ 655900 h 1669505"/>
                  <a:gd name="connsiteX6" fmla="*/ 414338 w 1671638"/>
                  <a:gd name="connsiteY6" fmla="*/ 298713 h 1669505"/>
                  <a:gd name="connsiteX7" fmla="*/ 471488 w 1671638"/>
                  <a:gd name="connsiteY7" fmla="*/ 27250 h 1669505"/>
                  <a:gd name="connsiteX8" fmla="*/ 557213 w 1671638"/>
                  <a:gd name="connsiteY8" fmla="*/ 27250 h 1669505"/>
                  <a:gd name="connsiteX9" fmla="*/ 642938 w 1671638"/>
                  <a:gd name="connsiteY9" fmla="*/ 184413 h 1669505"/>
                  <a:gd name="connsiteX10" fmla="*/ 714375 w 1671638"/>
                  <a:gd name="connsiteY10" fmla="*/ 655900 h 1669505"/>
                  <a:gd name="connsiteX11" fmla="*/ 785813 w 1671638"/>
                  <a:gd name="connsiteY11" fmla="*/ 1241688 h 1669505"/>
                  <a:gd name="connsiteX12" fmla="*/ 857250 w 1671638"/>
                  <a:gd name="connsiteY12" fmla="*/ 1570300 h 1669505"/>
                  <a:gd name="connsiteX13" fmla="*/ 1014413 w 1671638"/>
                  <a:gd name="connsiteY13" fmla="*/ 1656025 h 1669505"/>
                  <a:gd name="connsiteX14" fmla="*/ 1085850 w 1671638"/>
                  <a:gd name="connsiteY14" fmla="*/ 1327413 h 1669505"/>
                  <a:gd name="connsiteX15" fmla="*/ 1157288 w 1671638"/>
                  <a:gd name="connsiteY15" fmla="*/ 641613 h 1669505"/>
                  <a:gd name="connsiteX16" fmla="*/ 1214438 w 1671638"/>
                  <a:gd name="connsiteY16" fmla="*/ 441588 h 1669505"/>
                  <a:gd name="connsiteX17" fmla="*/ 1314450 w 1671638"/>
                  <a:gd name="connsiteY17" fmla="*/ 398725 h 1669505"/>
                  <a:gd name="connsiteX18" fmla="*/ 1357313 w 1671638"/>
                  <a:gd name="connsiteY18" fmla="*/ 441588 h 1669505"/>
                  <a:gd name="connsiteX19" fmla="*/ 1414463 w 1671638"/>
                  <a:gd name="connsiteY19" fmla="*/ 627325 h 1669505"/>
                  <a:gd name="connsiteX20" fmla="*/ 1457325 w 1671638"/>
                  <a:gd name="connsiteY20" fmla="*/ 670188 h 1669505"/>
                  <a:gd name="connsiteX21" fmla="*/ 1500188 w 1671638"/>
                  <a:gd name="connsiteY21" fmla="*/ 670188 h 1669505"/>
                  <a:gd name="connsiteX22" fmla="*/ 1543050 w 1671638"/>
                  <a:gd name="connsiteY22" fmla="*/ 513025 h 1669505"/>
                  <a:gd name="connsiteX23" fmla="*/ 1585913 w 1671638"/>
                  <a:gd name="connsiteY23" fmla="*/ 284425 h 1669505"/>
                  <a:gd name="connsiteX24" fmla="*/ 1614488 w 1671638"/>
                  <a:gd name="connsiteY24" fmla="*/ 170125 h 1669505"/>
                  <a:gd name="connsiteX25" fmla="*/ 1671638 w 1671638"/>
                  <a:gd name="connsiteY25" fmla="*/ 98688 h 1669505"/>
                  <a:gd name="connsiteX0" fmla="*/ 0 w 1691958"/>
                  <a:gd name="connsiteY0" fmla="*/ 770200 h 2040376"/>
                  <a:gd name="connsiteX1" fmla="*/ 42863 w 1691958"/>
                  <a:gd name="connsiteY1" fmla="*/ 455875 h 2040376"/>
                  <a:gd name="connsiteX2" fmla="*/ 100013 w 1691958"/>
                  <a:gd name="connsiteY2" fmla="*/ 327288 h 2040376"/>
                  <a:gd name="connsiteX3" fmla="*/ 171450 w 1691958"/>
                  <a:gd name="connsiteY3" fmla="*/ 341575 h 2040376"/>
                  <a:gd name="connsiteX4" fmla="*/ 242888 w 1691958"/>
                  <a:gd name="connsiteY4" fmla="*/ 484450 h 2040376"/>
                  <a:gd name="connsiteX5" fmla="*/ 300038 w 1691958"/>
                  <a:gd name="connsiteY5" fmla="*/ 655900 h 2040376"/>
                  <a:gd name="connsiteX6" fmla="*/ 414338 w 1691958"/>
                  <a:gd name="connsiteY6" fmla="*/ 298713 h 2040376"/>
                  <a:gd name="connsiteX7" fmla="*/ 471488 w 1691958"/>
                  <a:gd name="connsiteY7" fmla="*/ 27250 h 2040376"/>
                  <a:gd name="connsiteX8" fmla="*/ 557213 w 1691958"/>
                  <a:gd name="connsiteY8" fmla="*/ 27250 h 2040376"/>
                  <a:gd name="connsiteX9" fmla="*/ 642938 w 1691958"/>
                  <a:gd name="connsiteY9" fmla="*/ 184413 h 2040376"/>
                  <a:gd name="connsiteX10" fmla="*/ 714375 w 1691958"/>
                  <a:gd name="connsiteY10" fmla="*/ 655900 h 2040376"/>
                  <a:gd name="connsiteX11" fmla="*/ 785813 w 1691958"/>
                  <a:gd name="connsiteY11" fmla="*/ 1241688 h 2040376"/>
                  <a:gd name="connsiteX12" fmla="*/ 857250 w 1691958"/>
                  <a:gd name="connsiteY12" fmla="*/ 1570300 h 2040376"/>
                  <a:gd name="connsiteX13" fmla="*/ 1014413 w 1691958"/>
                  <a:gd name="connsiteY13" fmla="*/ 1656025 h 2040376"/>
                  <a:gd name="connsiteX14" fmla="*/ 1085850 w 1691958"/>
                  <a:gd name="connsiteY14" fmla="*/ 1327413 h 2040376"/>
                  <a:gd name="connsiteX15" fmla="*/ 1157288 w 1691958"/>
                  <a:gd name="connsiteY15" fmla="*/ 641613 h 2040376"/>
                  <a:gd name="connsiteX16" fmla="*/ 1214438 w 1691958"/>
                  <a:gd name="connsiteY16" fmla="*/ 441588 h 2040376"/>
                  <a:gd name="connsiteX17" fmla="*/ 1314450 w 1691958"/>
                  <a:gd name="connsiteY17" fmla="*/ 398725 h 2040376"/>
                  <a:gd name="connsiteX18" fmla="*/ 1357313 w 1691958"/>
                  <a:gd name="connsiteY18" fmla="*/ 441588 h 2040376"/>
                  <a:gd name="connsiteX19" fmla="*/ 1414463 w 1691958"/>
                  <a:gd name="connsiteY19" fmla="*/ 627325 h 2040376"/>
                  <a:gd name="connsiteX20" fmla="*/ 1457325 w 1691958"/>
                  <a:gd name="connsiteY20" fmla="*/ 670188 h 2040376"/>
                  <a:gd name="connsiteX21" fmla="*/ 1500188 w 1691958"/>
                  <a:gd name="connsiteY21" fmla="*/ 670188 h 2040376"/>
                  <a:gd name="connsiteX22" fmla="*/ 1543050 w 1691958"/>
                  <a:gd name="connsiteY22" fmla="*/ 513025 h 2040376"/>
                  <a:gd name="connsiteX23" fmla="*/ 1585913 w 1691958"/>
                  <a:gd name="connsiteY23" fmla="*/ 284425 h 2040376"/>
                  <a:gd name="connsiteX24" fmla="*/ 1614488 w 1691958"/>
                  <a:gd name="connsiteY24" fmla="*/ 170125 h 2040376"/>
                  <a:gd name="connsiteX25" fmla="*/ 1691958 w 1691958"/>
                  <a:gd name="connsiteY25" fmla="*/ 2039248 h 2040376"/>
                  <a:gd name="connsiteX0" fmla="*/ 13897 w 1649975"/>
                  <a:gd name="connsiteY0" fmla="*/ 2151960 h 2151960"/>
                  <a:gd name="connsiteX1" fmla="*/ 880 w 1649975"/>
                  <a:gd name="connsiteY1" fmla="*/ 455875 h 2151960"/>
                  <a:gd name="connsiteX2" fmla="*/ 58030 w 1649975"/>
                  <a:gd name="connsiteY2" fmla="*/ 327288 h 2151960"/>
                  <a:gd name="connsiteX3" fmla="*/ 129467 w 1649975"/>
                  <a:gd name="connsiteY3" fmla="*/ 341575 h 2151960"/>
                  <a:gd name="connsiteX4" fmla="*/ 200905 w 1649975"/>
                  <a:gd name="connsiteY4" fmla="*/ 484450 h 2151960"/>
                  <a:gd name="connsiteX5" fmla="*/ 258055 w 1649975"/>
                  <a:gd name="connsiteY5" fmla="*/ 655900 h 2151960"/>
                  <a:gd name="connsiteX6" fmla="*/ 372355 w 1649975"/>
                  <a:gd name="connsiteY6" fmla="*/ 298713 h 2151960"/>
                  <a:gd name="connsiteX7" fmla="*/ 429505 w 1649975"/>
                  <a:gd name="connsiteY7" fmla="*/ 27250 h 2151960"/>
                  <a:gd name="connsiteX8" fmla="*/ 515230 w 1649975"/>
                  <a:gd name="connsiteY8" fmla="*/ 27250 h 2151960"/>
                  <a:gd name="connsiteX9" fmla="*/ 600955 w 1649975"/>
                  <a:gd name="connsiteY9" fmla="*/ 184413 h 2151960"/>
                  <a:gd name="connsiteX10" fmla="*/ 672392 w 1649975"/>
                  <a:gd name="connsiteY10" fmla="*/ 655900 h 2151960"/>
                  <a:gd name="connsiteX11" fmla="*/ 743830 w 1649975"/>
                  <a:gd name="connsiteY11" fmla="*/ 1241688 h 2151960"/>
                  <a:gd name="connsiteX12" fmla="*/ 815267 w 1649975"/>
                  <a:gd name="connsiteY12" fmla="*/ 1570300 h 2151960"/>
                  <a:gd name="connsiteX13" fmla="*/ 972430 w 1649975"/>
                  <a:gd name="connsiteY13" fmla="*/ 1656025 h 2151960"/>
                  <a:gd name="connsiteX14" fmla="*/ 1043867 w 1649975"/>
                  <a:gd name="connsiteY14" fmla="*/ 1327413 h 2151960"/>
                  <a:gd name="connsiteX15" fmla="*/ 1115305 w 1649975"/>
                  <a:gd name="connsiteY15" fmla="*/ 641613 h 2151960"/>
                  <a:gd name="connsiteX16" fmla="*/ 1172455 w 1649975"/>
                  <a:gd name="connsiteY16" fmla="*/ 441588 h 2151960"/>
                  <a:gd name="connsiteX17" fmla="*/ 1272467 w 1649975"/>
                  <a:gd name="connsiteY17" fmla="*/ 398725 h 2151960"/>
                  <a:gd name="connsiteX18" fmla="*/ 1315330 w 1649975"/>
                  <a:gd name="connsiteY18" fmla="*/ 441588 h 2151960"/>
                  <a:gd name="connsiteX19" fmla="*/ 1372480 w 1649975"/>
                  <a:gd name="connsiteY19" fmla="*/ 627325 h 2151960"/>
                  <a:gd name="connsiteX20" fmla="*/ 1415342 w 1649975"/>
                  <a:gd name="connsiteY20" fmla="*/ 670188 h 2151960"/>
                  <a:gd name="connsiteX21" fmla="*/ 1458205 w 1649975"/>
                  <a:gd name="connsiteY21" fmla="*/ 670188 h 2151960"/>
                  <a:gd name="connsiteX22" fmla="*/ 1501067 w 1649975"/>
                  <a:gd name="connsiteY22" fmla="*/ 513025 h 2151960"/>
                  <a:gd name="connsiteX23" fmla="*/ 1543930 w 1649975"/>
                  <a:gd name="connsiteY23" fmla="*/ 284425 h 2151960"/>
                  <a:gd name="connsiteX24" fmla="*/ 1572505 w 1649975"/>
                  <a:gd name="connsiteY24" fmla="*/ 170125 h 2151960"/>
                  <a:gd name="connsiteX25" fmla="*/ 1649975 w 1649975"/>
                  <a:gd name="connsiteY25" fmla="*/ 2039248 h 2151960"/>
                  <a:gd name="connsiteX0" fmla="*/ 4453 w 1650691"/>
                  <a:gd name="connsiteY0" fmla="*/ 2273880 h 2273880"/>
                  <a:gd name="connsiteX1" fmla="*/ 1596 w 1650691"/>
                  <a:gd name="connsiteY1" fmla="*/ 455875 h 2273880"/>
                  <a:gd name="connsiteX2" fmla="*/ 58746 w 1650691"/>
                  <a:gd name="connsiteY2" fmla="*/ 327288 h 2273880"/>
                  <a:gd name="connsiteX3" fmla="*/ 130183 w 1650691"/>
                  <a:gd name="connsiteY3" fmla="*/ 341575 h 2273880"/>
                  <a:gd name="connsiteX4" fmla="*/ 201621 w 1650691"/>
                  <a:gd name="connsiteY4" fmla="*/ 484450 h 2273880"/>
                  <a:gd name="connsiteX5" fmla="*/ 258771 w 1650691"/>
                  <a:gd name="connsiteY5" fmla="*/ 655900 h 2273880"/>
                  <a:gd name="connsiteX6" fmla="*/ 373071 w 1650691"/>
                  <a:gd name="connsiteY6" fmla="*/ 298713 h 2273880"/>
                  <a:gd name="connsiteX7" fmla="*/ 430221 w 1650691"/>
                  <a:gd name="connsiteY7" fmla="*/ 27250 h 2273880"/>
                  <a:gd name="connsiteX8" fmla="*/ 515946 w 1650691"/>
                  <a:gd name="connsiteY8" fmla="*/ 27250 h 2273880"/>
                  <a:gd name="connsiteX9" fmla="*/ 601671 w 1650691"/>
                  <a:gd name="connsiteY9" fmla="*/ 184413 h 2273880"/>
                  <a:gd name="connsiteX10" fmla="*/ 673108 w 1650691"/>
                  <a:gd name="connsiteY10" fmla="*/ 655900 h 2273880"/>
                  <a:gd name="connsiteX11" fmla="*/ 744546 w 1650691"/>
                  <a:gd name="connsiteY11" fmla="*/ 1241688 h 2273880"/>
                  <a:gd name="connsiteX12" fmla="*/ 815983 w 1650691"/>
                  <a:gd name="connsiteY12" fmla="*/ 1570300 h 2273880"/>
                  <a:gd name="connsiteX13" fmla="*/ 973146 w 1650691"/>
                  <a:gd name="connsiteY13" fmla="*/ 1656025 h 2273880"/>
                  <a:gd name="connsiteX14" fmla="*/ 1044583 w 1650691"/>
                  <a:gd name="connsiteY14" fmla="*/ 1327413 h 2273880"/>
                  <a:gd name="connsiteX15" fmla="*/ 1116021 w 1650691"/>
                  <a:gd name="connsiteY15" fmla="*/ 641613 h 2273880"/>
                  <a:gd name="connsiteX16" fmla="*/ 1173171 w 1650691"/>
                  <a:gd name="connsiteY16" fmla="*/ 441588 h 2273880"/>
                  <a:gd name="connsiteX17" fmla="*/ 1273183 w 1650691"/>
                  <a:gd name="connsiteY17" fmla="*/ 398725 h 2273880"/>
                  <a:gd name="connsiteX18" fmla="*/ 1316046 w 1650691"/>
                  <a:gd name="connsiteY18" fmla="*/ 441588 h 2273880"/>
                  <a:gd name="connsiteX19" fmla="*/ 1373196 w 1650691"/>
                  <a:gd name="connsiteY19" fmla="*/ 627325 h 2273880"/>
                  <a:gd name="connsiteX20" fmla="*/ 1416058 w 1650691"/>
                  <a:gd name="connsiteY20" fmla="*/ 670188 h 2273880"/>
                  <a:gd name="connsiteX21" fmla="*/ 1458921 w 1650691"/>
                  <a:gd name="connsiteY21" fmla="*/ 670188 h 2273880"/>
                  <a:gd name="connsiteX22" fmla="*/ 1501783 w 1650691"/>
                  <a:gd name="connsiteY22" fmla="*/ 513025 h 2273880"/>
                  <a:gd name="connsiteX23" fmla="*/ 1544646 w 1650691"/>
                  <a:gd name="connsiteY23" fmla="*/ 284425 h 2273880"/>
                  <a:gd name="connsiteX24" fmla="*/ 1573221 w 1650691"/>
                  <a:gd name="connsiteY24" fmla="*/ 170125 h 2273880"/>
                  <a:gd name="connsiteX25" fmla="*/ 1650691 w 1650691"/>
                  <a:gd name="connsiteY25" fmla="*/ 2039248 h 2273880"/>
                  <a:gd name="connsiteX0" fmla="*/ 4453 w 1635451"/>
                  <a:gd name="connsiteY0" fmla="*/ 2273880 h 2273880"/>
                  <a:gd name="connsiteX1" fmla="*/ 1596 w 1635451"/>
                  <a:gd name="connsiteY1" fmla="*/ 455875 h 2273880"/>
                  <a:gd name="connsiteX2" fmla="*/ 58746 w 1635451"/>
                  <a:gd name="connsiteY2" fmla="*/ 327288 h 2273880"/>
                  <a:gd name="connsiteX3" fmla="*/ 130183 w 1635451"/>
                  <a:gd name="connsiteY3" fmla="*/ 341575 h 2273880"/>
                  <a:gd name="connsiteX4" fmla="*/ 201621 w 1635451"/>
                  <a:gd name="connsiteY4" fmla="*/ 484450 h 2273880"/>
                  <a:gd name="connsiteX5" fmla="*/ 258771 w 1635451"/>
                  <a:gd name="connsiteY5" fmla="*/ 655900 h 2273880"/>
                  <a:gd name="connsiteX6" fmla="*/ 373071 w 1635451"/>
                  <a:gd name="connsiteY6" fmla="*/ 298713 h 2273880"/>
                  <a:gd name="connsiteX7" fmla="*/ 430221 w 1635451"/>
                  <a:gd name="connsiteY7" fmla="*/ 27250 h 2273880"/>
                  <a:gd name="connsiteX8" fmla="*/ 515946 w 1635451"/>
                  <a:gd name="connsiteY8" fmla="*/ 27250 h 2273880"/>
                  <a:gd name="connsiteX9" fmla="*/ 601671 w 1635451"/>
                  <a:gd name="connsiteY9" fmla="*/ 184413 h 2273880"/>
                  <a:gd name="connsiteX10" fmla="*/ 673108 w 1635451"/>
                  <a:gd name="connsiteY10" fmla="*/ 655900 h 2273880"/>
                  <a:gd name="connsiteX11" fmla="*/ 744546 w 1635451"/>
                  <a:gd name="connsiteY11" fmla="*/ 1241688 h 2273880"/>
                  <a:gd name="connsiteX12" fmla="*/ 815983 w 1635451"/>
                  <a:gd name="connsiteY12" fmla="*/ 1570300 h 2273880"/>
                  <a:gd name="connsiteX13" fmla="*/ 973146 w 1635451"/>
                  <a:gd name="connsiteY13" fmla="*/ 1656025 h 2273880"/>
                  <a:gd name="connsiteX14" fmla="*/ 1044583 w 1635451"/>
                  <a:gd name="connsiteY14" fmla="*/ 1327413 h 2273880"/>
                  <a:gd name="connsiteX15" fmla="*/ 1116021 w 1635451"/>
                  <a:gd name="connsiteY15" fmla="*/ 641613 h 2273880"/>
                  <a:gd name="connsiteX16" fmla="*/ 1173171 w 1635451"/>
                  <a:gd name="connsiteY16" fmla="*/ 441588 h 2273880"/>
                  <a:gd name="connsiteX17" fmla="*/ 1273183 w 1635451"/>
                  <a:gd name="connsiteY17" fmla="*/ 398725 h 2273880"/>
                  <a:gd name="connsiteX18" fmla="*/ 1316046 w 1635451"/>
                  <a:gd name="connsiteY18" fmla="*/ 441588 h 2273880"/>
                  <a:gd name="connsiteX19" fmla="*/ 1373196 w 1635451"/>
                  <a:gd name="connsiteY19" fmla="*/ 627325 h 2273880"/>
                  <a:gd name="connsiteX20" fmla="*/ 1416058 w 1635451"/>
                  <a:gd name="connsiteY20" fmla="*/ 670188 h 2273880"/>
                  <a:gd name="connsiteX21" fmla="*/ 1458921 w 1635451"/>
                  <a:gd name="connsiteY21" fmla="*/ 670188 h 2273880"/>
                  <a:gd name="connsiteX22" fmla="*/ 1501783 w 1635451"/>
                  <a:gd name="connsiteY22" fmla="*/ 513025 h 2273880"/>
                  <a:gd name="connsiteX23" fmla="*/ 1544646 w 1635451"/>
                  <a:gd name="connsiteY23" fmla="*/ 284425 h 2273880"/>
                  <a:gd name="connsiteX24" fmla="*/ 1573221 w 1635451"/>
                  <a:gd name="connsiteY24" fmla="*/ 170125 h 2273880"/>
                  <a:gd name="connsiteX25" fmla="*/ 1635451 w 1635451"/>
                  <a:gd name="connsiteY25" fmla="*/ 2242448 h 2273880"/>
                  <a:gd name="connsiteX0" fmla="*/ 4453 w 1573624"/>
                  <a:gd name="connsiteY0" fmla="*/ 2273880 h 2273880"/>
                  <a:gd name="connsiteX1" fmla="*/ 1596 w 1573624"/>
                  <a:gd name="connsiteY1" fmla="*/ 455875 h 2273880"/>
                  <a:gd name="connsiteX2" fmla="*/ 58746 w 1573624"/>
                  <a:gd name="connsiteY2" fmla="*/ 327288 h 2273880"/>
                  <a:gd name="connsiteX3" fmla="*/ 130183 w 1573624"/>
                  <a:gd name="connsiteY3" fmla="*/ 341575 h 2273880"/>
                  <a:gd name="connsiteX4" fmla="*/ 201621 w 1573624"/>
                  <a:gd name="connsiteY4" fmla="*/ 484450 h 2273880"/>
                  <a:gd name="connsiteX5" fmla="*/ 258771 w 1573624"/>
                  <a:gd name="connsiteY5" fmla="*/ 655900 h 2273880"/>
                  <a:gd name="connsiteX6" fmla="*/ 373071 w 1573624"/>
                  <a:gd name="connsiteY6" fmla="*/ 298713 h 2273880"/>
                  <a:gd name="connsiteX7" fmla="*/ 430221 w 1573624"/>
                  <a:gd name="connsiteY7" fmla="*/ 27250 h 2273880"/>
                  <a:gd name="connsiteX8" fmla="*/ 515946 w 1573624"/>
                  <a:gd name="connsiteY8" fmla="*/ 27250 h 2273880"/>
                  <a:gd name="connsiteX9" fmla="*/ 601671 w 1573624"/>
                  <a:gd name="connsiteY9" fmla="*/ 184413 h 2273880"/>
                  <a:gd name="connsiteX10" fmla="*/ 673108 w 1573624"/>
                  <a:gd name="connsiteY10" fmla="*/ 655900 h 2273880"/>
                  <a:gd name="connsiteX11" fmla="*/ 744546 w 1573624"/>
                  <a:gd name="connsiteY11" fmla="*/ 1241688 h 2273880"/>
                  <a:gd name="connsiteX12" fmla="*/ 815983 w 1573624"/>
                  <a:gd name="connsiteY12" fmla="*/ 1570300 h 2273880"/>
                  <a:gd name="connsiteX13" fmla="*/ 973146 w 1573624"/>
                  <a:gd name="connsiteY13" fmla="*/ 1656025 h 2273880"/>
                  <a:gd name="connsiteX14" fmla="*/ 1044583 w 1573624"/>
                  <a:gd name="connsiteY14" fmla="*/ 1327413 h 2273880"/>
                  <a:gd name="connsiteX15" fmla="*/ 1116021 w 1573624"/>
                  <a:gd name="connsiteY15" fmla="*/ 641613 h 2273880"/>
                  <a:gd name="connsiteX16" fmla="*/ 1173171 w 1573624"/>
                  <a:gd name="connsiteY16" fmla="*/ 441588 h 2273880"/>
                  <a:gd name="connsiteX17" fmla="*/ 1273183 w 1573624"/>
                  <a:gd name="connsiteY17" fmla="*/ 398725 h 2273880"/>
                  <a:gd name="connsiteX18" fmla="*/ 1316046 w 1573624"/>
                  <a:gd name="connsiteY18" fmla="*/ 441588 h 2273880"/>
                  <a:gd name="connsiteX19" fmla="*/ 1373196 w 1573624"/>
                  <a:gd name="connsiteY19" fmla="*/ 627325 h 2273880"/>
                  <a:gd name="connsiteX20" fmla="*/ 1416058 w 1573624"/>
                  <a:gd name="connsiteY20" fmla="*/ 670188 h 2273880"/>
                  <a:gd name="connsiteX21" fmla="*/ 1458921 w 1573624"/>
                  <a:gd name="connsiteY21" fmla="*/ 670188 h 2273880"/>
                  <a:gd name="connsiteX22" fmla="*/ 1501783 w 1573624"/>
                  <a:gd name="connsiteY22" fmla="*/ 513025 h 2273880"/>
                  <a:gd name="connsiteX23" fmla="*/ 1544646 w 1573624"/>
                  <a:gd name="connsiteY23" fmla="*/ 284425 h 2273880"/>
                  <a:gd name="connsiteX24" fmla="*/ 1573221 w 1573624"/>
                  <a:gd name="connsiteY24" fmla="*/ 170125 h 2273880"/>
                  <a:gd name="connsiteX25" fmla="*/ 1569411 w 1573624"/>
                  <a:gd name="connsiteY25" fmla="*/ 2222128 h 2273880"/>
                  <a:gd name="connsiteX0" fmla="*/ 4453 w 1589731"/>
                  <a:gd name="connsiteY0" fmla="*/ 2273880 h 2273880"/>
                  <a:gd name="connsiteX1" fmla="*/ 1596 w 1589731"/>
                  <a:gd name="connsiteY1" fmla="*/ 455875 h 2273880"/>
                  <a:gd name="connsiteX2" fmla="*/ 58746 w 1589731"/>
                  <a:gd name="connsiteY2" fmla="*/ 327288 h 2273880"/>
                  <a:gd name="connsiteX3" fmla="*/ 130183 w 1589731"/>
                  <a:gd name="connsiteY3" fmla="*/ 341575 h 2273880"/>
                  <a:gd name="connsiteX4" fmla="*/ 201621 w 1589731"/>
                  <a:gd name="connsiteY4" fmla="*/ 484450 h 2273880"/>
                  <a:gd name="connsiteX5" fmla="*/ 258771 w 1589731"/>
                  <a:gd name="connsiteY5" fmla="*/ 655900 h 2273880"/>
                  <a:gd name="connsiteX6" fmla="*/ 373071 w 1589731"/>
                  <a:gd name="connsiteY6" fmla="*/ 298713 h 2273880"/>
                  <a:gd name="connsiteX7" fmla="*/ 430221 w 1589731"/>
                  <a:gd name="connsiteY7" fmla="*/ 27250 h 2273880"/>
                  <a:gd name="connsiteX8" fmla="*/ 515946 w 1589731"/>
                  <a:gd name="connsiteY8" fmla="*/ 27250 h 2273880"/>
                  <a:gd name="connsiteX9" fmla="*/ 601671 w 1589731"/>
                  <a:gd name="connsiteY9" fmla="*/ 184413 h 2273880"/>
                  <a:gd name="connsiteX10" fmla="*/ 673108 w 1589731"/>
                  <a:gd name="connsiteY10" fmla="*/ 655900 h 2273880"/>
                  <a:gd name="connsiteX11" fmla="*/ 744546 w 1589731"/>
                  <a:gd name="connsiteY11" fmla="*/ 1241688 h 2273880"/>
                  <a:gd name="connsiteX12" fmla="*/ 815983 w 1589731"/>
                  <a:gd name="connsiteY12" fmla="*/ 1570300 h 2273880"/>
                  <a:gd name="connsiteX13" fmla="*/ 973146 w 1589731"/>
                  <a:gd name="connsiteY13" fmla="*/ 1656025 h 2273880"/>
                  <a:gd name="connsiteX14" fmla="*/ 1044583 w 1589731"/>
                  <a:gd name="connsiteY14" fmla="*/ 1327413 h 2273880"/>
                  <a:gd name="connsiteX15" fmla="*/ 1116021 w 1589731"/>
                  <a:gd name="connsiteY15" fmla="*/ 641613 h 2273880"/>
                  <a:gd name="connsiteX16" fmla="*/ 1173171 w 1589731"/>
                  <a:gd name="connsiteY16" fmla="*/ 441588 h 2273880"/>
                  <a:gd name="connsiteX17" fmla="*/ 1273183 w 1589731"/>
                  <a:gd name="connsiteY17" fmla="*/ 398725 h 2273880"/>
                  <a:gd name="connsiteX18" fmla="*/ 1316046 w 1589731"/>
                  <a:gd name="connsiteY18" fmla="*/ 441588 h 2273880"/>
                  <a:gd name="connsiteX19" fmla="*/ 1373196 w 1589731"/>
                  <a:gd name="connsiteY19" fmla="*/ 627325 h 2273880"/>
                  <a:gd name="connsiteX20" fmla="*/ 1416058 w 1589731"/>
                  <a:gd name="connsiteY20" fmla="*/ 670188 h 2273880"/>
                  <a:gd name="connsiteX21" fmla="*/ 1458921 w 1589731"/>
                  <a:gd name="connsiteY21" fmla="*/ 670188 h 2273880"/>
                  <a:gd name="connsiteX22" fmla="*/ 1501783 w 1589731"/>
                  <a:gd name="connsiteY22" fmla="*/ 513025 h 2273880"/>
                  <a:gd name="connsiteX23" fmla="*/ 1544646 w 1589731"/>
                  <a:gd name="connsiteY23" fmla="*/ 284425 h 2273880"/>
                  <a:gd name="connsiteX24" fmla="*/ 1573221 w 1589731"/>
                  <a:gd name="connsiteY24" fmla="*/ 170125 h 2273880"/>
                  <a:gd name="connsiteX25" fmla="*/ 1589731 w 1589731"/>
                  <a:gd name="connsiteY25" fmla="*/ 2252608 h 227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9731" h="2273880">
                    <a:moveTo>
                      <a:pt x="4453" y="2273880"/>
                    </a:moveTo>
                    <a:cubicBezTo>
                      <a:pt x="25884" y="2095286"/>
                      <a:pt x="-7453" y="780307"/>
                      <a:pt x="1596" y="455875"/>
                    </a:cubicBezTo>
                    <a:cubicBezTo>
                      <a:pt x="10645" y="131443"/>
                      <a:pt x="37315" y="346338"/>
                      <a:pt x="58746" y="327288"/>
                    </a:cubicBezTo>
                    <a:cubicBezTo>
                      <a:pt x="80177" y="308238"/>
                      <a:pt x="106371" y="315381"/>
                      <a:pt x="130183" y="341575"/>
                    </a:cubicBezTo>
                    <a:cubicBezTo>
                      <a:pt x="153995" y="367769"/>
                      <a:pt x="180190" y="432063"/>
                      <a:pt x="201621" y="484450"/>
                    </a:cubicBezTo>
                    <a:cubicBezTo>
                      <a:pt x="223052" y="536837"/>
                      <a:pt x="230196" y="686856"/>
                      <a:pt x="258771" y="655900"/>
                    </a:cubicBezTo>
                    <a:cubicBezTo>
                      <a:pt x="287346" y="624944"/>
                      <a:pt x="344496" y="403488"/>
                      <a:pt x="373071" y="298713"/>
                    </a:cubicBezTo>
                    <a:cubicBezTo>
                      <a:pt x="401646" y="193938"/>
                      <a:pt x="406408" y="72494"/>
                      <a:pt x="430221" y="27250"/>
                    </a:cubicBezTo>
                    <a:cubicBezTo>
                      <a:pt x="454034" y="-17994"/>
                      <a:pt x="487371" y="1056"/>
                      <a:pt x="515946" y="27250"/>
                    </a:cubicBezTo>
                    <a:cubicBezTo>
                      <a:pt x="544521" y="53444"/>
                      <a:pt x="575477" y="79638"/>
                      <a:pt x="601671" y="184413"/>
                    </a:cubicBezTo>
                    <a:cubicBezTo>
                      <a:pt x="627865" y="289188"/>
                      <a:pt x="649296" y="479688"/>
                      <a:pt x="673108" y="655900"/>
                    </a:cubicBezTo>
                    <a:cubicBezTo>
                      <a:pt x="696920" y="832112"/>
                      <a:pt x="720734" y="1089288"/>
                      <a:pt x="744546" y="1241688"/>
                    </a:cubicBezTo>
                    <a:cubicBezTo>
                      <a:pt x="768358" y="1394088"/>
                      <a:pt x="777883" y="1501244"/>
                      <a:pt x="815983" y="1570300"/>
                    </a:cubicBezTo>
                    <a:cubicBezTo>
                      <a:pt x="854083" y="1639356"/>
                      <a:pt x="935046" y="1696506"/>
                      <a:pt x="973146" y="1656025"/>
                    </a:cubicBezTo>
                    <a:cubicBezTo>
                      <a:pt x="1011246" y="1615544"/>
                      <a:pt x="1020770" y="1496482"/>
                      <a:pt x="1044583" y="1327413"/>
                    </a:cubicBezTo>
                    <a:cubicBezTo>
                      <a:pt x="1068396" y="1158344"/>
                      <a:pt x="1094590" y="789250"/>
                      <a:pt x="1116021" y="641613"/>
                    </a:cubicBezTo>
                    <a:cubicBezTo>
                      <a:pt x="1137452" y="493976"/>
                      <a:pt x="1146977" y="482069"/>
                      <a:pt x="1173171" y="441588"/>
                    </a:cubicBezTo>
                    <a:cubicBezTo>
                      <a:pt x="1199365" y="401107"/>
                      <a:pt x="1249371" y="398725"/>
                      <a:pt x="1273183" y="398725"/>
                    </a:cubicBezTo>
                    <a:cubicBezTo>
                      <a:pt x="1296995" y="398725"/>
                      <a:pt x="1299377" y="403488"/>
                      <a:pt x="1316046" y="441588"/>
                    </a:cubicBezTo>
                    <a:cubicBezTo>
                      <a:pt x="1332715" y="479688"/>
                      <a:pt x="1356527" y="589225"/>
                      <a:pt x="1373196" y="627325"/>
                    </a:cubicBezTo>
                    <a:cubicBezTo>
                      <a:pt x="1389865" y="665425"/>
                      <a:pt x="1401771" y="663044"/>
                      <a:pt x="1416058" y="670188"/>
                    </a:cubicBezTo>
                    <a:cubicBezTo>
                      <a:pt x="1430346" y="677332"/>
                      <a:pt x="1444634" y="696382"/>
                      <a:pt x="1458921" y="670188"/>
                    </a:cubicBezTo>
                    <a:cubicBezTo>
                      <a:pt x="1473208" y="643994"/>
                      <a:pt x="1487496" y="577319"/>
                      <a:pt x="1501783" y="513025"/>
                    </a:cubicBezTo>
                    <a:cubicBezTo>
                      <a:pt x="1516070" y="448731"/>
                      <a:pt x="1532740" y="341575"/>
                      <a:pt x="1544646" y="284425"/>
                    </a:cubicBezTo>
                    <a:cubicBezTo>
                      <a:pt x="1556552" y="227275"/>
                      <a:pt x="1565707" y="-157905"/>
                      <a:pt x="1573221" y="170125"/>
                    </a:cubicBezTo>
                    <a:cubicBezTo>
                      <a:pt x="1580735" y="498155"/>
                      <a:pt x="1568300" y="2302614"/>
                      <a:pt x="1589731" y="2252608"/>
                    </a:cubicBezTo>
                  </a:path>
                </a:pathLst>
              </a:custGeom>
              <a:solidFill>
                <a:srgbClr val="90B4D2"/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pic>
            <p:nvPicPr>
              <p:cNvPr id="95" name="Afbeelding 4">
                <a:extLst>
                  <a:ext uri="{FF2B5EF4-FFF2-40B4-BE49-F238E27FC236}">
                    <a16:creationId xmlns:a16="http://schemas.microsoft.com/office/drawing/2014/main" id="{F16FC177-0D30-4DF7-BA94-29E06675B7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572" t="10349" r="68488" b="6569"/>
              <a:stretch/>
            </p:blipFill>
            <p:spPr>
              <a:xfrm>
                <a:off x="4726577" y="1310640"/>
                <a:ext cx="1049383" cy="3316260"/>
              </a:xfrm>
              <a:prstGeom prst="rect">
                <a:avLst/>
              </a:prstGeom>
            </p:spPr>
          </p:pic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9454F8-00DB-4ED9-946A-BD130EDCC8FA}"/>
                </a:ext>
              </a:extLst>
            </p:cNvPr>
            <p:cNvSpPr/>
            <p:nvPr/>
          </p:nvSpPr>
          <p:spPr>
            <a:xfrm>
              <a:off x="7660896" y="7952174"/>
              <a:ext cx="189309" cy="151606"/>
            </a:xfrm>
            <a:custGeom>
              <a:avLst/>
              <a:gdLst>
                <a:gd name="connsiteX0" fmla="*/ 0 w 190500"/>
                <a:gd name="connsiteY0" fmla="*/ 123825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23825 h 139700"/>
                <a:gd name="connsiteX0" fmla="*/ 0 w 190500"/>
                <a:gd name="connsiteY0" fmla="*/ 130969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30969 h 139700"/>
                <a:gd name="connsiteX0" fmla="*/ 0 w 190500"/>
                <a:gd name="connsiteY0" fmla="*/ 130969 h 151606"/>
                <a:gd name="connsiteX1" fmla="*/ 90884 w 190500"/>
                <a:gd name="connsiteY1" fmla="*/ 151606 h 151606"/>
                <a:gd name="connsiteX2" fmla="*/ 166687 w 190500"/>
                <a:gd name="connsiteY2" fmla="*/ 104775 h 151606"/>
                <a:gd name="connsiteX3" fmla="*/ 190500 w 190500"/>
                <a:gd name="connsiteY3" fmla="*/ 57150 h 151606"/>
                <a:gd name="connsiteX4" fmla="*/ 84137 w 190500"/>
                <a:gd name="connsiteY4" fmla="*/ 0 h 151606"/>
                <a:gd name="connsiteX5" fmla="*/ 0 w 190500"/>
                <a:gd name="connsiteY5" fmla="*/ 130969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04775 h 151606"/>
                <a:gd name="connsiteX3" fmla="*/ 189309 w 189309"/>
                <a:gd name="connsiteY3" fmla="*/ 57150 h 151606"/>
                <a:gd name="connsiteX4" fmla="*/ 82946 w 189309"/>
                <a:gd name="connsiteY4" fmla="*/ 0 h 151606"/>
                <a:gd name="connsiteX5" fmla="*/ 0 w 189309"/>
                <a:gd name="connsiteY5" fmla="*/ 138112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16682 h 151606"/>
                <a:gd name="connsiteX3" fmla="*/ 189309 w 189309"/>
                <a:gd name="connsiteY3" fmla="*/ 57150 h 151606"/>
                <a:gd name="connsiteX4" fmla="*/ 82946 w 189309"/>
                <a:gd name="connsiteY4" fmla="*/ 0 h 151606"/>
                <a:gd name="connsiteX5" fmla="*/ 0 w 189309"/>
                <a:gd name="connsiteY5" fmla="*/ 138112 h 151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309" h="151606">
                  <a:moveTo>
                    <a:pt x="0" y="138112"/>
                  </a:moveTo>
                  <a:lnTo>
                    <a:pt x="89693" y="151606"/>
                  </a:lnTo>
                  <a:lnTo>
                    <a:pt x="165496" y="116682"/>
                  </a:lnTo>
                  <a:lnTo>
                    <a:pt x="189309" y="57150"/>
                  </a:lnTo>
                  <a:lnTo>
                    <a:pt x="82946" y="0"/>
                  </a:lnTo>
                  <a:lnTo>
                    <a:pt x="0" y="138112"/>
                  </a:lnTo>
                  <a:close/>
                </a:path>
              </a:pathLst>
            </a:custGeom>
            <a:solidFill>
              <a:srgbClr val="66A266"/>
            </a:solidFill>
            <a:ln>
              <a:solidFill>
                <a:srgbClr val="5A9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E7EA720-D784-4565-AD72-4C2B2F4F3FE3}"/>
                </a:ext>
              </a:extLst>
            </p:cNvPr>
            <p:cNvSpPr/>
            <p:nvPr/>
          </p:nvSpPr>
          <p:spPr>
            <a:xfrm>
              <a:off x="4323262" y="7784425"/>
              <a:ext cx="196452" cy="306560"/>
            </a:xfrm>
            <a:custGeom>
              <a:avLst/>
              <a:gdLst>
                <a:gd name="connsiteX0" fmla="*/ 0 w 190500"/>
                <a:gd name="connsiteY0" fmla="*/ 123825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23825 h 139700"/>
                <a:gd name="connsiteX0" fmla="*/ 0 w 190500"/>
                <a:gd name="connsiteY0" fmla="*/ 130969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30969 h 139700"/>
                <a:gd name="connsiteX0" fmla="*/ 0 w 190500"/>
                <a:gd name="connsiteY0" fmla="*/ 130969 h 151606"/>
                <a:gd name="connsiteX1" fmla="*/ 90884 w 190500"/>
                <a:gd name="connsiteY1" fmla="*/ 151606 h 151606"/>
                <a:gd name="connsiteX2" fmla="*/ 166687 w 190500"/>
                <a:gd name="connsiteY2" fmla="*/ 104775 h 151606"/>
                <a:gd name="connsiteX3" fmla="*/ 190500 w 190500"/>
                <a:gd name="connsiteY3" fmla="*/ 57150 h 151606"/>
                <a:gd name="connsiteX4" fmla="*/ 84137 w 190500"/>
                <a:gd name="connsiteY4" fmla="*/ 0 h 151606"/>
                <a:gd name="connsiteX5" fmla="*/ 0 w 190500"/>
                <a:gd name="connsiteY5" fmla="*/ 130969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04775 h 151606"/>
                <a:gd name="connsiteX3" fmla="*/ 189309 w 189309"/>
                <a:gd name="connsiteY3" fmla="*/ 57150 h 151606"/>
                <a:gd name="connsiteX4" fmla="*/ 82946 w 189309"/>
                <a:gd name="connsiteY4" fmla="*/ 0 h 151606"/>
                <a:gd name="connsiteX5" fmla="*/ 0 w 189309"/>
                <a:gd name="connsiteY5" fmla="*/ 138112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16682 h 151606"/>
                <a:gd name="connsiteX3" fmla="*/ 189309 w 189309"/>
                <a:gd name="connsiteY3" fmla="*/ 57150 h 151606"/>
                <a:gd name="connsiteX4" fmla="*/ 82946 w 189309"/>
                <a:gd name="connsiteY4" fmla="*/ 0 h 151606"/>
                <a:gd name="connsiteX5" fmla="*/ 0 w 189309"/>
                <a:gd name="connsiteY5" fmla="*/ 138112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16682 h 151606"/>
                <a:gd name="connsiteX3" fmla="*/ 189309 w 189309"/>
                <a:gd name="connsiteY3" fmla="*/ 57150 h 151606"/>
                <a:gd name="connsiteX4" fmla="*/ 54371 w 189309"/>
                <a:gd name="connsiteY4" fmla="*/ 0 h 151606"/>
                <a:gd name="connsiteX5" fmla="*/ 0 w 189309"/>
                <a:gd name="connsiteY5" fmla="*/ 138112 h 151606"/>
                <a:gd name="connsiteX0" fmla="*/ 0 w 196452"/>
                <a:gd name="connsiteY0" fmla="*/ 138112 h 151606"/>
                <a:gd name="connsiteX1" fmla="*/ 89693 w 196452"/>
                <a:gd name="connsiteY1" fmla="*/ 151606 h 151606"/>
                <a:gd name="connsiteX2" fmla="*/ 165496 w 196452"/>
                <a:gd name="connsiteY2" fmla="*/ 116682 h 151606"/>
                <a:gd name="connsiteX3" fmla="*/ 196452 w 196452"/>
                <a:gd name="connsiteY3" fmla="*/ 102243 h 151606"/>
                <a:gd name="connsiteX4" fmla="*/ 54371 w 196452"/>
                <a:gd name="connsiteY4" fmla="*/ 0 h 151606"/>
                <a:gd name="connsiteX5" fmla="*/ 0 w 196452"/>
                <a:gd name="connsiteY5" fmla="*/ 138112 h 151606"/>
                <a:gd name="connsiteX0" fmla="*/ 0 w 196452"/>
                <a:gd name="connsiteY0" fmla="*/ 140931 h 154425"/>
                <a:gd name="connsiteX1" fmla="*/ 89693 w 196452"/>
                <a:gd name="connsiteY1" fmla="*/ 154425 h 154425"/>
                <a:gd name="connsiteX2" fmla="*/ 165496 w 196452"/>
                <a:gd name="connsiteY2" fmla="*/ 119501 h 154425"/>
                <a:gd name="connsiteX3" fmla="*/ 196452 w 196452"/>
                <a:gd name="connsiteY3" fmla="*/ 105062 h 154425"/>
                <a:gd name="connsiteX4" fmla="*/ 87708 w 196452"/>
                <a:gd name="connsiteY4" fmla="*/ 0 h 154425"/>
                <a:gd name="connsiteX5" fmla="*/ 0 w 196452"/>
                <a:gd name="connsiteY5" fmla="*/ 140931 h 15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452" h="154425">
                  <a:moveTo>
                    <a:pt x="0" y="140931"/>
                  </a:moveTo>
                  <a:lnTo>
                    <a:pt x="89693" y="154425"/>
                  </a:lnTo>
                  <a:lnTo>
                    <a:pt x="165496" y="119501"/>
                  </a:lnTo>
                  <a:lnTo>
                    <a:pt x="196452" y="105062"/>
                  </a:lnTo>
                  <a:lnTo>
                    <a:pt x="87708" y="0"/>
                  </a:lnTo>
                  <a:lnTo>
                    <a:pt x="0" y="140931"/>
                  </a:lnTo>
                  <a:close/>
                </a:path>
              </a:pathLst>
            </a:custGeom>
            <a:solidFill>
              <a:srgbClr val="FFC966"/>
            </a:solidFill>
            <a:ln>
              <a:solidFill>
                <a:srgbClr val="FFC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95FA7A3-439D-481B-A0A0-64920482750F}"/>
                </a:ext>
              </a:extLst>
            </p:cNvPr>
            <p:cNvSpPr/>
            <p:nvPr/>
          </p:nvSpPr>
          <p:spPr>
            <a:xfrm>
              <a:off x="4317489" y="7962890"/>
              <a:ext cx="189309" cy="151606"/>
            </a:xfrm>
            <a:custGeom>
              <a:avLst/>
              <a:gdLst>
                <a:gd name="connsiteX0" fmla="*/ 0 w 190500"/>
                <a:gd name="connsiteY0" fmla="*/ 123825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23825 h 139700"/>
                <a:gd name="connsiteX0" fmla="*/ 0 w 190500"/>
                <a:gd name="connsiteY0" fmla="*/ 130969 h 139700"/>
                <a:gd name="connsiteX1" fmla="*/ 92075 w 190500"/>
                <a:gd name="connsiteY1" fmla="*/ 139700 h 139700"/>
                <a:gd name="connsiteX2" fmla="*/ 166687 w 190500"/>
                <a:gd name="connsiteY2" fmla="*/ 104775 h 139700"/>
                <a:gd name="connsiteX3" fmla="*/ 190500 w 190500"/>
                <a:gd name="connsiteY3" fmla="*/ 57150 h 139700"/>
                <a:gd name="connsiteX4" fmla="*/ 84137 w 190500"/>
                <a:gd name="connsiteY4" fmla="*/ 0 h 139700"/>
                <a:gd name="connsiteX5" fmla="*/ 0 w 190500"/>
                <a:gd name="connsiteY5" fmla="*/ 130969 h 139700"/>
                <a:gd name="connsiteX0" fmla="*/ 0 w 190500"/>
                <a:gd name="connsiteY0" fmla="*/ 130969 h 151606"/>
                <a:gd name="connsiteX1" fmla="*/ 90884 w 190500"/>
                <a:gd name="connsiteY1" fmla="*/ 151606 h 151606"/>
                <a:gd name="connsiteX2" fmla="*/ 166687 w 190500"/>
                <a:gd name="connsiteY2" fmla="*/ 104775 h 151606"/>
                <a:gd name="connsiteX3" fmla="*/ 190500 w 190500"/>
                <a:gd name="connsiteY3" fmla="*/ 57150 h 151606"/>
                <a:gd name="connsiteX4" fmla="*/ 84137 w 190500"/>
                <a:gd name="connsiteY4" fmla="*/ 0 h 151606"/>
                <a:gd name="connsiteX5" fmla="*/ 0 w 190500"/>
                <a:gd name="connsiteY5" fmla="*/ 130969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04775 h 151606"/>
                <a:gd name="connsiteX3" fmla="*/ 189309 w 189309"/>
                <a:gd name="connsiteY3" fmla="*/ 57150 h 151606"/>
                <a:gd name="connsiteX4" fmla="*/ 82946 w 189309"/>
                <a:gd name="connsiteY4" fmla="*/ 0 h 151606"/>
                <a:gd name="connsiteX5" fmla="*/ 0 w 189309"/>
                <a:gd name="connsiteY5" fmla="*/ 138112 h 151606"/>
                <a:gd name="connsiteX0" fmla="*/ 0 w 189309"/>
                <a:gd name="connsiteY0" fmla="*/ 138112 h 151606"/>
                <a:gd name="connsiteX1" fmla="*/ 89693 w 189309"/>
                <a:gd name="connsiteY1" fmla="*/ 151606 h 151606"/>
                <a:gd name="connsiteX2" fmla="*/ 165496 w 189309"/>
                <a:gd name="connsiteY2" fmla="*/ 116682 h 151606"/>
                <a:gd name="connsiteX3" fmla="*/ 189309 w 189309"/>
                <a:gd name="connsiteY3" fmla="*/ 57150 h 151606"/>
                <a:gd name="connsiteX4" fmla="*/ 82946 w 189309"/>
                <a:gd name="connsiteY4" fmla="*/ 0 h 151606"/>
                <a:gd name="connsiteX5" fmla="*/ 0 w 189309"/>
                <a:gd name="connsiteY5" fmla="*/ 138112 h 151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309" h="151606">
                  <a:moveTo>
                    <a:pt x="0" y="138112"/>
                  </a:moveTo>
                  <a:lnTo>
                    <a:pt x="89693" y="151606"/>
                  </a:lnTo>
                  <a:lnTo>
                    <a:pt x="165496" y="116682"/>
                  </a:lnTo>
                  <a:lnTo>
                    <a:pt x="189309" y="57150"/>
                  </a:lnTo>
                  <a:lnTo>
                    <a:pt x="82946" y="0"/>
                  </a:lnTo>
                  <a:lnTo>
                    <a:pt x="0" y="138112"/>
                  </a:lnTo>
                  <a:close/>
                </a:path>
              </a:pathLst>
            </a:custGeom>
            <a:solidFill>
              <a:srgbClr val="66A266"/>
            </a:solidFill>
            <a:ln>
              <a:solidFill>
                <a:srgbClr val="5A9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DBB3491-B4D7-4B92-AA2F-F7DD7A99F1E4}"/>
                </a:ext>
              </a:extLst>
            </p:cNvPr>
            <p:cNvSpPr/>
            <p:nvPr/>
          </p:nvSpPr>
          <p:spPr>
            <a:xfrm>
              <a:off x="4317488" y="7751085"/>
              <a:ext cx="199355" cy="350313"/>
            </a:xfrm>
            <a:custGeom>
              <a:avLst/>
              <a:gdLst>
                <a:gd name="connsiteX0" fmla="*/ 0 w 182166"/>
                <a:gd name="connsiteY0" fmla="*/ 130969 h 130969"/>
                <a:gd name="connsiteX1" fmla="*/ 83344 w 182166"/>
                <a:gd name="connsiteY1" fmla="*/ 0 h 130969"/>
                <a:gd name="connsiteX2" fmla="*/ 182166 w 182166"/>
                <a:gd name="connsiteY2" fmla="*/ 54769 h 130969"/>
                <a:gd name="connsiteX0" fmla="*/ 0 w 182166"/>
                <a:gd name="connsiteY0" fmla="*/ 162454 h 162454"/>
                <a:gd name="connsiteX1" fmla="*/ 87973 w 182166"/>
                <a:gd name="connsiteY1" fmla="*/ 0 h 162454"/>
                <a:gd name="connsiteX2" fmla="*/ 182166 w 182166"/>
                <a:gd name="connsiteY2" fmla="*/ 86254 h 162454"/>
                <a:gd name="connsiteX0" fmla="*/ 0 w 182166"/>
                <a:gd name="connsiteY0" fmla="*/ 144744 h 144744"/>
                <a:gd name="connsiteX1" fmla="*/ 87973 w 182166"/>
                <a:gd name="connsiteY1" fmla="*/ 0 h 144744"/>
                <a:gd name="connsiteX2" fmla="*/ 182166 w 182166"/>
                <a:gd name="connsiteY2" fmla="*/ 68544 h 144744"/>
                <a:gd name="connsiteX0" fmla="*/ 0 w 182166"/>
                <a:gd name="connsiteY0" fmla="*/ 144744 h 144744"/>
                <a:gd name="connsiteX1" fmla="*/ 87973 w 182166"/>
                <a:gd name="connsiteY1" fmla="*/ 0 h 144744"/>
                <a:gd name="connsiteX2" fmla="*/ 182166 w 182166"/>
                <a:gd name="connsiteY2" fmla="*/ 98061 h 144744"/>
                <a:gd name="connsiteX0" fmla="*/ 0 w 193736"/>
                <a:gd name="connsiteY0" fmla="*/ 144744 h 144744"/>
                <a:gd name="connsiteX1" fmla="*/ 87973 w 193736"/>
                <a:gd name="connsiteY1" fmla="*/ 0 h 144744"/>
                <a:gd name="connsiteX2" fmla="*/ 193736 w 193736"/>
                <a:gd name="connsiteY2" fmla="*/ 95110 h 14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736" h="144744">
                  <a:moveTo>
                    <a:pt x="0" y="144744"/>
                  </a:moveTo>
                  <a:lnTo>
                    <a:pt x="87973" y="0"/>
                  </a:lnTo>
                  <a:lnTo>
                    <a:pt x="193736" y="9511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75F31F4-3599-4755-A91D-72B8FEB38109}"/>
                </a:ext>
              </a:extLst>
            </p:cNvPr>
            <p:cNvSpPr/>
            <p:nvPr/>
          </p:nvSpPr>
          <p:spPr>
            <a:xfrm>
              <a:off x="7534272" y="7948732"/>
              <a:ext cx="198834" cy="138112"/>
            </a:xfrm>
            <a:custGeom>
              <a:avLst/>
              <a:gdLst>
                <a:gd name="connsiteX0" fmla="*/ 109538 w 198834"/>
                <a:gd name="connsiteY0" fmla="*/ 138112 h 138112"/>
                <a:gd name="connsiteX1" fmla="*/ 33338 w 198834"/>
                <a:gd name="connsiteY1" fmla="*/ 104775 h 138112"/>
                <a:gd name="connsiteX2" fmla="*/ 0 w 198834"/>
                <a:gd name="connsiteY2" fmla="*/ 76200 h 138112"/>
                <a:gd name="connsiteX3" fmla="*/ 113109 w 198834"/>
                <a:gd name="connsiteY3" fmla="*/ 0 h 138112"/>
                <a:gd name="connsiteX4" fmla="*/ 198834 w 198834"/>
                <a:gd name="connsiteY4" fmla="*/ 7144 h 138112"/>
                <a:gd name="connsiteX5" fmla="*/ 109538 w 198834"/>
                <a:gd name="connsiteY5" fmla="*/ 138112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834" h="138112">
                  <a:moveTo>
                    <a:pt x="109538" y="138112"/>
                  </a:moveTo>
                  <a:lnTo>
                    <a:pt x="33338" y="104775"/>
                  </a:lnTo>
                  <a:lnTo>
                    <a:pt x="0" y="76200"/>
                  </a:lnTo>
                  <a:lnTo>
                    <a:pt x="113109" y="0"/>
                  </a:lnTo>
                  <a:lnTo>
                    <a:pt x="198834" y="7144"/>
                  </a:lnTo>
                  <a:lnTo>
                    <a:pt x="109538" y="138112"/>
                  </a:lnTo>
                  <a:close/>
                </a:path>
              </a:pathLst>
            </a:custGeom>
            <a:solidFill>
              <a:srgbClr val="FFC966"/>
            </a:solidFill>
            <a:ln>
              <a:solidFill>
                <a:srgbClr val="FFC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3AB4735-CC6D-40B3-8228-0B68AFBB36D5}"/>
                </a:ext>
              </a:extLst>
            </p:cNvPr>
            <p:cNvSpPr/>
            <p:nvPr/>
          </p:nvSpPr>
          <p:spPr>
            <a:xfrm>
              <a:off x="7529513" y="7945159"/>
              <a:ext cx="321468" cy="66675"/>
            </a:xfrm>
            <a:custGeom>
              <a:avLst/>
              <a:gdLst>
                <a:gd name="connsiteX0" fmla="*/ 0 w 321468"/>
                <a:gd name="connsiteY0" fmla="*/ 66675 h 66675"/>
                <a:gd name="connsiteX1" fmla="*/ 97631 w 321468"/>
                <a:gd name="connsiteY1" fmla="*/ 0 h 66675"/>
                <a:gd name="connsiteX2" fmla="*/ 222646 w 321468"/>
                <a:gd name="connsiteY2" fmla="*/ 0 h 66675"/>
                <a:gd name="connsiteX3" fmla="*/ 321468 w 321468"/>
                <a:gd name="connsiteY3" fmla="*/ 5000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468" h="66675">
                  <a:moveTo>
                    <a:pt x="0" y="66675"/>
                  </a:moveTo>
                  <a:lnTo>
                    <a:pt x="97631" y="0"/>
                  </a:lnTo>
                  <a:lnTo>
                    <a:pt x="222646" y="0"/>
                  </a:lnTo>
                  <a:lnTo>
                    <a:pt x="321468" y="50006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101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B3E5719E-9C55-48BB-BA86-A4FA517271D9}"/>
              </a:ext>
            </a:extLst>
          </p:cNvPr>
          <p:cNvSpPr/>
          <p:nvPr/>
        </p:nvSpPr>
        <p:spPr>
          <a:xfrm>
            <a:off x="308644" y="238504"/>
            <a:ext cx="2182254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icons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DAB32D6-9F8E-4DEA-A55B-D63BF16E6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532" y="1319560"/>
            <a:ext cx="657225" cy="43815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4BFF73B-0B78-4D08-BC68-CBF4EFFEE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5323" y="1219009"/>
            <a:ext cx="795791" cy="7229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D1FBF43-5B11-4222-889D-BE350022C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5187" y="1290985"/>
            <a:ext cx="352425" cy="4953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D991760-6C88-4E35-BB68-872A90B692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7533" y="397852"/>
            <a:ext cx="5572125" cy="1428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9676F3E-61BE-40CE-B3CE-394B07FFF1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566" y="2254190"/>
            <a:ext cx="670409" cy="42430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5C001F2-DA6A-4E8E-B04D-44313E5CE0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568" y="2206310"/>
            <a:ext cx="495300" cy="457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FAFAE5C-6B5A-4F4C-A0D2-3F7A97CCAA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8415" y="2139635"/>
            <a:ext cx="523875" cy="5238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B872D15-51E6-4655-888D-C29FC22F2A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14969" y="3528753"/>
            <a:ext cx="771525" cy="904875"/>
          </a:xfrm>
          <a:prstGeom prst="rect">
            <a:avLst/>
          </a:prstGeom>
        </p:spPr>
      </p:pic>
      <p:grpSp>
        <p:nvGrpSpPr>
          <p:cNvPr id="15" name="Groep 14">
            <a:extLst>
              <a:ext uri="{FF2B5EF4-FFF2-40B4-BE49-F238E27FC236}">
                <a16:creationId xmlns:a16="http://schemas.microsoft.com/office/drawing/2014/main" id="{19832A19-259E-4ED7-90A9-91949240DC85}"/>
              </a:ext>
            </a:extLst>
          </p:cNvPr>
          <p:cNvGrpSpPr/>
          <p:nvPr/>
        </p:nvGrpSpPr>
        <p:grpSpPr>
          <a:xfrm>
            <a:off x="961231" y="3528753"/>
            <a:ext cx="725045" cy="904875"/>
            <a:chOff x="4193400" y="3996563"/>
            <a:chExt cx="220445" cy="275121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20CAAA9C-21C2-4861-8914-F36AABD23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194535" y="3996563"/>
              <a:ext cx="218177" cy="275121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A5DC071-1F96-4B30-AA7B-BF4C486F4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" t="49205" r="-1" b="-1"/>
            <a:stretch/>
          </p:blipFill>
          <p:spPr>
            <a:xfrm rot="10800000">
              <a:off x="4193400" y="3997420"/>
              <a:ext cx="220445" cy="133919"/>
            </a:xfrm>
            <a:prstGeom prst="rect">
              <a:avLst/>
            </a:prstGeom>
          </p:spPr>
        </p:pic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FBE0066C-50AC-46C7-86D8-4F5A879F510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20352" y="3629026"/>
            <a:ext cx="923925" cy="78105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AF03820-0C42-4056-933A-43E14E99F8F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19687" y="2590799"/>
            <a:ext cx="999293" cy="103822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9917E5E-9287-4A01-9EB2-99272F06F3B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06019" y="2753931"/>
            <a:ext cx="924324" cy="61565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6C79E0CB-9F07-41B9-B88E-80ED12D8EF7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171206" y="3606859"/>
            <a:ext cx="581025" cy="1028700"/>
          </a:xfrm>
          <a:prstGeom prst="rect">
            <a:avLst/>
          </a:prstGeom>
        </p:spPr>
      </p:pic>
      <p:sp>
        <p:nvSpPr>
          <p:cNvPr id="14" name="Graphic 12">
            <a:extLst>
              <a:ext uri="{FF2B5EF4-FFF2-40B4-BE49-F238E27FC236}">
                <a16:creationId xmlns:a16="http://schemas.microsoft.com/office/drawing/2014/main" id="{62581B74-83DE-4A50-82F4-E5F5E067DCF1}"/>
              </a:ext>
            </a:extLst>
          </p:cNvPr>
          <p:cNvSpPr/>
          <p:nvPr/>
        </p:nvSpPr>
        <p:spPr>
          <a:xfrm>
            <a:off x="4433164" y="4261552"/>
            <a:ext cx="838200" cy="944880"/>
          </a:xfrm>
          <a:custGeom>
            <a:avLst/>
            <a:gdLst>
              <a:gd name="connsiteX0" fmla="*/ 636584 w 838200"/>
              <a:gd name="connsiteY0" fmla="*/ 529904 h 944880"/>
              <a:gd name="connsiteX1" fmla="*/ 478088 w 838200"/>
              <a:gd name="connsiteY1" fmla="*/ 529904 h 944880"/>
              <a:gd name="connsiteX2" fmla="*/ 478088 w 838200"/>
              <a:gd name="connsiteY2" fmla="*/ 7172 h 944880"/>
              <a:gd name="connsiteX3" fmla="*/ 372932 w 838200"/>
              <a:gd name="connsiteY3" fmla="*/ 7172 h 944880"/>
              <a:gd name="connsiteX4" fmla="*/ 372932 w 838200"/>
              <a:gd name="connsiteY4" fmla="*/ 531428 h 944880"/>
              <a:gd name="connsiteX5" fmla="*/ 217484 w 838200"/>
              <a:gd name="connsiteY5" fmla="*/ 531428 h 944880"/>
              <a:gd name="connsiteX6" fmla="*/ 426272 w 838200"/>
              <a:gd name="connsiteY6" fmla="*/ 740216 h 944880"/>
              <a:gd name="connsiteX7" fmla="*/ 636584 w 838200"/>
              <a:gd name="connsiteY7" fmla="*/ 529904 h 944880"/>
              <a:gd name="connsiteX8" fmla="*/ 7172 w 838200"/>
              <a:gd name="connsiteY8" fmla="*/ 845372 h 944880"/>
              <a:gd name="connsiteX9" fmla="*/ 7172 w 838200"/>
              <a:gd name="connsiteY9" fmla="*/ 950528 h 944880"/>
              <a:gd name="connsiteX10" fmla="*/ 845372 w 838200"/>
              <a:gd name="connsiteY10" fmla="*/ 950528 h 944880"/>
              <a:gd name="connsiteX11" fmla="*/ 845372 w 838200"/>
              <a:gd name="connsiteY11" fmla="*/ 845372 h 944880"/>
              <a:gd name="connsiteX12" fmla="*/ 7172 w 838200"/>
              <a:gd name="connsiteY12" fmla="*/ 845372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8200" h="944880">
                <a:moveTo>
                  <a:pt x="636584" y="529904"/>
                </a:moveTo>
                <a:lnTo>
                  <a:pt x="478088" y="529904"/>
                </a:lnTo>
                <a:lnTo>
                  <a:pt x="478088" y="7172"/>
                </a:lnTo>
                <a:lnTo>
                  <a:pt x="372932" y="7172"/>
                </a:lnTo>
                <a:lnTo>
                  <a:pt x="372932" y="531428"/>
                </a:lnTo>
                <a:lnTo>
                  <a:pt x="217484" y="531428"/>
                </a:lnTo>
                <a:lnTo>
                  <a:pt x="426272" y="740216"/>
                </a:lnTo>
                <a:lnTo>
                  <a:pt x="636584" y="529904"/>
                </a:lnTo>
                <a:close/>
                <a:moveTo>
                  <a:pt x="7172" y="845372"/>
                </a:moveTo>
                <a:lnTo>
                  <a:pt x="7172" y="950528"/>
                </a:lnTo>
                <a:lnTo>
                  <a:pt x="845372" y="950528"/>
                </a:lnTo>
                <a:lnTo>
                  <a:pt x="845372" y="845372"/>
                </a:lnTo>
                <a:lnTo>
                  <a:pt x="7172" y="845372"/>
                </a:lnTo>
                <a:close/>
              </a:path>
            </a:pathLst>
          </a:custGeom>
          <a:solidFill>
            <a:srgbClr val="767171"/>
          </a:solidFill>
          <a:ln w="59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1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jl: omlaag 34">
            <a:extLst>
              <a:ext uri="{FF2B5EF4-FFF2-40B4-BE49-F238E27FC236}">
                <a16:creationId xmlns:a16="http://schemas.microsoft.com/office/drawing/2014/main" id="{18381FBF-C02C-4032-8E2D-F07F24807CC2}"/>
              </a:ext>
            </a:extLst>
          </p:cNvPr>
          <p:cNvSpPr/>
          <p:nvPr/>
        </p:nvSpPr>
        <p:spPr>
          <a:xfrm>
            <a:off x="229838" y="1661290"/>
            <a:ext cx="765585" cy="5012587"/>
          </a:xfrm>
          <a:prstGeom prst="downArrow">
            <a:avLst/>
          </a:prstGeom>
          <a:gradFill flip="none" rotWithShape="1">
            <a:gsLst>
              <a:gs pos="52000">
                <a:srgbClr val="33A02C"/>
              </a:gs>
              <a:gs pos="100000">
                <a:srgbClr val="006400"/>
              </a:gs>
              <a:gs pos="0">
                <a:srgbClr val="FFA5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Pijl: omlaag 34">
            <a:extLst>
              <a:ext uri="{FF2B5EF4-FFF2-40B4-BE49-F238E27FC236}">
                <a16:creationId xmlns:a16="http://schemas.microsoft.com/office/drawing/2014/main" id="{FF7CF8B5-3F7C-4B70-A26F-432646B86670}"/>
              </a:ext>
            </a:extLst>
          </p:cNvPr>
          <p:cNvSpPr/>
          <p:nvPr/>
        </p:nvSpPr>
        <p:spPr>
          <a:xfrm>
            <a:off x="1200938" y="1661288"/>
            <a:ext cx="765585" cy="5012587"/>
          </a:xfrm>
          <a:prstGeom prst="downArrow">
            <a:avLst/>
          </a:prstGeom>
          <a:gradFill flip="none" rotWithShape="1">
            <a:gsLst>
              <a:gs pos="48000">
                <a:srgbClr val="CD5555"/>
              </a:gs>
              <a:gs pos="0">
                <a:srgbClr val="E9967A"/>
              </a:gs>
              <a:gs pos="100000">
                <a:srgbClr val="551A8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7" name="Afbeelding 26">
            <a:extLst>
              <a:ext uri="{FF2B5EF4-FFF2-40B4-BE49-F238E27FC236}">
                <a16:creationId xmlns:a16="http://schemas.microsoft.com/office/drawing/2014/main" id="{E538D067-C242-4646-97DB-6D6E32433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300"/>
            <a:ext cx="2835758" cy="559369"/>
          </a:xfrm>
          <a:prstGeom prst="rect">
            <a:avLst/>
          </a:prstGeom>
        </p:spPr>
      </p:pic>
      <p:sp>
        <p:nvSpPr>
          <p:cNvPr id="35" name="Rectangle 3">
            <a:extLst>
              <a:ext uri="{FF2B5EF4-FFF2-40B4-BE49-F238E27FC236}">
                <a16:creationId xmlns:a16="http://schemas.microsoft.com/office/drawing/2014/main" id="{9888744B-427F-4BB2-93E5-CAC644B36734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Foreshift and backshift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309796" y="1061908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ED258BD0-1550-455D-91F6-395D718B8756}"/>
              </a:ext>
            </a:extLst>
          </p:cNvPr>
          <p:cNvGrpSpPr/>
          <p:nvPr/>
        </p:nvGrpSpPr>
        <p:grpSpPr>
          <a:xfrm>
            <a:off x="3506684" y="1370808"/>
            <a:ext cx="6607380" cy="1766270"/>
            <a:chOff x="3386050" y="1848272"/>
            <a:chExt cx="6607380" cy="1766270"/>
          </a:xfrm>
        </p:grpSpPr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75AE0B33-0339-4A1D-931B-D2505B197836}"/>
                </a:ext>
              </a:extLst>
            </p:cNvPr>
            <p:cNvCxnSpPr>
              <a:cxnSpLocks/>
            </p:cNvCxnSpPr>
            <p:nvPr/>
          </p:nvCxnSpPr>
          <p:spPr>
            <a:xfrm>
              <a:off x="3386050" y="3331164"/>
              <a:ext cx="6607380" cy="36547"/>
            </a:xfrm>
            <a:prstGeom prst="straightConnector1">
              <a:avLst/>
            </a:prstGeom>
            <a:ln w="38100">
              <a:solidFill>
                <a:srgbClr val="767171"/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hthoek: afgeronde hoeken 9">
              <a:extLst>
                <a:ext uri="{FF2B5EF4-FFF2-40B4-BE49-F238E27FC236}">
                  <a16:creationId xmlns:a16="http://schemas.microsoft.com/office/drawing/2014/main" id="{A1B9D309-24E9-4B14-9D7C-EC96A4CE9544}"/>
                </a:ext>
              </a:extLst>
            </p:cNvPr>
            <p:cNvSpPr/>
            <p:nvPr/>
          </p:nvSpPr>
          <p:spPr>
            <a:xfrm>
              <a:off x="6118168" y="3206689"/>
              <a:ext cx="919942" cy="2860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planned</a:t>
              </a:r>
            </a:p>
          </p:txBody>
        </p:sp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8D012C19-8F7A-4A35-942A-78E3524ABF21}"/>
                </a:ext>
              </a:extLst>
            </p:cNvPr>
            <p:cNvSpPr/>
            <p:nvPr/>
          </p:nvSpPr>
          <p:spPr>
            <a:xfrm>
              <a:off x="8823284" y="3216626"/>
              <a:ext cx="817938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after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8811046A-1EF3-4B84-AB05-8307999D6770}"/>
                </a:ext>
              </a:extLst>
            </p:cNvPr>
            <p:cNvSpPr/>
            <p:nvPr/>
          </p:nvSpPr>
          <p:spPr>
            <a:xfrm>
              <a:off x="7158418" y="3283529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625255B-BE1F-4B7F-8019-EF51295A9DA0}"/>
                </a:ext>
              </a:extLst>
            </p:cNvPr>
            <p:cNvSpPr/>
            <p:nvPr/>
          </p:nvSpPr>
          <p:spPr>
            <a:xfrm>
              <a:off x="7726432" y="328636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78EA237C-87EA-4E3F-9FC3-5BF9B32A5353}"/>
                </a:ext>
              </a:extLst>
            </p:cNvPr>
            <p:cNvSpPr/>
            <p:nvPr/>
          </p:nvSpPr>
          <p:spPr>
            <a:xfrm>
              <a:off x="8296982" y="329351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809AEFA-80F1-4FA7-AA26-EFA5EA8872DB}"/>
                </a:ext>
              </a:extLst>
            </p:cNvPr>
            <p:cNvSpPr/>
            <p:nvPr/>
          </p:nvSpPr>
          <p:spPr>
            <a:xfrm>
              <a:off x="8864995" y="328920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FFFC2555-F430-42A2-9161-3B13E1C028E6}"/>
                </a:ext>
              </a:extLst>
            </p:cNvPr>
            <p:cNvSpPr/>
            <p:nvPr/>
          </p:nvSpPr>
          <p:spPr>
            <a:xfrm>
              <a:off x="4163512" y="3252905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E09F758D-CCF4-4B37-BFF8-CB967D223C59}"/>
                </a:ext>
              </a:extLst>
            </p:cNvPr>
            <p:cNvSpPr/>
            <p:nvPr/>
          </p:nvSpPr>
          <p:spPr>
            <a:xfrm>
              <a:off x="4729410" y="326792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BB4DAC-000B-449E-A03A-CD40CF9337FA}"/>
                </a:ext>
              </a:extLst>
            </p:cNvPr>
            <p:cNvSpPr/>
            <p:nvPr/>
          </p:nvSpPr>
          <p:spPr>
            <a:xfrm>
              <a:off x="5302698" y="327315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D30211E-0767-404D-A163-1A3B5A76B4A0}"/>
                </a:ext>
              </a:extLst>
            </p:cNvPr>
            <p:cNvSpPr/>
            <p:nvPr/>
          </p:nvSpPr>
          <p:spPr>
            <a:xfrm>
              <a:off x="5874163" y="327359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1" name="Rechthoek: afgeronde hoeken 20">
              <a:extLst>
                <a:ext uri="{FF2B5EF4-FFF2-40B4-BE49-F238E27FC236}">
                  <a16:creationId xmlns:a16="http://schemas.microsoft.com/office/drawing/2014/main" id="{66396C20-6952-429D-8414-8EA3AFD1ABC0}"/>
                </a:ext>
              </a:extLst>
            </p:cNvPr>
            <p:cNvSpPr/>
            <p:nvPr/>
          </p:nvSpPr>
          <p:spPr>
            <a:xfrm>
              <a:off x="3580636" y="3192496"/>
              <a:ext cx="790849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before</a:t>
              </a:r>
            </a:p>
          </p:txBody>
        </p:sp>
        <p:sp>
          <p:nvSpPr>
            <p:cNvPr id="24" name="Graphic 11">
              <a:extLst>
                <a:ext uri="{FF2B5EF4-FFF2-40B4-BE49-F238E27FC236}">
                  <a16:creationId xmlns:a16="http://schemas.microsoft.com/office/drawing/2014/main" id="{F022C5E4-DB08-4036-AD88-401359FA27FF}"/>
                </a:ext>
              </a:extLst>
            </p:cNvPr>
            <p:cNvSpPr/>
            <p:nvPr/>
          </p:nvSpPr>
          <p:spPr>
            <a:xfrm rot="20470244" flipH="1" flipV="1">
              <a:off x="3437394" y="1848296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816A7F48-4611-44DD-ABF4-74DB822C4562}"/>
                </a:ext>
              </a:extLst>
            </p:cNvPr>
            <p:cNvGrpSpPr/>
            <p:nvPr/>
          </p:nvGrpSpPr>
          <p:grpSpPr>
            <a:xfrm>
              <a:off x="7308859" y="2712932"/>
              <a:ext cx="1402739" cy="286092"/>
              <a:chOff x="7209850" y="3182262"/>
              <a:chExt cx="1687130" cy="320037"/>
            </a:xfrm>
          </p:grpSpPr>
          <p:sp>
            <p:nvSpPr>
              <p:cNvPr id="25" name="Tekstballon: rechthoek met afgeronde hoeken 24">
                <a:extLst>
                  <a:ext uri="{FF2B5EF4-FFF2-40B4-BE49-F238E27FC236}">
                    <a16:creationId xmlns:a16="http://schemas.microsoft.com/office/drawing/2014/main" id="{E22F14BD-1A12-46B7-B75D-1FAE3CF0D23B}"/>
                  </a:ext>
                </a:extLst>
              </p:cNvPr>
              <p:cNvSpPr/>
              <p:nvPr/>
            </p:nvSpPr>
            <p:spPr>
              <a:xfrm>
                <a:off x="7363847" y="3182262"/>
                <a:ext cx="1533133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foreshift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7D073E8-18A9-4E93-88C6-D0C3464DB4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209850" y="3194535"/>
                <a:ext cx="262410" cy="307764"/>
              </a:xfrm>
              <a:prstGeom prst="rect">
                <a:avLst/>
              </a:prstGeom>
            </p:spPr>
          </p:pic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7BD54034-C480-456C-BF25-76D174512B31}"/>
                </a:ext>
              </a:extLst>
            </p:cNvPr>
            <p:cNvGrpSpPr/>
            <p:nvPr/>
          </p:nvGrpSpPr>
          <p:grpSpPr>
            <a:xfrm>
              <a:off x="4652639" y="2718672"/>
              <a:ext cx="1464672" cy="286092"/>
              <a:chOff x="7042020" y="3182262"/>
              <a:chExt cx="1670732" cy="320037"/>
            </a:xfrm>
          </p:grpSpPr>
          <p:sp>
            <p:nvSpPr>
              <p:cNvPr id="32" name="Tekstballon: rechthoek met afgeronde hoeken 31">
                <a:extLst>
                  <a:ext uri="{FF2B5EF4-FFF2-40B4-BE49-F238E27FC236}">
                    <a16:creationId xmlns:a16="http://schemas.microsoft.com/office/drawing/2014/main" id="{11A5E3CA-6FFB-4F7D-9AF8-0A8716EF8A52}"/>
                  </a:ext>
                </a:extLst>
              </p:cNvPr>
              <p:cNvSpPr/>
              <p:nvPr/>
            </p:nvSpPr>
            <p:spPr>
              <a:xfrm>
                <a:off x="7179620" y="3182262"/>
                <a:ext cx="1533132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backshift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D0096FBB-022F-4FA6-B8BB-9A2C83050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7042020" y="3200956"/>
                <a:ext cx="251459" cy="294922"/>
              </a:xfrm>
              <a:prstGeom prst="rect">
                <a:avLst/>
              </a:prstGeom>
            </p:spPr>
          </p:pic>
        </p:grp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8602537D-7C84-4954-8C13-F9A03695E1E0}"/>
                </a:ext>
              </a:extLst>
            </p:cNvPr>
            <p:cNvSpPr/>
            <p:nvPr/>
          </p:nvSpPr>
          <p:spPr>
            <a:xfrm rot="1129756" flipV="1">
              <a:off x="6854596" y="1848272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EDFA25BB-005C-4F87-AE39-08A3530EFC4C}"/>
              </a:ext>
            </a:extLst>
          </p:cNvPr>
          <p:cNvCxnSpPr>
            <a:cxnSpLocks/>
          </p:cNvCxnSpPr>
          <p:nvPr/>
        </p:nvCxnSpPr>
        <p:spPr>
          <a:xfrm>
            <a:off x="3395083" y="5348992"/>
            <a:ext cx="6607380" cy="36547"/>
          </a:xfrm>
          <a:prstGeom prst="straightConnector1">
            <a:avLst/>
          </a:prstGeom>
          <a:ln w="38100">
            <a:solidFill>
              <a:srgbClr val="767171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hthoek: afgeronde hoeken 43">
            <a:extLst>
              <a:ext uri="{FF2B5EF4-FFF2-40B4-BE49-F238E27FC236}">
                <a16:creationId xmlns:a16="http://schemas.microsoft.com/office/drawing/2014/main" id="{ACF98B9C-BEE4-41EF-BF5B-78FC2DD2B572}"/>
              </a:ext>
            </a:extLst>
          </p:cNvPr>
          <p:cNvSpPr/>
          <p:nvPr/>
        </p:nvSpPr>
        <p:spPr>
          <a:xfrm>
            <a:off x="6127201" y="5224517"/>
            <a:ext cx="919942" cy="28609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ource Sans Pro" panose="020B0503030403020204" pitchFamily="34" charset="0"/>
              </a:rPr>
              <a:t>planned</a:t>
            </a:r>
          </a:p>
        </p:txBody>
      </p:sp>
      <p:sp>
        <p:nvSpPr>
          <p:cNvPr id="45" name="Rechthoek: afgeronde hoeken 44">
            <a:extLst>
              <a:ext uri="{FF2B5EF4-FFF2-40B4-BE49-F238E27FC236}">
                <a16:creationId xmlns:a16="http://schemas.microsoft.com/office/drawing/2014/main" id="{BD24B8DE-BCBA-4782-98FA-2A6A9EFE970C}"/>
              </a:ext>
            </a:extLst>
          </p:cNvPr>
          <p:cNvSpPr/>
          <p:nvPr/>
        </p:nvSpPr>
        <p:spPr>
          <a:xfrm>
            <a:off x="8832317" y="5234454"/>
            <a:ext cx="817938" cy="286091"/>
          </a:xfrm>
          <a:prstGeom prst="round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ource Sans Pro" panose="020B0503030403020204" pitchFamily="34" charset="0"/>
              </a:rPr>
              <a:t>after</a:t>
            </a:r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id="{B9140EEA-F4F6-494E-9AF7-64E068FD016F}"/>
              </a:ext>
            </a:extLst>
          </p:cNvPr>
          <p:cNvSpPr/>
          <p:nvPr/>
        </p:nvSpPr>
        <p:spPr>
          <a:xfrm>
            <a:off x="7167451" y="5301357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id="{79E3D52F-CE38-4A07-B1BE-217E8EE10B5F}"/>
              </a:ext>
            </a:extLst>
          </p:cNvPr>
          <p:cNvSpPr/>
          <p:nvPr/>
        </p:nvSpPr>
        <p:spPr>
          <a:xfrm>
            <a:off x="7735465" y="5304196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48" name="Ovaal 47">
            <a:extLst>
              <a:ext uri="{FF2B5EF4-FFF2-40B4-BE49-F238E27FC236}">
                <a16:creationId xmlns:a16="http://schemas.microsoft.com/office/drawing/2014/main" id="{77D828B6-DFD3-43F5-AF36-2B878FA7735A}"/>
              </a:ext>
            </a:extLst>
          </p:cNvPr>
          <p:cNvSpPr/>
          <p:nvPr/>
        </p:nvSpPr>
        <p:spPr>
          <a:xfrm>
            <a:off x="8306015" y="5311339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5E4E5576-E348-4C08-8D49-2837B5CA83FF}"/>
              </a:ext>
            </a:extLst>
          </p:cNvPr>
          <p:cNvSpPr/>
          <p:nvPr/>
        </p:nvSpPr>
        <p:spPr>
          <a:xfrm>
            <a:off x="8874028" y="5307034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0" name="Ovaal 49">
            <a:extLst>
              <a:ext uri="{FF2B5EF4-FFF2-40B4-BE49-F238E27FC236}">
                <a16:creationId xmlns:a16="http://schemas.microsoft.com/office/drawing/2014/main" id="{7CD7A8F4-0327-4921-AE2B-942DBFB47A07}"/>
              </a:ext>
            </a:extLst>
          </p:cNvPr>
          <p:cNvSpPr/>
          <p:nvPr/>
        </p:nvSpPr>
        <p:spPr>
          <a:xfrm>
            <a:off x="4172545" y="5270733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1" name="Ovaal 50">
            <a:extLst>
              <a:ext uri="{FF2B5EF4-FFF2-40B4-BE49-F238E27FC236}">
                <a16:creationId xmlns:a16="http://schemas.microsoft.com/office/drawing/2014/main" id="{8B7E7520-B6CD-46B4-A808-48F6C9CA7A42}"/>
              </a:ext>
            </a:extLst>
          </p:cNvPr>
          <p:cNvSpPr/>
          <p:nvPr/>
        </p:nvSpPr>
        <p:spPr>
          <a:xfrm>
            <a:off x="4738443" y="5285749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id="{3EFB749D-938A-4F6F-A9E7-7276E57AE8B2}"/>
              </a:ext>
            </a:extLst>
          </p:cNvPr>
          <p:cNvSpPr/>
          <p:nvPr/>
        </p:nvSpPr>
        <p:spPr>
          <a:xfrm>
            <a:off x="5311731" y="5290984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3" name="Ovaal 52">
            <a:extLst>
              <a:ext uri="{FF2B5EF4-FFF2-40B4-BE49-F238E27FC236}">
                <a16:creationId xmlns:a16="http://schemas.microsoft.com/office/drawing/2014/main" id="{F92FA6BC-3863-4285-BB5A-1722D2A46815}"/>
              </a:ext>
            </a:extLst>
          </p:cNvPr>
          <p:cNvSpPr/>
          <p:nvPr/>
        </p:nvSpPr>
        <p:spPr>
          <a:xfrm>
            <a:off x="5883196" y="5291426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B83E5023-4D18-4D71-AA3D-9F22A97F7B66}"/>
              </a:ext>
            </a:extLst>
          </p:cNvPr>
          <p:cNvSpPr/>
          <p:nvPr/>
        </p:nvSpPr>
        <p:spPr>
          <a:xfrm>
            <a:off x="3589669" y="5210324"/>
            <a:ext cx="790849" cy="286091"/>
          </a:xfrm>
          <a:prstGeom prst="round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ource Sans Pro" panose="020B0503030403020204" pitchFamily="34" charset="0"/>
              </a:rPr>
              <a:t>before</a:t>
            </a:r>
          </a:p>
        </p:txBody>
      </p:sp>
      <p:grpSp>
        <p:nvGrpSpPr>
          <p:cNvPr id="64" name="Groep 63">
            <a:extLst>
              <a:ext uri="{FF2B5EF4-FFF2-40B4-BE49-F238E27FC236}">
                <a16:creationId xmlns:a16="http://schemas.microsoft.com/office/drawing/2014/main" id="{2B00728E-F70F-4386-9A8D-957B35C00F2E}"/>
              </a:ext>
            </a:extLst>
          </p:cNvPr>
          <p:cNvGrpSpPr/>
          <p:nvPr/>
        </p:nvGrpSpPr>
        <p:grpSpPr>
          <a:xfrm rot="1205762">
            <a:off x="5109941" y="4024275"/>
            <a:ext cx="3185867" cy="2546289"/>
            <a:chOff x="4873984" y="4001730"/>
            <a:chExt cx="3185867" cy="2546289"/>
          </a:xfrm>
        </p:grpSpPr>
        <p:sp>
          <p:nvSpPr>
            <p:cNvPr id="58" name="Graphic 11">
              <a:extLst>
                <a:ext uri="{FF2B5EF4-FFF2-40B4-BE49-F238E27FC236}">
                  <a16:creationId xmlns:a16="http://schemas.microsoft.com/office/drawing/2014/main" id="{0595D403-B1CC-43AC-B5D6-66C5C5B05660}"/>
                </a:ext>
              </a:extLst>
            </p:cNvPr>
            <p:cNvSpPr/>
            <p:nvPr/>
          </p:nvSpPr>
          <p:spPr>
            <a:xfrm rot="1129756" flipV="1">
              <a:off x="5121890" y="4001730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Graphic 11">
              <a:extLst>
                <a:ext uri="{FF2B5EF4-FFF2-40B4-BE49-F238E27FC236}">
                  <a16:creationId xmlns:a16="http://schemas.microsoft.com/office/drawing/2014/main" id="{CF757DB7-DB42-4751-BEDB-DAF5A1B50F0A}"/>
                </a:ext>
              </a:extLst>
            </p:cNvPr>
            <p:cNvSpPr/>
            <p:nvPr/>
          </p:nvSpPr>
          <p:spPr>
            <a:xfrm rot="11929756" flipV="1">
              <a:off x="4873984" y="4781773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66" name="Groep 65">
            <a:extLst>
              <a:ext uri="{FF2B5EF4-FFF2-40B4-BE49-F238E27FC236}">
                <a16:creationId xmlns:a16="http://schemas.microsoft.com/office/drawing/2014/main" id="{85F54F39-9B16-4CD6-B69F-4EA94C0D9033}"/>
              </a:ext>
            </a:extLst>
          </p:cNvPr>
          <p:cNvGrpSpPr/>
          <p:nvPr/>
        </p:nvGrpSpPr>
        <p:grpSpPr>
          <a:xfrm>
            <a:off x="5827827" y="4641243"/>
            <a:ext cx="1454266" cy="286092"/>
            <a:chOff x="5592877" y="4622193"/>
            <a:chExt cx="1454266" cy="286092"/>
          </a:xfrm>
        </p:grpSpPr>
        <p:grpSp>
          <p:nvGrpSpPr>
            <p:cNvPr id="41" name="Groep 40">
              <a:extLst>
                <a:ext uri="{FF2B5EF4-FFF2-40B4-BE49-F238E27FC236}">
                  <a16:creationId xmlns:a16="http://schemas.microsoft.com/office/drawing/2014/main" id="{ED946BA8-9E88-48E2-9FF0-F56FAF071EA3}"/>
                </a:ext>
              </a:extLst>
            </p:cNvPr>
            <p:cNvGrpSpPr/>
            <p:nvPr/>
          </p:nvGrpSpPr>
          <p:grpSpPr>
            <a:xfrm>
              <a:off x="5592877" y="4624569"/>
              <a:ext cx="220445" cy="275121"/>
              <a:chOff x="4890407" y="4768099"/>
              <a:chExt cx="220445" cy="275121"/>
            </a:xfrm>
          </p:grpSpPr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C2925804-615D-4D6F-B856-71C2AE8AD6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1" t="49205" r="-1" b="-1"/>
              <a:stretch/>
            </p:blipFill>
            <p:spPr>
              <a:xfrm rot="10800000">
                <a:off x="4890407" y="4769358"/>
                <a:ext cx="220445" cy="133919"/>
              </a:xfrm>
              <a:prstGeom prst="rect">
                <a:avLst/>
              </a:prstGeom>
            </p:spPr>
          </p:pic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80510627-2285-400B-886C-7ED7764CA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91484" y="4768099"/>
                <a:ext cx="218177" cy="275121"/>
              </a:xfrm>
              <a:prstGeom prst="rect">
                <a:avLst/>
              </a:prstGeom>
            </p:spPr>
          </p:pic>
        </p:grpSp>
        <p:sp>
          <p:nvSpPr>
            <p:cNvPr id="65" name="Tekstballon: rechthoek met afgeronde hoeken 64">
              <a:extLst>
                <a:ext uri="{FF2B5EF4-FFF2-40B4-BE49-F238E27FC236}">
                  <a16:creationId xmlns:a16="http://schemas.microsoft.com/office/drawing/2014/main" id="{44F8EE2D-967D-435C-9B7C-57E7975E4C94}"/>
                </a:ext>
              </a:extLst>
            </p:cNvPr>
            <p:cNvSpPr/>
            <p:nvPr/>
          </p:nvSpPr>
          <p:spPr>
            <a:xfrm>
              <a:off x="5703100" y="4622193"/>
              <a:ext cx="1344043" cy="286092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ource Sans Pro" panose="020B0503030403020204" pitchFamily="34" charset="0"/>
                </a:rPr>
                <a:t>timeshift</a:t>
              </a:r>
              <a:endParaRPr lang="en-US" sz="1600" dirty="0">
                <a:latin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22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714942" y="1169404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ED258BD0-1550-455D-91F6-395D718B8756}"/>
              </a:ext>
            </a:extLst>
          </p:cNvPr>
          <p:cNvGrpSpPr/>
          <p:nvPr/>
        </p:nvGrpSpPr>
        <p:grpSpPr>
          <a:xfrm>
            <a:off x="3714942" y="1603565"/>
            <a:ext cx="6607380" cy="1766270"/>
            <a:chOff x="3386050" y="1848272"/>
            <a:chExt cx="6607380" cy="1766270"/>
          </a:xfrm>
        </p:grpSpPr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75AE0B33-0339-4A1D-931B-D2505B197836}"/>
                </a:ext>
              </a:extLst>
            </p:cNvPr>
            <p:cNvCxnSpPr>
              <a:cxnSpLocks/>
            </p:cNvCxnSpPr>
            <p:nvPr/>
          </p:nvCxnSpPr>
          <p:spPr>
            <a:xfrm>
              <a:off x="3386050" y="3331164"/>
              <a:ext cx="6607380" cy="36547"/>
            </a:xfrm>
            <a:prstGeom prst="straightConnector1">
              <a:avLst/>
            </a:prstGeom>
            <a:ln w="38100">
              <a:solidFill>
                <a:srgbClr val="767171"/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hthoek: afgeronde hoeken 9">
              <a:extLst>
                <a:ext uri="{FF2B5EF4-FFF2-40B4-BE49-F238E27FC236}">
                  <a16:creationId xmlns:a16="http://schemas.microsoft.com/office/drawing/2014/main" id="{A1B9D309-24E9-4B14-9D7C-EC96A4CE9544}"/>
                </a:ext>
              </a:extLst>
            </p:cNvPr>
            <p:cNvSpPr/>
            <p:nvPr/>
          </p:nvSpPr>
          <p:spPr>
            <a:xfrm>
              <a:off x="6118168" y="3206689"/>
              <a:ext cx="919942" cy="2860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planned</a:t>
              </a:r>
            </a:p>
          </p:txBody>
        </p:sp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8D012C19-8F7A-4A35-942A-78E3524ABF21}"/>
                </a:ext>
              </a:extLst>
            </p:cNvPr>
            <p:cNvSpPr/>
            <p:nvPr/>
          </p:nvSpPr>
          <p:spPr>
            <a:xfrm>
              <a:off x="8823284" y="3216626"/>
              <a:ext cx="817938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after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8811046A-1EF3-4B84-AB05-8307999D6770}"/>
                </a:ext>
              </a:extLst>
            </p:cNvPr>
            <p:cNvSpPr/>
            <p:nvPr/>
          </p:nvSpPr>
          <p:spPr>
            <a:xfrm>
              <a:off x="7158418" y="3283529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625255B-BE1F-4B7F-8019-EF51295A9DA0}"/>
                </a:ext>
              </a:extLst>
            </p:cNvPr>
            <p:cNvSpPr/>
            <p:nvPr/>
          </p:nvSpPr>
          <p:spPr>
            <a:xfrm>
              <a:off x="7726432" y="328636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78EA237C-87EA-4E3F-9FC3-5BF9B32A5353}"/>
                </a:ext>
              </a:extLst>
            </p:cNvPr>
            <p:cNvSpPr/>
            <p:nvPr/>
          </p:nvSpPr>
          <p:spPr>
            <a:xfrm>
              <a:off x="8296982" y="329351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809AEFA-80F1-4FA7-AA26-EFA5EA8872DB}"/>
                </a:ext>
              </a:extLst>
            </p:cNvPr>
            <p:cNvSpPr/>
            <p:nvPr/>
          </p:nvSpPr>
          <p:spPr>
            <a:xfrm>
              <a:off x="8864995" y="328920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FFFC2555-F430-42A2-9161-3B13E1C028E6}"/>
                </a:ext>
              </a:extLst>
            </p:cNvPr>
            <p:cNvSpPr/>
            <p:nvPr/>
          </p:nvSpPr>
          <p:spPr>
            <a:xfrm>
              <a:off x="4163512" y="3252905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E09F758D-CCF4-4B37-BFF8-CB967D223C59}"/>
                </a:ext>
              </a:extLst>
            </p:cNvPr>
            <p:cNvSpPr/>
            <p:nvPr/>
          </p:nvSpPr>
          <p:spPr>
            <a:xfrm>
              <a:off x="4729410" y="326792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BB4DAC-000B-449E-A03A-CD40CF9337FA}"/>
                </a:ext>
              </a:extLst>
            </p:cNvPr>
            <p:cNvSpPr/>
            <p:nvPr/>
          </p:nvSpPr>
          <p:spPr>
            <a:xfrm>
              <a:off x="5302698" y="327315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D30211E-0767-404D-A163-1A3B5A76B4A0}"/>
                </a:ext>
              </a:extLst>
            </p:cNvPr>
            <p:cNvSpPr/>
            <p:nvPr/>
          </p:nvSpPr>
          <p:spPr>
            <a:xfrm>
              <a:off x="5874163" y="327359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1" name="Rechthoek: afgeronde hoeken 20">
              <a:extLst>
                <a:ext uri="{FF2B5EF4-FFF2-40B4-BE49-F238E27FC236}">
                  <a16:creationId xmlns:a16="http://schemas.microsoft.com/office/drawing/2014/main" id="{66396C20-6952-429D-8414-8EA3AFD1ABC0}"/>
                </a:ext>
              </a:extLst>
            </p:cNvPr>
            <p:cNvSpPr/>
            <p:nvPr/>
          </p:nvSpPr>
          <p:spPr>
            <a:xfrm>
              <a:off x="3580636" y="3192496"/>
              <a:ext cx="790849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before</a:t>
              </a:r>
            </a:p>
          </p:txBody>
        </p:sp>
        <p:sp>
          <p:nvSpPr>
            <p:cNvPr id="24" name="Graphic 11">
              <a:extLst>
                <a:ext uri="{FF2B5EF4-FFF2-40B4-BE49-F238E27FC236}">
                  <a16:creationId xmlns:a16="http://schemas.microsoft.com/office/drawing/2014/main" id="{F022C5E4-DB08-4036-AD88-401359FA27FF}"/>
                </a:ext>
              </a:extLst>
            </p:cNvPr>
            <p:cNvSpPr/>
            <p:nvPr/>
          </p:nvSpPr>
          <p:spPr>
            <a:xfrm rot="20470244" flipH="1" flipV="1">
              <a:off x="3437394" y="1848296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>
                    <a:alpha val="20000"/>
                  </a:srgbClr>
                </a:gs>
                <a:gs pos="0">
                  <a:srgbClr val="E9967A">
                    <a:alpha val="20000"/>
                  </a:srgbClr>
                </a:gs>
                <a:gs pos="100000">
                  <a:srgbClr val="551A8B">
                    <a:alpha val="2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816A7F48-4611-44DD-ABF4-74DB822C4562}"/>
                </a:ext>
              </a:extLst>
            </p:cNvPr>
            <p:cNvGrpSpPr/>
            <p:nvPr/>
          </p:nvGrpSpPr>
          <p:grpSpPr>
            <a:xfrm>
              <a:off x="7308859" y="2712932"/>
              <a:ext cx="1402739" cy="286092"/>
              <a:chOff x="7209850" y="3182262"/>
              <a:chExt cx="1687130" cy="320037"/>
            </a:xfrm>
          </p:grpSpPr>
          <p:sp>
            <p:nvSpPr>
              <p:cNvPr id="25" name="Tekstballon: rechthoek met afgeronde hoeken 24">
                <a:extLst>
                  <a:ext uri="{FF2B5EF4-FFF2-40B4-BE49-F238E27FC236}">
                    <a16:creationId xmlns:a16="http://schemas.microsoft.com/office/drawing/2014/main" id="{E22F14BD-1A12-46B7-B75D-1FAE3CF0D23B}"/>
                  </a:ext>
                </a:extLst>
              </p:cNvPr>
              <p:cNvSpPr/>
              <p:nvPr/>
            </p:nvSpPr>
            <p:spPr>
              <a:xfrm>
                <a:off x="7363847" y="3182262"/>
                <a:ext cx="1533133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foreshift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7D073E8-18A9-4E93-88C6-D0C3464DB4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09850" y="3194535"/>
                <a:ext cx="262410" cy="307764"/>
              </a:xfrm>
              <a:prstGeom prst="rect">
                <a:avLst/>
              </a:prstGeom>
            </p:spPr>
          </p:pic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7BD54034-C480-456C-BF25-76D174512B31}"/>
                </a:ext>
              </a:extLst>
            </p:cNvPr>
            <p:cNvGrpSpPr/>
            <p:nvPr/>
          </p:nvGrpSpPr>
          <p:grpSpPr>
            <a:xfrm>
              <a:off x="4652639" y="2718672"/>
              <a:ext cx="1464672" cy="286092"/>
              <a:chOff x="7042020" y="3182262"/>
              <a:chExt cx="1670732" cy="320037"/>
            </a:xfrm>
          </p:grpSpPr>
          <p:sp>
            <p:nvSpPr>
              <p:cNvPr id="32" name="Tekstballon: rechthoek met afgeronde hoeken 31">
                <a:extLst>
                  <a:ext uri="{FF2B5EF4-FFF2-40B4-BE49-F238E27FC236}">
                    <a16:creationId xmlns:a16="http://schemas.microsoft.com/office/drawing/2014/main" id="{11A5E3CA-6FFB-4F7D-9AF8-0A8716EF8A52}"/>
                  </a:ext>
                </a:extLst>
              </p:cNvPr>
              <p:cNvSpPr/>
              <p:nvPr/>
            </p:nvSpPr>
            <p:spPr>
              <a:xfrm>
                <a:off x="7179620" y="3182262"/>
                <a:ext cx="1533132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latin typeface="Source Sans Pro" panose="020B0503030403020204" pitchFamily="34" charset="0"/>
                  </a:rPr>
                  <a:t>backshift</a:t>
                </a:r>
                <a:endParaRPr lang="en-US" sz="1600" dirty="0">
                  <a:solidFill>
                    <a:schemeClr val="bg2"/>
                  </a:solidFill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D0096FBB-022F-4FA6-B8BB-9A2C83050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7042020" y="3200956"/>
                <a:ext cx="251459" cy="294922"/>
              </a:xfrm>
              <a:prstGeom prst="rect">
                <a:avLst/>
              </a:prstGeom>
            </p:spPr>
          </p:pic>
        </p:grp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8602537D-7C84-4954-8C13-F9A03695E1E0}"/>
                </a:ext>
              </a:extLst>
            </p:cNvPr>
            <p:cNvSpPr/>
            <p:nvPr/>
          </p:nvSpPr>
          <p:spPr>
            <a:xfrm rot="1129756" flipV="1">
              <a:off x="6854596" y="1848272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55" name="Groep 54">
            <a:extLst>
              <a:ext uri="{FF2B5EF4-FFF2-40B4-BE49-F238E27FC236}">
                <a16:creationId xmlns:a16="http://schemas.microsoft.com/office/drawing/2014/main" id="{8E0AC2B1-3968-429B-8BB0-830060DF221A}"/>
              </a:ext>
            </a:extLst>
          </p:cNvPr>
          <p:cNvGrpSpPr/>
          <p:nvPr/>
        </p:nvGrpSpPr>
        <p:grpSpPr>
          <a:xfrm>
            <a:off x="3673383" y="3891740"/>
            <a:ext cx="6607380" cy="1766270"/>
            <a:chOff x="3386050" y="1848272"/>
            <a:chExt cx="6607380" cy="1766270"/>
          </a:xfrm>
        </p:grpSpPr>
        <p:cxnSp>
          <p:nvCxnSpPr>
            <p:cNvPr id="56" name="Rechte verbindingslijn met pijl 55">
              <a:extLst>
                <a:ext uri="{FF2B5EF4-FFF2-40B4-BE49-F238E27FC236}">
                  <a16:creationId xmlns:a16="http://schemas.microsoft.com/office/drawing/2014/main" id="{B4496716-D4C3-4C48-9C63-083E4B198EE3}"/>
                </a:ext>
              </a:extLst>
            </p:cNvPr>
            <p:cNvCxnSpPr>
              <a:cxnSpLocks/>
            </p:cNvCxnSpPr>
            <p:nvPr/>
          </p:nvCxnSpPr>
          <p:spPr>
            <a:xfrm>
              <a:off x="3386050" y="3331164"/>
              <a:ext cx="6607380" cy="36547"/>
            </a:xfrm>
            <a:prstGeom prst="straightConnector1">
              <a:avLst/>
            </a:prstGeom>
            <a:ln w="38100">
              <a:solidFill>
                <a:srgbClr val="767171"/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hthoek: afgeronde hoeken 56">
              <a:extLst>
                <a:ext uri="{FF2B5EF4-FFF2-40B4-BE49-F238E27FC236}">
                  <a16:creationId xmlns:a16="http://schemas.microsoft.com/office/drawing/2014/main" id="{8CB8113A-B65F-4753-9E82-A05E231F7108}"/>
                </a:ext>
              </a:extLst>
            </p:cNvPr>
            <p:cNvSpPr/>
            <p:nvPr/>
          </p:nvSpPr>
          <p:spPr>
            <a:xfrm>
              <a:off x="6118168" y="3206689"/>
              <a:ext cx="919942" cy="2860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planned</a:t>
              </a:r>
            </a:p>
          </p:txBody>
        </p:sp>
        <p:sp>
          <p:nvSpPr>
            <p:cNvPr id="59" name="Rechthoek: afgeronde hoeken 58">
              <a:extLst>
                <a:ext uri="{FF2B5EF4-FFF2-40B4-BE49-F238E27FC236}">
                  <a16:creationId xmlns:a16="http://schemas.microsoft.com/office/drawing/2014/main" id="{AA5E8306-FFD2-4D71-840D-E75C80D20996}"/>
                </a:ext>
              </a:extLst>
            </p:cNvPr>
            <p:cNvSpPr/>
            <p:nvPr/>
          </p:nvSpPr>
          <p:spPr>
            <a:xfrm>
              <a:off x="8823284" y="3216626"/>
              <a:ext cx="817938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after</a:t>
              </a:r>
            </a:p>
          </p:txBody>
        </p:sp>
        <p:sp>
          <p:nvSpPr>
            <p:cNvPr id="60" name="Ovaal 59">
              <a:extLst>
                <a:ext uri="{FF2B5EF4-FFF2-40B4-BE49-F238E27FC236}">
                  <a16:creationId xmlns:a16="http://schemas.microsoft.com/office/drawing/2014/main" id="{5A316856-5809-4DD1-96E4-2EA4C3C69321}"/>
                </a:ext>
              </a:extLst>
            </p:cNvPr>
            <p:cNvSpPr/>
            <p:nvPr/>
          </p:nvSpPr>
          <p:spPr>
            <a:xfrm>
              <a:off x="7158418" y="3283529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1" name="Ovaal 60">
              <a:extLst>
                <a:ext uri="{FF2B5EF4-FFF2-40B4-BE49-F238E27FC236}">
                  <a16:creationId xmlns:a16="http://schemas.microsoft.com/office/drawing/2014/main" id="{50E7C933-2887-42DF-A01C-B9E70E35CD54}"/>
                </a:ext>
              </a:extLst>
            </p:cNvPr>
            <p:cNvSpPr/>
            <p:nvPr/>
          </p:nvSpPr>
          <p:spPr>
            <a:xfrm>
              <a:off x="7726432" y="328636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1069A047-1F4E-445F-9C60-4561FEBB86C4}"/>
                </a:ext>
              </a:extLst>
            </p:cNvPr>
            <p:cNvSpPr/>
            <p:nvPr/>
          </p:nvSpPr>
          <p:spPr>
            <a:xfrm>
              <a:off x="8296982" y="329351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7" name="Ovaal 66">
              <a:extLst>
                <a:ext uri="{FF2B5EF4-FFF2-40B4-BE49-F238E27FC236}">
                  <a16:creationId xmlns:a16="http://schemas.microsoft.com/office/drawing/2014/main" id="{75941B46-763B-429B-AE0D-EF424E61DD55}"/>
                </a:ext>
              </a:extLst>
            </p:cNvPr>
            <p:cNvSpPr/>
            <p:nvPr/>
          </p:nvSpPr>
          <p:spPr>
            <a:xfrm>
              <a:off x="8864995" y="328920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8" name="Ovaal 67">
              <a:extLst>
                <a:ext uri="{FF2B5EF4-FFF2-40B4-BE49-F238E27FC236}">
                  <a16:creationId xmlns:a16="http://schemas.microsoft.com/office/drawing/2014/main" id="{EAD3E6C3-7059-4F22-9FBF-E230D1BFAF01}"/>
                </a:ext>
              </a:extLst>
            </p:cNvPr>
            <p:cNvSpPr/>
            <p:nvPr/>
          </p:nvSpPr>
          <p:spPr>
            <a:xfrm>
              <a:off x="4163512" y="3252905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2F4F6363-E200-4783-86A4-A2E97F6A9E06}"/>
                </a:ext>
              </a:extLst>
            </p:cNvPr>
            <p:cNvSpPr/>
            <p:nvPr/>
          </p:nvSpPr>
          <p:spPr>
            <a:xfrm>
              <a:off x="4729410" y="326792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AFB57239-441C-422B-9130-32B9EEFC7546}"/>
                </a:ext>
              </a:extLst>
            </p:cNvPr>
            <p:cNvSpPr/>
            <p:nvPr/>
          </p:nvSpPr>
          <p:spPr>
            <a:xfrm>
              <a:off x="5302698" y="327315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71" name="Ovaal 70">
              <a:extLst>
                <a:ext uri="{FF2B5EF4-FFF2-40B4-BE49-F238E27FC236}">
                  <a16:creationId xmlns:a16="http://schemas.microsoft.com/office/drawing/2014/main" id="{10551E59-CF3B-4EA7-8331-F7BE565024F0}"/>
                </a:ext>
              </a:extLst>
            </p:cNvPr>
            <p:cNvSpPr/>
            <p:nvPr/>
          </p:nvSpPr>
          <p:spPr>
            <a:xfrm>
              <a:off x="5874163" y="327359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72" name="Rechthoek: afgeronde hoeken 71">
              <a:extLst>
                <a:ext uri="{FF2B5EF4-FFF2-40B4-BE49-F238E27FC236}">
                  <a16:creationId xmlns:a16="http://schemas.microsoft.com/office/drawing/2014/main" id="{04327D02-0A1F-4F91-BBA5-A0342C2F6141}"/>
                </a:ext>
              </a:extLst>
            </p:cNvPr>
            <p:cNvSpPr/>
            <p:nvPr/>
          </p:nvSpPr>
          <p:spPr>
            <a:xfrm>
              <a:off x="3580636" y="3192496"/>
              <a:ext cx="790849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before</a:t>
              </a:r>
            </a:p>
          </p:txBody>
        </p:sp>
        <p:sp>
          <p:nvSpPr>
            <p:cNvPr id="73" name="Graphic 11">
              <a:extLst>
                <a:ext uri="{FF2B5EF4-FFF2-40B4-BE49-F238E27FC236}">
                  <a16:creationId xmlns:a16="http://schemas.microsoft.com/office/drawing/2014/main" id="{4C252327-4A2D-4A42-8066-BBF1DFE5E248}"/>
                </a:ext>
              </a:extLst>
            </p:cNvPr>
            <p:cNvSpPr/>
            <p:nvPr/>
          </p:nvSpPr>
          <p:spPr>
            <a:xfrm rot="20470244" flipH="1" flipV="1">
              <a:off x="3437394" y="1848296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74" name="Groep 73">
              <a:extLst>
                <a:ext uri="{FF2B5EF4-FFF2-40B4-BE49-F238E27FC236}">
                  <a16:creationId xmlns:a16="http://schemas.microsoft.com/office/drawing/2014/main" id="{EF9F5812-040B-4A13-A8A5-B58745F403D0}"/>
                </a:ext>
              </a:extLst>
            </p:cNvPr>
            <p:cNvGrpSpPr/>
            <p:nvPr/>
          </p:nvGrpSpPr>
          <p:grpSpPr>
            <a:xfrm>
              <a:off x="7308859" y="2712932"/>
              <a:ext cx="1402739" cy="286092"/>
              <a:chOff x="7209850" y="3182262"/>
              <a:chExt cx="1687130" cy="320037"/>
            </a:xfrm>
          </p:grpSpPr>
          <p:sp>
            <p:nvSpPr>
              <p:cNvPr id="79" name="Tekstballon: rechthoek met afgeronde hoeken 78">
                <a:extLst>
                  <a:ext uri="{FF2B5EF4-FFF2-40B4-BE49-F238E27FC236}">
                    <a16:creationId xmlns:a16="http://schemas.microsoft.com/office/drawing/2014/main" id="{BA1747F5-A170-43B8-9B03-71C09A9E0C88}"/>
                  </a:ext>
                </a:extLst>
              </p:cNvPr>
              <p:cNvSpPr/>
              <p:nvPr/>
            </p:nvSpPr>
            <p:spPr>
              <a:xfrm>
                <a:off x="7363847" y="3182262"/>
                <a:ext cx="1533133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latin typeface="Source Sans Pro" panose="020B0503030403020204" pitchFamily="34" charset="0"/>
                  </a:rPr>
                  <a:t>foreshift</a:t>
                </a:r>
                <a:endParaRPr lang="en-US" sz="1600" dirty="0">
                  <a:solidFill>
                    <a:schemeClr val="bg2"/>
                  </a:solidFill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0360EDF2-E9EE-461F-9EC9-EDA4BBAB7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09850" y="3194535"/>
                <a:ext cx="262410" cy="307764"/>
              </a:xfrm>
              <a:prstGeom prst="rect">
                <a:avLst/>
              </a:prstGeom>
            </p:spPr>
          </p:pic>
        </p:grpSp>
        <p:grpSp>
          <p:nvGrpSpPr>
            <p:cNvPr id="75" name="Groep 74">
              <a:extLst>
                <a:ext uri="{FF2B5EF4-FFF2-40B4-BE49-F238E27FC236}">
                  <a16:creationId xmlns:a16="http://schemas.microsoft.com/office/drawing/2014/main" id="{A6980487-438D-4EF7-8152-E7CBA8B58415}"/>
                </a:ext>
              </a:extLst>
            </p:cNvPr>
            <p:cNvGrpSpPr/>
            <p:nvPr/>
          </p:nvGrpSpPr>
          <p:grpSpPr>
            <a:xfrm>
              <a:off x="4652639" y="2718672"/>
              <a:ext cx="1464672" cy="286092"/>
              <a:chOff x="7042020" y="3182262"/>
              <a:chExt cx="1670732" cy="320037"/>
            </a:xfrm>
          </p:grpSpPr>
          <p:sp>
            <p:nvSpPr>
              <p:cNvPr id="77" name="Tekstballon: rechthoek met afgeronde hoeken 76">
                <a:extLst>
                  <a:ext uri="{FF2B5EF4-FFF2-40B4-BE49-F238E27FC236}">
                    <a16:creationId xmlns:a16="http://schemas.microsoft.com/office/drawing/2014/main" id="{5E6543E3-B0A2-43E5-BD70-109720AA7996}"/>
                  </a:ext>
                </a:extLst>
              </p:cNvPr>
              <p:cNvSpPr/>
              <p:nvPr/>
            </p:nvSpPr>
            <p:spPr>
              <a:xfrm>
                <a:off x="7179620" y="3182262"/>
                <a:ext cx="1533132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backshift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068F5FA0-9B9B-4433-A4C8-D40B82380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7042020" y="3200956"/>
                <a:ext cx="251459" cy="294922"/>
              </a:xfrm>
              <a:prstGeom prst="rect">
                <a:avLst/>
              </a:prstGeom>
            </p:spPr>
          </p:pic>
        </p:grpSp>
        <p:sp>
          <p:nvSpPr>
            <p:cNvPr id="76" name="Graphic 11">
              <a:extLst>
                <a:ext uri="{FF2B5EF4-FFF2-40B4-BE49-F238E27FC236}">
                  <a16:creationId xmlns:a16="http://schemas.microsoft.com/office/drawing/2014/main" id="{C177DB9D-6902-4421-AC16-31370C3D39DC}"/>
                </a:ext>
              </a:extLst>
            </p:cNvPr>
            <p:cNvSpPr/>
            <p:nvPr/>
          </p:nvSpPr>
          <p:spPr>
            <a:xfrm rot="1129756" flipV="1">
              <a:off x="6854596" y="1848272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>
                    <a:alpha val="20000"/>
                  </a:srgbClr>
                </a:gs>
                <a:gs pos="100000">
                  <a:srgbClr val="006400">
                    <a:alpha val="20000"/>
                  </a:srgbClr>
                </a:gs>
                <a:gs pos="0">
                  <a:srgbClr val="FFA500">
                    <a:alpha val="2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45" name="Rectangle 3">
            <a:extLst>
              <a:ext uri="{FF2B5EF4-FFF2-40B4-BE49-F238E27FC236}">
                <a16:creationId xmlns:a16="http://schemas.microsoft.com/office/drawing/2014/main" id="{54776D2E-AC62-4121-9F04-FAB56323E37F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Foreshift and backshift</a:t>
            </a:r>
          </a:p>
        </p:txBody>
      </p:sp>
    </p:spTree>
    <p:extLst>
      <p:ext uri="{BB962C8B-B14F-4D97-AF65-F5344CB8AC3E}">
        <p14:creationId xmlns:p14="http://schemas.microsoft.com/office/powerpoint/2010/main" val="325944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E988D0D-BB85-43A6-9D4D-E50AA91D6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936" y="592051"/>
            <a:ext cx="3159501" cy="645991"/>
          </a:xfrm>
          <a:prstGeom prst="rect">
            <a:avLst/>
          </a:prstGeom>
        </p:spPr>
      </p:pic>
      <p:sp>
        <p:nvSpPr>
          <p:cNvPr id="35" name="Rectangle 3">
            <a:extLst>
              <a:ext uri="{FF2B5EF4-FFF2-40B4-BE49-F238E27FC236}">
                <a16:creationId xmlns:a16="http://schemas.microsoft.com/office/drawing/2014/main" id="{04C7B05A-0277-4849-A3C4-E2DACCDE2397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Fore and back, illustrated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8FC7332D-BD5E-43E3-BA89-1692B2069D59}"/>
              </a:ext>
            </a:extLst>
          </p:cNvPr>
          <p:cNvGrpSpPr/>
          <p:nvPr/>
        </p:nvGrpSpPr>
        <p:grpSpPr>
          <a:xfrm>
            <a:off x="239076" y="2245710"/>
            <a:ext cx="11184573" cy="2739041"/>
            <a:chOff x="239076" y="2245710"/>
            <a:chExt cx="11184573" cy="2739041"/>
          </a:xfrm>
        </p:grpSpPr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F01BEDF8-439E-4188-8DF7-27302F81A281}"/>
                </a:ext>
              </a:extLst>
            </p:cNvPr>
            <p:cNvGrpSpPr/>
            <p:nvPr/>
          </p:nvGrpSpPr>
          <p:grpSpPr>
            <a:xfrm>
              <a:off x="239076" y="2245710"/>
              <a:ext cx="5342573" cy="2739041"/>
              <a:chOff x="3064826" y="1727200"/>
              <a:chExt cx="5581891" cy="2861735"/>
            </a:xfrm>
          </p:grpSpPr>
          <p:sp>
            <p:nvSpPr>
              <p:cNvPr id="17" name="Vrije vorm: vorm 16">
                <a:extLst>
                  <a:ext uri="{FF2B5EF4-FFF2-40B4-BE49-F238E27FC236}">
                    <a16:creationId xmlns:a16="http://schemas.microsoft.com/office/drawing/2014/main" id="{D569CBFA-987A-4033-8683-DFB3BA7676F4}"/>
                  </a:ext>
                </a:extLst>
              </p:cNvPr>
              <p:cNvSpPr/>
              <p:nvPr/>
            </p:nvSpPr>
            <p:spPr>
              <a:xfrm>
                <a:off x="6032501" y="1727200"/>
                <a:ext cx="1631950" cy="2116560"/>
              </a:xfrm>
              <a:custGeom>
                <a:avLst/>
                <a:gdLst>
                  <a:gd name="connsiteX0" fmla="*/ 0 w 2171700"/>
                  <a:gd name="connsiteY0" fmla="*/ 1552235 h 2041185"/>
                  <a:gd name="connsiteX1" fmla="*/ 717550 w 2171700"/>
                  <a:gd name="connsiteY1" fmla="*/ 72685 h 2041185"/>
                  <a:gd name="connsiteX2" fmla="*/ 1568450 w 2171700"/>
                  <a:gd name="connsiteY2" fmla="*/ 415585 h 2041185"/>
                  <a:gd name="connsiteX3" fmla="*/ 2171700 w 2171700"/>
                  <a:gd name="connsiteY3" fmla="*/ 2041185 h 2041185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700" h="2068514">
                    <a:moveTo>
                      <a:pt x="0" y="1579564"/>
                    </a:moveTo>
                    <a:cubicBezTo>
                      <a:pt x="228071" y="934510"/>
                      <a:pt x="591483" y="257706"/>
                      <a:pt x="852891" y="68264"/>
                    </a:cubicBezTo>
                    <a:cubicBezTo>
                      <a:pt x="1114299" y="-121178"/>
                      <a:pt x="1348649" y="109539"/>
                      <a:pt x="1568450" y="442914"/>
                    </a:cubicBezTo>
                    <a:cubicBezTo>
                      <a:pt x="1788251" y="776289"/>
                      <a:pt x="1991254" y="1419755"/>
                      <a:pt x="2171700" y="2068514"/>
                    </a:cubicBezTo>
                  </a:path>
                </a:pathLst>
              </a:custGeom>
              <a:solidFill>
                <a:srgbClr val="1F89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sp>
            <p:nvSpPr>
              <p:cNvPr id="16" name="Vrije vorm: vorm 15">
                <a:extLst>
                  <a:ext uri="{FF2B5EF4-FFF2-40B4-BE49-F238E27FC236}">
                    <a16:creationId xmlns:a16="http://schemas.microsoft.com/office/drawing/2014/main" id="{BE05CB35-69BA-4A4E-A1EE-D41CCA67ED59}"/>
                  </a:ext>
                </a:extLst>
              </p:cNvPr>
              <p:cNvSpPr/>
              <p:nvPr/>
            </p:nvSpPr>
            <p:spPr>
              <a:xfrm>
                <a:off x="5938321" y="2022231"/>
                <a:ext cx="1834079" cy="2068514"/>
              </a:xfrm>
              <a:custGeom>
                <a:avLst/>
                <a:gdLst>
                  <a:gd name="connsiteX0" fmla="*/ 0 w 2171700"/>
                  <a:gd name="connsiteY0" fmla="*/ 1552235 h 2041185"/>
                  <a:gd name="connsiteX1" fmla="*/ 717550 w 2171700"/>
                  <a:gd name="connsiteY1" fmla="*/ 72685 h 2041185"/>
                  <a:gd name="connsiteX2" fmla="*/ 1568450 w 2171700"/>
                  <a:gd name="connsiteY2" fmla="*/ 415585 h 2041185"/>
                  <a:gd name="connsiteX3" fmla="*/ 2171700 w 2171700"/>
                  <a:gd name="connsiteY3" fmla="*/ 2041185 h 2041185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700" h="2068514">
                    <a:moveTo>
                      <a:pt x="0" y="1579564"/>
                    </a:moveTo>
                    <a:cubicBezTo>
                      <a:pt x="228071" y="934510"/>
                      <a:pt x="591483" y="257706"/>
                      <a:pt x="852891" y="68264"/>
                    </a:cubicBezTo>
                    <a:cubicBezTo>
                      <a:pt x="1114299" y="-121178"/>
                      <a:pt x="1348649" y="109539"/>
                      <a:pt x="1568450" y="442914"/>
                    </a:cubicBezTo>
                    <a:cubicBezTo>
                      <a:pt x="1788251" y="776289"/>
                      <a:pt x="1991254" y="1419755"/>
                      <a:pt x="2171700" y="2068514"/>
                    </a:cubicBezTo>
                  </a:path>
                </a:pathLst>
              </a:custGeom>
              <a:solidFill>
                <a:srgbClr val="D66A6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grpSp>
            <p:nvGrpSpPr>
              <p:cNvPr id="10" name="Groep 9">
                <a:extLst>
                  <a:ext uri="{FF2B5EF4-FFF2-40B4-BE49-F238E27FC236}">
                    <a16:creationId xmlns:a16="http://schemas.microsoft.com/office/drawing/2014/main" id="{C58A81FE-D6CB-4106-A890-9D2248428C92}"/>
                  </a:ext>
                </a:extLst>
              </p:cNvPr>
              <p:cNvGrpSpPr/>
              <p:nvPr/>
            </p:nvGrpSpPr>
            <p:grpSpPr>
              <a:xfrm>
                <a:off x="3064826" y="2426923"/>
                <a:ext cx="5581891" cy="2162012"/>
                <a:chOff x="2965343" y="2409988"/>
                <a:chExt cx="3487119" cy="1468993"/>
              </a:xfrm>
            </p:grpSpPr>
            <p:sp>
              <p:nvSpPr>
                <p:cNvPr id="9" name="Rechthoek 8">
                  <a:extLst>
                    <a:ext uri="{FF2B5EF4-FFF2-40B4-BE49-F238E27FC236}">
                      <a16:creationId xmlns:a16="http://schemas.microsoft.com/office/drawing/2014/main" id="{F60ABB94-66F2-4D49-AEB8-8608C7AC3889}"/>
                    </a:ext>
                  </a:extLst>
                </p:cNvPr>
                <p:cNvSpPr/>
                <p:nvPr/>
              </p:nvSpPr>
              <p:spPr>
                <a:xfrm>
                  <a:off x="2965343" y="3555389"/>
                  <a:ext cx="3487119" cy="323592"/>
                </a:xfrm>
                <a:prstGeom prst="rect">
                  <a:avLst/>
                </a:prstGeom>
                <a:solidFill>
                  <a:srgbClr val="90B4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" name="Vrije vorm: vorm 7">
                  <a:extLst>
                    <a:ext uri="{FF2B5EF4-FFF2-40B4-BE49-F238E27FC236}">
                      <a16:creationId xmlns:a16="http://schemas.microsoft.com/office/drawing/2014/main" id="{52EAC83A-C050-4663-8709-C9228C7F0D5D}"/>
                    </a:ext>
                  </a:extLst>
                </p:cNvPr>
                <p:cNvSpPr/>
                <p:nvPr/>
              </p:nvSpPr>
              <p:spPr>
                <a:xfrm>
                  <a:off x="2967989" y="2409988"/>
                  <a:ext cx="3484473" cy="1153781"/>
                </a:xfrm>
                <a:custGeom>
                  <a:avLst/>
                  <a:gdLst>
                    <a:gd name="connsiteX0" fmla="*/ 0 w 3487119"/>
                    <a:gd name="connsiteY0" fmla="*/ 1113294 h 1167074"/>
                    <a:gd name="connsiteX1" fmla="*/ 325465 w 3487119"/>
                    <a:gd name="connsiteY1" fmla="*/ 1139125 h 1167074"/>
                    <a:gd name="connsiteX2" fmla="*/ 511444 w 3487119"/>
                    <a:gd name="connsiteY2" fmla="*/ 1020305 h 1167074"/>
                    <a:gd name="connsiteX3" fmla="*/ 718088 w 3487119"/>
                    <a:gd name="connsiteY3" fmla="*/ 700006 h 1167074"/>
                    <a:gd name="connsiteX4" fmla="*/ 976393 w 3487119"/>
                    <a:gd name="connsiteY4" fmla="*/ 421037 h 1167074"/>
                    <a:gd name="connsiteX5" fmla="*/ 1255363 w 3487119"/>
                    <a:gd name="connsiteY5" fmla="*/ 328047 h 1167074"/>
                    <a:gd name="connsiteX6" fmla="*/ 1513668 w 3487119"/>
                    <a:gd name="connsiteY6" fmla="*/ 441701 h 1167074"/>
                    <a:gd name="connsiteX7" fmla="*/ 1627322 w 3487119"/>
                    <a:gd name="connsiteY7" fmla="*/ 534691 h 1167074"/>
                    <a:gd name="connsiteX8" fmla="*/ 1766807 w 3487119"/>
                    <a:gd name="connsiteY8" fmla="*/ 534691 h 1167074"/>
                    <a:gd name="connsiteX9" fmla="*/ 2019946 w 3487119"/>
                    <a:gd name="connsiteY9" fmla="*/ 209227 h 1167074"/>
                    <a:gd name="connsiteX10" fmla="*/ 2231756 w 3487119"/>
                    <a:gd name="connsiteY10" fmla="*/ 23247 h 1167074"/>
                    <a:gd name="connsiteX11" fmla="*/ 2484895 w 3487119"/>
                    <a:gd name="connsiteY11" fmla="*/ 23247 h 1167074"/>
                    <a:gd name="connsiteX12" fmla="*/ 2650210 w 3487119"/>
                    <a:gd name="connsiteY12" fmla="*/ 209227 h 1167074"/>
                    <a:gd name="connsiteX13" fmla="*/ 2810360 w 3487119"/>
                    <a:gd name="connsiteY13" fmla="*/ 674176 h 1167074"/>
                    <a:gd name="connsiteX14" fmla="*/ 2955010 w 3487119"/>
                    <a:gd name="connsiteY14" fmla="*/ 978976 h 1167074"/>
                    <a:gd name="connsiteX15" fmla="*/ 3115160 w 3487119"/>
                    <a:gd name="connsiteY15" fmla="*/ 1139125 h 1167074"/>
                    <a:gd name="connsiteX16" fmla="*/ 3347634 w 3487119"/>
                    <a:gd name="connsiteY16" fmla="*/ 1164955 h 1167074"/>
                    <a:gd name="connsiteX17" fmla="*/ 3461288 w 3487119"/>
                    <a:gd name="connsiteY17" fmla="*/ 1164955 h 1167074"/>
                    <a:gd name="connsiteX18" fmla="*/ 3487119 w 3487119"/>
                    <a:gd name="connsiteY18" fmla="*/ 1159789 h 1167074"/>
                    <a:gd name="connsiteX0" fmla="*/ 0 w 3487119"/>
                    <a:gd name="connsiteY0" fmla="*/ 1113294 h 1167074"/>
                    <a:gd name="connsiteX1" fmla="*/ 304800 w 3487119"/>
                    <a:gd name="connsiteY1" fmla="*/ 1071965 h 1167074"/>
                    <a:gd name="connsiteX2" fmla="*/ 511444 w 3487119"/>
                    <a:gd name="connsiteY2" fmla="*/ 1020305 h 1167074"/>
                    <a:gd name="connsiteX3" fmla="*/ 718088 w 3487119"/>
                    <a:gd name="connsiteY3" fmla="*/ 700006 h 1167074"/>
                    <a:gd name="connsiteX4" fmla="*/ 976393 w 3487119"/>
                    <a:gd name="connsiteY4" fmla="*/ 421037 h 1167074"/>
                    <a:gd name="connsiteX5" fmla="*/ 1255363 w 3487119"/>
                    <a:gd name="connsiteY5" fmla="*/ 328047 h 1167074"/>
                    <a:gd name="connsiteX6" fmla="*/ 1513668 w 3487119"/>
                    <a:gd name="connsiteY6" fmla="*/ 441701 h 1167074"/>
                    <a:gd name="connsiteX7" fmla="*/ 1627322 w 3487119"/>
                    <a:gd name="connsiteY7" fmla="*/ 534691 h 1167074"/>
                    <a:gd name="connsiteX8" fmla="*/ 1766807 w 3487119"/>
                    <a:gd name="connsiteY8" fmla="*/ 534691 h 1167074"/>
                    <a:gd name="connsiteX9" fmla="*/ 2019946 w 3487119"/>
                    <a:gd name="connsiteY9" fmla="*/ 209227 h 1167074"/>
                    <a:gd name="connsiteX10" fmla="*/ 2231756 w 3487119"/>
                    <a:gd name="connsiteY10" fmla="*/ 23247 h 1167074"/>
                    <a:gd name="connsiteX11" fmla="*/ 2484895 w 3487119"/>
                    <a:gd name="connsiteY11" fmla="*/ 23247 h 1167074"/>
                    <a:gd name="connsiteX12" fmla="*/ 2650210 w 3487119"/>
                    <a:gd name="connsiteY12" fmla="*/ 209227 h 1167074"/>
                    <a:gd name="connsiteX13" fmla="*/ 2810360 w 3487119"/>
                    <a:gd name="connsiteY13" fmla="*/ 674176 h 1167074"/>
                    <a:gd name="connsiteX14" fmla="*/ 2955010 w 3487119"/>
                    <a:gd name="connsiteY14" fmla="*/ 978976 h 1167074"/>
                    <a:gd name="connsiteX15" fmla="*/ 3115160 w 3487119"/>
                    <a:gd name="connsiteY15" fmla="*/ 1139125 h 1167074"/>
                    <a:gd name="connsiteX16" fmla="*/ 3347634 w 3487119"/>
                    <a:gd name="connsiteY16" fmla="*/ 1164955 h 1167074"/>
                    <a:gd name="connsiteX17" fmla="*/ 3461288 w 3487119"/>
                    <a:gd name="connsiteY17" fmla="*/ 1164955 h 1167074"/>
                    <a:gd name="connsiteX18" fmla="*/ 3487119 w 3487119"/>
                    <a:gd name="connsiteY18" fmla="*/ 1159789 h 1167074"/>
                    <a:gd name="connsiteX0" fmla="*/ 0 w 3487119"/>
                    <a:gd name="connsiteY0" fmla="*/ 1113294 h 1167074"/>
                    <a:gd name="connsiteX1" fmla="*/ 511444 w 3487119"/>
                    <a:gd name="connsiteY1" fmla="*/ 1020305 h 1167074"/>
                    <a:gd name="connsiteX2" fmla="*/ 718088 w 3487119"/>
                    <a:gd name="connsiteY2" fmla="*/ 700006 h 1167074"/>
                    <a:gd name="connsiteX3" fmla="*/ 976393 w 3487119"/>
                    <a:gd name="connsiteY3" fmla="*/ 421037 h 1167074"/>
                    <a:gd name="connsiteX4" fmla="*/ 1255363 w 3487119"/>
                    <a:gd name="connsiteY4" fmla="*/ 328047 h 1167074"/>
                    <a:gd name="connsiteX5" fmla="*/ 1513668 w 3487119"/>
                    <a:gd name="connsiteY5" fmla="*/ 441701 h 1167074"/>
                    <a:gd name="connsiteX6" fmla="*/ 1627322 w 3487119"/>
                    <a:gd name="connsiteY6" fmla="*/ 534691 h 1167074"/>
                    <a:gd name="connsiteX7" fmla="*/ 1766807 w 3487119"/>
                    <a:gd name="connsiteY7" fmla="*/ 534691 h 1167074"/>
                    <a:gd name="connsiteX8" fmla="*/ 2019946 w 3487119"/>
                    <a:gd name="connsiteY8" fmla="*/ 209227 h 1167074"/>
                    <a:gd name="connsiteX9" fmla="*/ 2231756 w 3487119"/>
                    <a:gd name="connsiteY9" fmla="*/ 23247 h 1167074"/>
                    <a:gd name="connsiteX10" fmla="*/ 2484895 w 3487119"/>
                    <a:gd name="connsiteY10" fmla="*/ 23247 h 1167074"/>
                    <a:gd name="connsiteX11" fmla="*/ 2650210 w 3487119"/>
                    <a:gd name="connsiteY11" fmla="*/ 209227 h 1167074"/>
                    <a:gd name="connsiteX12" fmla="*/ 2810360 w 3487119"/>
                    <a:gd name="connsiteY12" fmla="*/ 674176 h 1167074"/>
                    <a:gd name="connsiteX13" fmla="*/ 2955010 w 3487119"/>
                    <a:gd name="connsiteY13" fmla="*/ 978976 h 1167074"/>
                    <a:gd name="connsiteX14" fmla="*/ 3115160 w 3487119"/>
                    <a:gd name="connsiteY14" fmla="*/ 1139125 h 1167074"/>
                    <a:gd name="connsiteX15" fmla="*/ 3347634 w 3487119"/>
                    <a:gd name="connsiteY15" fmla="*/ 1164955 h 1167074"/>
                    <a:gd name="connsiteX16" fmla="*/ 3461288 w 3487119"/>
                    <a:gd name="connsiteY16" fmla="*/ 1164955 h 1167074"/>
                    <a:gd name="connsiteX17" fmla="*/ 3487119 w 3487119"/>
                    <a:gd name="connsiteY17" fmla="*/ 1159789 h 1167074"/>
                    <a:gd name="connsiteX0" fmla="*/ 0 w 3487119"/>
                    <a:gd name="connsiteY0" fmla="*/ 1113294 h 1165849"/>
                    <a:gd name="connsiteX1" fmla="*/ 511444 w 3487119"/>
                    <a:gd name="connsiteY1" fmla="*/ 1020305 h 1165849"/>
                    <a:gd name="connsiteX2" fmla="*/ 718088 w 3487119"/>
                    <a:gd name="connsiteY2" fmla="*/ 700006 h 1165849"/>
                    <a:gd name="connsiteX3" fmla="*/ 976393 w 3487119"/>
                    <a:gd name="connsiteY3" fmla="*/ 421037 h 1165849"/>
                    <a:gd name="connsiteX4" fmla="*/ 1255363 w 3487119"/>
                    <a:gd name="connsiteY4" fmla="*/ 328047 h 1165849"/>
                    <a:gd name="connsiteX5" fmla="*/ 1513668 w 3487119"/>
                    <a:gd name="connsiteY5" fmla="*/ 441701 h 1165849"/>
                    <a:gd name="connsiteX6" fmla="*/ 1627322 w 3487119"/>
                    <a:gd name="connsiteY6" fmla="*/ 534691 h 1165849"/>
                    <a:gd name="connsiteX7" fmla="*/ 1766807 w 3487119"/>
                    <a:gd name="connsiteY7" fmla="*/ 534691 h 1165849"/>
                    <a:gd name="connsiteX8" fmla="*/ 2019946 w 3487119"/>
                    <a:gd name="connsiteY8" fmla="*/ 209227 h 1165849"/>
                    <a:gd name="connsiteX9" fmla="*/ 2231756 w 3487119"/>
                    <a:gd name="connsiteY9" fmla="*/ 23247 h 1165849"/>
                    <a:gd name="connsiteX10" fmla="*/ 2484895 w 3487119"/>
                    <a:gd name="connsiteY10" fmla="*/ 23247 h 1165849"/>
                    <a:gd name="connsiteX11" fmla="*/ 2650210 w 3487119"/>
                    <a:gd name="connsiteY11" fmla="*/ 209227 h 1165849"/>
                    <a:gd name="connsiteX12" fmla="*/ 2810360 w 3487119"/>
                    <a:gd name="connsiteY12" fmla="*/ 674176 h 1165849"/>
                    <a:gd name="connsiteX13" fmla="*/ 2955010 w 3487119"/>
                    <a:gd name="connsiteY13" fmla="*/ 978976 h 1165849"/>
                    <a:gd name="connsiteX14" fmla="*/ 3115160 w 3487119"/>
                    <a:gd name="connsiteY14" fmla="*/ 1139125 h 1165849"/>
                    <a:gd name="connsiteX15" fmla="*/ 3347634 w 3487119"/>
                    <a:gd name="connsiteY15" fmla="*/ 1164955 h 1165849"/>
                    <a:gd name="connsiteX16" fmla="*/ 3487119 w 3487119"/>
                    <a:gd name="connsiteY16" fmla="*/ 1159789 h 1165849"/>
                    <a:gd name="connsiteX0" fmla="*/ 0 w 3487119"/>
                    <a:gd name="connsiteY0" fmla="*/ 1113294 h 1166413"/>
                    <a:gd name="connsiteX1" fmla="*/ 511444 w 3487119"/>
                    <a:gd name="connsiteY1" fmla="*/ 1020305 h 1166413"/>
                    <a:gd name="connsiteX2" fmla="*/ 718088 w 3487119"/>
                    <a:gd name="connsiteY2" fmla="*/ 700006 h 1166413"/>
                    <a:gd name="connsiteX3" fmla="*/ 976393 w 3487119"/>
                    <a:gd name="connsiteY3" fmla="*/ 421037 h 1166413"/>
                    <a:gd name="connsiteX4" fmla="*/ 1255363 w 3487119"/>
                    <a:gd name="connsiteY4" fmla="*/ 328047 h 1166413"/>
                    <a:gd name="connsiteX5" fmla="*/ 1513668 w 3487119"/>
                    <a:gd name="connsiteY5" fmla="*/ 441701 h 1166413"/>
                    <a:gd name="connsiteX6" fmla="*/ 1627322 w 3487119"/>
                    <a:gd name="connsiteY6" fmla="*/ 534691 h 1166413"/>
                    <a:gd name="connsiteX7" fmla="*/ 1766807 w 3487119"/>
                    <a:gd name="connsiteY7" fmla="*/ 534691 h 1166413"/>
                    <a:gd name="connsiteX8" fmla="*/ 2019946 w 3487119"/>
                    <a:gd name="connsiteY8" fmla="*/ 209227 h 1166413"/>
                    <a:gd name="connsiteX9" fmla="*/ 2231756 w 3487119"/>
                    <a:gd name="connsiteY9" fmla="*/ 23247 h 1166413"/>
                    <a:gd name="connsiteX10" fmla="*/ 2484895 w 3487119"/>
                    <a:gd name="connsiteY10" fmla="*/ 23247 h 1166413"/>
                    <a:gd name="connsiteX11" fmla="*/ 2650210 w 3487119"/>
                    <a:gd name="connsiteY11" fmla="*/ 209227 h 1166413"/>
                    <a:gd name="connsiteX12" fmla="*/ 2810360 w 3487119"/>
                    <a:gd name="connsiteY12" fmla="*/ 674176 h 1166413"/>
                    <a:gd name="connsiteX13" fmla="*/ 2955010 w 3487119"/>
                    <a:gd name="connsiteY13" fmla="*/ 978976 h 1166413"/>
                    <a:gd name="connsiteX14" fmla="*/ 3115160 w 3487119"/>
                    <a:gd name="connsiteY14" fmla="*/ 1139125 h 1166413"/>
                    <a:gd name="connsiteX15" fmla="*/ 3347634 w 3487119"/>
                    <a:gd name="connsiteY15" fmla="*/ 1164955 h 1166413"/>
                    <a:gd name="connsiteX16" fmla="*/ 3487119 w 3487119"/>
                    <a:gd name="connsiteY16" fmla="*/ 1123276 h 1166413"/>
                    <a:gd name="connsiteX0" fmla="*/ 0 w 3487119"/>
                    <a:gd name="connsiteY0" fmla="*/ 1113294 h 1147262"/>
                    <a:gd name="connsiteX1" fmla="*/ 511444 w 3487119"/>
                    <a:gd name="connsiteY1" fmla="*/ 1020305 h 1147262"/>
                    <a:gd name="connsiteX2" fmla="*/ 718088 w 3487119"/>
                    <a:gd name="connsiteY2" fmla="*/ 700006 h 1147262"/>
                    <a:gd name="connsiteX3" fmla="*/ 976393 w 3487119"/>
                    <a:gd name="connsiteY3" fmla="*/ 421037 h 1147262"/>
                    <a:gd name="connsiteX4" fmla="*/ 1255363 w 3487119"/>
                    <a:gd name="connsiteY4" fmla="*/ 328047 h 1147262"/>
                    <a:gd name="connsiteX5" fmla="*/ 1513668 w 3487119"/>
                    <a:gd name="connsiteY5" fmla="*/ 441701 h 1147262"/>
                    <a:gd name="connsiteX6" fmla="*/ 1627322 w 3487119"/>
                    <a:gd name="connsiteY6" fmla="*/ 534691 h 1147262"/>
                    <a:gd name="connsiteX7" fmla="*/ 1766807 w 3487119"/>
                    <a:gd name="connsiteY7" fmla="*/ 534691 h 1147262"/>
                    <a:gd name="connsiteX8" fmla="*/ 2019946 w 3487119"/>
                    <a:gd name="connsiteY8" fmla="*/ 209227 h 1147262"/>
                    <a:gd name="connsiteX9" fmla="*/ 2231756 w 3487119"/>
                    <a:gd name="connsiteY9" fmla="*/ 23247 h 1147262"/>
                    <a:gd name="connsiteX10" fmla="*/ 2484895 w 3487119"/>
                    <a:gd name="connsiteY10" fmla="*/ 23247 h 1147262"/>
                    <a:gd name="connsiteX11" fmla="*/ 2650210 w 3487119"/>
                    <a:gd name="connsiteY11" fmla="*/ 209227 h 1147262"/>
                    <a:gd name="connsiteX12" fmla="*/ 2810360 w 3487119"/>
                    <a:gd name="connsiteY12" fmla="*/ 674176 h 1147262"/>
                    <a:gd name="connsiteX13" fmla="*/ 2955010 w 3487119"/>
                    <a:gd name="connsiteY13" fmla="*/ 978976 h 1147262"/>
                    <a:gd name="connsiteX14" fmla="*/ 3115160 w 3487119"/>
                    <a:gd name="connsiteY14" fmla="*/ 1139125 h 1147262"/>
                    <a:gd name="connsiteX15" fmla="*/ 3487119 w 3487119"/>
                    <a:gd name="connsiteY15" fmla="*/ 1123276 h 1147262"/>
                    <a:gd name="connsiteX0" fmla="*/ 0 w 3487119"/>
                    <a:gd name="connsiteY0" fmla="*/ 1113294 h 1131522"/>
                    <a:gd name="connsiteX1" fmla="*/ 511444 w 3487119"/>
                    <a:gd name="connsiteY1" fmla="*/ 102030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82869 w 3487119"/>
                    <a:gd name="connsiteY1" fmla="*/ 107110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82869 w 3487119"/>
                    <a:gd name="connsiteY1" fmla="*/ 107110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5796"/>
                    <a:gd name="connsiteY0" fmla="*/ 1133429 h 1135556"/>
                    <a:gd name="connsiteX1" fmla="*/ 438683 w 3485796"/>
                    <a:gd name="connsiteY1" fmla="*/ 1077455 h 1135556"/>
                    <a:gd name="connsiteX2" fmla="*/ 716765 w 3485796"/>
                    <a:gd name="connsiteY2" fmla="*/ 700006 h 1135556"/>
                    <a:gd name="connsiteX3" fmla="*/ 975070 w 3485796"/>
                    <a:gd name="connsiteY3" fmla="*/ 421037 h 1135556"/>
                    <a:gd name="connsiteX4" fmla="*/ 1254040 w 3485796"/>
                    <a:gd name="connsiteY4" fmla="*/ 328047 h 1135556"/>
                    <a:gd name="connsiteX5" fmla="*/ 1512345 w 3485796"/>
                    <a:gd name="connsiteY5" fmla="*/ 441701 h 1135556"/>
                    <a:gd name="connsiteX6" fmla="*/ 1632349 w 3485796"/>
                    <a:gd name="connsiteY6" fmla="*/ 520403 h 1135556"/>
                    <a:gd name="connsiteX7" fmla="*/ 1765484 w 3485796"/>
                    <a:gd name="connsiteY7" fmla="*/ 534691 h 1135556"/>
                    <a:gd name="connsiteX8" fmla="*/ 2018623 w 3485796"/>
                    <a:gd name="connsiteY8" fmla="*/ 209227 h 1135556"/>
                    <a:gd name="connsiteX9" fmla="*/ 2230433 w 3485796"/>
                    <a:gd name="connsiteY9" fmla="*/ 23247 h 1135556"/>
                    <a:gd name="connsiteX10" fmla="*/ 2483572 w 3485796"/>
                    <a:gd name="connsiteY10" fmla="*/ 23247 h 1135556"/>
                    <a:gd name="connsiteX11" fmla="*/ 2648887 w 3485796"/>
                    <a:gd name="connsiteY11" fmla="*/ 209227 h 1135556"/>
                    <a:gd name="connsiteX12" fmla="*/ 2809037 w 3485796"/>
                    <a:gd name="connsiteY12" fmla="*/ 674176 h 1135556"/>
                    <a:gd name="connsiteX13" fmla="*/ 2953687 w 3485796"/>
                    <a:gd name="connsiteY13" fmla="*/ 978976 h 1135556"/>
                    <a:gd name="connsiteX14" fmla="*/ 3156699 w 3485796"/>
                    <a:gd name="connsiteY14" fmla="*/ 1118487 h 1135556"/>
                    <a:gd name="connsiteX15" fmla="*/ 3485796 w 3485796"/>
                    <a:gd name="connsiteY15" fmla="*/ 1123276 h 1135556"/>
                    <a:gd name="connsiteX0" fmla="*/ 0 w 3484473"/>
                    <a:gd name="connsiteY0" fmla="*/ 1153564 h 1153781"/>
                    <a:gd name="connsiteX1" fmla="*/ 437360 w 3484473"/>
                    <a:gd name="connsiteY1" fmla="*/ 1077455 h 1153781"/>
                    <a:gd name="connsiteX2" fmla="*/ 715442 w 3484473"/>
                    <a:gd name="connsiteY2" fmla="*/ 700006 h 1153781"/>
                    <a:gd name="connsiteX3" fmla="*/ 973747 w 3484473"/>
                    <a:gd name="connsiteY3" fmla="*/ 421037 h 1153781"/>
                    <a:gd name="connsiteX4" fmla="*/ 1252717 w 3484473"/>
                    <a:gd name="connsiteY4" fmla="*/ 328047 h 1153781"/>
                    <a:gd name="connsiteX5" fmla="*/ 1511022 w 3484473"/>
                    <a:gd name="connsiteY5" fmla="*/ 441701 h 1153781"/>
                    <a:gd name="connsiteX6" fmla="*/ 1631026 w 3484473"/>
                    <a:gd name="connsiteY6" fmla="*/ 520403 h 1153781"/>
                    <a:gd name="connsiteX7" fmla="*/ 1764161 w 3484473"/>
                    <a:gd name="connsiteY7" fmla="*/ 534691 h 1153781"/>
                    <a:gd name="connsiteX8" fmla="*/ 2017300 w 3484473"/>
                    <a:gd name="connsiteY8" fmla="*/ 209227 h 1153781"/>
                    <a:gd name="connsiteX9" fmla="*/ 2229110 w 3484473"/>
                    <a:gd name="connsiteY9" fmla="*/ 23247 h 1153781"/>
                    <a:gd name="connsiteX10" fmla="*/ 2482249 w 3484473"/>
                    <a:gd name="connsiteY10" fmla="*/ 23247 h 1153781"/>
                    <a:gd name="connsiteX11" fmla="*/ 2647564 w 3484473"/>
                    <a:gd name="connsiteY11" fmla="*/ 209227 h 1153781"/>
                    <a:gd name="connsiteX12" fmla="*/ 2807714 w 3484473"/>
                    <a:gd name="connsiteY12" fmla="*/ 674176 h 1153781"/>
                    <a:gd name="connsiteX13" fmla="*/ 2952364 w 3484473"/>
                    <a:gd name="connsiteY13" fmla="*/ 978976 h 1153781"/>
                    <a:gd name="connsiteX14" fmla="*/ 3155376 w 3484473"/>
                    <a:gd name="connsiteY14" fmla="*/ 1118487 h 1153781"/>
                    <a:gd name="connsiteX15" fmla="*/ 3484473 w 3484473"/>
                    <a:gd name="connsiteY15" fmla="*/ 1123276 h 1153781"/>
                    <a:gd name="connsiteX0" fmla="*/ 0 w 3479184"/>
                    <a:gd name="connsiteY0" fmla="*/ 1153564 h 1169620"/>
                    <a:gd name="connsiteX1" fmla="*/ 437360 w 3479184"/>
                    <a:gd name="connsiteY1" fmla="*/ 1077455 h 1169620"/>
                    <a:gd name="connsiteX2" fmla="*/ 715442 w 3479184"/>
                    <a:gd name="connsiteY2" fmla="*/ 700006 h 1169620"/>
                    <a:gd name="connsiteX3" fmla="*/ 973747 w 3479184"/>
                    <a:gd name="connsiteY3" fmla="*/ 421037 h 1169620"/>
                    <a:gd name="connsiteX4" fmla="*/ 1252717 w 3479184"/>
                    <a:gd name="connsiteY4" fmla="*/ 328047 h 1169620"/>
                    <a:gd name="connsiteX5" fmla="*/ 1511022 w 3479184"/>
                    <a:gd name="connsiteY5" fmla="*/ 441701 h 1169620"/>
                    <a:gd name="connsiteX6" fmla="*/ 1631026 w 3479184"/>
                    <a:gd name="connsiteY6" fmla="*/ 520403 h 1169620"/>
                    <a:gd name="connsiteX7" fmla="*/ 1764161 w 3479184"/>
                    <a:gd name="connsiteY7" fmla="*/ 534691 h 1169620"/>
                    <a:gd name="connsiteX8" fmla="*/ 2017300 w 3479184"/>
                    <a:gd name="connsiteY8" fmla="*/ 209227 h 1169620"/>
                    <a:gd name="connsiteX9" fmla="*/ 2229110 w 3479184"/>
                    <a:gd name="connsiteY9" fmla="*/ 23247 h 1169620"/>
                    <a:gd name="connsiteX10" fmla="*/ 2482249 w 3479184"/>
                    <a:gd name="connsiteY10" fmla="*/ 23247 h 1169620"/>
                    <a:gd name="connsiteX11" fmla="*/ 2647564 w 3479184"/>
                    <a:gd name="connsiteY11" fmla="*/ 209227 h 1169620"/>
                    <a:gd name="connsiteX12" fmla="*/ 2807714 w 3479184"/>
                    <a:gd name="connsiteY12" fmla="*/ 674176 h 1169620"/>
                    <a:gd name="connsiteX13" fmla="*/ 2952364 w 3479184"/>
                    <a:gd name="connsiteY13" fmla="*/ 978976 h 1169620"/>
                    <a:gd name="connsiteX14" fmla="*/ 3155376 w 3479184"/>
                    <a:gd name="connsiteY14" fmla="*/ 1118487 h 1169620"/>
                    <a:gd name="connsiteX15" fmla="*/ 3479184 w 3479184"/>
                    <a:gd name="connsiteY15" fmla="*/ 1169298 h 1169620"/>
                    <a:gd name="connsiteX0" fmla="*/ 0 w 3479184"/>
                    <a:gd name="connsiteY0" fmla="*/ 1153564 h 1153781"/>
                    <a:gd name="connsiteX1" fmla="*/ 437360 w 3479184"/>
                    <a:gd name="connsiteY1" fmla="*/ 1077455 h 1153781"/>
                    <a:gd name="connsiteX2" fmla="*/ 715442 w 3479184"/>
                    <a:gd name="connsiteY2" fmla="*/ 700006 h 1153781"/>
                    <a:gd name="connsiteX3" fmla="*/ 973747 w 3479184"/>
                    <a:gd name="connsiteY3" fmla="*/ 421037 h 1153781"/>
                    <a:gd name="connsiteX4" fmla="*/ 1252717 w 3479184"/>
                    <a:gd name="connsiteY4" fmla="*/ 328047 h 1153781"/>
                    <a:gd name="connsiteX5" fmla="*/ 1511022 w 3479184"/>
                    <a:gd name="connsiteY5" fmla="*/ 441701 h 1153781"/>
                    <a:gd name="connsiteX6" fmla="*/ 1631026 w 3479184"/>
                    <a:gd name="connsiteY6" fmla="*/ 520403 h 1153781"/>
                    <a:gd name="connsiteX7" fmla="*/ 1764161 w 3479184"/>
                    <a:gd name="connsiteY7" fmla="*/ 534691 h 1153781"/>
                    <a:gd name="connsiteX8" fmla="*/ 2017300 w 3479184"/>
                    <a:gd name="connsiteY8" fmla="*/ 209227 h 1153781"/>
                    <a:gd name="connsiteX9" fmla="*/ 2229110 w 3479184"/>
                    <a:gd name="connsiteY9" fmla="*/ 23247 h 1153781"/>
                    <a:gd name="connsiteX10" fmla="*/ 2482249 w 3479184"/>
                    <a:gd name="connsiteY10" fmla="*/ 23247 h 1153781"/>
                    <a:gd name="connsiteX11" fmla="*/ 2647564 w 3479184"/>
                    <a:gd name="connsiteY11" fmla="*/ 209227 h 1153781"/>
                    <a:gd name="connsiteX12" fmla="*/ 2807714 w 3479184"/>
                    <a:gd name="connsiteY12" fmla="*/ 674176 h 1153781"/>
                    <a:gd name="connsiteX13" fmla="*/ 2952364 w 3479184"/>
                    <a:gd name="connsiteY13" fmla="*/ 978976 h 1153781"/>
                    <a:gd name="connsiteX14" fmla="*/ 3155376 w 3479184"/>
                    <a:gd name="connsiteY14" fmla="*/ 1118487 h 1153781"/>
                    <a:gd name="connsiteX15" fmla="*/ 3479184 w 3479184"/>
                    <a:gd name="connsiteY15" fmla="*/ 1149164 h 1153781"/>
                    <a:gd name="connsiteX0" fmla="*/ 0 w 3479184"/>
                    <a:gd name="connsiteY0" fmla="*/ 1153564 h 1153781"/>
                    <a:gd name="connsiteX1" fmla="*/ 437360 w 3479184"/>
                    <a:gd name="connsiteY1" fmla="*/ 1077455 h 1153781"/>
                    <a:gd name="connsiteX2" fmla="*/ 715442 w 3479184"/>
                    <a:gd name="connsiteY2" fmla="*/ 700006 h 1153781"/>
                    <a:gd name="connsiteX3" fmla="*/ 973747 w 3479184"/>
                    <a:gd name="connsiteY3" fmla="*/ 421037 h 1153781"/>
                    <a:gd name="connsiteX4" fmla="*/ 1252717 w 3479184"/>
                    <a:gd name="connsiteY4" fmla="*/ 328047 h 1153781"/>
                    <a:gd name="connsiteX5" fmla="*/ 1511022 w 3479184"/>
                    <a:gd name="connsiteY5" fmla="*/ 441701 h 1153781"/>
                    <a:gd name="connsiteX6" fmla="*/ 1631026 w 3479184"/>
                    <a:gd name="connsiteY6" fmla="*/ 520403 h 1153781"/>
                    <a:gd name="connsiteX7" fmla="*/ 1764161 w 3479184"/>
                    <a:gd name="connsiteY7" fmla="*/ 534691 h 1153781"/>
                    <a:gd name="connsiteX8" fmla="*/ 2017300 w 3479184"/>
                    <a:gd name="connsiteY8" fmla="*/ 209227 h 1153781"/>
                    <a:gd name="connsiteX9" fmla="*/ 2229110 w 3479184"/>
                    <a:gd name="connsiteY9" fmla="*/ 23247 h 1153781"/>
                    <a:gd name="connsiteX10" fmla="*/ 2482249 w 3479184"/>
                    <a:gd name="connsiteY10" fmla="*/ 23247 h 1153781"/>
                    <a:gd name="connsiteX11" fmla="*/ 2647564 w 3479184"/>
                    <a:gd name="connsiteY11" fmla="*/ 209227 h 1153781"/>
                    <a:gd name="connsiteX12" fmla="*/ 2807714 w 3479184"/>
                    <a:gd name="connsiteY12" fmla="*/ 674176 h 1153781"/>
                    <a:gd name="connsiteX13" fmla="*/ 2952364 w 3479184"/>
                    <a:gd name="connsiteY13" fmla="*/ 978976 h 1153781"/>
                    <a:gd name="connsiteX14" fmla="*/ 3150087 w 3479184"/>
                    <a:gd name="connsiteY14" fmla="*/ 1099791 h 1153781"/>
                    <a:gd name="connsiteX15" fmla="*/ 3479184 w 3479184"/>
                    <a:gd name="connsiteY15" fmla="*/ 1149164 h 1153781"/>
                    <a:gd name="connsiteX0" fmla="*/ 0 w 3479184"/>
                    <a:gd name="connsiteY0" fmla="*/ 1153564 h 1153781"/>
                    <a:gd name="connsiteX1" fmla="*/ 437360 w 3479184"/>
                    <a:gd name="connsiteY1" fmla="*/ 1077455 h 1153781"/>
                    <a:gd name="connsiteX2" fmla="*/ 715442 w 3479184"/>
                    <a:gd name="connsiteY2" fmla="*/ 700006 h 1153781"/>
                    <a:gd name="connsiteX3" fmla="*/ 973747 w 3479184"/>
                    <a:gd name="connsiteY3" fmla="*/ 421037 h 1153781"/>
                    <a:gd name="connsiteX4" fmla="*/ 1252717 w 3479184"/>
                    <a:gd name="connsiteY4" fmla="*/ 328047 h 1153781"/>
                    <a:gd name="connsiteX5" fmla="*/ 1511022 w 3479184"/>
                    <a:gd name="connsiteY5" fmla="*/ 441701 h 1153781"/>
                    <a:gd name="connsiteX6" fmla="*/ 1631026 w 3479184"/>
                    <a:gd name="connsiteY6" fmla="*/ 520403 h 1153781"/>
                    <a:gd name="connsiteX7" fmla="*/ 1764161 w 3479184"/>
                    <a:gd name="connsiteY7" fmla="*/ 534691 h 1153781"/>
                    <a:gd name="connsiteX8" fmla="*/ 2017300 w 3479184"/>
                    <a:gd name="connsiteY8" fmla="*/ 209227 h 1153781"/>
                    <a:gd name="connsiteX9" fmla="*/ 2229110 w 3479184"/>
                    <a:gd name="connsiteY9" fmla="*/ 23247 h 1153781"/>
                    <a:gd name="connsiteX10" fmla="*/ 2482249 w 3479184"/>
                    <a:gd name="connsiteY10" fmla="*/ 23247 h 1153781"/>
                    <a:gd name="connsiteX11" fmla="*/ 2647564 w 3479184"/>
                    <a:gd name="connsiteY11" fmla="*/ 209227 h 1153781"/>
                    <a:gd name="connsiteX12" fmla="*/ 2807714 w 3479184"/>
                    <a:gd name="connsiteY12" fmla="*/ 674176 h 1153781"/>
                    <a:gd name="connsiteX13" fmla="*/ 2952364 w 3479184"/>
                    <a:gd name="connsiteY13" fmla="*/ 953089 h 1153781"/>
                    <a:gd name="connsiteX14" fmla="*/ 3150087 w 3479184"/>
                    <a:gd name="connsiteY14" fmla="*/ 1099791 h 1153781"/>
                    <a:gd name="connsiteX15" fmla="*/ 3479184 w 3479184"/>
                    <a:gd name="connsiteY15" fmla="*/ 1149164 h 1153781"/>
                    <a:gd name="connsiteX0" fmla="*/ 0 w 3484473"/>
                    <a:gd name="connsiteY0" fmla="*/ 1153564 h 1153781"/>
                    <a:gd name="connsiteX1" fmla="*/ 437360 w 3484473"/>
                    <a:gd name="connsiteY1" fmla="*/ 1077455 h 1153781"/>
                    <a:gd name="connsiteX2" fmla="*/ 715442 w 3484473"/>
                    <a:gd name="connsiteY2" fmla="*/ 700006 h 1153781"/>
                    <a:gd name="connsiteX3" fmla="*/ 973747 w 3484473"/>
                    <a:gd name="connsiteY3" fmla="*/ 421037 h 1153781"/>
                    <a:gd name="connsiteX4" fmla="*/ 1252717 w 3484473"/>
                    <a:gd name="connsiteY4" fmla="*/ 328047 h 1153781"/>
                    <a:gd name="connsiteX5" fmla="*/ 1511022 w 3484473"/>
                    <a:gd name="connsiteY5" fmla="*/ 441701 h 1153781"/>
                    <a:gd name="connsiteX6" fmla="*/ 1631026 w 3484473"/>
                    <a:gd name="connsiteY6" fmla="*/ 520403 h 1153781"/>
                    <a:gd name="connsiteX7" fmla="*/ 1764161 w 3484473"/>
                    <a:gd name="connsiteY7" fmla="*/ 534691 h 1153781"/>
                    <a:gd name="connsiteX8" fmla="*/ 2017300 w 3484473"/>
                    <a:gd name="connsiteY8" fmla="*/ 209227 h 1153781"/>
                    <a:gd name="connsiteX9" fmla="*/ 2229110 w 3484473"/>
                    <a:gd name="connsiteY9" fmla="*/ 23247 h 1153781"/>
                    <a:gd name="connsiteX10" fmla="*/ 2482249 w 3484473"/>
                    <a:gd name="connsiteY10" fmla="*/ 23247 h 1153781"/>
                    <a:gd name="connsiteX11" fmla="*/ 2647564 w 3484473"/>
                    <a:gd name="connsiteY11" fmla="*/ 209227 h 1153781"/>
                    <a:gd name="connsiteX12" fmla="*/ 2807714 w 3484473"/>
                    <a:gd name="connsiteY12" fmla="*/ 674176 h 1153781"/>
                    <a:gd name="connsiteX13" fmla="*/ 2952364 w 3484473"/>
                    <a:gd name="connsiteY13" fmla="*/ 953089 h 1153781"/>
                    <a:gd name="connsiteX14" fmla="*/ 3150087 w 3484473"/>
                    <a:gd name="connsiteY14" fmla="*/ 1099791 h 1153781"/>
                    <a:gd name="connsiteX15" fmla="*/ 3484473 w 3484473"/>
                    <a:gd name="connsiteY15" fmla="*/ 1149164 h 1153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484473" h="1153781">
                      <a:moveTo>
                        <a:pt x="0" y="1153564"/>
                      </a:moveTo>
                      <a:cubicBezTo>
                        <a:pt x="120838" y="1154828"/>
                        <a:pt x="318120" y="1153048"/>
                        <a:pt x="437360" y="1077455"/>
                      </a:cubicBezTo>
                      <a:cubicBezTo>
                        <a:pt x="556600" y="1001862"/>
                        <a:pt x="626044" y="809409"/>
                        <a:pt x="715442" y="700006"/>
                      </a:cubicBezTo>
                      <a:cubicBezTo>
                        <a:pt x="804840" y="590603"/>
                        <a:pt x="884201" y="483030"/>
                        <a:pt x="973747" y="421037"/>
                      </a:cubicBezTo>
                      <a:cubicBezTo>
                        <a:pt x="1063293" y="359044"/>
                        <a:pt x="1163171" y="324603"/>
                        <a:pt x="1252717" y="328047"/>
                      </a:cubicBezTo>
                      <a:cubicBezTo>
                        <a:pt x="1342263" y="331491"/>
                        <a:pt x="1447971" y="409642"/>
                        <a:pt x="1511022" y="441701"/>
                      </a:cubicBezTo>
                      <a:cubicBezTo>
                        <a:pt x="1574073" y="473760"/>
                        <a:pt x="1587249" y="498556"/>
                        <a:pt x="1631026" y="520403"/>
                      </a:cubicBezTo>
                      <a:cubicBezTo>
                        <a:pt x="1674803" y="542250"/>
                        <a:pt x="1699782" y="586554"/>
                        <a:pt x="1764161" y="534691"/>
                      </a:cubicBezTo>
                      <a:cubicBezTo>
                        <a:pt x="1828540" y="482828"/>
                        <a:pt x="1939809" y="294468"/>
                        <a:pt x="2017300" y="209227"/>
                      </a:cubicBezTo>
                      <a:cubicBezTo>
                        <a:pt x="2094791" y="123986"/>
                        <a:pt x="2151619" y="54244"/>
                        <a:pt x="2229110" y="23247"/>
                      </a:cubicBezTo>
                      <a:cubicBezTo>
                        <a:pt x="2306602" y="-7750"/>
                        <a:pt x="2412507" y="-7750"/>
                        <a:pt x="2482249" y="23247"/>
                      </a:cubicBezTo>
                      <a:cubicBezTo>
                        <a:pt x="2551991" y="54244"/>
                        <a:pt x="2593320" y="100739"/>
                        <a:pt x="2647564" y="209227"/>
                      </a:cubicBezTo>
                      <a:cubicBezTo>
                        <a:pt x="2701808" y="317715"/>
                        <a:pt x="2756914" y="550199"/>
                        <a:pt x="2807714" y="674176"/>
                      </a:cubicBezTo>
                      <a:cubicBezTo>
                        <a:pt x="2858514" y="798153"/>
                        <a:pt x="2895302" y="882153"/>
                        <a:pt x="2952364" y="953089"/>
                      </a:cubicBezTo>
                      <a:cubicBezTo>
                        <a:pt x="3009426" y="1024025"/>
                        <a:pt x="3061402" y="1067112"/>
                        <a:pt x="3150087" y="1099791"/>
                      </a:cubicBezTo>
                      <a:cubicBezTo>
                        <a:pt x="3238772" y="1132470"/>
                        <a:pt x="3406982" y="1152466"/>
                        <a:pt x="3484473" y="1149164"/>
                      </a:cubicBezTo>
                    </a:path>
                  </a:pathLst>
                </a:custGeom>
                <a:solidFill>
                  <a:srgbClr val="90B4D2"/>
                </a:solidFill>
                <a:ln w="38100">
                  <a:solidFill>
                    <a:srgbClr val="367A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20" name="Vrije vorm: vorm 19">
              <a:extLst>
                <a:ext uri="{FF2B5EF4-FFF2-40B4-BE49-F238E27FC236}">
                  <a16:creationId xmlns:a16="http://schemas.microsoft.com/office/drawing/2014/main" id="{CEE8658C-4A22-4265-A9C3-6BF335612402}"/>
                </a:ext>
              </a:extLst>
            </p:cNvPr>
            <p:cNvSpPr/>
            <p:nvPr/>
          </p:nvSpPr>
          <p:spPr>
            <a:xfrm>
              <a:off x="9035935" y="2945605"/>
              <a:ext cx="1878371" cy="1504475"/>
            </a:xfrm>
            <a:custGeom>
              <a:avLst/>
              <a:gdLst>
                <a:gd name="connsiteX0" fmla="*/ 0 w 2171700"/>
                <a:gd name="connsiteY0" fmla="*/ 1552235 h 2041185"/>
                <a:gd name="connsiteX1" fmla="*/ 717550 w 2171700"/>
                <a:gd name="connsiteY1" fmla="*/ 72685 h 2041185"/>
                <a:gd name="connsiteX2" fmla="*/ 1568450 w 2171700"/>
                <a:gd name="connsiteY2" fmla="*/ 415585 h 2041185"/>
                <a:gd name="connsiteX3" fmla="*/ 2171700 w 2171700"/>
                <a:gd name="connsiteY3" fmla="*/ 2041185 h 2041185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2068514">
                  <a:moveTo>
                    <a:pt x="0" y="1579564"/>
                  </a:moveTo>
                  <a:cubicBezTo>
                    <a:pt x="228071" y="934510"/>
                    <a:pt x="591483" y="257706"/>
                    <a:pt x="852891" y="68264"/>
                  </a:cubicBezTo>
                  <a:cubicBezTo>
                    <a:pt x="1114299" y="-121178"/>
                    <a:pt x="1348649" y="109539"/>
                    <a:pt x="1568450" y="442914"/>
                  </a:cubicBezTo>
                  <a:cubicBezTo>
                    <a:pt x="1788251" y="776289"/>
                    <a:pt x="1991254" y="1419755"/>
                    <a:pt x="2171700" y="2068514"/>
                  </a:cubicBezTo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Vrije vorm: vorm 20">
              <a:extLst>
                <a:ext uri="{FF2B5EF4-FFF2-40B4-BE49-F238E27FC236}">
                  <a16:creationId xmlns:a16="http://schemas.microsoft.com/office/drawing/2014/main" id="{5DA2E14B-1729-452B-9974-223AC0F6623E}"/>
                </a:ext>
              </a:extLst>
            </p:cNvPr>
            <p:cNvSpPr/>
            <p:nvPr/>
          </p:nvSpPr>
          <p:spPr>
            <a:xfrm>
              <a:off x="8295904" y="2893936"/>
              <a:ext cx="2141922" cy="1085090"/>
            </a:xfrm>
            <a:custGeom>
              <a:avLst/>
              <a:gdLst>
                <a:gd name="connsiteX0" fmla="*/ 0 w 2171700"/>
                <a:gd name="connsiteY0" fmla="*/ 1552235 h 2041185"/>
                <a:gd name="connsiteX1" fmla="*/ 717550 w 2171700"/>
                <a:gd name="connsiteY1" fmla="*/ 72685 h 2041185"/>
                <a:gd name="connsiteX2" fmla="*/ 1568450 w 2171700"/>
                <a:gd name="connsiteY2" fmla="*/ 415585 h 2041185"/>
                <a:gd name="connsiteX3" fmla="*/ 2171700 w 2171700"/>
                <a:gd name="connsiteY3" fmla="*/ 2041185 h 2041185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2068514">
                  <a:moveTo>
                    <a:pt x="0" y="1579564"/>
                  </a:moveTo>
                  <a:cubicBezTo>
                    <a:pt x="228071" y="934510"/>
                    <a:pt x="591483" y="257706"/>
                    <a:pt x="852891" y="68264"/>
                  </a:cubicBezTo>
                  <a:cubicBezTo>
                    <a:pt x="1114299" y="-121178"/>
                    <a:pt x="1348649" y="109539"/>
                    <a:pt x="1568450" y="442914"/>
                  </a:cubicBezTo>
                  <a:cubicBezTo>
                    <a:pt x="1788251" y="776289"/>
                    <a:pt x="1991254" y="1419755"/>
                    <a:pt x="2171700" y="2068514"/>
                  </a:cubicBezTo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A3B4F46D-3161-4287-BE78-F79CCFA8B518}"/>
                </a:ext>
              </a:extLst>
            </p:cNvPr>
            <p:cNvGrpSpPr/>
            <p:nvPr/>
          </p:nvGrpSpPr>
          <p:grpSpPr>
            <a:xfrm>
              <a:off x="6081076" y="2913658"/>
              <a:ext cx="5342573" cy="2069317"/>
              <a:chOff x="2965343" y="2409988"/>
              <a:chExt cx="3487119" cy="1468993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01A87D00-D7C8-4935-947F-A2A56E8C7313}"/>
                  </a:ext>
                </a:extLst>
              </p:cNvPr>
              <p:cNvSpPr/>
              <p:nvPr/>
            </p:nvSpPr>
            <p:spPr>
              <a:xfrm>
                <a:off x="2965343" y="3555389"/>
                <a:ext cx="3487119" cy="323592"/>
              </a:xfrm>
              <a:prstGeom prst="rect">
                <a:avLst/>
              </a:prstGeom>
              <a:solidFill>
                <a:srgbClr val="90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4" name="Vrije vorm: vorm 23">
                <a:extLst>
                  <a:ext uri="{FF2B5EF4-FFF2-40B4-BE49-F238E27FC236}">
                    <a16:creationId xmlns:a16="http://schemas.microsoft.com/office/drawing/2014/main" id="{75E767D0-04A8-4DAE-9B2D-643403856409}"/>
                  </a:ext>
                </a:extLst>
              </p:cNvPr>
              <p:cNvSpPr/>
              <p:nvPr/>
            </p:nvSpPr>
            <p:spPr>
              <a:xfrm>
                <a:off x="2967989" y="2409988"/>
                <a:ext cx="3484473" cy="1153781"/>
              </a:xfrm>
              <a:custGeom>
                <a:avLst/>
                <a:gdLst>
                  <a:gd name="connsiteX0" fmla="*/ 0 w 3487119"/>
                  <a:gd name="connsiteY0" fmla="*/ 1113294 h 1167074"/>
                  <a:gd name="connsiteX1" fmla="*/ 325465 w 3487119"/>
                  <a:gd name="connsiteY1" fmla="*/ 1139125 h 1167074"/>
                  <a:gd name="connsiteX2" fmla="*/ 511444 w 3487119"/>
                  <a:gd name="connsiteY2" fmla="*/ 1020305 h 1167074"/>
                  <a:gd name="connsiteX3" fmla="*/ 718088 w 3487119"/>
                  <a:gd name="connsiteY3" fmla="*/ 700006 h 1167074"/>
                  <a:gd name="connsiteX4" fmla="*/ 976393 w 3487119"/>
                  <a:gd name="connsiteY4" fmla="*/ 421037 h 1167074"/>
                  <a:gd name="connsiteX5" fmla="*/ 1255363 w 3487119"/>
                  <a:gd name="connsiteY5" fmla="*/ 328047 h 1167074"/>
                  <a:gd name="connsiteX6" fmla="*/ 1513668 w 3487119"/>
                  <a:gd name="connsiteY6" fmla="*/ 441701 h 1167074"/>
                  <a:gd name="connsiteX7" fmla="*/ 1627322 w 3487119"/>
                  <a:gd name="connsiteY7" fmla="*/ 534691 h 1167074"/>
                  <a:gd name="connsiteX8" fmla="*/ 1766807 w 3487119"/>
                  <a:gd name="connsiteY8" fmla="*/ 534691 h 1167074"/>
                  <a:gd name="connsiteX9" fmla="*/ 2019946 w 3487119"/>
                  <a:gd name="connsiteY9" fmla="*/ 209227 h 1167074"/>
                  <a:gd name="connsiteX10" fmla="*/ 2231756 w 3487119"/>
                  <a:gd name="connsiteY10" fmla="*/ 23247 h 1167074"/>
                  <a:gd name="connsiteX11" fmla="*/ 2484895 w 3487119"/>
                  <a:gd name="connsiteY11" fmla="*/ 23247 h 1167074"/>
                  <a:gd name="connsiteX12" fmla="*/ 2650210 w 3487119"/>
                  <a:gd name="connsiteY12" fmla="*/ 209227 h 1167074"/>
                  <a:gd name="connsiteX13" fmla="*/ 2810360 w 3487119"/>
                  <a:gd name="connsiteY13" fmla="*/ 674176 h 1167074"/>
                  <a:gd name="connsiteX14" fmla="*/ 2955010 w 3487119"/>
                  <a:gd name="connsiteY14" fmla="*/ 978976 h 1167074"/>
                  <a:gd name="connsiteX15" fmla="*/ 3115160 w 3487119"/>
                  <a:gd name="connsiteY15" fmla="*/ 1139125 h 1167074"/>
                  <a:gd name="connsiteX16" fmla="*/ 3347634 w 3487119"/>
                  <a:gd name="connsiteY16" fmla="*/ 1164955 h 1167074"/>
                  <a:gd name="connsiteX17" fmla="*/ 3461288 w 3487119"/>
                  <a:gd name="connsiteY17" fmla="*/ 1164955 h 1167074"/>
                  <a:gd name="connsiteX18" fmla="*/ 3487119 w 3487119"/>
                  <a:gd name="connsiteY18" fmla="*/ 1159789 h 1167074"/>
                  <a:gd name="connsiteX0" fmla="*/ 0 w 3487119"/>
                  <a:gd name="connsiteY0" fmla="*/ 1113294 h 1167074"/>
                  <a:gd name="connsiteX1" fmla="*/ 304800 w 3487119"/>
                  <a:gd name="connsiteY1" fmla="*/ 1071965 h 1167074"/>
                  <a:gd name="connsiteX2" fmla="*/ 511444 w 3487119"/>
                  <a:gd name="connsiteY2" fmla="*/ 1020305 h 1167074"/>
                  <a:gd name="connsiteX3" fmla="*/ 718088 w 3487119"/>
                  <a:gd name="connsiteY3" fmla="*/ 700006 h 1167074"/>
                  <a:gd name="connsiteX4" fmla="*/ 976393 w 3487119"/>
                  <a:gd name="connsiteY4" fmla="*/ 421037 h 1167074"/>
                  <a:gd name="connsiteX5" fmla="*/ 1255363 w 3487119"/>
                  <a:gd name="connsiteY5" fmla="*/ 328047 h 1167074"/>
                  <a:gd name="connsiteX6" fmla="*/ 1513668 w 3487119"/>
                  <a:gd name="connsiteY6" fmla="*/ 441701 h 1167074"/>
                  <a:gd name="connsiteX7" fmla="*/ 1627322 w 3487119"/>
                  <a:gd name="connsiteY7" fmla="*/ 534691 h 1167074"/>
                  <a:gd name="connsiteX8" fmla="*/ 1766807 w 3487119"/>
                  <a:gd name="connsiteY8" fmla="*/ 534691 h 1167074"/>
                  <a:gd name="connsiteX9" fmla="*/ 2019946 w 3487119"/>
                  <a:gd name="connsiteY9" fmla="*/ 209227 h 1167074"/>
                  <a:gd name="connsiteX10" fmla="*/ 2231756 w 3487119"/>
                  <a:gd name="connsiteY10" fmla="*/ 23247 h 1167074"/>
                  <a:gd name="connsiteX11" fmla="*/ 2484895 w 3487119"/>
                  <a:gd name="connsiteY11" fmla="*/ 23247 h 1167074"/>
                  <a:gd name="connsiteX12" fmla="*/ 2650210 w 3487119"/>
                  <a:gd name="connsiteY12" fmla="*/ 209227 h 1167074"/>
                  <a:gd name="connsiteX13" fmla="*/ 2810360 w 3487119"/>
                  <a:gd name="connsiteY13" fmla="*/ 674176 h 1167074"/>
                  <a:gd name="connsiteX14" fmla="*/ 2955010 w 3487119"/>
                  <a:gd name="connsiteY14" fmla="*/ 978976 h 1167074"/>
                  <a:gd name="connsiteX15" fmla="*/ 3115160 w 3487119"/>
                  <a:gd name="connsiteY15" fmla="*/ 1139125 h 1167074"/>
                  <a:gd name="connsiteX16" fmla="*/ 3347634 w 3487119"/>
                  <a:gd name="connsiteY16" fmla="*/ 1164955 h 1167074"/>
                  <a:gd name="connsiteX17" fmla="*/ 3461288 w 3487119"/>
                  <a:gd name="connsiteY17" fmla="*/ 1164955 h 1167074"/>
                  <a:gd name="connsiteX18" fmla="*/ 3487119 w 3487119"/>
                  <a:gd name="connsiteY18" fmla="*/ 1159789 h 1167074"/>
                  <a:gd name="connsiteX0" fmla="*/ 0 w 3487119"/>
                  <a:gd name="connsiteY0" fmla="*/ 1113294 h 1167074"/>
                  <a:gd name="connsiteX1" fmla="*/ 511444 w 3487119"/>
                  <a:gd name="connsiteY1" fmla="*/ 1020305 h 1167074"/>
                  <a:gd name="connsiteX2" fmla="*/ 718088 w 3487119"/>
                  <a:gd name="connsiteY2" fmla="*/ 700006 h 1167074"/>
                  <a:gd name="connsiteX3" fmla="*/ 976393 w 3487119"/>
                  <a:gd name="connsiteY3" fmla="*/ 421037 h 1167074"/>
                  <a:gd name="connsiteX4" fmla="*/ 1255363 w 3487119"/>
                  <a:gd name="connsiteY4" fmla="*/ 328047 h 1167074"/>
                  <a:gd name="connsiteX5" fmla="*/ 1513668 w 3487119"/>
                  <a:gd name="connsiteY5" fmla="*/ 441701 h 1167074"/>
                  <a:gd name="connsiteX6" fmla="*/ 1627322 w 3487119"/>
                  <a:gd name="connsiteY6" fmla="*/ 534691 h 1167074"/>
                  <a:gd name="connsiteX7" fmla="*/ 1766807 w 3487119"/>
                  <a:gd name="connsiteY7" fmla="*/ 534691 h 1167074"/>
                  <a:gd name="connsiteX8" fmla="*/ 2019946 w 3487119"/>
                  <a:gd name="connsiteY8" fmla="*/ 209227 h 1167074"/>
                  <a:gd name="connsiteX9" fmla="*/ 2231756 w 3487119"/>
                  <a:gd name="connsiteY9" fmla="*/ 23247 h 1167074"/>
                  <a:gd name="connsiteX10" fmla="*/ 2484895 w 3487119"/>
                  <a:gd name="connsiteY10" fmla="*/ 23247 h 1167074"/>
                  <a:gd name="connsiteX11" fmla="*/ 2650210 w 3487119"/>
                  <a:gd name="connsiteY11" fmla="*/ 209227 h 1167074"/>
                  <a:gd name="connsiteX12" fmla="*/ 2810360 w 3487119"/>
                  <a:gd name="connsiteY12" fmla="*/ 674176 h 1167074"/>
                  <a:gd name="connsiteX13" fmla="*/ 2955010 w 3487119"/>
                  <a:gd name="connsiteY13" fmla="*/ 978976 h 1167074"/>
                  <a:gd name="connsiteX14" fmla="*/ 3115160 w 3487119"/>
                  <a:gd name="connsiteY14" fmla="*/ 1139125 h 1167074"/>
                  <a:gd name="connsiteX15" fmla="*/ 3347634 w 3487119"/>
                  <a:gd name="connsiteY15" fmla="*/ 1164955 h 1167074"/>
                  <a:gd name="connsiteX16" fmla="*/ 3461288 w 3487119"/>
                  <a:gd name="connsiteY16" fmla="*/ 1164955 h 1167074"/>
                  <a:gd name="connsiteX17" fmla="*/ 3487119 w 3487119"/>
                  <a:gd name="connsiteY17" fmla="*/ 1159789 h 1167074"/>
                  <a:gd name="connsiteX0" fmla="*/ 0 w 3487119"/>
                  <a:gd name="connsiteY0" fmla="*/ 1113294 h 1165849"/>
                  <a:gd name="connsiteX1" fmla="*/ 511444 w 3487119"/>
                  <a:gd name="connsiteY1" fmla="*/ 1020305 h 1165849"/>
                  <a:gd name="connsiteX2" fmla="*/ 718088 w 3487119"/>
                  <a:gd name="connsiteY2" fmla="*/ 700006 h 1165849"/>
                  <a:gd name="connsiteX3" fmla="*/ 976393 w 3487119"/>
                  <a:gd name="connsiteY3" fmla="*/ 421037 h 1165849"/>
                  <a:gd name="connsiteX4" fmla="*/ 1255363 w 3487119"/>
                  <a:gd name="connsiteY4" fmla="*/ 328047 h 1165849"/>
                  <a:gd name="connsiteX5" fmla="*/ 1513668 w 3487119"/>
                  <a:gd name="connsiteY5" fmla="*/ 441701 h 1165849"/>
                  <a:gd name="connsiteX6" fmla="*/ 1627322 w 3487119"/>
                  <a:gd name="connsiteY6" fmla="*/ 534691 h 1165849"/>
                  <a:gd name="connsiteX7" fmla="*/ 1766807 w 3487119"/>
                  <a:gd name="connsiteY7" fmla="*/ 534691 h 1165849"/>
                  <a:gd name="connsiteX8" fmla="*/ 2019946 w 3487119"/>
                  <a:gd name="connsiteY8" fmla="*/ 209227 h 1165849"/>
                  <a:gd name="connsiteX9" fmla="*/ 2231756 w 3487119"/>
                  <a:gd name="connsiteY9" fmla="*/ 23247 h 1165849"/>
                  <a:gd name="connsiteX10" fmla="*/ 2484895 w 3487119"/>
                  <a:gd name="connsiteY10" fmla="*/ 23247 h 1165849"/>
                  <a:gd name="connsiteX11" fmla="*/ 2650210 w 3487119"/>
                  <a:gd name="connsiteY11" fmla="*/ 209227 h 1165849"/>
                  <a:gd name="connsiteX12" fmla="*/ 2810360 w 3487119"/>
                  <a:gd name="connsiteY12" fmla="*/ 674176 h 1165849"/>
                  <a:gd name="connsiteX13" fmla="*/ 2955010 w 3487119"/>
                  <a:gd name="connsiteY13" fmla="*/ 978976 h 1165849"/>
                  <a:gd name="connsiteX14" fmla="*/ 3115160 w 3487119"/>
                  <a:gd name="connsiteY14" fmla="*/ 1139125 h 1165849"/>
                  <a:gd name="connsiteX15" fmla="*/ 3347634 w 3487119"/>
                  <a:gd name="connsiteY15" fmla="*/ 1164955 h 1165849"/>
                  <a:gd name="connsiteX16" fmla="*/ 3487119 w 3487119"/>
                  <a:gd name="connsiteY16" fmla="*/ 1159789 h 1165849"/>
                  <a:gd name="connsiteX0" fmla="*/ 0 w 3487119"/>
                  <a:gd name="connsiteY0" fmla="*/ 1113294 h 1166413"/>
                  <a:gd name="connsiteX1" fmla="*/ 511444 w 3487119"/>
                  <a:gd name="connsiteY1" fmla="*/ 1020305 h 1166413"/>
                  <a:gd name="connsiteX2" fmla="*/ 718088 w 3487119"/>
                  <a:gd name="connsiteY2" fmla="*/ 700006 h 1166413"/>
                  <a:gd name="connsiteX3" fmla="*/ 976393 w 3487119"/>
                  <a:gd name="connsiteY3" fmla="*/ 421037 h 1166413"/>
                  <a:gd name="connsiteX4" fmla="*/ 1255363 w 3487119"/>
                  <a:gd name="connsiteY4" fmla="*/ 328047 h 1166413"/>
                  <a:gd name="connsiteX5" fmla="*/ 1513668 w 3487119"/>
                  <a:gd name="connsiteY5" fmla="*/ 441701 h 1166413"/>
                  <a:gd name="connsiteX6" fmla="*/ 1627322 w 3487119"/>
                  <a:gd name="connsiteY6" fmla="*/ 534691 h 1166413"/>
                  <a:gd name="connsiteX7" fmla="*/ 1766807 w 3487119"/>
                  <a:gd name="connsiteY7" fmla="*/ 534691 h 1166413"/>
                  <a:gd name="connsiteX8" fmla="*/ 2019946 w 3487119"/>
                  <a:gd name="connsiteY8" fmla="*/ 209227 h 1166413"/>
                  <a:gd name="connsiteX9" fmla="*/ 2231756 w 3487119"/>
                  <a:gd name="connsiteY9" fmla="*/ 23247 h 1166413"/>
                  <a:gd name="connsiteX10" fmla="*/ 2484895 w 3487119"/>
                  <a:gd name="connsiteY10" fmla="*/ 23247 h 1166413"/>
                  <a:gd name="connsiteX11" fmla="*/ 2650210 w 3487119"/>
                  <a:gd name="connsiteY11" fmla="*/ 209227 h 1166413"/>
                  <a:gd name="connsiteX12" fmla="*/ 2810360 w 3487119"/>
                  <a:gd name="connsiteY12" fmla="*/ 674176 h 1166413"/>
                  <a:gd name="connsiteX13" fmla="*/ 2955010 w 3487119"/>
                  <a:gd name="connsiteY13" fmla="*/ 978976 h 1166413"/>
                  <a:gd name="connsiteX14" fmla="*/ 3115160 w 3487119"/>
                  <a:gd name="connsiteY14" fmla="*/ 1139125 h 1166413"/>
                  <a:gd name="connsiteX15" fmla="*/ 3347634 w 3487119"/>
                  <a:gd name="connsiteY15" fmla="*/ 1164955 h 1166413"/>
                  <a:gd name="connsiteX16" fmla="*/ 3487119 w 3487119"/>
                  <a:gd name="connsiteY16" fmla="*/ 1123276 h 1166413"/>
                  <a:gd name="connsiteX0" fmla="*/ 0 w 3487119"/>
                  <a:gd name="connsiteY0" fmla="*/ 1113294 h 1147262"/>
                  <a:gd name="connsiteX1" fmla="*/ 511444 w 3487119"/>
                  <a:gd name="connsiteY1" fmla="*/ 1020305 h 1147262"/>
                  <a:gd name="connsiteX2" fmla="*/ 718088 w 3487119"/>
                  <a:gd name="connsiteY2" fmla="*/ 700006 h 1147262"/>
                  <a:gd name="connsiteX3" fmla="*/ 976393 w 3487119"/>
                  <a:gd name="connsiteY3" fmla="*/ 421037 h 1147262"/>
                  <a:gd name="connsiteX4" fmla="*/ 1255363 w 3487119"/>
                  <a:gd name="connsiteY4" fmla="*/ 328047 h 1147262"/>
                  <a:gd name="connsiteX5" fmla="*/ 1513668 w 3487119"/>
                  <a:gd name="connsiteY5" fmla="*/ 441701 h 1147262"/>
                  <a:gd name="connsiteX6" fmla="*/ 1627322 w 3487119"/>
                  <a:gd name="connsiteY6" fmla="*/ 534691 h 1147262"/>
                  <a:gd name="connsiteX7" fmla="*/ 1766807 w 3487119"/>
                  <a:gd name="connsiteY7" fmla="*/ 534691 h 1147262"/>
                  <a:gd name="connsiteX8" fmla="*/ 2019946 w 3487119"/>
                  <a:gd name="connsiteY8" fmla="*/ 209227 h 1147262"/>
                  <a:gd name="connsiteX9" fmla="*/ 2231756 w 3487119"/>
                  <a:gd name="connsiteY9" fmla="*/ 23247 h 1147262"/>
                  <a:gd name="connsiteX10" fmla="*/ 2484895 w 3487119"/>
                  <a:gd name="connsiteY10" fmla="*/ 23247 h 1147262"/>
                  <a:gd name="connsiteX11" fmla="*/ 2650210 w 3487119"/>
                  <a:gd name="connsiteY11" fmla="*/ 209227 h 1147262"/>
                  <a:gd name="connsiteX12" fmla="*/ 2810360 w 3487119"/>
                  <a:gd name="connsiteY12" fmla="*/ 674176 h 1147262"/>
                  <a:gd name="connsiteX13" fmla="*/ 2955010 w 3487119"/>
                  <a:gd name="connsiteY13" fmla="*/ 978976 h 1147262"/>
                  <a:gd name="connsiteX14" fmla="*/ 3115160 w 3487119"/>
                  <a:gd name="connsiteY14" fmla="*/ 1139125 h 1147262"/>
                  <a:gd name="connsiteX15" fmla="*/ 3487119 w 3487119"/>
                  <a:gd name="connsiteY15" fmla="*/ 1123276 h 1147262"/>
                  <a:gd name="connsiteX0" fmla="*/ 0 w 3487119"/>
                  <a:gd name="connsiteY0" fmla="*/ 1113294 h 1131522"/>
                  <a:gd name="connsiteX1" fmla="*/ 511444 w 3487119"/>
                  <a:gd name="connsiteY1" fmla="*/ 10203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82869 w 3487119"/>
                  <a:gd name="connsiteY1" fmla="*/ 10711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82869 w 3487119"/>
                  <a:gd name="connsiteY1" fmla="*/ 10711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5796"/>
                  <a:gd name="connsiteY0" fmla="*/ 1133429 h 1135556"/>
                  <a:gd name="connsiteX1" fmla="*/ 438683 w 3485796"/>
                  <a:gd name="connsiteY1" fmla="*/ 1077455 h 1135556"/>
                  <a:gd name="connsiteX2" fmla="*/ 716765 w 3485796"/>
                  <a:gd name="connsiteY2" fmla="*/ 700006 h 1135556"/>
                  <a:gd name="connsiteX3" fmla="*/ 975070 w 3485796"/>
                  <a:gd name="connsiteY3" fmla="*/ 421037 h 1135556"/>
                  <a:gd name="connsiteX4" fmla="*/ 1254040 w 3485796"/>
                  <a:gd name="connsiteY4" fmla="*/ 328047 h 1135556"/>
                  <a:gd name="connsiteX5" fmla="*/ 1512345 w 3485796"/>
                  <a:gd name="connsiteY5" fmla="*/ 441701 h 1135556"/>
                  <a:gd name="connsiteX6" fmla="*/ 1632349 w 3485796"/>
                  <a:gd name="connsiteY6" fmla="*/ 520403 h 1135556"/>
                  <a:gd name="connsiteX7" fmla="*/ 1765484 w 3485796"/>
                  <a:gd name="connsiteY7" fmla="*/ 534691 h 1135556"/>
                  <a:gd name="connsiteX8" fmla="*/ 2018623 w 3485796"/>
                  <a:gd name="connsiteY8" fmla="*/ 209227 h 1135556"/>
                  <a:gd name="connsiteX9" fmla="*/ 2230433 w 3485796"/>
                  <a:gd name="connsiteY9" fmla="*/ 23247 h 1135556"/>
                  <a:gd name="connsiteX10" fmla="*/ 2483572 w 3485796"/>
                  <a:gd name="connsiteY10" fmla="*/ 23247 h 1135556"/>
                  <a:gd name="connsiteX11" fmla="*/ 2648887 w 3485796"/>
                  <a:gd name="connsiteY11" fmla="*/ 209227 h 1135556"/>
                  <a:gd name="connsiteX12" fmla="*/ 2809037 w 3485796"/>
                  <a:gd name="connsiteY12" fmla="*/ 674176 h 1135556"/>
                  <a:gd name="connsiteX13" fmla="*/ 2953687 w 3485796"/>
                  <a:gd name="connsiteY13" fmla="*/ 978976 h 1135556"/>
                  <a:gd name="connsiteX14" fmla="*/ 3156699 w 3485796"/>
                  <a:gd name="connsiteY14" fmla="*/ 1118487 h 1135556"/>
                  <a:gd name="connsiteX15" fmla="*/ 3485796 w 3485796"/>
                  <a:gd name="connsiteY15" fmla="*/ 1123276 h 1135556"/>
                  <a:gd name="connsiteX0" fmla="*/ 0 w 3484473"/>
                  <a:gd name="connsiteY0" fmla="*/ 1153564 h 1153781"/>
                  <a:gd name="connsiteX1" fmla="*/ 437360 w 3484473"/>
                  <a:gd name="connsiteY1" fmla="*/ 1077455 h 1153781"/>
                  <a:gd name="connsiteX2" fmla="*/ 715442 w 3484473"/>
                  <a:gd name="connsiteY2" fmla="*/ 700006 h 1153781"/>
                  <a:gd name="connsiteX3" fmla="*/ 973747 w 3484473"/>
                  <a:gd name="connsiteY3" fmla="*/ 421037 h 1153781"/>
                  <a:gd name="connsiteX4" fmla="*/ 1252717 w 3484473"/>
                  <a:gd name="connsiteY4" fmla="*/ 328047 h 1153781"/>
                  <a:gd name="connsiteX5" fmla="*/ 1511022 w 3484473"/>
                  <a:gd name="connsiteY5" fmla="*/ 441701 h 1153781"/>
                  <a:gd name="connsiteX6" fmla="*/ 1631026 w 3484473"/>
                  <a:gd name="connsiteY6" fmla="*/ 520403 h 1153781"/>
                  <a:gd name="connsiteX7" fmla="*/ 1764161 w 3484473"/>
                  <a:gd name="connsiteY7" fmla="*/ 534691 h 1153781"/>
                  <a:gd name="connsiteX8" fmla="*/ 2017300 w 3484473"/>
                  <a:gd name="connsiteY8" fmla="*/ 209227 h 1153781"/>
                  <a:gd name="connsiteX9" fmla="*/ 2229110 w 3484473"/>
                  <a:gd name="connsiteY9" fmla="*/ 23247 h 1153781"/>
                  <a:gd name="connsiteX10" fmla="*/ 2482249 w 3484473"/>
                  <a:gd name="connsiteY10" fmla="*/ 23247 h 1153781"/>
                  <a:gd name="connsiteX11" fmla="*/ 2647564 w 3484473"/>
                  <a:gd name="connsiteY11" fmla="*/ 209227 h 1153781"/>
                  <a:gd name="connsiteX12" fmla="*/ 2807714 w 3484473"/>
                  <a:gd name="connsiteY12" fmla="*/ 674176 h 1153781"/>
                  <a:gd name="connsiteX13" fmla="*/ 2952364 w 3484473"/>
                  <a:gd name="connsiteY13" fmla="*/ 978976 h 1153781"/>
                  <a:gd name="connsiteX14" fmla="*/ 3155376 w 3484473"/>
                  <a:gd name="connsiteY14" fmla="*/ 1118487 h 1153781"/>
                  <a:gd name="connsiteX15" fmla="*/ 3484473 w 3484473"/>
                  <a:gd name="connsiteY15" fmla="*/ 1123276 h 1153781"/>
                  <a:gd name="connsiteX0" fmla="*/ 0 w 3479184"/>
                  <a:gd name="connsiteY0" fmla="*/ 1153564 h 1169620"/>
                  <a:gd name="connsiteX1" fmla="*/ 437360 w 3479184"/>
                  <a:gd name="connsiteY1" fmla="*/ 1077455 h 1169620"/>
                  <a:gd name="connsiteX2" fmla="*/ 715442 w 3479184"/>
                  <a:gd name="connsiteY2" fmla="*/ 700006 h 1169620"/>
                  <a:gd name="connsiteX3" fmla="*/ 973747 w 3479184"/>
                  <a:gd name="connsiteY3" fmla="*/ 421037 h 1169620"/>
                  <a:gd name="connsiteX4" fmla="*/ 1252717 w 3479184"/>
                  <a:gd name="connsiteY4" fmla="*/ 328047 h 1169620"/>
                  <a:gd name="connsiteX5" fmla="*/ 1511022 w 3479184"/>
                  <a:gd name="connsiteY5" fmla="*/ 441701 h 1169620"/>
                  <a:gd name="connsiteX6" fmla="*/ 1631026 w 3479184"/>
                  <a:gd name="connsiteY6" fmla="*/ 520403 h 1169620"/>
                  <a:gd name="connsiteX7" fmla="*/ 1764161 w 3479184"/>
                  <a:gd name="connsiteY7" fmla="*/ 534691 h 1169620"/>
                  <a:gd name="connsiteX8" fmla="*/ 2017300 w 3479184"/>
                  <a:gd name="connsiteY8" fmla="*/ 209227 h 1169620"/>
                  <a:gd name="connsiteX9" fmla="*/ 2229110 w 3479184"/>
                  <a:gd name="connsiteY9" fmla="*/ 23247 h 1169620"/>
                  <a:gd name="connsiteX10" fmla="*/ 2482249 w 3479184"/>
                  <a:gd name="connsiteY10" fmla="*/ 23247 h 1169620"/>
                  <a:gd name="connsiteX11" fmla="*/ 2647564 w 3479184"/>
                  <a:gd name="connsiteY11" fmla="*/ 209227 h 1169620"/>
                  <a:gd name="connsiteX12" fmla="*/ 2807714 w 3479184"/>
                  <a:gd name="connsiteY12" fmla="*/ 674176 h 1169620"/>
                  <a:gd name="connsiteX13" fmla="*/ 2952364 w 3479184"/>
                  <a:gd name="connsiteY13" fmla="*/ 978976 h 1169620"/>
                  <a:gd name="connsiteX14" fmla="*/ 3155376 w 3479184"/>
                  <a:gd name="connsiteY14" fmla="*/ 1118487 h 1169620"/>
                  <a:gd name="connsiteX15" fmla="*/ 3479184 w 3479184"/>
                  <a:gd name="connsiteY15" fmla="*/ 1169298 h 1169620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78976 h 1153781"/>
                  <a:gd name="connsiteX14" fmla="*/ 3155376 w 3479184"/>
                  <a:gd name="connsiteY14" fmla="*/ 1118487 h 1153781"/>
                  <a:gd name="connsiteX15" fmla="*/ 3479184 w 3479184"/>
                  <a:gd name="connsiteY15" fmla="*/ 1149164 h 1153781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78976 h 1153781"/>
                  <a:gd name="connsiteX14" fmla="*/ 3150087 w 3479184"/>
                  <a:gd name="connsiteY14" fmla="*/ 1099791 h 1153781"/>
                  <a:gd name="connsiteX15" fmla="*/ 3479184 w 3479184"/>
                  <a:gd name="connsiteY15" fmla="*/ 1149164 h 1153781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53089 h 1153781"/>
                  <a:gd name="connsiteX14" fmla="*/ 3150087 w 3479184"/>
                  <a:gd name="connsiteY14" fmla="*/ 1099791 h 1153781"/>
                  <a:gd name="connsiteX15" fmla="*/ 3479184 w 3479184"/>
                  <a:gd name="connsiteY15" fmla="*/ 1149164 h 1153781"/>
                  <a:gd name="connsiteX0" fmla="*/ 0 w 3484473"/>
                  <a:gd name="connsiteY0" fmla="*/ 1153564 h 1153781"/>
                  <a:gd name="connsiteX1" fmla="*/ 437360 w 3484473"/>
                  <a:gd name="connsiteY1" fmla="*/ 1077455 h 1153781"/>
                  <a:gd name="connsiteX2" fmla="*/ 715442 w 3484473"/>
                  <a:gd name="connsiteY2" fmla="*/ 700006 h 1153781"/>
                  <a:gd name="connsiteX3" fmla="*/ 973747 w 3484473"/>
                  <a:gd name="connsiteY3" fmla="*/ 421037 h 1153781"/>
                  <a:gd name="connsiteX4" fmla="*/ 1252717 w 3484473"/>
                  <a:gd name="connsiteY4" fmla="*/ 328047 h 1153781"/>
                  <a:gd name="connsiteX5" fmla="*/ 1511022 w 3484473"/>
                  <a:gd name="connsiteY5" fmla="*/ 441701 h 1153781"/>
                  <a:gd name="connsiteX6" fmla="*/ 1631026 w 3484473"/>
                  <a:gd name="connsiteY6" fmla="*/ 520403 h 1153781"/>
                  <a:gd name="connsiteX7" fmla="*/ 1764161 w 3484473"/>
                  <a:gd name="connsiteY7" fmla="*/ 534691 h 1153781"/>
                  <a:gd name="connsiteX8" fmla="*/ 2017300 w 3484473"/>
                  <a:gd name="connsiteY8" fmla="*/ 209227 h 1153781"/>
                  <a:gd name="connsiteX9" fmla="*/ 2229110 w 3484473"/>
                  <a:gd name="connsiteY9" fmla="*/ 23247 h 1153781"/>
                  <a:gd name="connsiteX10" fmla="*/ 2482249 w 3484473"/>
                  <a:gd name="connsiteY10" fmla="*/ 23247 h 1153781"/>
                  <a:gd name="connsiteX11" fmla="*/ 2647564 w 3484473"/>
                  <a:gd name="connsiteY11" fmla="*/ 209227 h 1153781"/>
                  <a:gd name="connsiteX12" fmla="*/ 2807714 w 3484473"/>
                  <a:gd name="connsiteY12" fmla="*/ 674176 h 1153781"/>
                  <a:gd name="connsiteX13" fmla="*/ 2952364 w 3484473"/>
                  <a:gd name="connsiteY13" fmla="*/ 953089 h 1153781"/>
                  <a:gd name="connsiteX14" fmla="*/ 3150087 w 3484473"/>
                  <a:gd name="connsiteY14" fmla="*/ 1099791 h 1153781"/>
                  <a:gd name="connsiteX15" fmla="*/ 3484473 w 3484473"/>
                  <a:gd name="connsiteY15" fmla="*/ 1149164 h 1153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84473" h="1153781">
                    <a:moveTo>
                      <a:pt x="0" y="1153564"/>
                    </a:moveTo>
                    <a:cubicBezTo>
                      <a:pt x="120838" y="1154828"/>
                      <a:pt x="318120" y="1153048"/>
                      <a:pt x="437360" y="1077455"/>
                    </a:cubicBezTo>
                    <a:cubicBezTo>
                      <a:pt x="556600" y="1001862"/>
                      <a:pt x="626044" y="809409"/>
                      <a:pt x="715442" y="700006"/>
                    </a:cubicBezTo>
                    <a:cubicBezTo>
                      <a:pt x="804840" y="590603"/>
                      <a:pt x="884201" y="483030"/>
                      <a:pt x="973747" y="421037"/>
                    </a:cubicBezTo>
                    <a:cubicBezTo>
                      <a:pt x="1063293" y="359044"/>
                      <a:pt x="1163171" y="324603"/>
                      <a:pt x="1252717" y="328047"/>
                    </a:cubicBezTo>
                    <a:cubicBezTo>
                      <a:pt x="1342263" y="331491"/>
                      <a:pt x="1447971" y="409642"/>
                      <a:pt x="1511022" y="441701"/>
                    </a:cubicBezTo>
                    <a:cubicBezTo>
                      <a:pt x="1574073" y="473760"/>
                      <a:pt x="1587249" y="498556"/>
                      <a:pt x="1631026" y="520403"/>
                    </a:cubicBezTo>
                    <a:cubicBezTo>
                      <a:pt x="1674803" y="542250"/>
                      <a:pt x="1699782" y="586554"/>
                      <a:pt x="1764161" y="534691"/>
                    </a:cubicBezTo>
                    <a:cubicBezTo>
                      <a:pt x="1828540" y="482828"/>
                      <a:pt x="1939809" y="294468"/>
                      <a:pt x="2017300" y="209227"/>
                    </a:cubicBezTo>
                    <a:cubicBezTo>
                      <a:pt x="2094791" y="123986"/>
                      <a:pt x="2151619" y="54244"/>
                      <a:pt x="2229110" y="23247"/>
                    </a:cubicBezTo>
                    <a:cubicBezTo>
                      <a:pt x="2306602" y="-7750"/>
                      <a:pt x="2412507" y="-7750"/>
                      <a:pt x="2482249" y="23247"/>
                    </a:cubicBezTo>
                    <a:cubicBezTo>
                      <a:pt x="2551991" y="54244"/>
                      <a:pt x="2593320" y="100739"/>
                      <a:pt x="2647564" y="209227"/>
                    </a:cubicBezTo>
                    <a:cubicBezTo>
                      <a:pt x="2701808" y="317715"/>
                      <a:pt x="2756914" y="550199"/>
                      <a:pt x="2807714" y="674176"/>
                    </a:cubicBezTo>
                    <a:cubicBezTo>
                      <a:pt x="2858514" y="798153"/>
                      <a:pt x="2895302" y="882153"/>
                      <a:pt x="2952364" y="953089"/>
                    </a:cubicBezTo>
                    <a:cubicBezTo>
                      <a:pt x="3009426" y="1024025"/>
                      <a:pt x="3061402" y="1067112"/>
                      <a:pt x="3150087" y="1099791"/>
                    </a:cubicBezTo>
                    <a:cubicBezTo>
                      <a:pt x="3238772" y="1132470"/>
                      <a:pt x="3406982" y="1152466"/>
                      <a:pt x="3484473" y="1149164"/>
                    </a:cubicBezTo>
                  </a:path>
                </a:pathLst>
              </a:custGeom>
              <a:solidFill>
                <a:srgbClr val="90B4D2"/>
              </a:solidFill>
              <a:ln w="38100">
                <a:solidFill>
                  <a:srgbClr val="367A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5" name="Tekstballon: rechthoek met afgeronde hoeken 24">
              <a:extLst>
                <a:ext uri="{FF2B5EF4-FFF2-40B4-BE49-F238E27FC236}">
                  <a16:creationId xmlns:a16="http://schemas.microsoft.com/office/drawing/2014/main" id="{024AB121-144F-4CF3-A634-5775C42A40C8}"/>
                </a:ext>
              </a:extLst>
            </p:cNvPr>
            <p:cNvSpPr/>
            <p:nvPr/>
          </p:nvSpPr>
          <p:spPr>
            <a:xfrm>
              <a:off x="1809716" y="4284929"/>
              <a:ext cx="2141921" cy="44500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Baseline demand</a:t>
              </a:r>
            </a:p>
          </p:txBody>
        </p:sp>
        <p:sp>
          <p:nvSpPr>
            <p:cNvPr id="27" name="Tekstballon: rechthoek met afgeronde hoeken 26">
              <a:extLst>
                <a:ext uri="{FF2B5EF4-FFF2-40B4-BE49-F238E27FC236}">
                  <a16:creationId xmlns:a16="http://schemas.microsoft.com/office/drawing/2014/main" id="{E8853CAB-B5DE-4B9A-8C8D-FF24760A29B6}"/>
                </a:ext>
              </a:extLst>
            </p:cNvPr>
            <p:cNvSpPr/>
            <p:nvPr/>
          </p:nvSpPr>
          <p:spPr>
            <a:xfrm>
              <a:off x="7727417" y="4322382"/>
              <a:ext cx="2141921" cy="44500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Baseline demand</a:t>
              </a:r>
            </a:p>
          </p:txBody>
        </p:sp>
        <p:sp>
          <p:nvSpPr>
            <p:cNvPr id="28" name="Pijl: omhoog 27">
              <a:extLst>
                <a:ext uri="{FF2B5EF4-FFF2-40B4-BE49-F238E27FC236}">
                  <a16:creationId xmlns:a16="http://schemas.microsoft.com/office/drawing/2014/main" id="{7C0E0545-2B29-48EA-943E-F0698BC10FC5}"/>
                </a:ext>
              </a:extLst>
            </p:cNvPr>
            <p:cNvSpPr/>
            <p:nvPr/>
          </p:nvSpPr>
          <p:spPr>
            <a:xfrm rot="5400000">
              <a:off x="5511955" y="3325088"/>
              <a:ext cx="781619" cy="1120904"/>
            </a:xfrm>
            <a:prstGeom prst="upArrow">
              <a:avLst>
                <a:gd name="adj1" fmla="val 50000"/>
                <a:gd name="adj2" fmla="val 4743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31" name="Tekstballon: rechthoek met afgeronde hoeken 30">
              <a:extLst>
                <a:ext uri="{FF2B5EF4-FFF2-40B4-BE49-F238E27FC236}">
                  <a16:creationId xmlns:a16="http://schemas.microsoft.com/office/drawing/2014/main" id="{FA962BF5-D2F6-42DF-A339-38ED915CA18F}"/>
                </a:ext>
              </a:extLst>
            </p:cNvPr>
            <p:cNvSpPr/>
            <p:nvPr/>
          </p:nvSpPr>
          <p:spPr>
            <a:xfrm>
              <a:off x="4470472" y="2882864"/>
              <a:ext cx="1454003" cy="359296"/>
            </a:xfrm>
            <a:prstGeom prst="wedgeRoundRectCallout">
              <a:avLst>
                <a:gd name="adj1" fmla="val -65173"/>
                <a:gd name="adj2" fmla="val -11474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Heat pumps</a:t>
              </a:r>
            </a:p>
          </p:txBody>
        </p:sp>
        <p:sp>
          <p:nvSpPr>
            <p:cNvPr id="32" name="Tekstballon: rechthoek met afgeronde hoeken 31">
              <a:extLst>
                <a:ext uri="{FF2B5EF4-FFF2-40B4-BE49-F238E27FC236}">
                  <a16:creationId xmlns:a16="http://schemas.microsoft.com/office/drawing/2014/main" id="{C1C3705F-8422-4315-B048-3606B6489F0D}"/>
                </a:ext>
              </a:extLst>
            </p:cNvPr>
            <p:cNvSpPr/>
            <p:nvPr/>
          </p:nvSpPr>
          <p:spPr>
            <a:xfrm>
              <a:off x="4266132" y="2334356"/>
              <a:ext cx="1794203" cy="359296"/>
            </a:xfrm>
            <a:prstGeom prst="wedgeRoundRectCallout">
              <a:avLst>
                <a:gd name="adj1" fmla="val -62361"/>
                <a:gd name="adj2" fmla="val -663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Electric vehicles</a:t>
              </a:r>
            </a:p>
          </p:txBody>
        </p:sp>
        <p:sp>
          <p:nvSpPr>
            <p:cNvPr id="33" name="Tekstballon: rechthoek met afgeronde hoeken 32">
              <a:extLst>
                <a:ext uri="{FF2B5EF4-FFF2-40B4-BE49-F238E27FC236}">
                  <a16:creationId xmlns:a16="http://schemas.microsoft.com/office/drawing/2014/main" id="{16CE558D-287C-40F4-AACE-08CE0E3C3905}"/>
                </a:ext>
              </a:extLst>
            </p:cNvPr>
            <p:cNvSpPr/>
            <p:nvPr/>
          </p:nvSpPr>
          <p:spPr>
            <a:xfrm>
              <a:off x="9534487" y="2265399"/>
              <a:ext cx="1713226" cy="427871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foreshift</a:t>
              </a:r>
              <a:endParaRPr lang="en-US" dirty="0">
                <a:latin typeface="Source Sans Pro" panose="020B0503030403020204" pitchFamily="34" charset="0"/>
              </a:endParaRPr>
            </a:p>
          </p:txBody>
        </p:sp>
        <p:sp>
          <p:nvSpPr>
            <p:cNvPr id="34" name="Tekstballon: rechthoek met afgeronde hoeken 33">
              <a:extLst>
                <a:ext uri="{FF2B5EF4-FFF2-40B4-BE49-F238E27FC236}">
                  <a16:creationId xmlns:a16="http://schemas.microsoft.com/office/drawing/2014/main" id="{9DE38D3F-15A5-4EC9-A05A-5474EDF501D8}"/>
                </a:ext>
              </a:extLst>
            </p:cNvPr>
            <p:cNvSpPr/>
            <p:nvPr/>
          </p:nvSpPr>
          <p:spPr>
            <a:xfrm>
              <a:off x="8014630" y="2282305"/>
              <a:ext cx="1713226" cy="35929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backshift</a:t>
              </a:r>
            </a:p>
          </p:txBody>
        </p:sp>
        <p:sp>
          <p:nvSpPr>
            <p:cNvPr id="36" name="Graphic 11">
              <a:extLst>
                <a:ext uri="{FF2B5EF4-FFF2-40B4-BE49-F238E27FC236}">
                  <a16:creationId xmlns:a16="http://schemas.microsoft.com/office/drawing/2014/main" id="{2CE68783-DD16-4A5A-ABB1-A0968D537781}"/>
                </a:ext>
              </a:extLst>
            </p:cNvPr>
            <p:cNvSpPr/>
            <p:nvPr/>
          </p:nvSpPr>
          <p:spPr>
            <a:xfrm rot="18825778" flipH="1" flipV="1">
              <a:off x="8409931" y="2619477"/>
              <a:ext cx="927867" cy="602982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46184B7A-3B56-483D-AC7C-67FD483901B7}"/>
                </a:ext>
              </a:extLst>
            </p:cNvPr>
            <p:cNvSpPr/>
            <p:nvPr/>
          </p:nvSpPr>
          <p:spPr>
            <a:xfrm rot="3013005" flipV="1">
              <a:off x="9870608" y="2674445"/>
              <a:ext cx="1037793" cy="595241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38" name="Afbeelding 37">
            <a:extLst>
              <a:ext uri="{FF2B5EF4-FFF2-40B4-BE49-F238E27FC236}">
                <a16:creationId xmlns:a16="http://schemas.microsoft.com/office/drawing/2014/main" id="{373E0B91-4CE5-463C-AE42-A76C259C0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19" y="1521997"/>
            <a:ext cx="2835758" cy="559369"/>
          </a:xfrm>
          <a:prstGeom prst="rect">
            <a:avLst/>
          </a:prstGeom>
        </p:spPr>
      </p:pic>
      <p:sp>
        <p:nvSpPr>
          <p:cNvPr id="26" name="Rechthoek 20">
            <a:extLst>
              <a:ext uri="{FF2B5EF4-FFF2-40B4-BE49-F238E27FC236}">
                <a16:creationId xmlns:a16="http://schemas.microsoft.com/office/drawing/2014/main" id="{7397454B-55D3-4206-A671-F393D6009B90}"/>
              </a:ext>
            </a:extLst>
          </p:cNvPr>
          <p:cNvSpPr/>
          <p:nvPr/>
        </p:nvSpPr>
        <p:spPr>
          <a:xfrm>
            <a:off x="239076" y="5546959"/>
            <a:ext cx="10797346" cy="14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5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9888744B-427F-4BB2-93E5-CAC644B36734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Fitting curve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309796" y="1061908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C359F4B9-6DA2-418F-A46F-1785291A4610}"/>
              </a:ext>
            </a:extLst>
          </p:cNvPr>
          <p:cNvGrpSpPr/>
          <p:nvPr/>
        </p:nvGrpSpPr>
        <p:grpSpPr>
          <a:xfrm>
            <a:off x="3403162" y="1741775"/>
            <a:ext cx="6514014" cy="4353363"/>
            <a:chOff x="3403162" y="1741775"/>
            <a:chExt cx="6514014" cy="4353363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D09FC886-26D6-48E1-ACA9-B4F980E3B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8041" y="4625396"/>
              <a:ext cx="1220964" cy="1032156"/>
            </a:xfrm>
            <a:prstGeom prst="rect">
              <a:avLst/>
            </a:prstGeom>
          </p:spPr>
        </p:pic>
        <p:sp>
          <p:nvSpPr>
            <p:cNvPr id="60" name="Pijl: omhoog 59">
              <a:extLst>
                <a:ext uri="{FF2B5EF4-FFF2-40B4-BE49-F238E27FC236}">
                  <a16:creationId xmlns:a16="http://schemas.microsoft.com/office/drawing/2014/main" id="{61E54199-3884-4C03-81CB-FE59C33C12B9}"/>
                </a:ext>
              </a:extLst>
            </p:cNvPr>
            <p:cNvSpPr/>
            <p:nvPr/>
          </p:nvSpPr>
          <p:spPr>
            <a:xfrm rot="10800000">
              <a:off x="6500446" y="3336919"/>
              <a:ext cx="481002" cy="1149650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61" name="Pijl: gebogen 60">
              <a:extLst>
                <a:ext uri="{FF2B5EF4-FFF2-40B4-BE49-F238E27FC236}">
                  <a16:creationId xmlns:a16="http://schemas.microsoft.com/office/drawing/2014/main" id="{08BB6C7D-4076-4E77-8AD7-1A03523C6DD5}"/>
                </a:ext>
              </a:extLst>
            </p:cNvPr>
            <p:cNvSpPr/>
            <p:nvPr/>
          </p:nvSpPr>
          <p:spPr>
            <a:xfrm rot="16200000" flipH="1" flipV="1">
              <a:off x="4877068" y="3140178"/>
              <a:ext cx="1471823" cy="1220964"/>
            </a:xfrm>
            <a:prstGeom prst="bentArrow">
              <a:avLst>
                <a:gd name="adj1" fmla="val 19544"/>
                <a:gd name="adj2" fmla="val 18003"/>
                <a:gd name="adj3" fmla="val 23091"/>
                <a:gd name="adj4" fmla="val 4584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C7526A9D-4AB8-4EB7-8FF4-6E2E5725406F}"/>
                </a:ext>
              </a:extLst>
            </p:cNvPr>
            <p:cNvGrpSpPr/>
            <p:nvPr/>
          </p:nvGrpSpPr>
          <p:grpSpPr>
            <a:xfrm>
              <a:off x="3403162" y="1741775"/>
              <a:ext cx="1374591" cy="1456317"/>
              <a:chOff x="2941269" y="1620139"/>
              <a:chExt cx="1374591" cy="1456317"/>
            </a:xfrm>
          </p:grpSpPr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53FD0E8C-9C12-4DAD-BDE8-51963ADE8F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79343" y="1620139"/>
                <a:ext cx="581025" cy="1028700"/>
              </a:xfrm>
              <a:prstGeom prst="rect">
                <a:avLst/>
              </a:prstGeom>
            </p:spPr>
          </p:pic>
          <p:sp>
            <p:nvSpPr>
              <p:cNvPr id="67" name="Rechthoek: afgeronde hoeken 66">
                <a:extLst>
                  <a:ext uri="{FF2B5EF4-FFF2-40B4-BE49-F238E27FC236}">
                    <a16:creationId xmlns:a16="http://schemas.microsoft.com/office/drawing/2014/main" id="{FCE76FDB-4002-444D-9A15-C354E0708CD1}"/>
                  </a:ext>
                </a:extLst>
              </p:cNvPr>
              <p:cNvSpPr/>
              <p:nvPr/>
            </p:nvSpPr>
            <p:spPr>
              <a:xfrm>
                <a:off x="2941269" y="2790365"/>
                <a:ext cx="1374591" cy="286091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consumption</a:t>
                </a:r>
              </a:p>
            </p:txBody>
          </p:sp>
        </p:grpSp>
        <p:grpSp>
          <p:nvGrpSpPr>
            <p:cNvPr id="3" name="Groep 2">
              <a:extLst>
                <a:ext uri="{FF2B5EF4-FFF2-40B4-BE49-F238E27FC236}">
                  <a16:creationId xmlns:a16="http://schemas.microsoft.com/office/drawing/2014/main" id="{4C505B6E-A8D2-4AF2-B19A-865F5054C9B9}"/>
                </a:ext>
              </a:extLst>
            </p:cNvPr>
            <p:cNvGrpSpPr/>
            <p:nvPr/>
          </p:nvGrpSpPr>
          <p:grpSpPr>
            <a:xfrm>
              <a:off x="6014414" y="1780242"/>
              <a:ext cx="1374591" cy="1417850"/>
              <a:chOff x="5886952" y="1780242"/>
              <a:chExt cx="1374591" cy="141785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E67FB254-0CB8-46A1-AFCC-4F985D70A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96000" y="1780242"/>
                <a:ext cx="962250" cy="999741"/>
              </a:xfrm>
              <a:prstGeom prst="rect">
                <a:avLst/>
              </a:prstGeom>
            </p:spPr>
          </p:pic>
          <p:sp>
            <p:nvSpPr>
              <p:cNvPr id="68" name="Rechthoek: afgeronde hoeken 67">
                <a:extLst>
                  <a:ext uri="{FF2B5EF4-FFF2-40B4-BE49-F238E27FC236}">
                    <a16:creationId xmlns:a16="http://schemas.microsoft.com/office/drawing/2014/main" id="{B2715FB0-B54D-4C0A-9EE5-88496E5F18DB}"/>
                  </a:ext>
                </a:extLst>
              </p:cNvPr>
              <p:cNvSpPr/>
              <p:nvPr/>
            </p:nvSpPr>
            <p:spPr>
              <a:xfrm>
                <a:off x="5886952" y="2912001"/>
                <a:ext cx="1374591" cy="286091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production</a:t>
                </a:r>
              </a:p>
            </p:txBody>
          </p:sp>
        </p:grpSp>
        <p:grpSp>
          <p:nvGrpSpPr>
            <p:cNvPr id="4" name="Groep 3">
              <a:extLst>
                <a:ext uri="{FF2B5EF4-FFF2-40B4-BE49-F238E27FC236}">
                  <a16:creationId xmlns:a16="http://schemas.microsoft.com/office/drawing/2014/main" id="{98C49389-5EF9-4742-9E45-3914AD3CAA1E}"/>
                </a:ext>
              </a:extLst>
            </p:cNvPr>
            <p:cNvGrpSpPr/>
            <p:nvPr/>
          </p:nvGrpSpPr>
          <p:grpSpPr>
            <a:xfrm>
              <a:off x="8832314" y="2023697"/>
              <a:ext cx="1084862" cy="1174395"/>
              <a:chOff x="9311589" y="2353874"/>
              <a:chExt cx="1084862" cy="1174395"/>
            </a:xfrm>
          </p:grpSpPr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AFE5896D-E014-47E9-A8EB-74F209122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11589" y="2353874"/>
                <a:ext cx="1084862" cy="722582"/>
              </a:xfrm>
              <a:prstGeom prst="rect">
                <a:avLst/>
              </a:prstGeom>
            </p:spPr>
          </p:pic>
          <p:sp>
            <p:nvSpPr>
              <p:cNvPr id="69" name="Rechthoek: afgeronde hoeken 68">
                <a:extLst>
                  <a:ext uri="{FF2B5EF4-FFF2-40B4-BE49-F238E27FC236}">
                    <a16:creationId xmlns:a16="http://schemas.microsoft.com/office/drawing/2014/main" id="{226A4F65-A7D8-4C31-8845-8669AC68F824}"/>
                  </a:ext>
                </a:extLst>
              </p:cNvPr>
              <p:cNvSpPr/>
              <p:nvPr/>
            </p:nvSpPr>
            <p:spPr>
              <a:xfrm>
                <a:off x="9311589" y="3242178"/>
                <a:ext cx="1084862" cy="286091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price</a:t>
                </a:r>
              </a:p>
            </p:txBody>
          </p:sp>
        </p:grpSp>
        <p:sp>
          <p:nvSpPr>
            <p:cNvPr id="70" name="Pijl: gebogen 69">
              <a:extLst>
                <a:ext uri="{FF2B5EF4-FFF2-40B4-BE49-F238E27FC236}">
                  <a16:creationId xmlns:a16="http://schemas.microsoft.com/office/drawing/2014/main" id="{851D5282-4385-4A98-BA9E-A379A9E0F812}"/>
                </a:ext>
              </a:extLst>
            </p:cNvPr>
            <p:cNvSpPr/>
            <p:nvPr/>
          </p:nvSpPr>
          <p:spPr>
            <a:xfrm rot="5400000" flipV="1">
              <a:off x="7133002" y="3140178"/>
              <a:ext cx="1471823" cy="1220964"/>
            </a:xfrm>
            <a:prstGeom prst="bentArrow">
              <a:avLst>
                <a:gd name="adj1" fmla="val 19544"/>
                <a:gd name="adj2" fmla="val 18003"/>
                <a:gd name="adj3" fmla="val 23091"/>
                <a:gd name="adj4" fmla="val 4584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71" name="Rechthoek: afgeronde hoeken 70">
              <a:extLst>
                <a:ext uri="{FF2B5EF4-FFF2-40B4-BE49-F238E27FC236}">
                  <a16:creationId xmlns:a16="http://schemas.microsoft.com/office/drawing/2014/main" id="{6BF2A7C1-27D4-43B4-AB0E-5B1AC3142BBD}"/>
                </a:ext>
              </a:extLst>
            </p:cNvPr>
            <p:cNvSpPr/>
            <p:nvPr/>
          </p:nvSpPr>
          <p:spPr>
            <a:xfrm>
              <a:off x="5813368" y="5809047"/>
              <a:ext cx="1695796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fitting formula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321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9888744B-427F-4BB2-93E5-CAC644B36734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Fitting curve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309796" y="1061908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5B257-8525-4787-88C3-8ACB800CAA06}"/>
              </a:ext>
            </a:extLst>
          </p:cNvPr>
          <p:cNvSpPr/>
          <p:nvPr/>
        </p:nvSpPr>
        <p:spPr>
          <a:xfrm>
            <a:off x="9522708" y="4480444"/>
            <a:ext cx="394468" cy="326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D9230A-F429-41D3-9B9D-70831C5B893B}"/>
              </a:ext>
            </a:extLst>
          </p:cNvPr>
          <p:cNvGrpSpPr/>
          <p:nvPr/>
        </p:nvGrpSpPr>
        <p:grpSpPr>
          <a:xfrm>
            <a:off x="3327400" y="1825298"/>
            <a:ext cx="6589776" cy="2609541"/>
            <a:chOff x="3327400" y="1825298"/>
            <a:chExt cx="6589776" cy="2609541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86330F6-ACF6-458B-B07A-9A048E68BEE6}"/>
                </a:ext>
              </a:extLst>
            </p:cNvPr>
            <p:cNvSpPr/>
            <p:nvPr/>
          </p:nvSpPr>
          <p:spPr>
            <a:xfrm>
              <a:off x="3327400" y="1825298"/>
              <a:ext cx="4973320" cy="2609541"/>
            </a:xfrm>
            <a:prstGeom prst="rightArrow">
              <a:avLst>
                <a:gd name="adj1" fmla="val 100000"/>
                <a:gd name="adj2" fmla="val 54677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C7526A9D-4AB8-4EB7-8FF4-6E2E5725406F}"/>
                </a:ext>
              </a:extLst>
            </p:cNvPr>
            <p:cNvGrpSpPr/>
            <p:nvPr/>
          </p:nvGrpSpPr>
          <p:grpSpPr>
            <a:xfrm>
              <a:off x="3599068" y="2005844"/>
              <a:ext cx="1343562" cy="994557"/>
              <a:chOff x="2941269" y="1960176"/>
              <a:chExt cx="1374591" cy="1017531"/>
            </a:xfrm>
          </p:grpSpPr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53FD0E8C-9C12-4DAD-BDE8-51963ADE8F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37377" y="1960176"/>
                <a:ext cx="403578" cy="714531"/>
              </a:xfrm>
              <a:prstGeom prst="rect">
                <a:avLst/>
              </a:prstGeom>
            </p:spPr>
          </p:pic>
          <p:sp>
            <p:nvSpPr>
              <p:cNvPr id="67" name="Rechthoek: afgeronde hoeken 66">
                <a:extLst>
                  <a:ext uri="{FF2B5EF4-FFF2-40B4-BE49-F238E27FC236}">
                    <a16:creationId xmlns:a16="http://schemas.microsoft.com/office/drawing/2014/main" id="{FCE76FDB-4002-444D-9A15-C354E0708CD1}"/>
                  </a:ext>
                </a:extLst>
              </p:cNvPr>
              <p:cNvSpPr/>
              <p:nvPr/>
            </p:nvSpPr>
            <p:spPr>
              <a:xfrm>
                <a:off x="2941269" y="2691617"/>
                <a:ext cx="1374591" cy="286090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demand</a:t>
                </a:r>
              </a:p>
            </p:txBody>
          </p:sp>
        </p:grpSp>
        <p:grpSp>
          <p:nvGrpSpPr>
            <p:cNvPr id="3" name="Groep 2">
              <a:extLst>
                <a:ext uri="{FF2B5EF4-FFF2-40B4-BE49-F238E27FC236}">
                  <a16:creationId xmlns:a16="http://schemas.microsoft.com/office/drawing/2014/main" id="{4C505B6E-A8D2-4AF2-B19A-865F5054C9B9}"/>
                </a:ext>
              </a:extLst>
            </p:cNvPr>
            <p:cNvGrpSpPr/>
            <p:nvPr/>
          </p:nvGrpSpPr>
          <p:grpSpPr>
            <a:xfrm>
              <a:off x="5257148" y="2072576"/>
              <a:ext cx="1343562" cy="929843"/>
              <a:chOff x="5886952" y="2179206"/>
              <a:chExt cx="1374591" cy="951322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E67FB254-0CB8-46A1-AFCC-4F985D70A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98643" y="2179206"/>
                <a:ext cx="634117" cy="658823"/>
              </a:xfrm>
              <a:prstGeom prst="rect">
                <a:avLst/>
              </a:prstGeom>
            </p:spPr>
          </p:pic>
          <p:sp>
            <p:nvSpPr>
              <p:cNvPr id="68" name="Rechthoek: afgeronde hoeken 67">
                <a:extLst>
                  <a:ext uri="{FF2B5EF4-FFF2-40B4-BE49-F238E27FC236}">
                    <a16:creationId xmlns:a16="http://schemas.microsoft.com/office/drawing/2014/main" id="{B2715FB0-B54D-4C0A-9EE5-88496E5F18DB}"/>
                  </a:ext>
                </a:extLst>
              </p:cNvPr>
              <p:cNvSpPr/>
              <p:nvPr/>
            </p:nvSpPr>
            <p:spPr>
              <a:xfrm>
                <a:off x="5886952" y="2844436"/>
                <a:ext cx="1374591" cy="286092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production</a:t>
                </a:r>
              </a:p>
            </p:txBody>
          </p:sp>
        </p:grpSp>
        <p:grpSp>
          <p:nvGrpSpPr>
            <p:cNvPr id="4" name="Groep 3">
              <a:extLst>
                <a:ext uri="{FF2B5EF4-FFF2-40B4-BE49-F238E27FC236}">
                  <a16:creationId xmlns:a16="http://schemas.microsoft.com/office/drawing/2014/main" id="{98C49389-5EF9-4742-9E45-3914AD3CAA1E}"/>
                </a:ext>
              </a:extLst>
            </p:cNvPr>
            <p:cNvGrpSpPr/>
            <p:nvPr/>
          </p:nvGrpSpPr>
          <p:grpSpPr>
            <a:xfrm>
              <a:off x="3599068" y="3363614"/>
              <a:ext cx="1343564" cy="859157"/>
              <a:chOff x="9089058" y="2628479"/>
              <a:chExt cx="1374593" cy="879000"/>
            </a:xfrm>
          </p:grpSpPr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AFE5896D-E014-47E9-A8EB-74F209122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17470" y="2628479"/>
                <a:ext cx="760740" cy="506699"/>
              </a:xfrm>
              <a:prstGeom prst="rect">
                <a:avLst/>
              </a:prstGeom>
            </p:spPr>
          </p:pic>
          <p:sp>
            <p:nvSpPr>
              <p:cNvPr id="69" name="Rechthoek: afgeronde hoeken 68">
                <a:extLst>
                  <a:ext uri="{FF2B5EF4-FFF2-40B4-BE49-F238E27FC236}">
                    <a16:creationId xmlns:a16="http://schemas.microsoft.com/office/drawing/2014/main" id="{226A4F65-A7D8-4C31-8845-8669AC68F824}"/>
                  </a:ext>
                </a:extLst>
              </p:cNvPr>
              <p:cNvSpPr/>
              <p:nvPr/>
            </p:nvSpPr>
            <p:spPr>
              <a:xfrm>
                <a:off x="9089058" y="3221388"/>
                <a:ext cx="1374593" cy="286091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price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F158C6C-E124-4983-9172-2FE6D47E4908}"/>
                </a:ext>
              </a:extLst>
            </p:cNvPr>
            <p:cNvGrpSpPr/>
            <p:nvPr/>
          </p:nvGrpSpPr>
          <p:grpSpPr>
            <a:xfrm>
              <a:off x="8458797" y="2512994"/>
              <a:ext cx="1458379" cy="1345881"/>
              <a:chOff x="8499620" y="2487962"/>
              <a:chExt cx="1458379" cy="1345881"/>
            </a:xfrm>
          </p:grpSpPr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D09FC886-26D6-48E1-ACA9-B4F980E3B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666108" y="2487962"/>
                <a:ext cx="1220964" cy="1032156"/>
              </a:xfrm>
              <a:prstGeom prst="rect">
                <a:avLst/>
              </a:prstGeom>
            </p:spPr>
          </p:pic>
          <p:sp>
            <p:nvSpPr>
              <p:cNvPr id="71" name="Rechthoek: afgeronde hoeken 70">
                <a:extLst>
                  <a:ext uri="{FF2B5EF4-FFF2-40B4-BE49-F238E27FC236}">
                    <a16:creationId xmlns:a16="http://schemas.microsoft.com/office/drawing/2014/main" id="{6BF2A7C1-27D4-43B4-AB0E-5B1AC3142BBD}"/>
                  </a:ext>
                </a:extLst>
              </p:cNvPr>
              <p:cNvSpPr/>
              <p:nvPr/>
            </p:nvSpPr>
            <p:spPr>
              <a:xfrm>
                <a:off x="8499620" y="3577370"/>
                <a:ext cx="1458379" cy="256473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fitting formula  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27EE72-404F-4199-AE26-CFBEF2363564}"/>
                </a:ext>
              </a:extLst>
            </p:cNvPr>
            <p:cNvSpPr/>
            <p:nvPr/>
          </p:nvSpPr>
          <p:spPr>
            <a:xfrm>
              <a:off x="3883836" y="1825299"/>
              <a:ext cx="394468" cy="32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4FFBF1-3E2D-4C6C-B57A-E367272FB67C}"/>
                </a:ext>
              </a:extLst>
            </p:cNvPr>
            <p:cNvGrpSpPr/>
            <p:nvPr/>
          </p:nvGrpSpPr>
          <p:grpSpPr>
            <a:xfrm>
              <a:off x="5251202" y="3213526"/>
              <a:ext cx="1343564" cy="1009236"/>
              <a:chOff x="4615220" y="5002479"/>
              <a:chExt cx="1343564" cy="1009236"/>
            </a:xfrm>
          </p:grpSpPr>
          <p:sp>
            <p:nvSpPr>
              <p:cNvPr id="25" name="Rechthoek: afgeronde hoeken 68">
                <a:extLst>
                  <a:ext uri="{FF2B5EF4-FFF2-40B4-BE49-F238E27FC236}">
                    <a16:creationId xmlns:a16="http://schemas.microsoft.com/office/drawing/2014/main" id="{743B369B-94F4-4F9A-AE60-0E8356697AC3}"/>
                  </a:ext>
                </a:extLst>
              </p:cNvPr>
              <p:cNvSpPr/>
              <p:nvPr/>
            </p:nvSpPr>
            <p:spPr>
              <a:xfrm>
                <a:off x="4615220" y="5732083"/>
                <a:ext cx="1343564" cy="279632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grid capacity</a:t>
                </a:r>
              </a:p>
            </p:txBody>
          </p:sp>
          <p:sp>
            <p:nvSpPr>
              <p:cNvPr id="26" name="Graphic 12">
                <a:extLst>
                  <a:ext uri="{FF2B5EF4-FFF2-40B4-BE49-F238E27FC236}">
                    <a16:creationId xmlns:a16="http://schemas.microsoft.com/office/drawing/2014/main" id="{8E422108-8249-41BC-A6E0-2454016E2798}"/>
                  </a:ext>
                </a:extLst>
              </p:cNvPr>
              <p:cNvSpPr/>
              <p:nvPr/>
            </p:nvSpPr>
            <p:spPr>
              <a:xfrm rot="10800000">
                <a:off x="5006080" y="5002479"/>
                <a:ext cx="561844" cy="663830"/>
              </a:xfrm>
              <a:custGeom>
                <a:avLst/>
                <a:gdLst>
                  <a:gd name="connsiteX0" fmla="*/ 636584 w 838200"/>
                  <a:gd name="connsiteY0" fmla="*/ 529904 h 944880"/>
                  <a:gd name="connsiteX1" fmla="*/ 478088 w 838200"/>
                  <a:gd name="connsiteY1" fmla="*/ 529904 h 944880"/>
                  <a:gd name="connsiteX2" fmla="*/ 478088 w 838200"/>
                  <a:gd name="connsiteY2" fmla="*/ 7172 h 944880"/>
                  <a:gd name="connsiteX3" fmla="*/ 372932 w 838200"/>
                  <a:gd name="connsiteY3" fmla="*/ 7172 h 944880"/>
                  <a:gd name="connsiteX4" fmla="*/ 372932 w 838200"/>
                  <a:gd name="connsiteY4" fmla="*/ 531428 h 944880"/>
                  <a:gd name="connsiteX5" fmla="*/ 217484 w 838200"/>
                  <a:gd name="connsiteY5" fmla="*/ 531428 h 944880"/>
                  <a:gd name="connsiteX6" fmla="*/ 426272 w 838200"/>
                  <a:gd name="connsiteY6" fmla="*/ 740216 h 944880"/>
                  <a:gd name="connsiteX7" fmla="*/ 636584 w 838200"/>
                  <a:gd name="connsiteY7" fmla="*/ 529904 h 944880"/>
                  <a:gd name="connsiteX8" fmla="*/ 7172 w 838200"/>
                  <a:gd name="connsiteY8" fmla="*/ 845372 h 944880"/>
                  <a:gd name="connsiteX9" fmla="*/ 7172 w 838200"/>
                  <a:gd name="connsiteY9" fmla="*/ 950528 h 944880"/>
                  <a:gd name="connsiteX10" fmla="*/ 845372 w 838200"/>
                  <a:gd name="connsiteY10" fmla="*/ 950528 h 944880"/>
                  <a:gd name="connsiteX11" fmla="*/ 845372 w 838200"/>
                  <a:gd name="connsiteY11" fmla="*/ 845372 h 944880"/>
                  <a:gd name="connsiteX12" fmla="*/ 7172 w 838200"/>
                  <a:gd name="connsiteY12" fmla="*/ 845372 h 944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38200" h="944880">
                    <a:moveTo>
                      <a:pt x="636584" y="529904"/>
                    </a:moveTo>
                    <a:lnTo>
                      <a:pt x="478088" y="529904"/>
                    </a:lnTo>
                    <a:lnTo>
                      <a:pt x="478088" y="7172"/>
                    </a:lnTo>
                    <a:lnTo>
                      <a:pt x="372932" y="7172"/>
                    </a:lnTo>
                    <a:lnTo>
                      <a:pt x="372932" y="531428"/>
                    </a:lnTo>
                    <a:lnTo>
                      <a:pt x="217484" y="531428"/>
                    </a:lnTo>
                    <a:lnTo>
                      <a:pt x="426272" y="740216"/>
                    </a:lnTo>
                    <a:lnTo>
                      <a:pt x="636584" y="529904"/>
                    </a:lnTo>
                    <a:close/>
                    <a:moveTo>
                      <a:pt x="7172" y="845372"/>
                    </a:moveTo>
                    <a:lnTo>
                      <a:pt x="7172" y="950528"/>
                    </a:lnTo>
                    <a:lnTo>
                      <a:pt x="845372" y="950528"/>
                    </a:lnTo>
                    <a:lnTo>
                      <a:pt x="845372" y="845372"/>
                    </a:lnTo>
                    <a:lnTo>
                      <a:pt x="7172" y="845372"/>
                    </a:lnTo>
                    <a:close/>
                  </a:path>
                </a:pathLst>
              </a:custGeom>
              <a:solidFill>
                <a:srgbClr val="767171"/>
              </a:solidFill>
              <a:ln w="59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" name="Ovaal 48">
            <a:extLst>
              <a:ext uri="{FF2B5EF4-FFF2-40B4-BE49-F238E27FC236}">
                <a16:creationId xmlns:a16="http://schemas.microsoft.com/office/drawing/2014/main" id="{59C6C887-9A73-407A-8441-154A6078AFC2}"/>
              </a:ext>
            </a:extLst>
          </p:cNvPr>
          <p:cNvSpPr/>
          <p:nvPr/>
        </p:nvSpPr>
        <p:spPr>
          <a:xfrm>
            <a:off x="7710048" y="3078686"/>
            <a:ext cx="142012" cy="14201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Ovaal 48">
            <a:extLst>
              <a:ext uri="{FF2B5EF4-FFF2-40B4-BE49-F238E27FC236}">
                <a16:creationId xmlns:a16="http://schemas.microsoft.com/office/drawing/2014/main" id="{4BA3F957-99A9-4470-A93A-8A7BEBC48490}"/>
              </a:ext>
            </a:extLst>
          </p:cNvPr>
          <p:cNvSpPr/>
          <p:nvPr/>
        </p:nvSpPr>
        <p:spPr>
          <a:xfrm>
            <a:off x="7110301" y="3068320"/>
            <a:ext cx="142012" cy="14201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Ovaal 48">
            <a:extLst>
              <a:ext uri="{FF2B5EF4-FFF2-40B4-BE49-F238E27FC236}">
                <a16:creationId xmlns:a16="http://schemas.microsoft.com/office/drawing/2014/main" id="{51120FE5-C2B6-400E-8DD9-5F0A119E0EBD}"/>
              </a:ext>
            </a:extLst>
          </p:cNvPr>
          <p:cNvSpPr/>
          <p:nvPr/>
        </p:nvSpPr>
        <p:spPr>
          <a:xfrm>
            <a:off x="7413788" y="3071513"/>
            <a:ext cx="142012" cy="14201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26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6F1FBC-7B93-41DC-8E7E-E8706DFC29CF}"/>
              </a:ext>
            </a:extLst>
          </p:cNvPr>
          <p:cNvSpPr/>
          <p:nvPr/>
        </p:nvSpPr>
        <p:spPr>
          <a:xfrm>
            <a:off x="468298" y="335220"/>
            <a:ext cx="3420932" cy="4101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eflows architecture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2E1FCF74-C573-4F45-A6E8-C4A56C898F94}"/>
              </a:ext>
            </a:extLst>
          </p:cNvPr>
          <p:cNvGrpSpPr/>
          <p:nvPr/>
        </p:nvGrpSpPr>
        <p:grpSpPr>
          <a:xfrm>
            <a:off x="324167" y="2008160"/>
            <a:ext cx="10798262" cy="4514620"/>
            <a:chOff x="324167" y="2008160"/>
            <a:chExt cx="10798262" cy="45146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7D066D7-F317-417C-94EC-166454E93184}"/>
                </a:ext>
              </a:extLst>
            </p:cNvPr>
            <p:cNvGrpSpPr/>
            <p:nvPr/>
          </p:nvGrpSpPr>
          <p:grpSpPr>
            <a:xfrm>
              <a:off x="2990275" y="2008160"/>
              <a:ext cx="5573325" cy="4514620"/>
              <a:chOff x="647255" y="1715843"/>
              <a:chExt cx="5378827" cy="4514620"/>
            </a:xfrm>
          </p:grpSpPr>
          <p:sp>
            <p:nvSpPr>
              <p:cNvPr id="12" name="Flowchart: Delay 11">
                <a:extLst>
                  <a:ext uri="{FF2B5EF4-FFF2-40B4-BE49-F238E27FC236}">
                    <a16:creationId xmlns:a16="http://schemas.microsoft.com/office/drawing/2014/main" id="{C70B15AE-5B7E-43B6-864F-B66E564FF14D}"/>
                  </a:ext>
                </a:extLst>
              </p:cNvPr>
              <p:cNvSpPr/>
              <p:nvPr/>
            </p:nvSpPr>
            <p:spPr>
              <a:xfrm rot="16200000">
                <a:off x="1784978" y="618170"/>
                <a:ext cx="3103982" cy="5299329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Delay 5">
                <a:extLst>
                  <a:ext uri="{FF2B5EF4-FFF2-40B4-BE49-F238E27FC236}">
                    <a16:creationId xmlns:a16="http://schemas.microsoft.com/office/drawing/2014/main" id="{A3C156D4-66FF-4F6D-A840-972E1D235191}"/>
                  </a:ext>
                </a:extLst>
              </p:cNvPr>
              <p:cNvSpPr/>
              <p:nvPr/>
            </p:nvSpPr>
            <p:spPr>
              <a:xfrm rot="16200000">
                <a:off x="1886184" y="1993744"/>
                <a:ext cx="2900972" cy="5378825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Delay 6">
                <a:extLst>
                  <a:ext uri="{FF2B5EF4-FFF2-40B4-BE49-F238E27FC236}">
                    <a16:creationId xmlns:a16="http://schemas.microsoft.com/office/drawing/2014/main" id="{85142759-5F11-4877-BA79-556A0F6DF6CF}"/>
                  </a:ext>
                </a:extLst>
              </p:cNvPr>
              <p:cNvSpPr/>
              <p:nvPr/>
            </p:nvSpPr>
            <p:spPr>
              <a:xfrm rot="16200000">
                <a:off x="2312802" y="2517184"/>
                <a:ext cx="2047732" cy="5378825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Delay 4">
                <a:extLst>
                  <a:ext uri="{FF2B5EF4-FFF2-40B4-BE49-F238E27FC236}">
                    <a16:creationId xmlns:a16="http://schemas.microsoft.com/office/drawing/2014/main" id="{3C718739-F34A-4BC6-9161-1E0E9FB082F4}"/>
                  </a:ext>
                </a:extLst>
              </p:cNvPr>
              <p:cNvSpPr/>
              <p:nvPr/>
            </p:nvSpPr>
            <p:spPr>
              <a:xfrm rot="16200000">
                <a:off x="2792516" y="2996897"/>
                <a:ext cx="1088305" cy="5378825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kstballon: rechthoek met afgeronde hoeken 24">
                <a:extLst>
                  <a:ext uri="{FF2B5EF4-FFF2-40B4-BE49-F238E27FC236}">
                    <a16:creationId xmlns:a16="http://schemas.microsoft.com/office/drawing/2014/main" id="{60DD5D61-D5D1-4061-9F0E-0283963DEDE2}"/>
                  </a:ext>
                </a:extLst>
              </p:cNvPr>
              <p:cNvSpPr/>
              <p:nvPr/>
            </p:nvSpPr>
            <p:spPr>
              <a:xfrm>
                <a:off x="2309947" y="5452134"/>
                <a:ext cx="2141921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C ++ algorithms</a:t>
                </a:r>
              </a:p>
            </p:txBody>
          </p:sp>
          <p:sp>
            <p:nvSpPr>
              <p:cNvPr id="9" name="Tekstballon: rechthoek met afgeronde hoeken 24">
                <a:extLst>
                  <a:ext uri="{FF2B5EF4-FFF2-40B4-BE49-F238E27FC236}">
                    <a16:creationId xmlns:a16="http://schemas.microsoft.com/office/drawing/2014/main" id="{A6814409-50B9-4FBB-9793-8E8AF0AF1873}"/>
                  </a:ext>
                </a:extLst>
              </p:cNvPr>
              <p:cNvSpPr/>
              <p:nvPr/>
            </p:nvSpPr>
            <p:spPr>
              <a:xfrm>
                <a:off x="2225658" y="4428375"/>
                <a:ext cx="2141921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R</a:t>
                </a:r>
                <a:r>
                  <a:rPr lang="en-US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functions</a:t>
                </a:r>
                <a:endParaRPr lang="en-US" dirty="0">
                  <a:solidFill>
                    <a:schemeClr val="bg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0" name="Tekstballon: rechthoek met afgeronde hoeken 24">
                <a:extLst>
                  <a:ext uri="{FF2B5EF4-FFF2-40B4-BE49-F238E27FC236}">
                    <a16:creationId xmlns:a16="http://schemas.microsoft.com/office/drawing/2014/main" id="{DC199A4A-E0A0-4D17-9C05-8E56209BACBF}"/>
                  </a:ext>
                </a:extLst>
              </p:cNvPr>
              <p:cNvSpPr/>
              <p:nvPr/>
            </p:nvSpPr>
            <p:spPr>
              <a:xfrm>
                <a:off x="2225658" y="3516794"/>
                <a:ext cx="2141921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R6 classes and methods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C89D26-35BA-4AEE-9833-0EC5AE881921}"/>
                  </a:ext>
                </a:extLst>
              </p:cNvPr>
              <p:cNvCxnSpPr>
                <a:cxnSpLocks/>
                <a:stCxn id="12" idx="3"/>
                <a:endCxn id="6" idx="3"/>
              </p:cNvCxnSpPr>
              <p:nvPr/>
            </p:nvCxnSpPr>
            <p:spPr>
              <a:xfrm flipH="1">
                <a:off x="3336671" y="1715843"/>
                <a:ext cx="299" cy="151682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Tekstballon: rechthoek met afgeronde hoeken 24">
                <a:extLst>
                  <a:ext uri="{FF2B5EF4-FFF2-40B4-BE49-F238E27FC236}">
                    <a16:creationId xmlns:a16="http://schemas.microsoft.com/office/drawing/2014/main" id="{9EA6B4E1-10AF-46E0-94F6-D58C396AFA0B}"/>
                  </a:ext>
                </a:extLst>
              </p:cNvPr>
              <p:cNvSpPr/>
              <p:nvPr/>
            </p:nvSpPr>
            <p:spPr>
              <a:xfrm>
                <a:off x="1190182" y="2201565"/>
                <a:ext cx="2138979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Visualization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and dahsboarding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6" name="Tekstballon: rechthoek met afgeronde hoeken 24">
                <a:extLst>
                  <a:ext uri="{FF2B5EF4-FFF2-40B4-BE49-F238E27FC236}">
                    <a16:creationId xmlns:a16="http://schemas.microsoft.com/office/drawing/2014/main" id="{66F1FBD5-C4AF-4E7E-9870-5039CE03B51D}"/>
                  </a:ext>
                </a:extLst>
              </p:cNvPr>
              <p:cNvSpPr/>
              <p:nvPr/>
            </p:nvSpPr>
            <p:spPr>
              <a:xfrm>
                <a:off x="3398266" y="2233183"/>
                <a:ext cx="2141921" cy="834179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APIs and  Integration with web infrastructure</a:t>
                </a:r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FFCCC444-48E3-42FD-8A8F-01B92EB259F1}"/>
                  </a:ext>
                </a:extLst>
              </p:cNvPr>
              <p:cNvSpPr/>
              <p:nvPr/>
            </p:nvSpPr>
            <p:spPr>
              <a:xfrm rot="16200000">
                <a:off x="4478335" y="3795039"/>
                <a:ext cx="1186509" cy="413305"/>
              </a:xfrm>
              <a:prstGeom prst="rightArrow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kstballon: rechthoek met afgeronde hoeken 24">
                <a:extLst>
                  <a:ext uri="{FF2B5EF4-FFF2-40B4-BE49-F238E27FC236}">
                    <a16:creationId xmlns:a16="http://schemas.microsoft.com/office/drawing/2014/main" id="{4B1164A3-9832-4D00-9D1E-0377DEE2AE1A}"/>
                  </a:ext>
                </a:extLst>
              </p:cNvPr>
              <p:cNvSpPr/>
              <p:nvPr/>
            </p:nvSpPr>
            <p:spPr>
              <a:xfrm>
                <a:off x="1808705" y="2753686"/>
                <a:ext cx="1120434" cy="429520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eflows.viz</a:t>
                </a:r>
              </a:p>
            </p:txBody>
          </p:sp>
        </p:grpSp>
        <p:sp>
          <p:nvSpPr>
            <p:cNvPr id="28" name="Tekstballon: rechthoek met afgeronde hoeken 25">
              <a:extLst>
                <a:ext uri="{FF2B5EF4-FFF2-40B4-BE49-F238E27FC236}">
                  <a16:creationId xmlns:a16="http://schemas.microsoft.com/office/drawing/2014/main" id="{BC1C4AD1-E8A1-4FD3-ADA6-8F5CD643BBD8}"/>
                </a:ext>
              </a:extLst>
            </p:cNvPr>
            <p:cNvSpPr/>
            <p:nvPr/>
          </p:nvSpPr>
          <p:spPr>
            <a:xfrm>
              <a:off x="324168" y="5744451"/>
              <a:ext cx="2319279" cy="687079"/>
            </a:xfrm>
            <a:prstGeom prst="wedgeRoundRectCallout">
              <a:avLst>
                <a:gd name="adj1" fmla="val 72670"/>
                <a:gd name="adj2" fmla="val -10147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C++ core, for performance</a:t>
              </a:r>
            </a:p>
          </p:txBody>
        </p:sp>
        <p:sp>
          <p:nvSpPr>
            <p:cNvPr id="29" name="Tekstballon: rechthoek met afgeronde hoeken 25">
              <a:extLst>
                <a:ext uri="{FF2B5EF4-FFF2-40B4-BE49-F238E27FC236}">
                  <a16:creationId xmlns:a16="http://schemas.microsoft.com/office/drawing/2014/main" id="{C3F63ECC-F3C9-41E0-A2B8-0BBBEFB90B10}"/>
                </a:ext>
              </a:extLst>
            </p:cNvPr>
            <p:cNvSpPr/>
            <p:nvPr/>
          </p:nvSpPr>
          <p:spPr>
            <a:xfrm>
              <a:off x="8803150" y="4975473"/>
              <a:ext cx="2319279" cy="687080"/>
            </a:xfrm>
            <a:prstGeom prst="wedgeRoundRectCallout">
              <a:avLst>
                <a:gd name="adj1" fmla="val -76588"/>
                <a:gd name="adj2" fmla="val -779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Exposed R functions  wrapping C++</a:t>
              </a:r>
            </a:p>
          </p:txBody>
        </p:sp>
        <p:sp>
          <p:nvSpPr>
            <p:cNvPr id="30" name="Tekstballon: rechthoek met afgeronde hoeken 25">
              <a:extLst>
                <a:ext uri="{FF2B5EF4-FFF2-40B4-BE49-F238E27FC236}">
                  <a16:creationId xmlns:a16="http://schemas.microsoft.com/office/drawing/2014/main" id="{E59A6F10-1626-4B12-8478-BEBEC8E5D5FE}"/>
                </a:ext>
              </a:extLst>
            </p:cNvPr>
            <p:cNvSpPr/>
            <p:nvPr/>
          </p:nvSpPr>
          <p:spPr>
            <a:xfrm>
              <a:off x="324168" y="3984567"/>
              <a:ext cx="2319279" cy="1263535"/>
            </a:xfrm>
            <a:prstGeom prst="wedgeRoundRectCallout">
              <a:avLst>
                <a:gd name="adj1" fmla="val 74674"/>
                <a:gd name="adj2" fmla="val 2385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Object-oriented approach to arrange and manipulate data in an standardized way </a:t>
              </a:r>
            </a:p>
          </p:txBody>
        </p:sp>
        <p:sp>
          <p:nvSpPr>
            <p:cNvPr id="31" name="Tekstballon: rechthoek met afgeronde hoeken 25">
              <a:extLst>
                <a:ext uri="{FF2B5EF4-FFF2-40B4-BE49-F238E27FC236}">
                  <a16:creationId xmlns:a16="http://schemas.microsoft.com/office/drawing/2014/main" id="{70C9176D-5DE5-4D96-BA2F-BFE7948197DB}"/>
                </a:ext>
              </a:extLst>
            </p:cNvPr>
            <p:cNvSpPr/>
            <p:nvPr/>
          </p:nvSpPr>
          <p:spPr>
            <a:xfrm>
              <a:off x="8803150" y="2214852"/>
              <a:ext cx="2319279" cy="1485901"/>
            </a:xfrm>
            <a:prstGeom prst="wedgeRoundRectCallout">
              <a:avLst>
                <a:gd name="adj1" fmla="val -78818"/>
                <a:gd name="adj2" fmla="val -299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The exposed part of the package (functions and classes) allow web integration through HTTP APIs</a:t>
              </a:r>
            </a:p>
          </p:txBody>
        </p:sp>
        <p:sp>
          <p:nvSpPr>
            <p:cNvPr id="32" name="Tekstballon: rechthoek met afgeronde hoeken 25">
              <a:extLst>
                <a:ext uri="{FF2B5EF4-FFF2-40B4-BE49-F238E27FC236}">
                  <a16:creationId xmlns:a16="http://schemas.microsoft.com/office/drawing/2014/main" id="{E8EC9E56-E7B6-4605-9E7B-8A1BA6ABEE4C}"/>
                </a:ext>
              </a:extLst>
            </p:cNvPr>
            <p:cNvSpPr/>
            <p:nvPr/>
          </p:nvSpPr>
          <p:spPr>
            <a:xfrm>
              <a:off x="324167" y="2322022"/>
              <a:ext cx="2319279" cy="1212772"/>
            </a:xfrm>
            <a:prstGeom prst="wedgeRoundRectCallout">
              <a:avLst>
                <a:gd name="adj1" fmla="val 77993"/>
                <a:gd name="adj2" fmla="val -199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Other packages can generate visualizations ready to use with the shiny framework</a:t>
              </a:r>
            </a:p>
          </p:txBody>
        </p:sp>
      </p:grpSp>
      <p:sp>
        <p:nvSpPr>
          <p:cNvPr id="21" name="Rechthoek 20">
            <a:extLst>
              <a:ext uri="{FF2B5EF4-FFF2-40B4-BE49-F238E27FC236}">
                <a16:creationId xmlns:a16="http://schemas.microsoft.com/office/drawing/2014/main" id="{D834B614-741C-4386-AC70-FBC75A3F6F83}"/>
              </a:ext>
            </a:extLst>
          </p:cNvPr>
          <p:cNvSpPr/>
          <p:nvPr/>
        </p:nvSpPr>
        <p:spPr>
          <a:xfrm>
            <a:off x="2537072" y="1262744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hthoek 20">
            <a:extLst>
              <a:ext uri="{FF2B5EF4-FFF2-40B4-BE49-F238E27FC236}">
                <a16:creationId xmlns:a16="http://schemas.microsoft.com/office/drawing/2014/main" id="{D309E4AE-6A05-47BE-B276-80A1915DE8B1}"/>
              </a:ext>
            </a:extLst>
          </p:cNvPr>
          <p:cNvSpPr/>
          <p:nvPr/>
        </p:nvSpPr>
        <p:spPr>
          <a:xfrm>
            <a:off x="325083" y="1634427"/>
            <a:ext cx="10797346" cy="14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70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E62C7AB3-8EA4-4E82-8A88-D703FF292E5E}"/>
              </a:ext>
            </a:extLst>
          </p:cNvPr>
          <p:cNvSpPr/>
          <p:nvPr/>
        </p:nvSpPr>
        <p:spPr>
          <a:xfrm>
            <a:off x="382344" y="199124"/>
            <a:ext cx="6278848" cy="4101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Functional approach is not enough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93D2AED1-8972-4C1A-99D7-497297881B8D}"/>
              </a:ext>
            </a:extLst>
          </p:cNvPr>
          <p:cNvGrpSpPr/>
          <p:nvPr/>
        </p:nvGrpSpPr>
        <p:grpSpPr>
          <a:xfrm>
            <a:off x="940039" y="2066484"/>
            <a:ext cx="5508197" cy="3463313"/>
            <a:chOff x="2357056" y="1793981"/>
            <a:chExt cx="5508197" cy="3463313"/>
          </a:xfrm>
        </p:grpSpPr>
        <p:cxnSp>
          <p:nvCxnSpPr>
            <p:cNvPr id="7" name="Rechte verbindingslijn met pijl 6">
              <a:extLst>
                <a:ext uri="{FF2B5EF4-FFF2-40B4-BE49-F238E27FC236}">
                  <a16:creationId xmlns:a16="http://schemas.microsoft.com/office/drawing/2014/main" id="{A6E628BA-5650-462A-B3D4-3CF761E50AB2}"/>
                </a:ext>
              </a:extLst>
            </p:cNvPr>
            <p:cNvCxnSpPr/>
            <p:nvPr/>
          </p:nvCxnSpPr>
          <p:spPr>
            <a:xfrm flipV="1">
              <a:off x="2809812" y="1793981"/>
              <a:ext cx="0" cy="3045981"/>
            </a:xfrm>
            <a:prstGeom prst="straightConnector1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Rechte verbindingslijn met pijl 7">
              <a:extLst>
                <a:ext uri="{FF2B5EF4-FFF2-40B4-BE49-F238E27FC236}">
                  <a16:creationId xmlns:a16="http://schemas.microsoft.com/office/drawing/2014/main" id="{A9AF4D80-48E3-4B91-B53F-4F4B8C3D2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9812" y="4839961"/>
              <a:ext cx="5055441" cy="1"/>
            </a:xfrm>
            <a:prstGeom prst="straightConnector1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Tekstballon: rechthoek met afgeronde hoeken 10">
              <a:extLst>
                <a:ext uri="{FF2B5EF4-FFF2-40B4-BE49-F238E27FC236}">
                  <a16:creationId xmlns:a16="http://schemas.microsoft.com/office/drawing/2014/main" id="{45FA7949-8C38-4D44-875A-49204DEEB2C9}"/>
                </a:ext>
              </a:extLst>
            </p:cNvPr>
            <p:cNvSpPr/>
            <p:nvPr/>
          </p:nvSpPr>
          <p:spPr>
            <a:xfrm rot="16200000">
              <a:off x="1338295" y="3166372"/>
              <a:ext cx="2338720" cy="301198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Functional paradigm</a:t>
              </a:r>
            </a:p>
          </p:txBody>
        </p:sp>
        <p:sp>
          <p:nvSpPr>
            <p:cNvPr id="12" name="Tekstballon: rechthoek met afgeronde hoeken 11">
              <a:extLst>
                <a:ext uri="{FF2B5EF4-FFF2-40B4-BE49-F238E27FC236}">
                  <a16:creationId xmlns:a16="http://schemas.microsoft.com/office/drawing/2014/main" id="{E9697D09-9C46-456D-83A9-6067997A2D50}"/>
                </a:ext>
              </a:extLst>
            </p:cNvPr>
            <p:cNvSpPr/>
            <p:nvPr/>
          </p:nvSpPr>
          <p:spPr>
            <a:xfrm>
              <a:off x="3587336" y="4956096"/>
              <a:ext cx="3285799" cy="301198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Object - Oriented paradigm</a:t>
              </a:r>
            </a:p>
          </p:txBody>
        </p:sp>
      </p:grp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F9C5B2B-4A91-476E-AF51-43DDBCADCACB}"/>
              </a:ext>
            </a:extLst>
          </p:cNvPr>
          <p:cNvCxnSpPr>
            <a:cxnSpLocks/>
          </p:cNvCxnSpPr>
          <p:nvPr/>
        </p:nvCxnSpPr>
        <p:spPr>
          <a:xfrm>
            <a:off x="2186502" y="2501864"/>
            <a:ext cx="2246219" cy="0"/>
          </a:xfrm>
          <a:prstGeom prst="straightConnector1">
            <a:avLst/>
          </a:prstGeom>
          <a:solidFill>
            <a:srgbClr val="66A266"/>
          </a:solidFill>
          <a:ln w="28575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al 15">
            <a:extLst>
              <a:ext uri="{FF2B5EF4-FFF2-40B4-BE49-F238E27FC236}">
                <a16:creationId xmlns:a16="http://schemas.microsoft.com/office/drawing/2014/main" id="{D545D89C-9302-438D-9F7B-AFAADAB67828}"/>
              </a:ext>
            </a:extLst>
          </p:cNvPr>
          <p:cNvSpPr/>
          <p:nvPr/>
        </p:nvSpPr>
        <p:spPr>
          <a:xfrm>
            <a:off x="2104751" y="2420113"/>
            <a:ext cx="163502" cy="16350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F582ED9C-BC30-4C5F-BC09-3B4A2979FFD0}"/>
              </a:ext>
            </a:extLst>
          </p:cNvPr>
          <p:cNvSpPr/>
          <p:nvPr/>
        </p:nvSpPr>
        <p:spPr>
          <a:xfrm>
            <a:off x="4514472" y="2420113"/>
            <a:ext cx="163502" cy="16350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ekstballon: rechthoek met afgeronde hoeken 18">
            <a:extLst>
              <a:ext uri="{FF2B5EF4-FFF2-40B4-BE49-F238E27FC236}">
                <a16:creationId xmlns:a16="http://schemas.microsoft.com/office/drawing/2014/main" id="{1440464C-83BC-41F8-B6F7-AE37711CCC95}"/>
              </a:ext>
            </a:extLst>
          </p:cNvPr>
          <p:cNvSpPr/>
          <p:nvPr/>
        </p:nvSpPr>
        <p:spPr>
          <a:xfrm>
            <a:off x="1598603" y="2108135"/>
            <a:ext cx="1175797" cy="30119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Myriad Pro" panose="020B0503030403020204" pitchFamily="34" charset="0"/>
              </a:rPr>
              <a:t>Typical R code</a:t>
            </a:r>
          </a:p>
        </p:txBody>
      </p:sp>
      <p:sp>
        <p:nvSpPr>
          <p:cNvPr id="20" name="Tekstballon: rechthoek met afgeronde hoeken 19">
            <a:extLst>
              <a:ext uri="{FF2B5EF4-FFF2-40B4-BE49-F238E27FC236}">
                <a16:creationId xmlns:a16="http://schemas.microsoft.com/office/drawing/2014/main" id="{26A2FA2D-4F52-471D-A3E2-27CE6D389DB7}"/>
              </a:ext>
            </a:extLst>
          </p:cNvPr>
          <p:cNvSpPr/>
          <p:nvPr/>
        </p:nvSpPr>
        <p:spPr>
          <a:xfrm>
            <a:off x="4008324" y="2084532"/>
            <a:ext cx="1175797" cy="30119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Myriad Pro" panose="020B0503030403020204" pitchFamily="34" charset="0"/>
              </a:rPr>
              <a:t>eflows</a:t>
            </a:r>
          </a:p>
        </p:txBody>
      </p:sp>
      <p:sp>
        <p:nvSpPr>
          <p:cNvPr id="21" name="Tekstballon: rechthoek met afgeronde hoeken 20">
            <a:extLst>
              <a:ext uri="{FF2B5EF4-FFF2-40B4-BE49-F238E27FC236}">
                <a16:creationId xmlns:a16="http://schemas.microsoft.com/office/drawing/2014/main" id="{57A6DCFF-5F23-475B-B1C2-5B0B9100BBA7}"/>
              </a:ext>
            </a:extLst>
          </p:cNvPr>
          <p:cNvSpPr/>
          <p:nvPr/>
        </p:nvSpPr>
        <p:spPr>
          <a:xfrm>
            <a:off x="7430340" y="2063356"/>
            <a:ext cx="4628310" cy="5356617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Immutability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There is a distinction between "core" functions, written in C++, and the R functions, higher level.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 C++ functions require to pass each argument in an individual way, while the R functions are made to work with methods, and are more directly executable.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C++ functions are named in camelCase and suffixed by </a:t>
            </a:r>
            <a:r>
              <a:rPr lang="en-US" dirty="0" err="1">
                <a:latin typeface="Myriad Pro" panose="020B0503030403020204" pitchFamily="34" charset="0"/>
              </a:rPr>
              <a:t>Cpp</a:t>
            </a:r>
            <a:r>
              <a:rPr lang="en-US" dirty="0">
                <a:latin typeface="Myriad Pro" panose="020B0503030403020204" pitchFamily="34" charset="0"/>
              </a:rPr>
              <a:t>, to let clear that are the "core" functions.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Functional and OO design: the objects "are stuff" that are subject to functions. Manage project entropy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Nesting: </a:t>
            </a:r>
            <a:r>
              <a:rPr lang="en-US" dirty="0" err="1">
                <a:latin typeface="Myriad Pro" panose="020B0503030403020204" pitchFamily="34" charset="0"/>
              </a:rPr>
              <a:t>Objects&amp;methods</a:t>
            </a:r>
            <a:r>
              <a:rPr lang="en-US" dirty="0">
                <a:latin typeface="Myriad Pro" panose="020B0503030403020204" pitchFamily="34" charset="0"/>
              </a:rPr>
              <a:t>(R functions(</a:t>
            </a:r>
            <a:r>
              <a:rPr lang="en-US" dirty="0" err="1">
                <a:latin typeface="Myriad Pro" panose="020B0503030403020204" pitchFamily="34" charset="0"/>
              </a:rPr>
              <a:t>Cppfunctions</a:t>
            </a:r>
            <a:r>
              <a:rPr lang="en-US" dirty="0">
                <a:latin typeface="Myriad Pro" panose="020B0503030403020204" pitchFamily="34" charset="0"/>
              </a:rPr>
              <a:t>())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Then, the objects are manipulated by other functions.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Objects: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- Use functions to modify objects, or to "exercise" something over objects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- Use methods so you "extract something through an object", or to get a result from an object that doesn't depend of other stuff except the fields of an object.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Most probably, more than objects what you want to do is to create active bindings so you can "extract" something while </a:t>
            </a:r>
            <a:r>
              <a:rPr lang="en-US" dirty="0" err="1">
                <a:latin typeface="Myriad Pro" panose="020B0503030403020204" pitchFamily="34" charset="0"/>
              </a:rPr>
              <a:t>computating</a:t>
            </a:r>
            <a:r>
              <a:rPr lang="en-US" dirty="0">
                <a:latin typeface="Myriad Pro" panose="020B0503030403020204" pitchFamily="34" charset="0"/>
              </a:rPr>
              <a:t> it.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At least you can make the methods of a call "idempotent". If you call them twice, it is ok, in this way the object behaves a bit in a "</a:t>
            </a:r>
            <a:r>
              <a:rPr lang="en-US" dirty="0" err="1">
                <a:latin typeface="Myriad Pro" panose="020B0503030403020204" pitchFamily="34" charset="0"/>
              </a:rPr>
              <a:t>quasifunctional</a:t>
            </a:r>
            <a:r>
              <a:rPr lang="en-US" dirty="0">
                <a:latin typeface="Myriad Pro" panose="020B0503030403020204" pitchFamily="34" charset="0"/>
              </a:rPr>
              <a:t>" way. </a:t>
            </a:r>
          </a:p>
        </p:txBody>
      </p:sp>
      <p:sp>
        <p:nvSpPr>
          <p:cNvPr id="22" name="Tekstballon: rechthoek met afgeronde hoeken 21">
            <a:extLst>
              <a:ext uri="{FF2B5EF4-FFF2-40B4-BE49-F238E27FC236}">
                <a16:creationId xmlns:a16="http://schemas.microsoft.com/office/drawing/2014/main" id="{2AF74916-98E3-408B-9B6C-D0BCCAC08C06}"/>
              </a:ext>
            </a:extLst>
          </p:cNvPr>
          <p:cNvSpPr/>
          <p:nvPr/>
        </p:nvSpPr>
        <p:spPr>
          <a:xfrm>
            <a:off x="871245" y="991075"/>
            <a:ext cx="2794015" cy="602986"/>
          </a:xfrm>
          <a:prstGeom prst="wedgeRoundRectCallout">
            <a:avLst>
              <a:gd name="adj1" fmla="val -12102"/>
              <a:gd name="adj2" fmla="val 7568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R functional approach is ideal to iterate over data</a:t>
            </a:r>
          </a:p>
        </p:txBody>
      </p:sp>
      <p:sp>
        <p:nvSpPr>
          <p:cNvPr id="23" name="Tekstballon: rechthoek met afgeronde hoeken 22">
            <a:extLst>
              <a:ext uri="{FF2B5EF4-FFF2-40B4-BE49-F238E27FC236}">
                <a16:creationId xmlns:a16="http://schemas.microsoft.com/office/drawing/2014/main" id="{6E4B70C1-CB14-4A14-ADC9-F29C2F78E69C}"/>
              </a:ext>
            </a:extLst>
          </p:cNvPr>
          <p:cNvSpPr/>
          <p:nvPr/>
        </p:nvSpPr>
        <p:spPr>
          <a:xfrm>
            <a:off x="3932320" y="991075"/>
            <a:ext cx="5321218" cy="602986"/>
          </a:xfrm>
          <a:prstGeom prst="wedgeRoundRectCallout">
            <a:avLst>
              <a:gd name="adj1" fmla="val -32687"/>
              <a:gd name="adj2" fmla="val 8990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Building objects of interrelated data with self-contained methods helps to manage project entropy  </a:t>
            </a:r>
          </a:p>
        </p:txBody>
      </p:sp>
    </p:spTree>
    <p:extLst>
      <p:ext uri="{BB962C8B-B14F-4D97-AF65-F5344CB8AC3E}">
        <p14:creationId xmlns:p14="http://schemas.microsoft.com/office/powerpoint/2010/main" val="171006115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6459</TotalTime>
  <Words>742</Words>
  <Application>Microsoft Office PowerPoint</Application>
  <PresentationFormat>Widescreen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Myriad Pro</vt:lpstr>
      <vt:lpstr>Source Sans Pro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Carlos Varela Martín</dc:creator>
  <cp:lastModifiedBy>Carlos Varela Martín</cp:lastModifiedBy>
  <cp:revision>76</cp:revision>
  <dcterms:created xsi:type="dcterms:W3CDTF">2018-03-09T16:43:59Z</dcterms:created>
  <dcterms:modified xsi:type="dcterms:W3CDTF">2018-12-27T17:54:42Z</dcterms:modified>
</cp:coreProperties>
</file>