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74" r:id="rId7"/>
    <p:sldId id="275" r:id="rId8"/>
    <p:sldId id="266" r:id="rId9"/>
    <p:sldId id="268" r:id="rId10"/>
    <p:sldId id="269" r:id="rId11"/>
    <p:sldId id="267" r:id="rId12"/>
    <p:sldId id="257" r:id="rId13"/>
    <p:sldId id="272" r:id="rId14"/>
    <p:sldId id="276" r:id="rId15"/>
    <p:sldId id="262" r:id="rId16"/>
    <p:sldId id="263" r:id="rId17"/>
    <p:sldId id="260" r:id="rId18"/>
    <p:sldId id="27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fitting curve" id="{E37A4D50-1D68-416A-A1AB-A68F47444949}">
          <p14:sldIdLst>
            <p14:sldId id="274"/>
            <p14:sldId id="275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76"/>
            <p14:sldId id="262"/>
            <p14:sldId id="263"/>
            <p14:sldId id="26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66"/>
    <a:srgbClr val="B2B2B2"/>
    <a:srgbClr val="90B4D2"/>
    <a:srgbClr val="767171"/>
    <a:srgbClr val="D9D9D9"/>
    <a:srgbClr val="026602"/>
    <a:srgbClr val="D66A61"/>
    <a:srgbClr val="1F891B"/>
    <a:srgbClr val="A2A314"/>
    <a:srgbClr val="CD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97D3E-2050-4A75-A34E-E58E22EBA529}" v="172" dt="2018-12-23T14:42:4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3" autoAdjust="0"/>
    <p:restoredTop sz="94660"/>
  </p:normalViewPr>
  <p:slideViewPr>
    <p:cSldViewPr snapToGrid="0">
      <p:cViewPr>
        <p:scale>
          <a:sx n="50" d="100"/>
          <a:sy n="50" d="100"/>
        </p:scale>
        <p:origin x="173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Varela Martín" userId="f36e150ee4317515" providerId="LiveId" clId="{BEA97D3E-2050-4A75-A34E-E58E22EBA529}"/>
    <pc:docChg chg="undo custSel addSld modSld sldOrd">
      <pc:chgData name="Carlos Varela Martín" userId="f36e150ee4317515" providerId="LiveId" clId="{BEA97D3E-2050-4A75-A34E-E58E22EBA529}" dt="2018-12-23T14:47:43.400" v="1818" actId="478"/>
      <pc:docMkLst>
        <pc:docMk/>
      </pc:docMkLst>
      <pc:sldChg chg="modSp">
        <pc:chgData name="Carlos Varela Martín" userId="f36e150ee4317515" providerId="LiveId" clId="{BEA97D3E-2050-4A75-A34E-E58E22EBA529}" dt="2018-12-23T12:30:46.606" v="618" actId="1076"/>
        <pc:sldMkLst>
          <pc:docMk/>
          <pc:sldMk cId="817850437" sldId="260"/>
        </pc:sldMkLst>
        <pc:grpChg chg="mod">
          <ac:chgData name="Carlos Varela Martín" userId="f36e150ee4317515" providerId="LiveId" clId="{BEA97D3E-2050-4A75-A34E-E58E22EBA529}" dt="2018-12-23T12:30:46.606" v="618" actId="1076"/>
          <ac:grpSpMkLst>
            <pc:docMk/>
            <pc:sldMk cId="817850437" sldId="260"/>
            <ac:grpSpMk id="8" creationId="{09FAEDFA-E3AC-4D4B-8D28-EBD594FAEE4B}"/>
          </ac:grpSpMkLst>
        </pc:grpChg>
      </pc:sldChg>
      <pc:sldChg chg="addSp modSp">
        <pc:chgData name="Carlos Varela Martín" userId="f36e150ee4317515" providerId="LiveId" clId="{BEA97D3E-2050-4A75-A34E-E58E22EBA529}" dt="2018-12-22T20:48:52.850" v="601" actId="1076"/>
        <pc:sldMkLst>
          <pc:docMk/>
          <pc:sldMk cId="150758435" sldId="265"/>
        </pc:sldMkLst>
        <pc:spChg chg="add mod">
          <ac:chgData name="Carlos Varela Martín" userId="f36e150ee4317515" providerId="LiveId" clId="{BEA97D3E-2050-4A75-A34E-E58E22EBA529}" dt="2018-12-22T20:48:52.850" v="601" actId="1076"/>
          <ac:spMkLst>
            <pc:docMk/>
            <pc:sldMk cId="150758435" sldId="265"/>
            <ac:spMk id="26" creationId="{7397454B-55D3-4206-A671-F393D6009B90}"/>
          </ac:spMkLst>
        </pc:spChg>
      </pc:sldChg>
      <pc:sldChg chg="addSp modSp">
        <pc:chgData name="Carlos Varela Martín" userId="f36e150ee4317515" providerId="LiveId" clId="{BEA97D3E-2050-4A75-A34E-E58E22EBA529}" dt="2018-12-22T20:48:19.507" v="596" actId="14100"/>
        <pc:sldMkLst>
          <pc:docMk/>
          <pc:sldMk cId="1773702408" sldId="266"/>
        </pc:sldMkLst>
        <pc:spChg chg="add mod">
          <ac:chgData name="Carlos Varela Martín" userId="f36e150ee4317515" providerId="LiveId" clId="{BEA97D3E-2050-4A75-A34E-E58E22EBA529}" dt="2018-12-22T20:48:19.507" v="596" actId="14100"/>
          <ac:spMkLst>
            <pc:docMk/>
            <pc:sldMk cId="1773702408" sldId="266"/>
            <ac:spMk id="23" creationId="{D309E4AE-6A05-47BE-B276-80A1915DE8B1}"/>
          </ac:spMkLst>
        </pc:spChg>
      </pc:sldChg>
      <pc:sldChg chg="addSp delSp modSp">
        <pc:chgData name="Carlos Varela Martín" userId="f36e150ee4317515" providerId="LiveId" clId="{BEA97D3E-2050-4A75-A34E-E58E22EBA529}" dt="2018-12-22T20:39:26.914" v="370" actId="1076"/>
        <pc:sldMkLst>
          <pc:docMk/>
          <pc:sldMk cId="1377119444" sldId="271"/>
        </pc:sldMkLst>
        <pc:spChg chg="mod">
          <ac:chgData name="Carlos Varela Martín" userId="f36e150ee4317515" providerId="LiveId" clId="{BEA97D3E-2050-4A75-A34E-E58E22EBA529}" dt="2018-12-22T20:39:26.914" v="370" actId="1076"/>
          <ac:spMkLst>
            <pc:docMk/>
            <pc:sldMk cId="1377119444" sldId="271"/>
            <ac:spMk id="14" creationId="{62581B74-83DE-4A50-82F4-E5F5E067DCF1}"/>
          </ac:spMkLst>
        </pc:spChg>
        <pc:picChg chg="add del mod">
          <ac:chgData name="Carlos Varela Martín" userId="f36e150ee4317515" providerId="LiveId" clId="{BEA97D3E-2050-4A75-A34E-E58E22EBA529}" dt="2018-12-22T20:39:24.773" v="369" actId="27803"/>
          <ac:picMkLst>
            <pc:docMk/>
            <pc:sldMk cId="1377119444" sldId="271"/>
            <ac:picMk id="13" creationId="{62581B74-83DE-4A50-82F4-E5F5E067DCF1}"/>
          </ac:picMkLst>
        </pc:picChg>
      </pc:sldChg>
      <pc:sldChg chg="addSp delSp modSp add">
        <pc:chgData name="Carlos Varela Martín" userId="f36e150ee4317515" providerId="LiveId" clId="{BEA97D3E-2050-4A75-A34E-E58E22EBA529}" dt="2018-12-22T20:52:46.629" v="616" actId="14100"/>
        <pc:sldMkLst>
          <pc:docMk/>
          <pc:sldMk cId="2778268346" sldId="275"/>
        </pc:sldMkLst>
        <pc:spChg chg="add del mod topLvl">
          <ac:chgData name="Carlos Varela Martín" userId="f36e150ee4317515" providerId="LiveId" clId="{BEA97D3E-2050-4A75-A34E-E58E22EBA529}" dt="2018-12-22T20:42:55.679" v="435" actId="478"/>
          <ac:spMkLst>
            <pc:docMk/>
            <pc:sldMk cId="2778268346" sldId="275"/>
            <ac:spMk id="6" creationId="{B47AC452-C788-4CB5-BE0D-0ED321BDEC0A}"/>
          </ac:spMkLst>
        </pc:spChg>
        <pc:spChg chg="add mod topLvl">
          <ac:chgData name="Carlos Varela Martín" userId="f36e150ee4317515" providerId="LiveId" clId="{BEA97D3E-2050-4A75-A34E-E58E22EBA529}" dt="2018-12-22T20:40:00.201" v="381" actId="165"/>
          <ac:spMkLst>
            <pc:docMk/>
            <pc:sldMk cId="2778268346" sldId="275"/>
            <ac:spMk id="7" creationId="{37A5B257-8525-4787-88C3-8ACB800CAA06}"/>
          </ac:spMkLst>
        </pc:spChg>
        <pc:spChg chg="add mod ord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9" creationId="{986330F6-ACF6-458B-B07A-9A048E68BEE6}"/>
          </ac:spMkLst>
        </pc:spChg>
        <pc:spChg chg="add mod topLvl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21" creationId="{5227EE72-404F-4199-AE26-CFBEF2363564}"/>
          </ac:spMkLst>
        </pc:spChg>
        <pc:spChg chg="add del mod">
          <ac:chgData name="Carlos Varela Martín" userId="f36e150ee4317515" providerId="LiveId" clId="{BEA97D3E-2050-4A75-A34E-E58E22EBA529}" dt="2018-12-22T20:40:22.496" v="393"/>
          <ac:spMkLst>
            <pc:docMk/>
            <pc:sldMk cId="2778268346" sldId="275"/>
            <ac:spMk id="22" creationId="{B5462B17-FFE7-4C78-86AD-255683E9CEB3}"/>
          </ac:spMkLst>
        </pc:spChg>
        <pc:spChg chg="mod topLvl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5" creationId="{743B369B-94F4-4F9A-AE60-0E8356697AC3}"/>
          </ac:spMkLst>
        </pc:spChg>
        <pc:spChg chg="add mod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6" creationId="{8E422108-8249-41BC-A6E0-2454016E2798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0" creationId="{59C6C887-9A73-407A-8441-154A6078AFC2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1" creationId="{4BA3F957-99A9-4470-A93A-8A7BEBC48490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2" creationId="{51120FE5-C2B6-400E-8DD9-5F0A119E0EBD}"/>
          </ac:spMkLst>
        </pc:spChg>
        <pc:spChg chg="del mod topLvl">
          <ac:chgData name="Carlos Varela Martín" userId="f36e150ee4317515" providerId="LiveId" clId="{BEA97D3E-2050-4A75-A34E-E58E22EBA529}" dt="2018-12-22T12:35:54.928" v="141" actId="478"/>
          <ac:spMkLst>
            <pc:docMk/>
            <pc:sldMk cId="2778268346" sldId="275"/>
            <ac:spMk id="60" creationId="{61E54199-3884-4C03-81CB-FE59C33C12B9}"/>
          </ac:spMkLst>
        </pc:spChg>
        <pc:spChg chg="del mod topLvl">
          <ac:chgData name="Carlos Varela Martín" userId="f36e150ee4317515" providerId="LiveId" clId="{BEA97D3E-2050-4A75-A34E-E58E22EBA529}" dt="2018-12-22T20:39:43.017" v="374" actId="478"/>
          <ac:spMkLst>
            <pc:docMk/>
            <pc:sldMk cId="2778268346" sldId="275"/>
            <ac:spMk id="61" creationId="{08BB6C7D-4076-4E77-8AD7-1A03523C6DD5}"/>
          </ac:spMkLst>
        </pc:spChg>
        <pc:spChg chg="mod">
          <ac:chgData name="Carlos Varela Martín" userId="f36e150ee4317515" providerId="LiveId" clId="{BEA97D3E-2050-4A75-A34E-E58E22EBA529}" dt="2018-12-22T20:39:45.754" v="380" actId="20577"/>
          <ac:spMkLst>
            <pc:docMk/>
            <pc:sldMk cId="2778268346" sldId="275"/>
            <ac:spMk id="67" creationId="{FCE76FDB-4002-444D-9A15-C354E0708CD1}"/>
          </ac:spMkLst>
        </pc:spChg>
        <pc:spChg chg="mod">
          <ac:chgData name="Carlos Varela Martín" userId="f36e150ee4317515" providerId="LiveId" clId="{BEA97D3E-2050-4A75-A34E-E58E22EBA529}" dt="2018-12-22T12:33:39.175" v="55" actId="1035"/>
          <ac:spMkLst>
            <pc:docMk/>
            <pc:sldMk cId="2778268346" sldId="275"/>
            <ac:spMk id="68" creationId="{B2715FB0-B54D-4C0A-9EE5-88496E5F18DB}"/>
          </ac:spMkLst>
        </pc:spChg>
        <pc:spChg chg="mod">
          <ac:chgData name="Carlos Varela Martín" userId="f36e150ee4317515" providerId="LiveId" clId="{BEA97D3E-2050-4A75-A34E-E58E22EBA529}" dt="2018-12-22T20:40:10.239" v="384" actId="14100"/>
          <ac:spMkLst>
            <pc:docMk/>
            <pc:sldMk cId="2778268346" sldId="275"/>
            <ac:spMk id="69" creationId="{226A4F65-A7D8-4C31-8845-8669AC68F824}"/>
          </ac:spMkLst>
        </pc:spChg>
        <pc:spChg chg="del mod topLvl">
          <ac:chgData name="Carlos Varela Martín" userId="f36e150ee4317515" providerId="LiveId" clId="{BEA97D3E-2050-4A75-A34E-E58E22EBA529}" dt="2018-12-22T20:39:42.285" v="373" actId="478"/>
          <ac:spMkLst>
            <pc:docMk/>
            <pc:sldMk cId="2778268346" sldId="275"/>
            <ac:spMk id="70" creationId="{851D5282-4385-4A98-BA9E-A379A9E0F812}"/>
          </ac:spMkLst>
        </pc:spChg>
        <pc:spChg chg="mod topLvl">
          <ac:chgData name="Carlos Varela Martín" userId="f36e150ee4317515" providerId="LiveId" clId="{BEA97D3E-2050-4A75-A34E-E58E22EBA529}" dt="2018-12-22T20:44:28.052" v="542" actId="164"/>
          <ac:spMkLst>
            <pc:docMk/>
            <pc:sldMk cId="2778268346" sldId="275"/>
            <ac:spMk id="71" creationId="{6BF2A7C1-27D4-43B4-AB0E-5B1AC3142BBD}"/>
          </ac:spMkLst>
        </pc:s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2" creationId="{C7526A9D-4AB8-4EB7-8FF4-6E2E5725406F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3" creationId="{4C505B6E-A8D2-4AF2-B19A-865F5054C9B9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4" creationId="{98C49389-5EF9-4742-9E45-3914AD3CAA1E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5" creationId="{BC4FFBF1-3E2D-4C6C-B57A-E367272FB67C}"/>
          </ac:grpSpMkLst>
        </pc:grpChg>
        <pc:grpChg chg="del">
          <ac:chgData name="Carlos Varela Martín" userId="f36e150ee4317515" providerId="LiveId" clId="{BEA97D3E-2050-4A75-A34E-E58E22EBA529}" dt="2018-12-22T12:31:47.291" v="1" actId="165"/>
          <ac:grpSpMkLst>
            <pc:docMk/>
            <pc:sldMk cId="2778268346" sldId="275"/>
            <ac:grpSpMk id="5" creationId="{C359F4B9-6DA2-418F-A46F-1785291A4610}"/>
          </ac:grpSpMkLst>
        </pc:grpChg>
        <pc:grpChg chg="add del mod">
          <ac:chgData name="Carlos Varela Martín" userId="f36e150ee4317515" providerId="LiveId" clId="{BEA97D3E-2050-4A75-A34E-E58E22EBA529}" dt="2018-12-22T20:40:00.201" v="381" actId="165"/>
          <ac:grpSpMkLst>
            <pc:docMk/>
            <pc:sldMk cId="2778268346" sldId="275"/>
            <ac:grpSpMk id="8" creationId="{D5ED4C82-3D57-411C-AE57-644077A3E7A0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0" creationId="{EF158C6C-E124-4983-9172-2FE6D47E4908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1" creationId="{36D9230A-F429-41D3-9B9D-70831C5B893B}"/>
          </ac:grpSpMkLst>
        </pc:grpChg>
        <pc:grpChg chg="add del mod">
          <ac:chgData name="Carlos Varela Martín" userId="f36e150ee4317515" providerId="LiveId" clId="{BEA97D3E-2050-4A75-A34E-E58E22EBA529}" dt="2018-12-22T20:40:30.687" v="395" actId="165"/>
          <ac:grpSpMkLst>
            <pc:docMk/>
            <pc:sldMk cId="2778268346" sldId="275"/>
            <ac:grpSpMk id="23" creationId="{4584B538-1CB6-4CF6-9CCF-D6553F9BF4C8}"/>
          </ac:grpSpMkLst>
        </pc:grpChg>
        <pc:picChg chg="del mod topLvl">
          <ac:chgData name="Carlos Varela Martín" userId="f36e150ee4317515" providerId="LiveId" clId="{BEA97D3E-2050-4A75-A34E-E58E22EBA529}" dt="2018-12-22T20:40:32.720" v="396" actId="478"/>
          <ac:picMkLst>
            <pc:docMk/>
            <pc:sldMk cId="2778268346" sldId="275"/>
            <ac:picMk id="24" creationId="{3A8CCA7C-F66F-47B4-8789-F8942653582E}"/>
          </ac:picMkLst>
        </pc:picChg>
        <pc:picChg chg="mod topLvl">
          <ac:chgData name="Carlos Varela Martín" userId="f36e150ee4317515" providerId="LiveId" clId="{BEA97D3E-2050-4A75-A34E-E58E22EBA529}" dt="2018-12-22T20:44:28.052" v="542" actId="164"/>
          <ac:picMkLst>
            <pc:docMk/>
            <pc:sldMk cId="2778268346" sldId="275"/>
            <ac:picMk id="55" creationId="{D09FC886-26D6-48E1-ACA9-B4F980E3BE3D}"/>
          </ac:picMkLst>
        </pc:picChg>
        <pc:picChg chg="mod">
          <ac:chgData name="Carlos Varela Martín" userId="f36e150ee4317515" providerId="LiveId" clId="{BEA97D3E-2050-4A75-A34E-E58E22EBA529}" dt="2018-12-22T12:35:04.282" v="108" actId="1036"/>
          <ac:picMkLst>
            <pc:docMk/>
            <pc:sldMk cId="2778268346" sldId="275"/>
            <ac:picMk id="56" creationId="{E67FB254-0CB8-46A1-AFCC-4F985D70A4B5}"/>
          </ac:picMkLst>
        </pc:picChg>
        <pc:picChg chg="mod">
          <ac:chgData name="Carlos Varela Martín" userId="f36e150ee4317515" providerId="LiveId" clId="{BEA97D3E-2050-4A75-A34E-E58E22EBA529}" dt="2018-12-22T20:43:29.193" v="460" actId="1035"/>
          <ac:picMkLst>
            <pc:docMk/>
            <pc:sldMk cId="2778268346" sldId="275"/>
            <ac:picMk id="57" creationId="{AFE5896D-E014-47E9-A8EB-74F209122F5A}"/>
          </ac:picMkLst>
        </pc:picChg>
        <pc:picChg chg="mod">
          <ac:chgData name="Carlos Varela Martín" userId="f36e150ee4317515" providerId="LiveId" clId="{BEA97D3E-2050-4A75-A34E-E58E22EBA529}" dt="2018-12-22T12:34:36.610" v="65" actId="1076"/>
          <ac:picMkLst>
            <pc:docMk/>
            <pc:sldMk cId="2778268346" sldId="275"/>
            <ac:picMk id="59" creationId="{53FD0E8C-9C12-4DAD-BDE8-51963ADE8FAA}"/>
          </ac:picMkLst>
        </pc:picChg>
      </pc:sldChg>
      <pc:sldChg chg="addSp delSp modSp add ord">
        <pc:chgData name="Carlos Varela Martín" userId="f36e150ee4317515" providerId="LiveId" clId="{BEA97D3E-2050-4A75-A34E-E58E22EBA529}" dt="2018-12-22T20:49:35.375" v="605" actId="14100"/>
        <pc:sldMkLst>
          <pc:docMk/>
          <pc:sldMk cId="4217298631" sldId="276"/>
        </pc:sldMkLst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2" creationId="{0D7B7C2C-8865-42BC-8FEE-964ADB6FB541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" creationId="{A1D0F5C7-BD13-46F0-90F7-8D7E32BAAF57}"/>
          </ac:spMkLst>
        </pc:spChg>
        <pc:spChg chg="mod">
          <ac:chgData name="Carlos Varela Martín" userId="f36e150ee4317515" providerId="LiveId" clId="{BEA97D3E-2050-4A75-A34E-E58E22EBA529}" dt="2018-12-22T20:49:35.375" v="605" actId="14100"/>
          <ac:spMkLst>
            <pc:docMk/>
            <pc:sldMk cId="4217298631" sldId="276"/>
            <ac:spMk id="35" creationId="{C6E52372-0CDC-4AAE-800C-B054CE6F791D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4" creationId="{9737AA9E-6536-47F2-A956-FA94E6459183}"/>
          </ac:spMkLst>
        </pc:spChg>
        <pc:spChg chg="del">
          <ac:chgData name="Carlos Varela Martín" userId="f36e150ee4317515" providerId="LiveId" clId="{BEA97D3E-2050-4A75-A34E-E58E22EBA529}" dt="2018-12-22T12:41:41.346" v="254" actId="478"/>
          <ac:spMkLst>
            <pc:docMk/>
            <pc:sldMk cId="4217298631" sldId="276"/>
            <ac:spMk id="46" creationId="{95B105D7-FE4D-41F1-B0F7-12FD2A8E64F6}"/>
          </ac:spMkLst>
        </pc:spChg>
        <pc:spChg chg="add mod">
          <ac:chgData name="Carlos Varela Martín" userId="f36e150ee4317515" providerId="LiveId" clId="{BEA97D3E-2050-4A75-A34E-E58E22EBA529}" dt="2018-12-22T20:49:01.051" v="602" actId="1076"/>
          <ac:spMkLst>
            <pc:docMk/>
            <pc:sldMk cId="4217298631" sldId="276"/>
            <ac:spMk id="46" creationId="{9A6870E1-F3D7-4E74-AF71-7B8D829B7DE5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8" creationId="{2111D5F4-EB20-4B11-87B2-D8253140C143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9" creationId="{D454BD4A-7510-4277-96D7-E737DF5A968E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0" creationId="{A3761784-E224-45AF-A315-CAAF3523936B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1" creationId="{517A5A3E-36B3-4680-919F-F0679A6F5E77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2" creationId="{32789738-BCEC-45CE-A629-2D2640616A94}"/>
          </ac:spMkLst>
        </pc:spChg>
        <pc:spChg chg="add del mod topLvl">
          <ac:chgData name="Carlos Varela Martín" userId="f36e150ee4317515" providerId="LiveId" clId="{BEA97D3E-2050-4A75-A34E-E58E22EBA529}" dt="2018-12-22T20:49:19.947" v="603" actId="478"/>
          <ac:spMkLst>
            <pc:docMk/>
            <pc:sldMk cId="4217298631" sldId="276"/>
            <ac:spMk id="53" creationId="{7C19119D-EEA4-4296-A981-C92AB1AAD05B}"/>
          </ac:spMkLst>
        </pc:spChg>
        <pc:spChg chg="add del mod">
          <ac:chgData name="Carlos Varela Martín" userId="f36e150ee4317515" providerId="LiveId" clId="{BEA97D3E-2050-4A75-A34E-E58E22EBA529}" dt="2018-12-22T12:50:24.230" v="364" actId="478"/>
          <ac:spMkLst>
            <pc:docMk/>
            <pc:sldMk cId="4217298631" sldId="276"/>
            <ac:spMk id="54" creationId="{B5F7CA5C-288A-4A5A-ADB1-71B1A5978F19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6" creationId="{0AD8E80A-6CA5-43CB-A22B-BC71DE3D06EF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7" creationId="{C0A6DD0C-3BED-4984-968A-43D5E772F34B}"/>
          </ac:spMkLst>
        </pc:spChg>
        <pc:spChg chg="del">
          <ac:chgData name="Carlos Varela Martín" userId="f36e150ee4317515" providerId="LiveId" clId="{BEA97D3E-2050-4A75-A34E-E58E22EBA529}" dt="2018-12-22T12:40:52.544" v="237" actId="478"/>
          <ac:spMkLst>
            <pc:docMk/>
            <pc:sldMk cId="4217298631" sldId="276"/>
            <ac:spMk id="58" creationId="{1E76BC88-E8CB-4FA3-9106-20DFF277B133}"/>
          </ac:spMkLst>
        </pc:spChg>
        <pc:spChg chg="del">
          <ac:chgData name="Carlos Varela Martín" userId="f36e150ee4317515" providerId="LiveId" clId="{BEA97D3E-2050-4A75-A34E-E58E22EBA529}" dt="2018-12-22T12:42:44.657" v="265" actId="478"/>
          <ac:spMkLst>
            <pc:docMk/>
            <pc:sldMk cId="4217298631" sldId="276"/>
            <ac:spMk id="59" creationId="{2759EED9-A59D-447F-BE0B-F20E44E474B0}"/>
          </ac:spMkLst>
        </pc:spChg>
        <pc:spChg chg="del">
          <ac:chgData name="Carlos Varela Martín" userId="f36e150ee4317515" providerId="LiveId" clId="{BEA97D3E-2050-4A75-A34E-E58E22EBA529}" dt="2018-12-22T12:42:39.242" v="262" actId="478"/>
          <ac:spMkLst>
            <pc:docMk/>
            <pc:sldMk cId="4217298631" sldId="276"/>
            <ac:spMk id="60" creationId="{8406B4E2-BDA2-449E-963F-E410BBFC020E}"/>
          </ac:spMkLst>
        </pc:spChg>
        <pc:spChg chg="del">
          <ac:chgData name="Carlos Varela Martín" userId="f36e150ee4317515" providerId="LiveId" clId="{BEA97D3E-2050-4A75-A34E-E58E22EBA529}" dt="2018-12-22T12:42:51.555" v="268" actId="478"/>
          <ac:spMkLst>
            <pc:docMk/>
            <pc:sldMk cId="4217298631" sldId="276"/>
            <ac:spMk id="61" creationId="{47D29F45-AD16-4755-8123-1FED8EBAFC0F}"/>
          </ac:spMkLst>
        </pc:spChg>
        <pc:spChg chg="del">
          <ac:chgData name="Carlos Varela Martín" userId="f36e150ee4317515" providerId="LiveId" clId="{BEA97D3E-2050-4A75-A34E-E58E22EBA529}" dt="2018-12-22T12:41:33.208" v="251" actId="478"/>
          <ac:spMkLst>
            <pc:docMk/>
            <pc:sldMk cId="4217298631" sldId="276"/>
            <ac:spMk id="62" creationId="{5052FE26-8FCC-4C96-A776-AF46D7B8304C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3" creationId="{1C792E4E-5918-40B6-980E-9FF04A29BC14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4" creationId="{D74578DD-F913-4337-B11D-F1076D02F75F}"/>
          </ac:spMkLst>
        </pc:spChg>
        <pc:spChg chg="del mod">
          <ac:chgData name="Carlos Varela Martín" userId="f36e150ee4317515" providerId="LiveId" clId="{BEA97D3E-2050-4A75-A34E-E58E22EBA529}" dt="2018-12-22T12:40:50.138" v="236" actId="478"/>
          <ac:spMkLst>
            <pc:docMk/>
            <pc:sldMk cId="4217298631" sldId="276"/>
            <ac:spMk id="65" creationId="{7ADAFA4D-9234-47DE-9308-2D4693A38223}"/>
          </ac:spMkLst>
        </pc:spChg>
        <pc:spChg chg="del">
          <ac:chgData name="Carlos Varela Martín" userId="f36e150ee4317515" providerId="LiveId" clId="{BEA97D3E-2050-4A75-A34E-E58E22EBA529}" dt="2018-12-22T12:40:54.216" v="238" actId="478"/>
          <ac:spMkLst>
            <pc:docMk/>
            <pc:sldMk cId="4217298631" sldId="276"/>
            <ac:spMk id="66" creationId="{A6060F96-5DA9-436E-B288-A11A9FB69C3C}"/>
          </ac:spMkLst>
        </pc:spChg>
        <pc:grpChg chg="add del mod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7" creationId="{A10E8173-79BC-4ED7-88D2-FDC68424DA5D}"/>
          </ac:grpSpMkLst>
        </pc:grpChg>
        <pc:grpChg chg="mod topLvl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47" creationId="{A2C54758-B27F-429A-88FE-892600B709C1}"/>
          </ac:grpSpMkLst>
        </pc:grpChg>
        <pc:picChg chg="mod topLvl modCrop">
          <ac:chgData name="Carlos Varela Martín" userId="f36e150ee4317515" providerId="LiveId" clId="{BEA97D3E-2050-4A75-A34E-E58E22EBA529}" dt="2018-12-22T12:50:10.379" v="361" actId="165"/>
          <ac:picMkLst>
            <pc:docMk/>
            <pc:sldMk cId="4217298631" sldId="276"/>
            <ac:picMk id="4" creationId="{CA9D7E81-FD5B-43AE-AF48-ECF1FCE1058B}"/>
          </ac:picMkLst>
        </pc:picChg>
        <pc:cxnChg chg="mod">
          <ac:chgData name="Carlos Varela Martín" userId="f36e150ee4317515" providerId="LiveId" clId="{BEA97D3E-2050-4A75-A34E-E58E22EBA529}" dt="2018-12-22T12:45:21.127" v="303" actId="14100"/>
          <ac:cxnSpMkLst>
            <pc:docMk/>
            <pc:sldMk cId="4217298631" sldId="276"/>
            <ac:cxnSpMk id="45" creationId="{3E165466-9A18-495F-A97B-F2B85539E096}"/>
          </ac:cxnSpMkLst>
        </pc:cxnChg>
      </pc:sldChg>
      <pc:sldChg chg="addSp delSp modSp add">
        <pc:chgData name="Carlos Varela Martín" userId="f36e150ee4317515" providerId="LiveId" clId="{BEA97D3E-2050-4A75-A34E-E58E22EBA529}" dt="2018-12-23T14:47:43.400" v="1818" actId="478"/>
        <pc:sldMkLst>
          <pc:docMk/>
          <pc:sldMk cId="1781013510" sldId="277"/>
        </pc:sldMkLst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" creationId="{74C28CA8-D532-419F-8481-1D49CD95A343}"/>
          </ac:spMkLst>
        </pc:spChg>
        <pc:spChg chg="add del mod topLvl">
          <ac:chgData name="Carlos Varela Martín" userId="f36e150ee4317515" providerId="LiveId" clId="{BEA97D3E-2050-4A75-A34E-E58E22EBA529}" dt="2018-12-23T12:38:51.194" v="693" actId="164"/>
          <ac:spMkLst>
            <pc:docMk/>
            <pc:sldMk cId="1781013510" sldId="277"/>
            <ac:spMk id="7" creationId="{98B3FAB9-3923-4B99-8890-4E0BE65DCEF1}"/>
          </ac:spMkLst>
        </pc:spChg>
        <pc:spChg chg="del">
          <ac:chgData name="Carlos Varela Martín" userId="f36e150ee4317515" providerId="LiveId" clId="{BEA97D3E-2050-4A75-A34E-E58E22EBA529}" dt="2018-12-23T12:31:19.183" v="620" actId="478"/>
          <ac:spMkLst>
            <pc:docMk/>
            <pc:sldMk cId="1781013510" sldId="277"/>
            <ac:spMk id="9" creationId="{480B655C-6B45-47F2-ABE7-CFAAA6CE00DD}"/>
          </ac:spMkLst>
        </pc:spChg>
        <pc:spChg chg="del">
          <ac:chgData name="Carlos Varela Martín" userId="f36e150ee4317515" providerId="LiveId" clId="{BEA97D3E-2050-4A75-A34E-E58E22EBA529}" dt="2018-12-23T12:31:25.640" v="626" actId="478"/>
          <ac:spMkLst>
            <pc:docMk/>
            <pc:sldMk cId="1781013510" sldId="277"/>
            <ac:spMk id="10" creationId="{92497752-3FB7-4E3A-9C4D-388153923350}"/>
          </ac:spMkLst>
        </pc:spChg>
        <pc:spChg chg="del">
          <ac:chgData name="Carlos Varela Martín" userId="f36e150ee4317515" providerId="LiveId" clId="{BEA97D3E-2050-4A75-A34E-E58E22EBA529}" dt="2018-12-23T12:31:24.960" v="625" actId="478"/>
          <ac:spMkLst>
            <pc:docMk/>
            <pc:sldMk cId="1781013510" sldId="277"/>
            <ac:spMk id="11" creationId="{C943623E-6967-4B95-96F4-D9BA113E86E7}"/>
          </ac:spMkLst>
        </pc:spChg>
        <pc:spChg chg="add del mod">
          <ac:chgData name="Carlos Varela Martín" userId="f36e150ee4317515" providerId="LiveId" clId="{BEA97D3E-2050-4A75-A34E-E58E22EBA529}" dt="2018-12-23T12:41:31.118" v="773" actId="478"/>
          <ac:spMkLst>
            <pc:docMk/>
            <pc:sldMk cId="1781013510" sldId="277"/>
            <ac:spMk id="13" creationId="{AF5B05FD-7AE0-4C23-B724-65F7FE69F92B}"/>
          </ac:spMkLst>
        </pc:spChg>
        <pc:spChg chg="del">
          <ac:chgData name="Carlos Varela Martín" userId="f36e150ee4317515" providerId="LiveId" clId="{BEA97D3E-2050-4A75-A34E-E58E22EBA529}" dt="2018-12-23T12:31:24.298" v="624" actId="478"/>
          <ac:spMkLst>
            <pc:docMk/>
            <pc:sldMk cId="1781013510" sldId="277"/>
            <ac:spMk id="15" creationId="{0CEC8281-3B0B-4377-BC55-1AB493A70578}"/>
          </ac:spMkLst>
        </pc:spChg>
        <pc:spChg chg="del">
          <ac:chgData name="Carlos Varela Martín" userId="f36e150ee4317515" providerId="LiveId" clId="{BEA97D3E-2050-4A75-A34E-E58E22EBA529}" dt="2018-12-23T12:31:23.597" v="623" actId="478"/>
          <ac:spMkLst>
            <pc:docMk/>
            <pc:sldMk cId="1781013510" sldId="277"/>
            <ac:spMk id="16" creationId="{9C87CDB2-319A-49E5-8C9F-0F7DBFD3624C}"/>
          </ac:spMkLst>
        </pc:spChg>
        <pc:spChg chg="del">
          <ac:chgData name="Carlos Varela Martín" userId="f36e150ee4317515" providerId="LiveId" clId="{BEA97D3E-2050-4A75-A34E-E58E22EBA529}" dt="2018-12-23T12:31:20.656" v="621" actId="478"/>
          <ac:spMkLst>
            <pc:docMk/>
            <pc:sldMk cId="1781013510" sldId="277"/>
            <ac:spMk id="17" creationId="{CCBDA44D-55C3-479F-9950-8EF6310A7367}"/>
          </ac:spMkLst>
        </pc:spChg>
        <pc:spChg chg="del">
          <ac:chgData name="Carlos Varela Martín" userId="f36e150ee4317515" providerId="LiveId" clId="{BEA97D3E-2050-4A75-A34E-E58E22EBA529}" dt="2018-12-23T12:31:22.581" v="622" actId="478"/>
          <ac:spMkLst>
            <pc:docMk/>
            <pc:sldMk cId="1781013510" sldId="277"/>
            <ac:spMk id="18" creationId="{88AB85EA-B0F5-4E8B-A165-A8C846A1EE52}"/>
          </ac:spMkLst>
        </pc:spChg>
        <pc:spChg chg="mod">
          <ac:chgData name="Carlos Varela Martín" userId="f36e150ee4317515" providerId="LiveId" clId="{BEA97D3E-2050-4A75-A34E-E58E22EBA529}" dt="2018-12-23T12:41:43.049" v="778" actId="1038"/>
          <ac:spMkLst>
            <pc:docMk/>
            <pc:sldMk cId="1781013510" sldId="277"/>
            <ac:spMk id="19" creationId="{CECB7CF5-4DD4-4B04-BD2A-AD7A7BA6C9A8}"/>
          </ac:spMkLst>
        </pc:spChg>
        <pc:spChg chg="add mod">
          <ac:chgData name="Carlos Varela Martín" userId="f36e150ee4317515" providerId="LiveId" clId="{BEA97D3E-2050-4A75-A34E-E58E22EBA529}" dt="2018-12-23T12:43:58.536" v="807" actId="1076"/>
          <ac:spMkLst>
            <pc:docMk/>
            <pc:sldMk cId="1781013510" sldId="277"/>
            <ac:spMk id="24" creationId="{A5B39CB2-F200-43F8-B3B6-A80A4CFB4047}"/>
          </ac:spMkLst>
        </pc:spChg>
        <pc:spChg chg="mod">
          <ac:chgData name="Carlos Varela Martín" userId="f36e150ee4317515" providerId="LiveId" clId="{BEA97D3E-2050-4A75-A34E-E58E22EBA529}" dt="2018-12-23T12:42:23.107" v="789" actId="1037"/>
          <ac:spMkLst>
            <pc:docMk/>
            <pc:sldMk cId="1781013510" sldId="277"/>
            <ac:spMk id="29" creationId="{3E078D7D-237A-4CCA-AB3D-FB2F4BA1BECA}"/>
          </ac:spMkLst>
        </pc:spChg>
        <pc:spChg chg="add del mod">
          <ac:chgData name="Carlos Varela Martín" userId="f36e150ee4317515" providerId="LiveId" clId="{BEA97D3E-2050-4A75-A34E-E58E22EBA529}" dt="2018-12-23T12:51:50.664" v="1205"/>
          <ac:spMkLst>
            <pc:docMk/>
            <pc:sldMk cId="1781013510" sldId="277"/>
            <ac:spMk id="37" creationId="{8D6156E6-40BA-42E3-85B3-C2DDFEFB5D7E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8" creationId="{124C67FF-CBDF-4165-8A35-591052067642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9" creationId="{EBECCBF4-6BC0-4989-BAAF-6DACCBAF439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0" creationId="{CFB909C1-CAFA-4275-BEA6-6979AC82F6B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3" creationId="{CD097AE9-EA0A-4260-8B30-54EF8D71CA86}"/>
          </ac:spMkLst>
        </pc:spChg>
        <pc:spChg chg="add mod">
          <ac:chgData name="Carlos Varela Martín" userId="f36e150ee4317515" providerId="LiveId" clId="{BEA97D3E-2050-4A75-A34E-E58E22EBA529}" dt="2018-12-23T14:47:37.284" v="1815" actId="20577"/>
          <ac:spMkLst>
            <pc:docMk/>
            <pc:sldMk cId="1781013510" sldId="277"/>
            <ac:spMk id="46" creationId="{199E1295-3FF2-4038-9068-44F86A419245}"/>
          </ac:spMkLst>
        </pc:spChg>
        <pc:spChg chg="add del mod">
          <ac:chgData name="Carlos Varela Martín" userId="f36e150ee4317515" providerId="LiveId" clId="{BEA97D3E-2050-4A75-A34E-E58E22EBA529}" dt="2018-12-23T14:47:43.400" v="1818" actId="478"/>
          <ac:spMkLst>
            <pc:docMk/>
            <pc:sldMk cId="1781013510" sldId="277"/>
            <ac:spMk id="47" creationId="{080A9ADC-08A9-4C01-B964-7C9731C03179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8" creationId="{4EDC364C-E277-4AF3-9764-3A2C2375623C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50" creationId="{DE3BA3AF-A207-46D3-A4F6-4AA169144887}"/>
          </ac:spMkLst>
        </pc:spChg>
        <pc:spChg chg="add del mod ord">
          <ac:chgData name="Carlos Varela Martín" userId="f36e150ee4317515" providerId="LiveId" clId="{BEA97D3E-2050-4A75-A34E-E58E22EBA529}" dt="2018-12-23T14:13:10.921" v="1786" actId="478"/>
          <ac:spMkLst>
            <pc:docMk/>
            <pc:sldMk cId="1781013510" sldId="277"/>
            <ac:spMk id="60" creationId="{F212784A-4EE6-490A-BC98-4C7F989611BE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1" creationId="{A1BFBBAB-C54D-4438-8B87-4407FDE27291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3" creationId="{E7D553DE-3CB8-4DD6-950B-9053C4F6524C}"/>
          </ac:spMkLst>
        </pc:spChg>
        <pc:spChg chg="ord">
          <ac:chgData name="Carlos Varela Martín" userId="f36e150ee4317515" providerId="LiveId" clId="{BEA97D3E-2050-4A75-A34E-E58E22EBA529}" dt="2018-12-23T12:57:26.025" v="1264" actId="166"/>
          <ac:spMkLst>
            <pc:docMk/>
            <pc:sldMk cId="1781013510" sldId="277"/>
            <ac:spMk id="65" creationId="{814F3C4B-3776-4170-AE96-E0FCA3D7835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7" creationId="{1F45AE07-66BB-4028-BD95-7CC4CAB8E63E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9" creationId="{120693AF-BCE4-4326-BC97-040E73ACE947}"/>
          </ac:spMkLst>
        </pc:spChg>
        <pc:spChg chg="add del mod">
          <ac:chgData name="Carlos Varela Martín" userId="f36e150ee4317515" providerId="LiveId" clId="{BEA97D3E-2050-4A75-A34E-E58E22EBA529}" dt="2018-12-23T12:55:45.752" v="1232" actId="478"/>
          <ac:spMkLst>
            <pc:docMk/>
            <pc:sldMk cId="1781013510" sldId="277"/>
            <ac:spMk id="70" creationId="{23871231-8AF2-4BB9-8BC3-27479433C2E5}"/>
          </ac:spMkLst>
        </pc:spChg>
        <pc:spChg chg="add mod ord">
          <ac:chgData name="Carlos Varela Martín" userId="f36e150ee4317515" providerId="LiveId" clId="{BEA97D3E-2050-4A75-A34E-E58E22EBA529}" dt="2018-12-23T13:58:47.466" v="1602" actId="164"/>
          <ac:spMkLst>
            <pc:docMk/>
            <pc:sldMk cId="1781013510" sldId="277"/>
            <ac:spMk id="71" creationId="{474A6E3B-448B-45AD-A1F7-C672EADD9A6B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2" creationId="{BA6470E2-0083-4932-8CF9-E8F5AB1E3510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6" creationId="{E339DB12-271B-4A38-8E55-E0A1370E8D5B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8" creationId="{F54A4858-9B33-449E-9B9A-B5D003EDD9B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0" creationId="{A494B193-192B-4448-ACAC-88B42B5F51A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1" creationId="{90EE74DA-BE96-4480-B605-F52485891001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2" creationId="{79A87F36-6629-4B4D-A0FE-C62F0633113E}"/>
          </ac:spMkLst>
        </pc:spChg>
        <pc:spChg chg="add mod">
          <ac:chgData name="Carlos Varela Martín" userId="f36e150ee4317515" providerId="LiveId" clId="{BEA97D3E-2050-4A75-A34E-E58E22EBA529}" dt="2018-12-23T13:58:47.466" v="1602" actId="164"/>
          <ac:spMkLst>
            <pc:docMk/>
            <pc:sldMk cId="1781013510" sldId="277"/>
            <ac:spMk id="83" creationId="{0537052A-8922-4509-B95B-57CE619F0CC0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5" creationId="{2116CF1D-FD94-43C8-A151-B8CD12B4E6ED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6" creationId="{AD960BAE-CE26-4110-B8EB-A0036641C22C}"/>
          </ac:spMkLst>
        </pc:spChg>
        <pc:spChg chg="add del mod">
          <ac:chgData name="Carlos Varela Martín" userId="f36e150ee4317515" providerId="LiveId" clId="{BEA97D3E-2050-4A75-A34E-E58E22EBA529}" dt="2018-12-23T14:06:30.788" v="1625" actId="478"/>
          <ac:spMkLst>
            <pc:docMk/>
            <pc:sldMk cId="1781013510" sldId="277"/>
            <ac:spMk id="90" creationId="{1C630E2F-95C4-4C82-A660-421D2D3DE7A5}"/>
          </ac:spMkLst>
        </pc:spChg>
        <pc:spChg chg="add del mod">
          <ac:chgData name="Carlos Varela Martín" userId="f36e150ee4317515" providerId="LiveId" clId="{BEA97D3E-2050-4A75-A34E-E58E22EBA529}" dt="2018-12-23T14:06:29.684" v="1624" actId="478"/>
          <ac:spMkLst>
            <pc:docMk/>
            <pc:sldMk cId="1781013510" sldId="277"/>
            <ac:spMk id="91" creationId="{BC34799B-FAFB-46A1-A5AD-DE5F85FF023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92" creationId="{7A8FDC1F-35FA-4042-A0A9-6E4D4B100863}"/>
          </ac:spMkLst>
        </pc:spChg>
        <pc:spChg chg="add del mod">
          <ac:chgData name="Carlos Varela Martín" userId="f36e150ee4317515" providerId="LiveId" clId="{BEA97D3E-2050-4A75-A34E-E58E22EBA529}" dt="2018-12-23T14:15:02.497" v="1801" actId="478"/>
          <ac:spMkLst>
            <pc:docMk/>
            <pc:sldMk cId="1781013510" sldId="277"/>
            <ac:spMk id="96" creationId="{F2048BCA-8211-4EAB-9A64-12C78AC9B751}"/>
          </ac:spMkLst>
        </pc:spChg>
        <pc:spChg chg="add del mod">
          <ac:chgData name="Carlos Varela Martín" userId="f36e150ee4317515" providerId="LiveId" clId="{BEA97D3E-2050-4A75-A34E-E58E22EBA529}" dt="2018-12-23T14:15:04.573" v="1802" actId="478"/>
          <ac:spMkLst>
            <pc:docMk/>
            <pc:sldMk cId="1781013510" sldId="277"/>
            <ac:spMk id="98" creationId="{E6C9744C-12A2-4BCA-B223-5F469E1987FA}"/>
          </ac:spMkLst>
        </pc:spChg>
        <pc:spChg chg="mod ord topLvl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0" creationId="{595FA7A3-439D-481B-A0A0-64920482750F}"/>
          </ac:spMkLst>
        </pc:spChg>
        <pc:spChg chg="mod ord topLvl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2" creationId="{CDBB3491-B4D7-4B92-AA2F-F7DD7A99F1E4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3" creationId="{179454F8-00DB-4ED9-946A-BD130EDCC8FA}"/>
          </ac:spMkLst>
        </pc:spChg>
        <pc:spChg chg="add del mod">
          <ac:chgData name="Carlos Varela Martín" userId="f36e150ee4317515" providerId="LiveId" clId="{BEA97D3E-2050-4A75-A34E-E58E22EBA529}" dt="2018-12-23T14:09:23.086" v="1657" actId="478"/>
          <ac:spMkLst>
            <pc:docMk/>
            <pc:sldMk cId="1781013510" sldId="277"/>
            <ac:spMk id="104" creationId="{FF7F67B0-4662-4041-9BDB-CF897EEF79C5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6" creationId="{DE7EA720-D784-4565-AD72-4C2B2F4F3FE3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7" creationId="{375F31F4-3599-4755-A91D-72B8FEB38109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8" creationId="{E3AB4735-CC6D-40B3-8228-0B68AFBB36D5}"/>
          </ac:spMkLst>
        </pc:spChg>
        <pc:grpChg chg="add del mod">
          <ac:chgData name="Carlos Varela Martín" userId="f36e150ee4317515" providerId="LiveId" clId="{BEA97D3E-2050-4A75-A34E-E58E22EBA529}" dt="2018-12-23T14:47:42.319" v="1816" actId="478"/>
          <ac:grpSpMkLst>
            <pc:docMk/>
            <pc:sldMk cId="1781013510" sldId="277"/>
            <ac:grpSpMk id="2" creationId="{A9F43423-12D4-4BC6-B113-2369C085E85D}"/>
          </ac:grpSpMkLst>
        </pc:grpChg>
        <pc:grpChg chg="del mod">
          <ac:chgData name="Carlos Varela Martín" userId="f36e150ee4317515" providerId="LiveId" clId="{BEA97D3E-2050-4A75-A34E-E58E22EBA529}" dt="2018-12-23T12:32:16.003" v="631" actId="165"/>
          <ac:grpSpMkLst>
            <pc:docMk/>
            <pc:sldMk cId="1781013510" sldId="277"/>
            <ac:grpSpMk id="8" creationId="{09FAEDFA-E3AC-4D4B-8D28-EBD594FAEE4B}"/>
          </ac:grpSpMkLst>
        </pc:grpChg>
        <pc:grpChg chg="add del mod">
          <ac:chgData name="Carlos Varela Martín" userId="f36e150ee4317515" providerId="LiveId" clId="{BEA97D3E-2050-4A75-A34E-E58E22EBA529}" dt="2018-12-23T12:42:26.223" v="790" actId="478"/>
          <ac:grpSpMkLst>
            <pc:docMk/>
            <pc:sldMk cId="1781013510" sldId="277"/>
            <ac:grpSpMk id="14" creationId="{F2F18DF5-F524-441F-80EA-089B50061221}"/>
          </ac:grpSpMkLst>
        </pc:grpChg>
        <pc:grpChg chg="add del mod">
          <ac:chgData name="Carlos Varela Martín" userId="f36e150ee4317515" providerId="LiveId" clId="{BEA97D3E-2050-4A75-A34E-E58E22EBA529}" dt="2018-12-23T14:47:42.933" v="1817" actId="478"/>
          <ac:grpSpMkLst>
            <pc:docMk/>
            <pc:sldMk cId="1781013510" sldId="277"/>
            <ac:grpSpMk id="21" creationId="{23ECA2CC-A4F0-44E2-A831-E4B302D6FCCC}"/>
          </ac:grpSpMkLst>
        </pc:grpChg>
        <pc:grpChg chg="add del mod">
          <ac:chgData name="Carlos Varela Martín" userId="f36e150ee4317515" providerId="LiveId" clId="{BEA97D3E-2050-4A75-A34E-E58E22EBA529}" dt="2018-12-23T12:42:14.291" v="786" actId="478"/>
          <ac:grpSpMkLst>
            <pc:docMk/>
            <pc:sldMk cId="1781013510" sldId="277"/>
            <ac:grpSpMk id="25" creationId="{AFB333C8-F24A-41D4-8764-994DAD5FAD8F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28" creationId="{A4E23F94-DB03-4325-956E-1608429FAC16}"/>
          </ac:grpSpMkLst>
        </pc:grpChg>
        <pc:grpChg chg="add del mod">
          <ac:chgData name="Carlos Varela Martín" userId="f36e150ee4317515" providerId="LiveId" clId="{BEA97D3E-2050-4A75-A34E-E58E22EBA529}" dt="2018-12-23T12:54:26.456" v="1226" actId="478"/>
          <ac:grpSpMkLst>
            <pc:docMk/>
            <pc:sldMk cId="1781013510" sldId="277"/>
            <ac:grpSpMk id="31" creationId="{6D3E401D-6D09-4CF5-B038-97C8D356B2AC}"/>
          </ac:grpSpMkLst>
        </pc:grpChg>
        <pc:grpChg chg="add del mod">
          <ac:chgData name="Carlos Varela Martín" userId="f36e150ee4317515" providerId="LiveId" clId="{BEA97D3E-2050-4A75-A34E-E58E22EBA529}" dt="2018-12-23T12:59:33.657" v="1332" actId="478"/>
          <ac:grpSpMkLst>
            <pc:docMk/>
            <pc:sldMk cId="1781013510" sldId="277"/>
            <ac:grpSpMk id="34" creationId="{AB393238-8C96-4A0C-8971-D7A538DE96B6}"/>
          </ac:grpSpMkLst>
        </pc:grpChg>
        <pc:grpChg chg="add mod or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51" creationId="{EF811499-19CB-4310-8E2D-16A27DEBBED2}"/>
          </ac:grpSpMkLst>
        </pc:grpChg>
        <pc:grpChg chg="add del mod ord">
          <ac:chgData name="Carlos Varela Martín" userId="f36e150ee4317515" providerId="LiveId" clId="{BEA97D3E-2050-4A75-A34E-E58E22EBA529}" dt="2018-12-23T12:58:10.299" v="1282" actId="478"/>
          <ac:grpSpMkLst>
            <pc:docMk/>
            <pc:sldMk cId="1781013510" sldId="277"/>
            <ac:grpSpMk id="54" creationId="{93C67285-9CD5-48B5-B977-5479374BEA22}"/>
          </ac:grpSpMkLst>
        </pc:grpChg>
        <pc:grpChg chg="add del mod ord">
          <ac:chgData name="Carlos Varela Martín" userId="f36e150ee4317515" providerId="LiveId" clId="{BEA97D3E-2050-4A75-A34E-E58E22EBA529}" dt="2018-12-23T12:59:34.462" v="1333" actId="478"/>
          <ac:grpSpMkLst>
            <pc:docMk/>
            <pc:sldMk cId="1781013510" sldId="277"/>
            <ac:grpSpMk id="57" creationId="{81CD9AE1-2F54-4E85-9CCE-9F9464EAE731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64" creationId="{B496D04B-4184-4621-9E77-BF01995AC224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73" creationId="{0C0AC531-A860-499E-BB0C-9AA60EE50978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84" creationId="{B816E27E-9D69-4191-9121-BC9DEF68D5D7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87" creationId="{4911F3DA-B2A0-4E4C-AD05-4437DF41C4FA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93" creationId="{5CE54B19-6E41-4F19-B4F8-6A44770CF448}"/>
          </ac:grpSpMkLst>
        </pc:grpChg>
        <pc:grpChg chg="add del mod">
          <ac:chgData name="Carlos Varela Martín" userId="f36e150ee4317515" providerId="LiveId" clId="{BEA97D3E-2050-4A75-A34E-E58E22EBA529}" dt="2018-12-23T14:06:41.734" v="1629" actId="165"/>
          <ac:grpSpMkLst>
            <pc:docMk/>
            <pc:sldMk cId="1781013510" sldId="277"/>
            <ac:grpSpMk id="99" creationId="{B9602346-8E8F-45BC-9AC5-27A3230F55D0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109" creationId="{BAA41B54-FBE2-4BA7-921D-A9D9FAD0161B}"/>
          </ac:grpSpMkLst>
        </pc:grpChg>
        <pc:picChg chg="mod topLvl modCrop">
          <ac:chgData name="Carlos Varela Martín" userId="f36e150ee4317515" providerId="LiveId" clId="{BEA97D3E-2050-4A75-A34E-E58E22EBA529}" dt="2018-12-23T12:38:51.194" v="693" actId="164"/>
          <ac:picMkLst>
            <pc:docMk/>
            <pc:sldMk cId="1781013510" sldId="277"/>
            <ac:picMk id="5" creationId="{620C8B7C-C79E-4682-A63B-741D45E6983A}"/>
          </ac:picMkLst>
        </pc:picChg>
        <pc:picChg chg="mod modCrop">
          <ac:chgData name="Carlos Varela Martín" userId="f36e150ee4317515" providerId="LiveId" clId="{BEA97D3E-2050-4A75-A34E-E58E22EBA529}" dt="2018-12-23T12:41:02.753" v="766" actId="732"/>
          <ac:picMkLst>
            <pc:docMk/>
            <pc:sldMk cId="1781013510" sldId="277"/>
            <ac:picMk id="20" creationId="{323931D4-D00D-453D-87D7-115B2825EAE9}"/>
          </ac:picMkLst>
        </pc:picChg>
        <pc:cxnChg chg="add mo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6" creationId="{B7805389-0921-4775-94CD-B83701C3939F}"/>
          </ac:cxnSpMkLst>
        </pc:cxnChg>
        <pc:cxnChg chg="add mod or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62" creationId="{BDE5DEC7-B0D8-4177-AA33-7923B5ED1A4E}"/>
          </ac:cxnSpMkLst>
        </pc:cxnChg>
        <pc:cxnChg chg="add mod">
          <ac:chgData name="Carlos Varela Martín" userId="f36e150ee4317515" providerId="LiveId" clId="{BEA97D3E-2050-4A75-A34E-E58E22EBA529}" dt="2018-12-23T13:58:47.466" v="1602" actId="164"/>
          <ac:cxnSpMkLst>
            <pc:docMk/>
            <pc:sldMk cId="1781013510" sldId="277"/>
            <ac:cxnSpMk id="68" creationId="{CC807986-C2FC-49A9-A6D1-511692EC1D38}"/>
          </ac:cxnSpMkLst>
        </pc:cxnChg>
        <pc:cxnChg chg="add mo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77" creationId="{035B22C9-4105-41E7-A91C-BB716BB13D08}"/>
          </ac:cxnSpMkLst>
        </pc:cxnChg>
        <pc:cxnChg chg="add mod or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79" creationId="{EDFC6428-0912-431F-A9E4-04145F3629F8}"/>
          </ac:cxnSpMkLst>
        </pc:cxnChg>
        <pc:cxnChg chg="add del mod">
          <ac:chgData name="Carlos Varela Martín" userId="f36e150ee4317515" providerId="LiveId" clId="{BEA97D3E-2050-4A75-A34E-E58E22EBA529}" dt="2018-12-23T14:09:56.827" v="1663" actId="478"/>
          <ac:cxnSpMkLst>
            <pc:docMk/>
            <pc:sldMk cId="1781013510" sldId="277"/>
            <ac:cxnSpMk id="97" creationId="{49B6480E-521E-4742-9394-529693A6580A}"/>
          </ac:cxnSpMkLst>
        </pc:cxnChg>
        <pc:cxnChg chg="del">
          <ac:chgData name="Carlos Varela Martín" userId="f36e150ee4317515" providerId="LiveId" clId="{BEA97D3E-2050-4A75-A34E-E58E22EBA529}" dt="2018-12-23T14:06:34.723" v="1626" actId="478"/>
          <ac:cxnSpMkLst>
            <pc:docMk/>
            <pc:sldMk cId="1781013510" sldId="277"/>
            <ac:cxnSpMk id="101" creationId="{8A8B1DBA-8DA3-4451-AACB-5C4263014292}"/>
          </ac:cxnSpMkLst>
        </pc:cxnChg>
        <pc:cxnChg chg="add del mod">
          <ac:chgData name="Carlos Varela Martín" userId="f36e150ee4317515" providerId="LiveId" clId="{BEA97D3E-2050-4A75-A34E-E58E22EBA529}" dt="2018-12-23T14:09:55.673" v="1662" actId="478"/>
          <ac:cxnSpMkLst>
            <pc:docMk/>
            <pc:sldMk cId="1781013510" sldId="277"/>
            <ac:cxnSpMk id="105" creationId="{C3B155E0-7E7B-4E70-871E-F78650C00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23/12/2018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18" Type="http://schemas.openxmlformats.org/officeDocument/2006/relationships/image" Target="../media/image24.png"/><Relationship Id="rId3" Type="http://schemas.openxmlformats.org/officeDocument/2006/relationships/image" Target="../media/image17.svg"/><Relationship Id="rId21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image" Target="../media/image30.pn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23" Type="http://schemas.openxmlformats.org/officeDocument/2006/relationships/image" Target="../media/image29.svg"/><Relationship Id="rId10" Type="http://schemas.openxmlformats.org/officeDocument/2006/relationships/image" Target="../media/image8.pn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svg"/><Relationship Id="rId7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840248" y="2062435"/>
            <a:ext cx="1025546" cy="1987707"/>
            <a:chOff x="6535847" y="2223337"/>
            <a:chExt cx="1025546" cy="1987707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582394"/>
              <a:ext cx="1025545" cy="627777"/>
            </a:xfrm>
            <a:prstGeom prst="wedgeRoundRectCallout">
              <a:avLst>
                <a:gd name="adj1" fmla="val -28214"/>
                <a:gd name="adj2" fmla="val 589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6DC59B55-54EB-4992-89A7-C376C8536F06}"/>
              </a:ext>
            </a:extLst>
          </p:cNvPr>
          <p:cNvGrpSpPr/>
          <p:nvPr/>
        </p:nvGrpSpPr>
        <p:grpSpPr>
          <a:xfrm>
            <a:off x="2326750" y="1382657"/>
            <a:ext cx="6646434" cy="3556110"/>
            <a:chOff x="2326750" y="1382657"/>
            <a:chExt cx="6646434" cy="355611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82FF5190-3D87-4E54-9842-D808F2BA2FD7}"/>
                </a:ext>
              </a:extLst>
            </p:cNvPr>
            <p:cNvGrpSpPr/>
            <p:nvPr/>
          </p:nvGrpSpPr>
          <p:grpSpPr>
            <a:xfrm>
              <a:off x="5770242" y="1402969"/>
              <a:ext cx="690113" cy="2301177"/>
              <a:chOff x="7511449" y="517637"/>
              <a:chExt cx="690113" cy="2301177"/>
            </a:xfrm>
          </p:grpSpPr>
          <p:sp>
            <p:nvSpPr>
              <p:cNvPr id="15" name="Rechthoek: afgeronde hoeken 14">
                <a:extLst>
                  <a:ext uri="{FF2B5EF4-FFF2-40B4-BE49-F238E27FC236}">
                    <a16:creationId xmlns:a16="http://schemas.microsoft.com/office/drawing/2014/main" id="{D52F4993-FB10-4197-8F96-6187E21FADC0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hthoek: afgeronde hoeken 18">
                <a:extLst>
                  <a:ext uri="{FF2B5EF4-FFF2-40B4-BE49-F238E27FC236}">
                    <a16:creationId xmlns:a16="http://schemas.microsoft.com/office/drawing/2014/main" id="{5F972285-3C45-439B-ADCE-22100946954D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175936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18004B48-A1D3-4DCB-8CA0-DEA6739EECB4}"/>
                </a:ext>
              </a:extLst>
            </p:cNvPr>
            <p:cNvGrpSpPr/>
            <p:nvPr/>
          </p:nvGrpSpPr>
          <p:grpSpPr>
            <a:xfrm>
              <a:off x="3510560" y="1402969"/>
              <a:ext cx="690114" cy="2301177"/>
              <a:chOff x="2302414" y="1315658"/>
              <a:chExt cx="690114" cy="2301177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9639CFE3-CEDC-4C89-8455-2BABEFECB377}"/>
                  </a:ext>
                </a:extLst>
              </p:cNvPr>
              <p:cNvSpPr/>
              <p:nvPr/>
            </p:nvSpPr>
            <p:spPr>
              <a:xfrm>
                <a:off x="2302415" y="1315658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hthoek: afgeronde hoeken 19">
                <a:extLst>
                  <a:ext uri="{FF2B5EF4-FFF2-40B4-BE49-F238E27FC236}">
                    <a16:creationId xmlns:a16="http://schemas.microsoft.com/office/drawing/2014/main" id="{39E68883-E5F3-47CD-ADB8-F411F3CABEA5}"/>
                  </a:ext>
                </a:extLst>
              </p:cNvPr>
              <p:cNvSpPr/>
              <p:nvPr/>
            </p:nvSpPr>
            <p:spPr>
              <a:xfrm>
                <a:off x="2302414" y="1315658"/>
                <a:ext cx="690113" cy="1189244"/>
              </a:xfrm>
              <a:prstGeom prst="roundRect">
                <a:avLst/>
              </a:prstGeom>
              <a:solidFill>
                <a:srgbClr val="B2B5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B3834A9-2B7A-4F1A-A342-C567EC34AF38}"/>
                  </a:ext>
                </a:extLst>
              </p:cNvPr>
              <p:cNvSpPr/>
              <p:nvPr/>
            </p:nvSpPr>
            <p:spPr>
              <a:xfrm>
                <a:off x="2433009" y="1720146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Source Sans Pro" panose="020B0503030403020204" pitchFamily="34" charset="0"/>
                  </a:rPr>
                  <a:t>6h</a:t>
                </a:r>
              </a:p>
            </p:txBody>
          </p:sp>
        </p:grp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4BE47563-4A71-4EBD-AE3F-3A68176ECF15}"/>
                </a:ext>
              </a:extLst>
            </p:cNvPr>
            <p:cNvSpPr/>
            <p:nvPr/>
          </p:nvSpPr>
          <p:spPr>
            <a:xfrm>
              <a:off x="8244017" y="1382657"/>
              <a:ext cx="690113" cy="230117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Tekstballon: rechthoek met afgeronde hoeken 27">
              <a:extLst>
                <a:ext uri="{FF2B5EF4-FFF2-40B4-BE49-F238E27FC236}">
                  <a16:creationId xmlns:a16="http://schemas.microsoft.com/office/drawing/2014/main" id="{4C44F019-3BD8-4235-86B5-97C97FEEBAFC}"/>
                </a:ext>
              </a:extLst>
            </p:cNvPr>
            <p:cNvSpPr/>
            <p:nvPr/>
          </p:nvSpPr>
          <p:spPr>
            <a:xfrm>
              <a:off x="2326750" y="3954155"/>
              <a:ext cx="1945597" cy="98461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am not in a hurry”</a:t>
              </a:r>
            </a:p>
          </p:txBody>
        </p:sp>
        <p:sp>
          <p:nvSpPr>
            <p:cNvPr id="29" name="Tekstballon: rechthoek met afgeronde hoeken 28">
              <a:extLst>
                <a:ext uri="{FF2B5EF4-FFF2-40B4-BE49-F238E27FC236}">
                  <a16:creationId xmlns:a16="http://schemas.microsoft.com/office/drawing/2014/main" id="{7895EE43-6356-48EE-A18F-B3C193270CFE}"/>
                </a:ext>
              </a:extLst>
            </p:cNvPr>
            <p:cNvSpPr/>
            <p:nvPr/>
          </p:nvSpPr>
          <p:spPr>
            <a:xfrm>
              <a:off x="4535591" y="3938659"/>
              <a:ext cx="1945597" cy="1000108"/>
            </a:xfrm>
            <a:prstGeom prst="wedgeRoundRectCallout">
              <a:avLst>
                <a:gd name="adj1" fmla="val -27257"/>
                <a:gd name="adj2" fmla="val 354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“Just a minimum charge in case of an emergency”</a:t>
              </a:r>
            </a:p>
          </p:txBody>
        </p:sp>
        <p:sp>
          <p:nvSpPr>
            <p:cNvPr id="30" name="Tekstballon: rechthoek met afgeronde hoeken 29">
              <a:extLst>
                <a:ext uri="{FF2B5EF4-FFF2-40B4-BE49-F238E27FC236}">
                  <a16:creationId xmlns:a16="http://schemas.microsoft.com/office/drawing/2014/main" id="{06A82350-AE16-4D39-938D-77B62C2AFBDE}"/>
                </a:ext>
              </a:extLst>
            </p:cNvPr>
            <p:cNvSpPr/>
            <p:nvPr/>
          </p:nvSpPr>
          <p:spPr>
            <a:xfrm>
              <a:off x="6782026" y="3938659"/>
              <a:ext cx="2191158" cy="1000108"/>
            </a:xfrm>
            <a:prstGeom prst="wedgeRoundRectCallout">
              <a:avLst>
                <a:gd name="adj1" fmla="val -43918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“My battery is huge. Charge whenever it is better”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42DDCE-B4AB-42CD-A889-55BB309F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8588" y="2154118"/>
              <a:ext cx="883959" cy="589307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B221658-A14E-4483-985B-6FE0E833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749" y="2154117"/>
              <a:ext cx="883959" cy="58930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B0D9327-522A-4F97-AC89-C2618134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210" y="2154116"/>
              <a:ext cx="883959" cy="589307"/>
            </a:xfrm>
            <a:prstGeom prst="rect">
              <a:avLst/>
            </a:prstGeom>
          </p:spPr>
        </p:pic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F5C77C25-F907-4C30-A750-2E6607523F68}"/>
              </a:ext>
            </a:extLst>
          </p:cNvPr>
          <p:cNvSpPr/>
          <p:nvPr/>
        </p:nvSpPr>
        <p:spPr>
          <a:xfrm>
            <a:off x="4098355" y="2264657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6h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2025CACE-F4E2-4B46-874F-2C1E8E808925}"/>
              </a:ext>
            </a:extLst>
          </p:cNvPr>
          <p:cNvSpPr/>
          <p:nvPr/>
        </p:nvSpPr>
        <p:spPr>
          <a:xfrm>
            <a:off x="5842745" y="1917019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C0BE620-B685-44AC-A920-BFFB30FF2067}"/>
              </a:ext>
            </a:extLst>
          </p:cNvPr>
          <p:cNvSpPr/>
          <p:nvPr/>
        </p:nvSpPr>
        <p:spPr>
          <a:xfrm>
            <a:off x="3637995" y="29683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1E6D4E9D-F9D9-4917-9CE5-C979ACC53894}"/>
              </a:ext>
            </a:extLst>
          </p:cNvPr>
          <p:cNvSpPr/>
          <p:nvPr/>
        </p:nvSpPr>
        <p:spPr>
          <a:xfrm>
            <a:off x="8318570" y="1875276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B6A33B2F-3C0B-4B3D-AFAF-CF0B9827B573}"/>
              </a:ext>
            </a:extLst>
          </p:cNvPr>
          <p:cNvSpPr/>
          <p:nvPr/>
        </p:nvSpPr>
        <p:spPr>
          <a:xfrm>
            <a:off x="5901830" y="3231611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745FDA8-6C04-476C-9B5F-6CB3123F05E6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518999" y="2717718"/>
            <a:chExt cx="6795117" cy="348646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F520BF02-63DE-4455-A34A-D6E5834B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5066" y="3938534"/>
              <a:ext cx="1605978" cy="22656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E3F59D38-F9DB-4070-BC6F-681A4E2E2C15}"/>
                </a:ext>
              </a:extLst>
            </p:cNvPr>
            <p:cNvSpPr/>
            <p:nvPr/>
          </p:nvSpPr>
          <p:spPr>
            <a:xfrm>
              <a:off x="3723089" y="2882432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594C2BB-3848-4470-84F2-97C732A5A5FA}"/>
                </a:ext>
              </a:extLst>
            </p:cNvPr>
            <p:cNvSpPr/>
            <p:nvPr/>
          </p:nvSpPr>
          <p:spPr>
            <a:xfrm>
              <a:off x="3855751" y="3844459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  <p:sp>
          <p:nvSpPr>
            <p:cNvPr id="7" name="Tekstballon: rechthoek met afgeronde hoeken 6">
              <a:extLst>
                <a:ext uri="{FF2B5EF4-FFF2-40B4-BE49-F238E27FC236}">
                  <a16:creationId xmlns:a16="http://schemas.microsoft.com/office/drawing/2014/main" id="{7D4A070D-167D-43BB-B5C5-ECBD76B01D05}"/>
                </a:ext>
              </a:extLst>
            </p:cNvPr>
            <p:cNvSpPr/>
            <p:nvPr/>
          </p:nvSpPr>
          <p:spPr>
            <a:xfrm>
              <a:off x="2518999" y="5349999"/>
              <a:ext cx="2536647" cy="75679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need my car charged as soon as possible” 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5CED6-A87B-45A8-92DF-6050111E8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779" y="3785311"/>
              <a:ext cx="883959" cy="589307"/>
            </a:xfrm>
            <a:prstGeom prst="rect">
              <a:avLst/>
            </a:prstGeom>
          </p:spPr>
        </p:pic>
        <p:sp>
          <p:nvSpPr>
            <p:cNvPr id="9" name="Pijl: omhoog 8">
              <a:extLst>
                <a:ext uri="{FF2B5EF4-FFF2-40B4-BE49-F238E27FC236}">
                  <a16:creationId xmlns:a16="http://schemas.microsoft.com/office/drawing/2014/main" id="{358E9332-474A-4852-BA9C-CE4E70F7D2E9}"/>
                </a:ext>
              </a:extLst>
            </p:cNvPr>
            <p:cNvSpPr/>
            <p:nvPr/>
          </p:nvSpPr>
          <p:spPr>
            <a:xfrm rot="5400000">
              <a:off x="6089957" y="4370048"/>
              <a:ext cx="481002" cy="266406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AF1FD2E-2E87-4ECD-8438-5A2DA63F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5876" y="2847597"/>
              <a:ext cx="1753197" cy="33565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90285B22-EAF6-4ADB-8970-E7140BCABA7B}"/>
                </a:ext>
              </a:extLst>
            </p:cNvPr>
            <p:cNvSpPr/>
            <p:nvPr/>
          </p:nvSpPr>
          <p:spPr>
            <a:xfrm>
              <a:off x="7441994" y="2717718"/>
              <a:ext cx="1872122" cy="1000107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Source Sans Pro" panose="020B0503030403020204" pitchFamily="34" charset="0"/>
                </a:rPr>
                <a:t>The instant demand is limited by the capacity to provide and take energy</a:t>
              </a:r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19"/>
          <a:stretch/>
        </p:blipFill>
        <p:spPr>
          <a:xfrm>
            <a:off x="6369990" y="1351278"/>
            <a:ext cx="394241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709759" y="1527880"/>
            <a:ext cx="9602641" cy="5218761"/>
            <a:chOff x="709759" y="845708"/>
            <a:chExt cx="9602641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709759" y="1306525"/>
              <a:ext cx="7549053" cy="4757944"/>
              <a:chOff x="709759" y="1306525"/>
              <a:chExt cx="7549053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660167" y="394694"/>
                <a:ext cx="765585" cy="6666401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>
              <a:cxnSpLocks/>
            </p:cNvCxnSpPr>
            <p:nvPr/>
          </p:nvCxnSpPr>
          <p:spPr>
            <a:xfrm>
              <a:off x="8258812" y="6064469"/>
              <a:ext cx="20535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318160" y="1531499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 rot="205139">
            <a:off x="3650549" y="1608599"/>
            <a:ext cx="5345151" cy="318740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7112858" y="3556660"/>
            <a:ext cx="2255703" cy="372942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709197" y="2044643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flex_15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Rechthoek 62">
            <a:extLst>
              <a:ext uri="{FF2B5EF4-FFF2-40B4-BE49-F238E27FC236}">
                <a16:creationId xmlns:a16="http://schemas.microsoft.com/office/drawing/2014/main" id="{9737AA9E-6536-47F2-A956-FA94E6459183}"/>
              </a:ext>
            </a:extLst>
          </p:cNvPr>
          <p:cNvSpPr/>
          <p:nvPr/>
        </p:nvSpPr>
        <p:spPr>
          <a:xfrm>
            <a:off x="3868602" y="3699485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flex_4</a:t>
            </a:r>
          </a:p>
        </p:txBody>
      </p:sp>
      <p:sp>
        <p:nvSpPr>
          <p:cNvPr id="50" name="Rechthoek 62">
            <a:extLst>
              <a:ext uri="{FF2B5EF4-FFF2-40B4-BE49-F238E27FC236}">
                <a16:creationId xmlns:a16="http://schemas.microsoft.com/office/drawing/2014/main" id="{A3761784-E224-45AF-A315-CAAF3523936B}"/>
              </a:ext>
            </a:extLst>
          </p:cNvPr>
          <p:cNvSpPr/>
          <p:nvPr/>
        </p:nvSpPr>
        <p:spPr>
          <a:xfrm>
            <a:off x="4979227" y="453722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flex_3</a:t>
            </a:r>
          </a:p>
        </p:txBody>
      </p:sp>
      <p:sp>
        <p:nvSpPr>
          <p:cNvPr id="51" name="Rechthoek 62">
            <a:extLst>
              <a:ext uri="{FF2B5EF4-FFF2-40B4-BE49-F238E27FC236}">
                <a16:creationId xmlns:a16="http://schemas.microsoft.com/office/drawing/2014/main" id="{517A5A3E-36B3-4680-919F-F0679A6F5E77}"/>
              </a:ext>
            </a:extLst>
          </p:cNvPr>
          <p:cNvSpPr/>
          <p:nvPr/>
        </p:nvSpPr>
        <p:spPr>
          <a:xfrm>
            <a:off x="6021688" y="527238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flex_2</a:t>
            </a:r>
          </a:p>
        </p:txBody>
      </p:sp>
      <p:sp>
        <p:nvSpPr>
          <p:cNvPr id="52" name="Rechthoek 62">
            <a:extLst>
              <a:ext uri="{FF2B5EF4-FFF2-40B4-BE49-F238E27FC236}">
                <a16:creationId xmlns:a16="http://schemas.microsoft.com/office/drawing/2014/main" id="{32789738-BCEC-45CE-A629-2D2640616A94}"/>
              </a:ext>
            </a:extLst>
          </p:cNvPr>
          <p:cNvSpPr/>
          <p:nvPr/>
        </p:nvSpPr>
        <p:spPr>
          <a:xfrm>
            <a:off x="7081954" y="6066892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B7C2C-8865-42BC-8FEE-964ADB6FB541}"/>
              </a:ext>
            </a:extLst>
          </p:cNvPr>
          <p:cNvSpPr/>
          <p:nvPr/>
        </p:nvSpPr>
        <p:spPr>
          <a:xfrm>
            <a:off x="8391655" y="5952059"/>
            <a:ext cx="1747519" cy="641773"/>
          </a:xfrm>
          <a:prstGeom prst="rect">
            <a:avLst/>
          </a:prstGeom>
          <a:solidFill>
            <a:srgbClr val="90B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fixed_demand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1D0F5C7-BD13-46F0-90F7-8D7E32BAAF57}"/>
              </a:ext>
            </a:extLst>
          </p:cNvPr>
          <p:cNvSpPr/>
          <p:nvPr/>
        </p:nvSpPr>
        <p:spPr>
          <a:xfrm>
            <a:off x="7816175" y="5515963"/>
            <a:ext cx="1015994" cy="35969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46" name="Rechthoek 20">
            <a:extLst>
              <a:ext uri="{FF2B5EF4-FFF2-40B4-BE49-F238E27FC236}">
                <a16:creationId xmlns:a16="http://schemas.microsoft.com/office/drawing/2014/main" id="{9A6870E1-F3D7-4E74-AF71-7B8D829B7DE5}"/>
              </a:ext>
            </a:extLst>
          </p:cNvPr>
          <p:cNvSpPr/>
          <p:nvPr/>
        </p:nvSpPr>
        <p:spPr>
          <a:xfrm>
            <a:off x="615779" y="891466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9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5">
            <a:extLst>
              <a:ext uri="{FF2B5EF4-FFF2-40B4-BE49-F238E27FC236}">
                <a16:creationId xmlns:a16="http://schemas.microsoft.com/office/drawing/2014/main" id="{A5B39CB2-F200-43F8-B3B6-A80A4CFB4047}"/>
              </a:ext>
            </a:extLst>
          </p:cNvPr>
          <p:cNvSpPr/>
          <p:nvPr/>
        </p:nvSpPr>
        <p:spPr>
          <a:xfrm>
            <a:off x="2217103" y="-1440262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A41B54-FBE2-4BA7-921D-A9D9FAD0161B}"/>
              </a:ext>
            </a:extLst>
          </p:cNvPr>
          <p:cNvGrpSpPr/>
          <p:nvPr/>
        </p:nvGrpSpPr>
        <p:grpSpPr>
          <a:xfrm>
            <a:off x="2217103" y="-733424"/>
            <a:ext cx="6621983" cy="9920968"/>
            <a:chOff x="2217103" y="-733424"/>
            <a:chExt cx="6621983" cy="992096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E3BA3AF-A207-46D3-A4F6-4AA169144887}"/>
                </a:ext>
              </a:extLst>
            </p:cNvPr>
            <p:cNvSpPr/>
            <p:nvPr/>
          </p:nvSpPr>
          <p:spPr>
            <a:xfrm>
              <a:off x="5581946" y="-733424"/>
              <a:ext cx="3257140" cy="9920968"/>
            </a:xfrm>
            <a:prstGeom prst="roundRect">
              <a:avLst>
                <a:gd name="adj" fmla="val 2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F811499-19CB-4310-8E2D-16A27DEBBED2}"/>
                </a:ext>
              </a:extLst>
            </p:cNvPr>
            <p:cNvGrpSpPr/>
            <p:nvPr/>
          </p:nvGrpSpPr>
          <p:grpSpPr>
            <a:xfrm>
              <a:off x="5631500" y="116844"/>
              <a:ext cx="2987689" cy="2118080"/>
              <a:chOff x="4726577" y="1310640"/>
              <a:chExt cx="2038528" cy="3316260"/>
            </a:xfrm>
          </p:grpSpPr>
          <p:sp>
            <p:nvSpPr>
              <p:cNvPr id="52" name="Vrije vorm: vorm 6">
                <a:extLst>
                  <a:ext uri="{FF2B5EF4-FFF2-40B4-BE49-F238E27FC236}">
                    <a16:creationId xmlns:a16="http://schemas.microsoft.com/office/drawing/2014/main" id="{CCB52013-5F82-405B-AD9B-3F2253139D6A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53" name="Afbeelding 4">
                <a:extLst>
                  <a:ext uri="{FF2B5EF4-FFF2-40B4-BE49-F238E27FC236}">
                    <a16:creationId xmlns:a16="http://schemas.microsoft.com/office/drawing/2014/main" id="{3852570B-C0B9-40F9-B2C5-A93EAEE8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61" name="Ovaal 9">
              <a:extLst>
                <a:ext uri="{FF2B5EF4-FFF2-40B4-BE49-F238E27FC236}">
                  <a16:creationId xmlns:a16="http://schemas.microsoft.com/office/drawing/2014/main" id="{A1BFBBAB-C54D-4438-8B87-4407FDE27291}"/>
                </a:ext>
              </a:extLst>
            </p:cNvPr>
            <p:cNvSpPr/>
            <p:nvPr/>
          </p:nvSpPr>
          <p:spPr>
            <a:xfrm>
              <a:off x="7598700" y="268901"/>
              <a:ext cx="176089" cy="176089"/>
            </a:xfrm>
            <a:prstGeom prst="ellipse">
              <a:avLst/>
            </a:pr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E5DEC7-B0D8-4177-AA33-7923B5ED1A4E}"/>
                </a:ext>
              </a:extLst>
            </p:cNvPr>
            <p:cNvCxnSpPr>
              <a:cxnSpLocks/>
            </p:cNvCxnSpPr>
            <p:nvPr/>
          </p:nvCxnSpPr>
          <p:spPr>
            <a:xfrm>
              <a:off x="7689923" y="565153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Pijl: draaiend 38">
              <a:extLst>
                <a:ext uri="{FF2B5EF4-FFF2-40B4-BE49-F238E27FC236}">
                  <a16:creationId xmlns:a16="http://schemas.microsoft.com/office/drawing/2014/main" id="{E7D553DE-3CB8-4DD6-950B-9053C4F6524C}"/>
                </a:ext>
              </a:extLst>
            </p:cNvPr>
            <p:cNvSpPr/>
            <p:nvPr/>
          </p:nvSpPr>
          <p:spPr>
            <a:xfrm rot="19776575">
              <a:off x="7029934" y="38307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4C28CA8-D532-419F-8481-1D49CD95A343}"/>
                </a:ext>
              </a:extLst>
            </p:cNvPr>
            <p:cNvSpPr/>
            <p:nvPr/>
          </p:nvSpPr>
          <p:spPr>
            <a:xfrm>
              <a:off x="2217103" y="-733424"/>
              <a:ext cx="3257140" cy="9920968"/>
            </a:xfrm>
            <a:prstGeom prst="roundRect">
              <a:avLst>
                <a:gd name="adj" fmla="val 2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E23F94-DB03-4325-956E-1608429FAC16}"/>
                </a:ext>
              </a:extLst>
            </p:cNvPr>
            <p:cNvGrpSpPr/>
            <p:nvPr/>
          </p:nvGrpSpPr>
          <p:grpSpPr>
            <a:xfrm>
              <a:off x="2279070" y="116844"/>
              <a:ext cx="2987689" cy="2118080"/>
              <a:chOff x="4726577" y="1310640"/>
              <a:chExt cx="2038528" cy="3316260"/>
            </a:xfrm>
          </p:grpSpPr>
          <p:sp>
            <p:nvSpPr>
              <p:cNvPr id="29" name="Vrije vorm: vorm 6">
                <a:extLst>
                  <a:ext uri="{FF2B5EF4-FFF2-40B4-BE49-F238E27FC236}">
                    <a16:creationId xmlns:a16="http://schemas.microsoft.com/office/drawing/2014/main" id="{3E078D7D-237A-4CCA-AB3D-FB2F4BA1BECA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30" name="Afbeelding 4">
                <a:extLst>
                  <a:ext uri="{FF2B5EF4-FFF2-40B4-BE49-F238E27FC236}">
                    <a16:creationId xmlns:a16="http://schemas.microsoft.com/office/drawing/2014/main" id="{32921005-A233-4374-87BC-8E0B406F2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38" name="Tekstballon: rechthoek met afgeronde hoeken 6">
              <a:extLst>
                <a:ext uri="{FF2B5EF4-FFF2-40B4-BE49-F238E27FC236}">
                  <a16:creationId xmlns:a16="http://schemas.microsoft.com/office/drawing/2014/main" id="{124C67FF-CBDF-4165-8A35-591052067642}"/>
                </a:ext>
              </a:extLst>
            </p:cNvPr>
            <p:cNvSpPr/>
            <p:nvPr/>
          </p:nvSpPr>
          <p:spPr>
            <a:xfrm>
              <a:off x="2417638" y="-532322"/>
              <a:ext cx="2808495" cy="374262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fit = ~ 1* .demand_fixed</a:t>
              </a:r>
            </a:p>
          </p:txBody>
        </p:sp>
        <p:sp>
          <p:nvSpPr>
            <p:cNvPr id="39" name="Tekstballon: rechthoek met afgeronde hoeken 6">
              <a:extLst>
                <a:ext uri="{FF2B5EF4-FFF2-40B4-BE49-F238E27FC236}">
                  <a16:creationId xmlns:a16="http://schemas.microsoft.com/office/drawing/2014/main" id="{EBECCBF4-6BC0-4989-BAAF-6DACCBAF439F}"/>
                </a:ext>
              </a:extLst>
            </p:cNvPr>
            <p:cNvSpPr/>
            <p:nvPr/>
          </p:nvSpPr>
          <p:spPr>
            <a:xfrm>
              <a:off x="2352122" y="5126308"/>
              <a:ext cx="2950495" cy="113616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flexible demand is not considered. Therefore, the point where the new demand is allocated remains the same</a:t>
              </a:r>
            </a:p>
          </p:txBody>
        </p:sp>
        <p:sp>
          <p:nvSpPr>
            <p:cNvPr id="40" name="Ovaal 9">
              <a:extLst>
                <a:ext uri="{FF2B5EF4-FFF2-40B4-BE49-F238E27FC236}">
                  <a16:creationId xmlns:a16="http://schemas.microsoft.com/office/drawing/2014/main" id="{CFB909C1-CAFA-4275-BEA6-6979AC82F6BC}"/>
                </a:ext>
              </a:extLst>
            </p:cNvPr>
            <p:cNvSpPr/>
            <p:nvPr/>
          </p:nvSpPr>
          <p:spPr>
            <a:xfrm>
              <a:off x="4251033" y="268901"/>
              <a:ext cx="176089" cy="176089"/>
            </a:xfrm>
            <a:prstGeom prst="ellipse">
              <a:avLst/>
            </a:pr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7805389-0921-4775-94CD-B83701C3939F}"/>
                </a:ext>
              </a:extLst>
            </p:cNvPr>
            <p:cNvCxnSpPr>
              <a:cxnSpLocks/>
            </p:cNvCxnSpPr>
            <p:nvPr/>
          </p:nvCxnSpPr>
          <p:spPr>
            <a:xfrm>
              <a:off x="4342256" y="565153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ijl: draaiend 38">
              <a:extLst>
                <a:ext uri="{FF2B5EF4-FFF2-40B4-BE49-F238E27FC236}">
                  <a16:creationId xmlns:a16="http://schemas.microsoft.com/office/drawing/2014/main" id="{CD097AE9-EA0A-4260-8B30-54EF8D71CA86}"/>
                </a:ext>
              </a:extLst>
            </p:cNvPr>
            <p:cNvSpPr/>
            <p:nvPr/>
          </p:nvSpPr>
          <p:spPr>
            <a:xfrm rot="19776575">
              <a:off x="3677504" y="38307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6" name="Tekstballon: rechthoek met afgeronde hoeken 6">
              <a:extLst>
                <a:ext uri="{FF2B5EF4-FFF2-40B4-BE49-F238E27FC236}">
                  <a16:creationId xmlns:a16="http://schemas.microsoft.com/office/drawing/2014/main" id="{199E1295-3FF2-4038-9068-44F86A419245}"/>
                </a:ext>
              </a:extLst>
            </p:cNvPr>
            <p:cNvSpPr/>
            <p:nvPr/>
          </p:nvSpPr>
          <p:spPr>
            <a:xfrm>
              <a:off x="2324806" y="2338919"/>
              <a:ext cx="6294382" cy="389622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Portions of demand shall be allocated where the fitting curve is the lowest</a:t>
              </a:r>
            </a:p>
          </p:txBody>
        </p:sp>
        <p:sp>
          <p:nvSpPr>
            <p:cNvPr id="48" name="Tekstballon: rechthoek met afgeronde hoeken 6">
              <a:extLst>
                <a:ext uri="{FF2B5EF4-FFF2-40B4-BE49-F238E27FC236}">
                  <a16:creationId xmlns:a16="http://schemas.microsoft.com/office/drawing/2014/main" id="{4EDC364C-E277-4AF3-9764-3A2C2375623C}"/>
                </a:ext>
              </a:extLst>
            </p:cNvPr>
            <p:cNvSpPr/>
            <p:nvPr/>
          </p:nvSpPr>
          <p:spPr>
            <a:xfrm>
              <a:off x="5813157" y="-536249"/>
              <a:ext cx="2800400" cy="38777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fit = ~ 1* .demand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496D04B-4184-4621-9E77-BF01995AC224}"/>
                </a:ext>
              </a:extLst>
            </p:cNvPr>
            <p:cNvGrpSpPr/>
            <p:nvPr/>
          </p:nvGrpSpPr>
          <p:grpSpPr>
            <a:xfrm>
              <a:off x="2314930" y="2883510"/>
              <a:ext cx="2987689" cy="2118080"/>
              <a:chOff x="4726577" y="1310640"/>
              <a:chExt cx="2038528" cy="3316260"/>
            </a:xfrm>
          </p:grpSpPr>
          <p:sp>
            <p:nvSpPr>
              <p:cNvPr id="65" name="Vrije vorm: vorm 6">
                <a:extLst>
                  <a:ext uri="{FF2B5EF4-FFF2-40B4-BE49-F238E27FC236}">
                    <a16:creationId xmlns:a16="http://schemas.microsoft.com/office/drawing/2014/main" id="{814F3C4B-3776-4170-AE96-E0FCA3D7835C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66" name="Afbeelding 4">
                <a:extLst>
                  <a:ext uri="{FF2B5EF4-FFF2-40B4-BE49-F238E27FC236}">
                    <a16:creationId xmlns:a16="http://schemas.microsoft.com/office/drawing/2014/main" id="{98ACD6B5-F560-4985-BF77-75FD972052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67" name="Ovaal 9">
              <a:extLst>
                <a:ext uri="{FF2B5EF4-FFF2-40B4-BE49-F238E27FC236}">
                  <a16:creationId xmlns:a16="http://schemas.microsoft.com/office/drawing/2014/main" id="{1F45AE07-66BB-4028-BD95-7CC4CAB8E63E}"/>
                </a:ext>
              </a:extLst>
            </p:cNvPr>
            <p:cNvSpPr/>
            <p:nvPr/>
          </p:nvSpPr>
          <p:spPr>
            <a:xfrm>
              <a:off x="4291656" y="3035567"/>
              <a:ext cx="176089" cy="176089"/>
            </a:xfrm>
            <a:prstGeom prst="ellipse">
              <a:avLst/>
            </a:prstGeom>
            <a:solidFill>
              <a:srgbClr val="FFC966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Pijl: draaiend 38">
              <a:extLst>
                <a:ext uri="{FF2B5EF4-FFF2-40B4-BE49-F238E27FC236}">
                  <a16:creationId xmlns:a16="http://schemas.microsoft.com/office/drawing/2014/main" id="{120693AF-BCE4-4326-BC97-040E73ACE947}"/>
                </a:ext>
              </a:extLst>
            </p:cNvPr>
            <p:cNvSpPr/>
            <p:nvPr/>
          </p:nvSpPr>
          <p:spPr>
            <a:xfrm rot="19776575">
              <a:off x="3710246" y="2860709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A6470E2-0083-4932-8CF9-E8F5AB1E3510}"/>
                </a:ext>
              </a:extLst>
            </p:cNvPr>
            <p:cNvSpPr/>
            <p:nvPr/>
          </p:nvSpPr>
          <p:spPr>
            <a:xfrm>
              <a:off x="7629620" y="4457938"/>
              <a:ext cx="190500" cy="13970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39700">
                  <a:moveTo>
                    <a:pt x="0" y="123825"/>
                  </a:moveTo>
                  <a:lnTo>
                    <a:pt x="92075" y="139700"/>
                  </a:lnTo>
                  <a:lnTo>
                    <a:pt x="166687" y="104775"/>
                  </a:lnTo>
                  <a:lnTo>
                    <a:pt x="190500" y="57150"/>
                  </a:lnTo>
                  <a:lnTo>
                    <a:pt x="84137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0AC531-A860-499E-BB0C-9AA60EE50978}"/>
                </a:ext>
              </a:extLst>
            </p:cNvPr>
            <p:cNvGrpSpPr/>
            <p:nvPr/>
          </p:nvGrpSpPr>
          <p:grpSpPr>
            <a:xfrm>
              <a:off x="5663062" y="2873765"/>
              <a:ext cx="2987689" cy="2118080"/>
              <a:chOff x="4726577" y="1310640"/>
              <a:chExt cx="2038528" cy="3316260"/>
            </a:xfrm>
          </p:grpSpPr>
          <p:sp>
            <p:nvSpPr>
              <p:cNvPr id="74" name="Vrije vorm: vorm 6">
                <a:extLst>
                  <a:ext uri="{FF2B5EF4-FFF2-40B4-BE49-F238E27FC236}">
                    <a16:creationId xmlns:a16="http://schemas.microsoft.com/office/drawing/2014/main" id="{1A540742-60C1-441E-BF5F-3B5E56ABA801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75" name="Afbeelding 4">
                <a:extLst>
                  <a:ext uri="{FF2B5EF4-FFF2-40B4-BE49-F238E27FC236}">
                    <a16:creationId xmlns:a16="http://schemas.microsoft.com/office/drawing/2014/main" id="{D0D71D16-4AC4-4F1E-A357-BDD290DEB0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76" name="Ovaal 9">
              <a:extLst>
                <a:ext uri="{FF2B5EF4-FFF2-40B4-BE49-F238E27FC236}">
                  <a16:creationId xmlns:a16="http://schemas.microsoft.com/office/drawing/2014/main" id="{E339DB12-271B-4A38-8E55-E0A1370E8D5B}"/>
                </a:ext>
              </a:extLst>
            </p:cNvPr>
            <p:cNvSpPr/>
            <p:nvPr/>
          </p:nvSpPr>
          <p:spPr>
            <a:xfrm>
              <a:off x="7506427" y="3035348"/>
              <a:ext cx="176089" cy="176089"/>
            </a:xfrm>
            <a:prstGeom prst="ellipse">
              <a:avLst/>
            </a:prstGeom>
            <a:solidFill>
              <a:srgbClr val="FFC966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B22C9-4105-41E7-A91C-BB716BB13D0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702" y="3322074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ijl: draaiend 38">
              <a:extLst>
                <a:ext uri="{FF2B5EF4-FFF2-40B4-BE49-F238E27FC236}">
                  <a16:creationId xmlns:a16="http://schemas.microsoft.com/office/drawing/2014/main" id="{F54A4858-9B33-449E-9B9A-B5D003EDD9BC}"/>
                </a:ext>
              </a:extLst>
            </p:cNvPr>
            <p:cNvSpPr/>
            <p:nvPr/>
          </p:nvSpPr>
          <p:spPr>
            <a:xfrm rot="19776575">
              <a:off x="6986933" y="2850964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80" name="Tekstballon: rechthoek met afgeronde hoeken 6">
              <a:extLst>
                <a:ext uri="{FF2B5EF4-FFF2-40B4-BE49-F238E27FC236}">
                  <a16:creationId xmlns:a16="http://schemas.microsoft.com/office/drawing/2014/main" id="{A494B193-192B-4448-ACAC-88B42B5F51AF}"/>
                </a:ext>
              </a:extLst>
            </p:cNvPr>
            <p:cNvSpPr/>
            <p:nvPr/>
          </p:nvSpPr>
          <p:spPr>
            <a:xfrm>
              <a:off x="5694239" y="5126308"/>
              <a:ext cx="2950495" cy="113616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already allocated flexible demand is considered; therefore there is a new minimal point in the fitting curve</a:t>
              </a:r>
            </a:p>
          </p:txBody>
        </p:sp>
        <p:sp>
          <p:nvSpPr>
            <p:cNvPr id="81" name="Tekstballon: rechthoek met afgeronde hoeken 6">
              <a:extLst>
                <a:ext uri="{FF2B5EF4-FFF2-40B4-BE49-F238E27FC236}">
                  <a16:creationId xmlns:a16="http://schemas.microsoft.com/office/drawing/2014/main" id="{90EE74DA-BE96-4480-B605-F52485891001}"/>
                </a:ext>
              </a:extLst>
            </p:cNvPr>
            <p:cNvSpPr/>
            <p:nvPr/>
          </p:nvSpPr>
          <p:spPr>
            <a:xfrm>
              <a:off x="5663062" y="8616498"/>
              <a:ext cx="2950495" cy="45493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demand tends to “flatten out”</a:t>
              </a:r>
            </a:p>
          </p:txBody>
        </p:sp>
        <p:sp>
          <p:nvSpPr>
            <p:cNvPr id="82" name="Tekstballon: rechthoek met afgeronde hoeken 6">
              <a:extLst>
                <a:ext uri="{FF2B5EF4-FFF2-40B4-BE49-F238E27FC236}">
                  <a16:creationId xmlns:a16="http://schemas.microsoft.com/office/drawing/2014/main" id="{79A87F36-6629-4B4D-A0FE-C62F0633113E}"/>
                </a:ext>
              </a:extLst>
            </p:cNvPr>
            <p:cNvSpPr/>
            <p:nvPr/>
          </p:nvSpPr>
          <p:spPr>
            <a:xfrm>
              <a:off x="2370425" y="8616498"/>
              <a:ext cx="2950495" cy="45493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demand tends to accumulate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816E27E-9D69-4191-9121-BC9DEF68D5D7}"/>
                </a:ext>
              </a:extLst>
            </p:cNvPr>
            <p:cNvGrpSpPr/>
            <p:nvPr/>
          </p:nvGrpSpPr>
          <p:grpSpPr>
            <a:xfrm>
              <a:off x="4280296" y="3331819"/>
              <a:ext cx="189310" cy="1675897"/>
              <a:chOff x="4280296" y="3658386"/>
              <a:chExt cx="189310" cy="1675897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74A6E3B-448B-45AD-A1F7-C672EADD9A6B}"/>
                  </a:ext>
                </a:extLst>
              </p:cNvPr>
              <p:cNvSpPr/>
              <p:nvPr/>
            </p:nvSpPr>
            <p:spPr>
              <a:xfrm>
                <a:off x="4280297" y="4796632"/>
                <a:ext cx="189309" cy="151606"/>
              </a:xfrm>
              <a:custGeom>
                <a:avLst/>
                <a:gdLst>
                  <a:gd name="connsiteX0" fmla="*/ 0 w 190500"/>
                  <a:gd name="connsiteY0" fmla="*/ 123825 h 139700"/>
                  <a:gd name="connsiteX1" fmla="*/ 92075 w 190500"/>
                  <a:gd name="connsiteY1" fmla="*/ 139700 h 139700"/>
                  <a:gd name="connsiteX2" fmla="*/ 166687 w 190500"/>
                  <a:gd name="connsiteY2" fmla="*/ 104775 h 139700"/>
                  <a:gd name="connsiteX3" fmla="*/ 190500 w 190500"/>
                  <a:gd name="connsiteY3" fmla="*/ 57150 h 139700"/>
                  <a:gd name="connsiteX4" fmla="*/ 84137 w 190500"/>
                  <a:gd name="connsiteY4" fmla="*/ 0 h 139700"/>
                  <a:gd name="connsiteX5" fmla="*/ 0 w 190500"/>
                  <a:gd name="connsiteY5" fmla="*/ 123825 h 139700"/>
                  <a:gd name="connsiteX0" fmla="*/ 0 w 190500"/>
                  <a:gd name="connsiteY0" fmla="*/ 130969 h 139700"/>
                  <a:gd name="connsiteX1" fmla="*/ 92075 w 190500"/>
                  <a:gd name="connsiteY1" fmla="*/ 139700 h 139700"/>
                  <a:gd name="connsiteX2" fmla="*/ 166687 w 190500"/>
                  <a:gd name="connsiteY2" fmla="*/ 104775 h 139700"/>
                  <a:gd name="connsiteX3" fmla="*/ 190500 w 190500"/>
                  <a:gd name="connsiteY3" fmla="*/ 57150 h 139700"/>
                  <a:gd name="connsiteX4" fmla="*/ 84137 w 190500"/>
                  <a:gd name="connsiteY4" fmla="*/ 0 h 139700"/>
                  <a:gd name="connsiteX5" fmla="*/ 0 w 190500"/>
                  <a:gd name="connsiteY5" fmla="*/ 130969 h 139700"/>
                  <a:gd name="connsiteX0" fmla="*/ 0 w 190500"/>
                  <a:gd name="connsiteY0" fmla="*/ 130969 h 151606"/>
                  <a:gd name="connsiteX1" fmla="*/ 90884 w 190500"/>
                  <a:gd name="connsiteY1" fmla="*/ 151606 h 151606"/>
                  <a:gd name="connsiteX2" fmla="*/ 166687 w 190500"/>
                  <a:gd name="connsiteY2" fmla="*/ 104775 h 151606"/>
                  <a:gd name="connsiteX3" fmla="*/ 190500 w 190500"/>
                  <a:gd name="connsiteY3" fmla="*/ 57150 h 151606"/>
                  <a:gd name="connsiteX4" fmla="*/ 84137 w 190500"/>
                  <a:gd name="connsiteY4" fmla="*/ 0 h 151606"/>
                  <a:gd name="connsiteX5" fmla="*/ 0 w 190500"/>
                  <a:gd name="connsiteY5" fmla="*/ 130969 h 151606"/>
                  <a:gd name="connsiteX0" fmla="*/ 0 w 189309"/>
                  <a:gd name="connsiteY0" fmla="*/ 138112 h 151606"/>
                  <a:gd name="connsiteX1" fmla="*/ 89693 w 189309"/>
                  <a:gd name="connsiteY1" fmla="*/ 151606 h 151606"/>
                  <a:gd name="connsiteX2" fmla="*/ 165496 w 189309"/>
                  <a:gd name="connsiteY2" fmla="*/ 104775 h 151606"/>
                  <a:gd name="connsiteX3" fmla="*/ 189309 w 189309"/>
                  <a:gd name="connsiteY3" fmla="*/ 57150 h 151606"/>
                  <a:gd name="connsiteX4" fmla="*/ 82946 w 189309"/>
                  <a:gd name="connsiteY4" fmla="*/ 0 h 151606"/>
                  <a:gd name="connsiteX5" fmla="*/ 0 w 189309"/>
                  <a:gd name="connsiteY5" fmla="*/ 138112 h 151606"/>
                  <a:gd name="connsiteX0" fmla="*/ 0 w 189309"/>
                  <a:gd name="connsiteY0" fmla="*/ 138112 h 151606"/>
                  <a:gd name="connsiteX1" fmla="*/ 89693 w 189309"/>
                  <a:gd name="connsiteY1" fmla="*/ 151606 h 151606"/>
                  <a:gd name="connsiteX2" fmla="*/ 165496 w 189309"/>
                  <a:gd name="connsiteY2" fmla="*/ 116682 h 151606"/>
                  <a:gd name="connsiteX3" fmla="*/ 189309 w 189309"/>
                  <a:gd name="connsiteY3" fmla="*/ 57150 h 151606"/>
                  <a:gd name="connsiteX4" fmla="*/ 82946 w 189309"/>
                  <a:gd name="connsiteY4" fmla="*/ 0 h 151606"/>
                  <a:gd name="connsiteX5" fmla="*/ 0 w 189309"/>
                  <a:gd name="connsiteY5" fmla="*/ 138112 h 15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309" h="151606">
                    <a:moveTo>
                      <a:pt x="0" y="138112"/>
                    </a:moveTo>
                    <a:lnTo>
                      <a:pt x="89693" y="151606"/>
                    </a:lnTo>
                    <a:lnTo>
                      <a:pt x="165496" y="116682"/>
                    </a:lnTo>
                    <a:lnTo>
                      <a:pt x="189309" y="57150"/>
                    </a:lnTo>
                    <a:lnTo>
                      <a:pt x="82946" y="0"/>
                    </a:lnTo>
                    <a:lnTo>
                      <a:pt x="0" y="138112"/>
                    </a:lnTo>
                    <a:close/>
                  </a:path>
                </a:pathLst>
              </a:custGeom>
              <a:solidFill>
                <a:srgbClr val="66A266"/>
              </a:solidFill>
              <a:ln>
                <a:solidFill>
                  <a:srgbClr val="5A9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C807986-C2FC-49A9-A6D1-511692EC1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2879" y="3658386"/>
                <a:ext cx="1" cy="167589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537052A-8922-4509-B95B-57CE619F0CC0}"/>
                  </a:ext>
                </a:extLst>
              </p:cNvPr>
              <p:cNvSpPr/>
              <p:nvPr/>
            </p:nvSpPr>
            <p:spPr>
              <a:xfrm>
                <a:off x="4280296" y="4794647"/>
                <a:ext cx="187449" cy="140494"/>
              </a:xfrm>
              <a:custGeom>
                <a:avLst/>
                <a:gdLst>
                  <a:gd name="connsiteX0" fmla="*/ 0 w 182166"/>
                  <a:gd name="connsiteY0" fmla="*/ 130969 h 130969"/>
                  <a:gd name="connsiteX1" fmla="*/ 83344 w 182166"/>
                  <a:gd name="connsiteY1" fmla="*/ 0 h 130969"/>
                  <a:gd name="connsiteX2" fmla="*/ 182166 w 182166"/>
                  <a:gd name="connsiteY2" fmla="*/ 547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166" h="130969">
                    <a:moveTo>
                      <a:pt x="0" y="130969"/>
                    </a:moveTo>
                    <a:lnTo>
                      <a:pt x="83344" y="0"/>
                    </a:lnTo>
                    <a:lnTo>
                      <a:pt x="182166" y="5476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116CF1D-FD94-43C8-A151-B8CD12B4E6ED}"/>
                </a:ext>
              </a:extLst>
            </p:cNvPr>
            <p:cNvSpPr/>
            <p:nvPr/>
          </p:nvSpPr>
          <p:spPr>
            <a:xfrm>
              <a:off x="7623848" y="4462923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960BAE-CE26-4110-B8EB-A0036641C22C}"/>
                </a:ext>
              </a:extLst>
            </p:cNvPr>
            <p:cNvSpPr/>
            <p:nvPr/>
          </p:nvSpPr>
          <p:spPr>
            <a:xfrm>
              <a:off x="7623847" y="4460938"/>
              <a:ext cx="187449" cy="140494"/>
            </a:xfrm>
            <a:custGeom>
              <a:avLst/>
              <a:gdLst>
                <a:gd name="connsiteX0" fmla="*/ 0 w 182166"/>
                <a:gd name="connsiteY0" fmla="*/ 130969 h 130969"/>
                <a:gd name="connsiteX1" fmla="*/ 83344 w 182166"/>
                <a:gd name="connsiteY1" fmla="*/ 0 h 130969"/>
                <a:gd name="connsiteX2" fmla="*/ 182166 w 182166"/>
                <a:gd name="connsiteY2" fmla="*/ 54769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6" h="130969">
                  <a:moveTo>
                    <a:pt x="0" y="130969"/>
                  </a:moveTo>
                  <a:lnTo>
                    <a:pt x="83344" y="0"/>
                  </a:lnTo>
                  <a:lnTo>
                    <a:pt x="182166" y="54769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FC6428-0912-431F-A9E4-04145F3629F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549" y="3315948"/>
              <a:ext cx="1" cy="1675897"/>
            </a:xfrm>
            <a:prstGeom prst="line">
              <a:avLst/>
            </a:prstGeom>
            <a:ln w="1905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11F3DA-B2A0-4E4C-AD05-4437DF41C4FA}"/>
                </a:ext>
              </a:extLst>
            </p:cNvPr>
            <p:cNvGrpSpPr/>
            <p:nvPr/>
          </p:nvGrpSpPr>
          <p:grpSpPr>
            <a:xfrm>
              <a:off x="2352122" y="6376335"/>
              <a:ext cx="2987689" cy="2118080"/>
              <a:chOff x="4726577" y="1310640"/>
              <a:chExt cx="2038528" cy="3316260"/>
            </a:xfrm>
          </p:grpSpPr>
          <p:sp>
            <p:nvSpPr>
              <p:cNvPr id="88" name="Vrije vorm: vorm 6">
                <a:extLst>
                  <a:ext uri="{FF2B5EF4-FFF2-40B4-BE49-F238E27FC236}">
                    <a16:creationId xmlns:a16="http://schemas.microsoft.com/office/drawing/2014/main" id="{E0260E1B-5EAF-4A81-99DE-4F89EEC3C4F4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89" name="Afbeelding 4">
                <a:extLst>
                  <a:ext uri="{FF2B5EF4-FFF2-40B4-BE49-F238E27FC236}">
                    <a16:creationId xmlns:a16="http://schemas.microsoft.com/office/drawing/2014/main" id="{E8BAADC4-664B-4821-B687-640334580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A8FDC1F-35FA-4042-A0A9-6E4D4B100863}"/>
                </a:ext>
              </a:extLst>
            </p:cNvPr>
            <p:cNvSpPr/>
            <p:nvPr/>
          </p:nvSpPr>
          <p:spPr>
            <a:xfrm>
              <a:off x="7666812" y="7950763"/>
              <a:ext cx="190500" cy="13970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39700">
                  <a:moveTo>
                    <a:pt x="0" y="123825"/>
                  </a:moveTo>
                  <a:lnTo>
                    <a:pt x="92075" y="139700"/>
                  </a:lnTo>
                  <a:lnTo>
                    <a:pt x="166687" y="104775"/>
                  </a:lnTo>
                  <a:lnTo>
                    <a:pt x="190500" y="57150"/>
                  </a:lnTo>
                  <a:lnTo>
                    <a:pt x="84137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CE54B19-6E41-4F19-B4F8-6A44770CF448}"/>
                </a:ext>
              </a:extLst>
            </p:cNvPr>
            <p:cNvGrpSpPr/>
            <p:nvPr/>
          </p:nvGrpSpPr>
          <p:grpSpPr>
            <a:xfrm>
              <a:off x="5700254" y="6366590"/>
              <a:ext cx="2987689" cy="2118080"/>
              <a:chOff x="4726577" y="1310640"/>
              <a:chExt cx="2038528" cy="3316260"/>
            </a:xfrm>
          </p:grpSpPr>
          <p:sp>
            <p:nvSpPr>
              <p:cNvPr id="94" name="Vrije vorm: vorm 6">
                <a:extLst>
                  <a:ext uri="{FF2B5EF4-FFF2-40B4-BE49-F238E27FC236}">
                    <a16:creationId xmlns:a16="http://schemas.microsoft.com/office/drawing/2014/main" id="{E5996CC4-6CF1-4CFA-8E47-9B346605E0F9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95" name="Afbeelding 4">
                <a:extLst>
                  <a:ext uri="{FF2B5EF4-FFF2-40B4-BE49-F238E27FC236}">
                    <a16:creationId xmlns:a16="http://schemas.microsoft.com/office/drawing/2014/main" id="{F16FC177-0D30-4DF7-BA94-29E06675B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9454F8-00DB-4ED9-946A-BD130EDCC8FA}"/>
                </a:ext>
              </a:extLst>
            </p:cNvPr>
            <p:cNvSpPr/>
            <p:nvPr/>
          </p:nvSpPr>
          <p:spPr>
            <a:xfrm>
              <a:off x="7660896" y="7952174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7EA720-D784-4565-AD72-4C2B2F4F3FE3}"/>
                </a:ext>
              </a:extLst>
            </p:cNvPr>
            <p:cNvSpPr/>
            <p:nvPr/>
          </p:nvSpPr>
          <p:spPr>
            <a:xfrm>
              <a:off x="4323262" y="7784425"/>
              <a:ext cx="196452" cy="30656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54371 w 189309"/>
                <a:gd name="connsiteY4" fmla="*/ 0 h 151606"/>
                <a:gd name="connsiteX5" fmla="*/ 0 w 189309"/>
                <a:gd name="connsiteY5" fmla="*/ 138112 h 151606"/>
                <a:gd name="connsiteX0" fmla="*/ 0 w 196452"/>
                <a:gd name="connsiteY0" fmla="*/ 138112 h 151606"/>
                <a:gd name="connsiteX1" fmla="*/ 89693 w 196452"/>
                <a:gd name="connsiteY1" fmla="*/ 151606 h 151606"/>
                <a:gd name="connsiteX2" fmla="*/ 165496 w 196452"/>
                <a:gd name="connsiteY2" fmla="*/ 116682 h 151606"/>
                <a:gd name="connsiteX3" fmla="*/ 196452 w 196452"/>
                <a:gd name="connsiteY3" fmla="*/ 102243 h 151606"/>
                <a:gd name="connsiteX4" fmla="*/ 54371 w 196452"/>
                <a:gd name="connsiteY4" fmla="*/ 0 h 151606"/>
                <a:gd name="connsiteX5" fmla="*/ 0 w 196452"/>
                <a:gd name="connsiteY5" fmla="*/ 138112 h 151606"/>
                <a:gd name="connsiteX0" fmla="*/ 0 w 196452"/>
                <a:gd name="connsiteY0" fmla="*/ 140931 h 154425"/>
                <a:gd name="connsiteX1" fmla="*/ 89693 w 196452"/>
                <a:gd name="connsiteY1" fmla="*/ 154425 h 154425"/>
                <a:gd name="connsiteX2" fmla="*/ 165496 w 196452"/>
                <a:gd name="connsiteY2" fmla="*/ 119501 h 154425"/>
                <a:gd name="connsiteX3" fmla="*/ 196452 w 196452"/>
                <a:gd name="connsiteY3" fmla="*/ 105062 h 154425"/>
                <a:gd name="connsiteX4" fmla="*/ 87708 w 196452"/>
                <a:gd name="connsiteY4" fmla="*/ 0 h 154425"/>
                <a:gd name="connsiteX5" fmla="*/ 0 w 196452"/>
                <a:gd name="connsiteY5" fmla="*/ 140931 h 15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52" h="154425">
                  <a:moveTo>
                    <a:pt x="0" y="140931"/>
                  </a:moveTo>
                  <a:lnTo>
                    <a:pt x="89693" y="154425"/>
                  </a:lnTo>
                  <a:lnTo>
                    <a:pt x="165496" y="119501"/>
                  </a:lnTo>
                  <a:lnTo>
                    <a:pt x="196452" y="105062"/>
                  </a:lnTo>
                  <a:lnTo>
                    <a:pt x="87708" y="0"/>
                  </a:lnTo>
                  <a:lnTo>
                    <a:pt x="0" y="140931"/>
                  </a:lnTo>
                  <a:close/>
                </a:path>
              </a:pathLst>
            </a:custGeom>
            <a:solidFill>
              <a:srgbClr val="FFC966"/>
            </a:solidFill>
            <a:ln>
              <a:solidFill>
                <a:srgbClr val="FFC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95FA7A3-439D-481B-A0A0-64920482750F}"/>
                </a:ext>
              </a:extLst>
            </p:cNvPr>
            <p:cNvSpPr/>
            <p:nvPr/>
          </p:nvSpPr>
          <p:spPr>
            <a:xfrm>
              <a:off x="4317489" y="7962890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DBB3491-B4D7-4B92-AA2F-F7DD7A99F1E4}"/>
                </a:ext>
              </a:extLst>
            </p:cNvPr>
            <p:cNvSpPr/>
            <p:nvPr/>
          </p:nvSpPr>
          <p:spPr>
            <a:xfrm>
              <a:off x="4317488" y="7751085"/>
              <a:ext cx="199355" cy="350313"/>
            </a:xfrm>
            <a:custGeom>
              <a:avLst/>
              <a:gdLst>
                <a:gd name="connsiteX0" fmla="*/ 0 w 182166"/>
                <a:gd name="connsiteY0" fmla="*/ 130969 h 130969"/>
                <a:gd name="connsiteX1" fmla="*/ 83344 w 182166"/>
                <a:gd name="connsiteY1" fmla="*/ 0 h 130969"/>
                <a:gd name="connsiteX2" fmla="*/ 182166 w 182166"/>
                <a:gd name="connsiteY2" fmla="*/ 54769 h 130969"/>
                <a:gd name="connsiteX0" fmla="*/ 0 w 182166"/>
                <a:gd name="connsiteY0" fmla="*/ 162454 h 162454"/>
                <a:gd name="connsiteX1" fmla="*/ 87973 w 182166"/>
                <a:gd name="connsiteY1" fmla="*/ 0 h 162454"/>
                <a:gd name="connsiteX2" fmla="*/ 182166 w 182166"/>
                <a:gd name="connsiteY2" fmla="*/ 86254 h 162454"/>
                <a:gd name="connsiteX0" fmla="*/ 0 w 182166"/>
                <a:gd name="connsiteY0" fmla="*/ 144744 h 144744"/>
                <a:gd name="connsiteX1" fmla="*/ 87973 w 182166"/>
                <a:gd name="connsiteY1" fmla="*/ 0 h 144744"/>
                <a:gd name="connsiteX2" fmla="*/ 182166 w 182166"/>
                <a:gd name="connsiteY2" fmla="*/ 68544 h 144744"/>
                <a:gd name="connsiteX0" fmla="*/ 0 w 182166"/>
                <a:gd name="connsiteY0" fmla="*/ 144744 h 144744"/>
                <a:gd name="connsiteX1" fmla="*/ 87973 w 182166"/>
                <a:gd name="connsiteY1" fmla="*/ 0 h 144744"/>
                <a:gd name="connsiteX2" fmla="*/ 182166 w 182166"/>
                <a:gd name="connsiteY2" fmla="*/ 98061 h 144744"/>
                <a:gd name="connsiteX0" fmla="*/ 0 w 193736"/>
                <a:gd name="connsiteY0" fmla="*/ 144744 h 144744"/>
                <a:gd name="connsiteX1" fmla="*/ 87973 w 193736"/>
                <a:gd name="connsiteY1" fmla="*/ 0 h 144744"/>
                <a:gd name="connsiteX2" fmla="*/ 193736 w 193736"/>
                <a:gd name="connsiteY2" fmla="*/ 95110 h 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36" h="144744">
                  <a:moveTo>
                    <a:pt x="0" y="144744"/>
                  </a:moveTo>
                  <a:lnTo>
                    <a:pt x="87973" y="0"/>
                  </a:lnTo>
                  <a:lnTo>
                    <a:pt x="193736" y="9511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75F31F4-3599-4755-A91D-72B8FEB38109}"/>
                </a:ext>
              </a:extLst>
            </p:cNvPr>
            <p:cNvSpPr/>
            <p:nvPr/>
          </p:nvSpPr>
          <p:spPr>
            <a:xfrm>
              <a:off x="7534272" y="7948732"/>
              <a:ext cx="198834" cy="138112"/>
            </a:xfrm>
            <a:custGeom>
              <a:avLst/>
              <a:gdLst>
                <a:gd name="connsiteX0" fmla="*/ 109538 w 198834"/>
                <a:gd name="connsiteY0" fmla="*/ 138112 h 138112"/>
                <a:gd name="connsiteX1" fmla="*/ 33338 w 198834"/>
                <a:gd name="connsiteY1" fmla="*/ 104775 h 138112"/>
                <a:gd name="connsiteX2" fmla="*/ 0 w 198834"/>
                <a:gd name="connsiteY2" fmla="*/ 76200 h 138112"/>
                <a:gd name="connsiteX3" fmla="*/ 113109 w 198834"/>
                <a:gd name="connsiteY3" fmla="*/ 0 h 138112"/>
                <a:gd name="connsiteX4" fmla="*/ 198834 w 198834"/>
                <a:gd name="connsiteY4" fmla="*/ 7144 h 138112"/>
                <a:gd name="connsiteX5" fmla="*/ 109538 w 198834"/>
                <a:gd name="connsiteY5" fmla="*/ 1381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834" h="138112">
                  <a:moveTo>
                    <a:pt x="109538" y="138112"/>
                  </a:moveTo>
                  <a:lnTo>
                    <a:pt x="33338" y="104775"/>
                  </a:lnTo>
                  <a:lnTo>
                    <a:pt x="0" y="76200"/>
                  </a:lnTo>
                  <a:lnTo>
                    <a:pt x="113109" y="0"/>
                  </a:lnTo>
                  <a:lnTo>
                    <a:pt x="198834" y="7144"/>
                  </a:lnTo>
                  <a:lnTo>
                    <a:pt x="109538" y="138112"/>
                  </a:lnTo>
                  <a:close/>
                </a:path>
              </a:pathLst>
            </a:custGeom>
            <a:solidFill>
              <a:srgbClr val="FFC966"/>
            </a:solidFill>
            <a:ln>
              <a:solidFill>
                <a:srgbClr val="FFC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3AB4735-CC6D-40B3-8228-0B68AFBB36D5}"/>
                </a:ext>
              </a:extLst>
            </p:cNvPr>
            <p:cNvSpPr/>
            <p:nvPr/>
          </p:nvSpPr>
          <p:spPr>
            <a:xfrm>
              <a:off x="7529513" y="7945159"/>
              <a:ext cx="321468" cy="66675"/>
            </a:xfrm>
            <a:custGeom>
              <a:avLst/>
              <a:gdLst>
                <a:gd name="connsiteX0" fmla="*/ 0 w 321468"/>
                <a:gd name="connsiteY0" fmla="*/ 66675 h 66675"/>
                <a:gd name="connsiteX1" fmla="*/ 97631 w 321468"/>
                <a:gd name="connsiteY1" fmla="*/ 0 h 66675"/>
                <a:gd name="connsiteX2" fmla="*/ 222646 w 321468"/>
                <a:gd name="connsiteY2" fmla="*/ 0 h 66675"/>
                <a:gd name="connsiteX3" fmla="*/ 321468 w 321468"/>
                <a:gd name="connsiteY3" fmla="*/ 50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" h="66675">
                  <a:moveTo>
                    <a:pt x="0" y="66675"/>
                  </a:moveTo>
                  <a:lnTo>
                    <a:pt x="97631" y="0"/>
                  </a:lnTo>
                  <a:lnTo>
                    <a:pt x="222646" y="0"/>
                  </a:lnTo>
                  <a:lnTo>
                    <a:pt x="321468" y="5000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01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6" y="2254190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415" y="2139635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14969" y="3528753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961231" y="3528753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BE0066C-50AC-46C7-86D8-4F5A879F5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0352" y="3629026"/>
            <a:ext cx="923925" cy="7810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F03820-0C42-4056-933A-43E14E99F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9687" y="2590799"/>
            <a:ext cx="999293" cy="103822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9917E5E-9287-4A01-9EB2-99272F06F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06019" y="2753931"/>
            <a:ext cx="924324" cy="61565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C79E0CB-9F07-41B9-B88E-80ED12D8EF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71206" y="3606859"/>
            <a:ext cx="581025" cy="1028700"/>
          </a:xfrm>
          <a:prstGeom prst="rect">
            <a:avLst/>
          </a:prstGeom>
        </p:spPr>
      </p:pic>
      <p:sp>
        <p:nvSpPr>
          <p:cNvPr id="14" name="Graphic 12">
            <a:extLst>
              <a:ext uri="{FF2B5EF4-FFF2-40B4-BE49-F238E27FC236}">
                <a16:creationId xmlns:a16="http://schemas.microsoft.com/office/drawing/2014/main" id="{62581B74-83DE-4A50-82F4-E5F5E067DCF1}"/>
              </a:ext>
            </a:extLst>
          </p:cNvPr>
          <p:cNvSpPr/>
          <p:nvPr/>
        </p:nvSpPr>
        <p:spPr>
          <a:xfrm>
            <a:off x="4433164" y="4261552"/>
            <a:ext cx="838200" cy="944880"/>
          </a:xfrm>
          <a:custGeom>
            <a:avLst/>
            <a:gdLst>
              <a:gd name="connsiteX0" fmla="*/ 636584 w 838200"/>
              <a:gd name="connsiteY0" fmla="*/ 529904 h 944880"/>
              <a:gd name="connsiteX1" fmla="*/ 478088 w 838200"/>
              <a:gd name="connsiteY1" fmla="*/ 529904 h 944880"/>
              <a:gd name="connsiteX2" fmla="*/ 478088 w 838200"/>
              <a:gd name="connsiteY2" fmla="*/ 7172 h 944880"/>
              <a:gd name="connsiteX3" fmla="*/ 372932 w 838200"/>
              <a:gd name="connsiteY3" fmla="*/ 7172 h 944880"/>
              <a:gd name="connsiteX4" fmla="*/ 372932 w 838200"/>
              <a:gd name="connsiteY4" fmla="*/ 531428 h 944880"/>
              <a:gd name="connsiteX5" fmla="*/ 217484 w 838200"/>
              <a:gd name="connsiteY5" fmla="*/ 531428 h 944880"/>
              <a:gd name="connsiteX6" fmla="*/ 426272 w 838200"/>
              <a:gd name="connsiteY6" fmla="*/ 740216 h 944880"/>
              <a:gd name="connsiteX7" fmla="*/ 636584 w 838200"/>
              <a:gd name="connsiteY7" fmla="*/ 529904 h 944880"/>
              <a:gd name="connsiteX8" fmla="*/ 7172 w 838200"/>
              <a:gd name="connsiteY8" fmla="*/ 845372 h 944880"/>
              <a:gd name="connsiteX9" fmla="*/ 7172 w 838200"/>
              <a:gd name="connsiteY9" fmla="*/ 950528 h 944880"/>
              <a:gd name="connsiteX10" fmla="*/ 845372 w 838200"/>
              <a:gd name="connsiteY10" fmla="*/ 950528 h 944880"/>
              <a:gd name="connsiteX11" fmla="*/ 845372 w 838200"/>
              <a:gd name="connsiteY11" fmla="*/ 845372 h 944880"/>
              <a:gd name="connsiteX12" fmla="*/ 7172 w 838200"/>
              <a:gd name="connsiteY12" fmla="*/ 845372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944880">
                <a:moveTo>
                  <a:pt x="636584" y="529904"/>
                </a:moveTo>
                <a:lnTo>
                  <a:pt x="478088" y="529904"/>
                </a:lnTo>
                <a:lnTo>
                  <a:pt x="478088" y="7172"/>
                </a:lnTo>
                <a:lnTo>
                  <a:pt x="372932" y="7172"/>
                </a:lnTo>
                <a:lnTo>
                  <a:pt x="372932" y="531428"/>
                </a:lnTo>
                <a:lnTo>
                  <a:pt x="217484" y="531428"/>
                </a:lnTo>
                <a:lnTo>
                  <a:pt x="426272" y="740216"/>
                </a:lnTo>
                <a:lnTo>
                  <a:pt x="636584" y="529904"/>
                </a:lnTo>
                <a:close/>
                <a:moveTo>
                  <a:pt x="7172" y="845372"/>
                </a:moveTo>
                <a:lnTo>
                  <a:pt x="7172" y="950528"/>
                </a:lnTo>
                <a:lnTo>
                  <a:pt x="845372" y="950528"/>
                </a:lnTo>
                <a:lnTo>
                  <a:pt x="845372" y="845372"/>
                </a:lnTo>
                <a:lnTo>
                  <a:pt x="7172" y="845372"/>
                </a:lnTo>
                <a:close/>
              </a:path>
            </a:pathLst>
          </a:custGeom>
          <a:solidFill>
            <a:srgbClr val="767171"/>
          </a:solidFill>
          <a:ln w="5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  <p:sp>
        <p:nvSpPr>
          <p:cNvPr id="26" name="Rechthoek 20">
            <a:extLst>
              <a:ext uri="{FF2B5EF4-FFF2-40B4-BE49-F238E27FC236}">
                <a16:creationId xmlns:a16="http://schemas.microsoft.com/office/drawing/2014/main" id="{7397454B-55D3-4206-A671-F393D6009B90}"/>
              </a:ext>
            </a:extLst>
          </p:cNvPr>
          <p:cNvSpPr/>
          <p:nvPr/>
        </p:nvSpPr>
        <p:spPr>
          <a:xfrm>
            <a:off x="239076" y="5546959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359F4B9-6DA2-418F-A46F-1785291A4610}"/>
              </a:ext>
            </a:extLst>
          </p:cNvPr>
          <p:cNvGrpSpPr/>
          <p:nvPr/>
        </p:nvGrpSpPr>
        <p:grpSpPr>
          <a:xfrm>
            <a:off x="3403162" y="1741775"/>
            <a:ext cx="6514014" cy="4353363"/>
            <a:chOff x="3403162" y="1741775"/>
            <a:chExt cx="6514014" cy="4353363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09FC886-26D6-48E1-ACA9-B4F980E3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8041" y="4625396"/>
              <a:ext cx="1220964" cy="1032156"/>
            </a:xfrm>
            <a:prstGeom prst="rect">
              <a:avLst/>
            </a:prstGeom>
          </p:spPr>
        </p:pic>
        <p:sp>
          <p:nvSpPr>
            <p:cNvPr id="60" name="Pijl: omhoog 59">
              <a:extLst>
                <a:ext uri="{FF2B5EF4-FFF2-40B4-BE49-F238E27FC236}">
                  <a16:creationId xmlns:a16="http://schemas.microsoft.com/office/drawing/2014/main" id="{61E54199-3884-4C03-81CB-FE59C33C12B9}"/>
                </a:ext>
              </a:extLst>
            </p:cNvPr>
            <p:cNvSpPr/>
            <p:nvPr/>
          </p:nvSpPr>
          <p:spPr>
            <a:xfrm rot="10800000">
              <a:off x="6500446" y="3336919"/>
              <a:ext cx="481002" cy="1149650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1" name="Pijl: gebogen 60">
              <a:extLst>
                <a:ext uri="{FF2B5EF4-FFF2-40B4-BE49-F238E27FC236}">
                  <a16:creationId xmlns:a16="http://schemas.microsoft.com/office/drawing/2014/main" id="{08BB6C7D-4076-4E77-8AD7-1A03523C6DD5}"/>
                </a:ext>
              </a:extLst>
            </p:cNvPr>
            <p:cNvSpPr/>
            <p:nvPr/>
          </p:nvSpPr>
          <p:spPr>
            <a:xfrm rot="16200000" flipH="1" flipV="1">
              <a:off x="4877068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403162" y="1741775"/>
              <a:ext cx="1374591" cy="1456317"/>
              <a:chOff x="2941269" y="1620139"/>
              <a:chExt cx="1374591" cy="1456317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79343" y="1620139"/>
                <a:ext cx="581025" cy="1028700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790365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consumption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6014414" y="1780242"/>
              <a:ext cx="1374591" cy="1417850"/>
              <a:chOff x="5886952" y="1780242"/>
              <a:chExt cx="1374591" cy="141785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96000" y="1780242"/>
                <a:ext cx="962250" cy="999741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912001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8832314" y="2023697"/>
              <a:ext cx="1084862" cy="1174395"/>
              <a:chOff x="9311589" y="2353874"/>
              <a:chExt cx="1084862" cy="1174395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11589" y="2353874"/>
                <a:ext cx="1084862" cy="722582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311589" y="3242178"/>
                <a:ext cx="1084862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sp>
          <p:nvSpPr>
            <p:cNvPr id="70" name="Pijl: gebogen 69">
              <a:extLst>
                <a:ext uri="{FF2B5EF4-FFF2-40B4-BE49-F238E27FC236}">
                  <a16:creationId xmlns:a16="http://schemas.microsoft.com/office/drawing/2014/main" id="{851D5282-4385-4A98-BA9E-A379A9E0F812}"/>
                </a:ext>
              </a:extLst>
            </p:cNvPr>
            <p:cNvSpPr/>
            <p:nvPr/>
          </p:nvSpPr>
          <p:spPr>
            <a:xfrm rot="5400000" flipV="1">
              <a:off x="7133002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6BF2A7C1-27D4-43B4-AB0E-5B1AC3142BBD}"/>
                </a:ext>
              </a:extLst>
            </p:cNvPr>
            <p:cNvSpPr/>
            <p:nvPr/>
          </p:nvSpPr>
          <p:spPr>
            <a:xfrm>
              <a:off x="5813368" y="5809047"/>
              <a:ext cx="1695796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fitting formula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2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B257-8525-4787-88C3-8ACB800CAA06}"/>
              </a:ext>
            </a:extLst>
          </p:cNvPr>
          <p:cNvSpPr/>
          <p:nvPr/>
        </p:nvSpPr>
        <p:spPr>
          <a:xfrm>
            <a:off x="9522708" y="4480444"/>
            <a:ext cx="394468" cy="326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D9230A-F429-41D3-9B9D-70831C5B893B}"/>
              </a:ext>
            </a:extLst>
          </p:cNvPr>
          <p:cNvGrpSpPr/>
          <p:nvPr/>
        </p:nvGrpSpPr>
        <p:grpSpPr>
          <a:xfrm>
            <a:off x="3327400" y="1825298"/>
            <a:ext cx="6589776" cy="2609541"/>
            <a:chOff x="3327400" y="1825298"/>
            <a:chExt cx="6589776" cy="2609541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86330F6-ACF6-458B-B07A-9A048E68BEE6}"/>
                </a:ext>
              </a:extLst>
            </p:cNvPr>
            <p:cNvSpPr/>
            <p:nvPr/>
          </p:nvSpPr>
          <p:spPr>
            <a:xfrm>
              <a:off x="3327400" y="1825298"/>
              <a:ext cx="4973320" cy="2609541"/>
            </a:xfrm>
            <a:prstGeom prst="rightArrow">
              <a:avLst>
                <a:gd name="adj1" fmla="val 100000"/>
                <a:gd name="adj2" fmla="val 54677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599068" y="2005844"/>
              <a:ext cx="1343562" cy="994557"/>
              <a:chOff x="2941269" y="1960176"/>
              <a:chExt cx="1374591" cy="1017531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37377" y="1960176"/>
                <a:ext cx="403578" cy="714531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691617"/>
                <a:ext cx="1374591" cy="286090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demand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5257148" y="2072576"/>
              <a:ext cx="1343562" cy="929843"/>
              <a:chOff x="5886952" y="2179206"/>
              <a:chExt cx="1374591" cy="951322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98643" y="2179206"/>
                <a:ext cx="634117" cy="658823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844436"/>
                <a:ext cx="1374591" cy="28609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3599068" y="3363614"/>
              <a:ext cx="1343564" cy="859157"/>
              <a:chOff x="9089058" y="2628479"/>
              <a:chExt cx="1374593" cy="879000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17470" y="2628479"/>
                <a:ext cx="760740" cy="506699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089058" y="3221388"/>
                <a:ext cx="1374593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158C6C-E124-4983-9172-2FE6D47E4908}"/>
                </a:ext>
              </a:extLst>
            </p:cNvPr>
            <p:cNvGrpSpPr/>
            <p:nvPr/>
          </p:nvGrpSpPr>
          <p:grpSpPr>
            <a:xfrm>
              <a:off x="8458797" y="2512994"/>
              <a:ext cx="1458379" cy="1345881"/>
              <a:chOff x="8499620" y="2487962"/>
              <a:chExt cx="1458379" cy="1345881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D09FC886-26D6-48E1-ACA9-B4F980E3B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66108" y="2487962"/>
                <a:ext cx="1220964" cy="1032156"/>
              </a:xfrm>
              <a:prstGeom prst="rect">
                <a:avLst/>
              </a:prstGeom>
            </p:spPr>
          </p:pic>
          <p:sp>
            <p:nvSpPr>
              <p:cNvPr id="71" name="Rechthoek: afgeronde hoeken 70">
                <a:extLst>
                  <a:ext uri="{FF2B5EF4-FFF2-40B4-BE49-F238E27FC236}">
                    <a16:creationId xmlns:a16="http://schemas.microsoft.com/office/drawing/2014/main" id="{6BF2A7C1-27D4-43B4-AB0E-5B1AC3142BBD}"/>
                  </a:ext>
                </a:extLst>
              </p:cNvPr>
              <p:cNvSpPr/>
              <p:nvPr/>
            </p:nvSpPr>
            <p:spPr>
              <a:xfrm>
                <a:off x="8499620" y="3577370"/>
                <a:ext cx="1458379" cy="256473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fitting formula  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27EE72-404F-4199-AE26-CFBEF2363564}"/>
                </a:ext>
              </a:extLst>
            </p:cNvPr>
            <p:cNvSpPr/>
            <p:nvPr/>
          </p:nvSpPr>
          <p:spPr>
            <a:xfrm>
              <a:off x="3883836" y="1825299"/>
              <a:ext cx="394468" cy="32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4FFBF1-3E2D-4C6C-B57A-E367272FB67C}"/>
                </a:ext>
              </a:extLst>
            </p:cNvPr>
            <p:cNvGrpSpPr/>
            <p:nvPr/>
          </p:nvGrpSpPr>
          <p:grpSpPr>
            <a:xfrm>
              <a:off x="5251202" y="3213526"/>
              <a:ext cx="1343564" cy="1009236"/>
              <a:chOff x="4615220" y="5002479"/>
              <a:chExt cx="1343564" cy="1009236"/>
            </a:xfrm>
          </p:grpSpPr>
          <p:sp>
            <p:nvSpPr>
              <p:cNvPr id="25" name="Rechthoek: afgeronde hoeken 68">
                <a:extLst>
                  <a:ext uri="{FF2B5EF4-FFF2-40B4-BE49-F238E27FC236}">
                    <a16:creationId xmlns:a16="http://schemas.microsoft.com/office/drawing/2014/main" id="{743B369B-94F4-4F9A-AE60-0E8356697AC3}"/>
                  </a:ext>
                </a:extLst>
              </p:cNvPr>
              <p:cNvSpPr/>
              <p:nvPr/>
            </p:nvSpPr>
            <p:spPr>
              <a:xfrm>
                <a:off x="4615220" y="5732083"/>
                <a:ext cx="1343564" cy="27963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grid capacity</a:t>
                </a:r>
              </a:p>
            </p:txBody>
          </p:sp>
          <p:sp>
            <p:nvSpPr>
              <p:cNvPr id="26" name="Graphic 12">
                <a:extLst>
                  <a:ext uri="{FF2B5EF4-FFF2-40B4-BE49-F238E27FC236}">
                    <a16:creationId xmlns:a16="http://schemas.microsoft.com/office/drawing/2014/main" id="{8E422108-8249-41BC-A6E0-2454016E2798}"/>
                  </a:ext>
                </a:extLst>
              </p:cNvPr>
              <p:cNvSpPr/>
              <p:nvPr/>
            </p:nvSpPr>
            <p:spPr>
              <a:xfrm rot="10800000">
                <a:off x="5006080" y="5002479"/>
                <a:ext cx="561844" cy="663830"/>
              </a:xfrm>
              <a:custGeom>
                <a:avLst/>
                <a:gdLst>
                  <a:gd name="connsiteX0" fmla="*/ 636584 w 838200"/>
                  <a:gd name="connsiteY0" fmla="*/ 529904 h 944880"/>
                  <a:gd name="connsiteX1" fmla="*/ 478088 w 838200"/>
                  <a:gd name="connsiteY1" fmla="*/ 529904 h 944880"/>
                  <a:gd name="connsiteX2" fmla="*/ 478088 w 838200"/>
                  <a:gd name="connsiteY2" fmla="*/ 7172 h 944880"/>
                  <a:gd name="connsiteX3" fmla="*/ 372932 w 838200"/>
                  <a:gd name="connsiteY3" fmla="*/ 7172 h 944880"/>
                  <a:gd name="connsiteX4" fmla="*/ 372932 w 838200"/>
                  <a:gd name="connsiteY4" fmla="*/ 531428 h 944880"/>
                  <a:gd name="connsiteX5" fmla="*/ 217484 w 838200"/>
                  <a:gd name="connsiteY5" fmla="*/ 531428 h 944880"/>
                  <a:gd name="connsiteX6" fmla="*/ 426272 w 838200"/>
                  <a:gd name="connsiteY6" fmla="*/ 740216 h 944880"/>
                  <a:gd name="connsiteX7" fmla="*/ 636584 w 838200"/>
                  <a:gd name="connsiteY7" fmla="*/ 529904 h 944880"/>
                  <a:gd name="connsiteX8" fmla="*/ 7172 w 838200"/>
                  <a:gd name="connsiteY8" fmla="*/ 845372 h 944880"/>
                  <a:gd name="connsiteX9" fmla="*/ 7172 w 838200"/>
                  <a:gd name="connsiteY9" fmla="*/ 950528 h 944880"/>
                  <a:gd name="connsiteX10" fmla="*/ 845372 w 838200"/>
                  <a:gd name="connsiteY10" fmla="*/ 950528 h 944880"/>
                  <a:gd name="connsiteX11" fmla="*/ 845372 w 838200"/>
                  <a:gd name="connsiteY11" fmla="*/ 845372 h 944880"/>
                  <a:gd name="connsiteX12" fmla="*/ 7172 w 838200"/>
                  <a:gd name="connsiteY12" fmla="*/ 845372 h 94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8200" h="944880">
                    <a:moveTo>
                      <a:pt x="636584" y="529904"/>
                    </a:moveTo>
                    <a:lnTo>
                      <a:pt x="478088" y="529904"/>
                    </a:lnTo>
                    <a:lnTo>
                      <a:pt x="478088" y="7172"/>
                    </a:lnTo>
                    <a:lnTo>
                      <a:pt x="372932" y="7172"/>
                    </a:lnTo>
                    <a:lnTo>
                      <a:pt x="372932" y="531428"/>
                    </a:lnTo>
                    <a:lnTo>
                      <a:pt x="217484" y="531428"/>
                    </a:lnTo>
                    <a:lnTo>
                      <a:pt x="426272" y="740216"/>
                    </a:lnTo>
                    <a:lnTo>
                      <a:pt x="636584" y="529904"/>
                    </a:lnTo>
                    <a:close/>
                    <a:moveTo>
                      <a:pt x="7172" y="845372"/>
                    </a:moveTo>
                    <a:lnTo>
                      <a:pt x="7172" y="950528"/>
                    </a:lnTo>
                    <a:lnTo>
                      <a:pt x="845372" y="950528"/>
                    </a:lnTo>
                    <a:lnTo>
                      <a:pt x="845372" y="845372"/>
                    </a:lnTo>
                    <a:lnTo>
                      <a:pt x="7172" y="845372"/>
                    </a:lnTo>
                    <a:close/>
                  </a:path>
                </a:pathLst>
              </a:custGeom>
              <a:solidFill>
                <a:srgbClr val="767171"/>
              </a:solidFill>
              <a:ln w="59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Ovaal 48">
            <a:extLst>
              <a:ext uri="{FF2B5EF4-FFF2-40B4-BE49-F238E27FC236}">
                <a16:creationId xmlns:a16="http://schemas.microsoft.com/office/drawing/2014/main" id="{59C6C887-9A73-407A-8441-154A6078AFC2}"/>
              </a:ext>
            </a:extLst>
          </p:cNvPr>
          <p:cNvSpPr/>
          <p:nvPr/>
        </p:nvSpPr>
        <p:spPr>
          <a:xfrm>
            <a:off x="7710048" y="3078686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al 48">
            <a:extLst>
              <a:ext uri="{FF2B5EF4-FFF2-40B4-BE49-F238E27FC236}">
                <a16:creationId xmlns:a16="http://schemas.microsoft.com/office/drawing/2014/main" id="{4BA3F957-99A9-4470-A93A-8A7BEBC48490}"/>
              </a:ext>
            </a:extLst>
          </p:cNvPr>
          <p:cNvSpPr/>
          <p:nvPr/>
        </p:nvSpPr>
        <p:spPr>
          <a:xfrm>
            <a:off x="7110301" y="3068320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al 48">
            <a:extLst>
              <a:ext uri="{FF2B5EF4-FFF2-40B4-BE49-F238E27FC236}">
                <a16:creationId xmlns:a16="http://schemas.microsoft.com/office/drawing/2014/main" id="{51120FE5-C2B6-400E-8DD9-5F0A119E0EBD}"/>
              </a:ext>
            </a:extLst>
          </p:cNvPr>
          <p:cNvSpPr/>
          <p:nvPr/>
        </p:nvSpPr>
        <p:spPr>
          <a:xfrm>
            <a:off x="7413788" y="3071513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6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hthoek 20">
            <a:extLst>
              <a:ext uri="{FF2B5EF4-FFF2-40B4-BE49-F238E27FC236}">
                <a16:creationId xmlns:a16="http://schemas.microsoft.com/office/drawing/2014/main" id="{D309E4AE-6A05-47BE-B276-80A1915DE8B1}"/>
              </a:ext>
            </a:extLst>
          </p:cNvPr>
          <p:cNvSpPr/>
          <p:nvPr/>
        </p:nvSpPr>
        <p:spPr>
          <a:xfrm>
            <a:off x="325083" y="1634427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742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76</cp:revision>
  <dcterms:created xsi:type="dcterms:W3CDTF">2018-03-09T16:43:59Z</dcterms:created>
  <dcterms:modified xsi:type="dcterms:W3CDTF">2018-12-23T14:47:44Z</dcterms:modified>
</cp:coreProperties>
</file>