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2147308935" r:id="rId2"/>
  </p:sldIdLst>
  <p:sldSz cx="17340263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0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0F2958-DFB8-F3C5-2F6B-8E0FBDC845BE}" name="Elsa Lin" initials="EL" userId="S::elsa.lin@cannerdata.com::12d12381-2c02-4b6c-a609-ebb3c43304f1" providerId="AD"/>
  <p188:author id="{7377B5EB-6C0A-10CA-DF58-78A70C90099B}" name="Howard Chi" initials="HC" userId="Howard Ch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739"/>
    <a:srgbClr val="BBD1CF"/>
    <a:srgbClr val="41817B"/>
    <a:srgbClr val="EDEDED"/>
    <a:srgbClr val="F86D08"/>
    <a:srgbClr val="EC8300"/>
    <a:srgbClr val="F48330"/>
    <a:srgbClr val="EE8D36"/>
    <a:srgbClr val="333F50"/>
    <a:srgbClr val="F48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4D961-5B56-5748-A37E-0F897414C533}" v="1042" dt="2023-09-26T10:44:28.321"/>
  </p1510:revLst>
</p1510:revInfo>
</file>

<file path=ppt/tableStyles.xml><?xml version="1.0" encoding="utf-8"?>
<a:tblStyleLst xmlns:a="http://schemas.openxmlformats.org/drawingml/2006/main" def="{65738083-A054-4726-9079-5722673CA04E}">
  <a:tblStyle styleId="{65738083-A054-4726-9079-5722673CA04E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76B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4C7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981C64-DDDC-4AE0-B92F-1E74E71D12D3}" styleName="Table_1">
    <a:wholeTbl>
      <a:tcTxStyle b="off" i="off">
        <a:font>
          <a:latin typeface="Helvetica Neue Medium"/>
          <a:ea typeface="Helvetica Neue Medium"/>
          <a:cs typeface="Helvetica Neue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072"/>
        <p:guide pos="540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Wu" userId="94b1583b-8e2f-4a9a-839e-040a75eebc23" providerId="ADAL" clId="{7CA08D3C-D382-9642-8623-B360B8593FDC}"/>
    <pc:docChg chg="undo custSel addSld delSld modSld sldOrd modMainMaster modSection">
      <pc:chgData name="Sandy Wu" userId="94b1583b-8e2f-4a9a-839e-040a75eebc23" providerId="ADAL" clId="{7CA08D3C-D382-9642-8623-B360B8593FDC}" dt="2023-07-26T08:02:13.120" v="2500" actId="20577"/>
      <pc:docMkLst>
        <pc:docMk/>
      </pc:docMkLst>
      <pc:sldChg chg="addSp delSp modSp mod">
        <pc:chgData name="Sandy Wu" userId="94b1583b-8e2f-4a9a-839e-040a75eebc23" providerId="ADAL" clId="{7CA08D3C-D382-9642-8623-B360B8593FDC}" dt="2023-06-15T02:32:34.440" v="564" actId="14100"/>
        <pc:sldMkLst>
          <pc:docMk/>
          <pc:sldMk cId="1526119292" sldId="263"/>
        </pc:sldMkLst>
        <pc:picChg chg="del">
          <ac:chgData name="Sandy Wu" userId="94b1583b-8e2f-4a9a-839e-040a75eebc23" providerId="ADAL" clId="{7CA08D3C-D382-9642-8623-B360B8593FDC}" dt="2023-06-15T02:32:24.323" v="561" actId="478"/>
          <ac:picMkLst>
            <pc:docMk/>
            <pc:sldMk cId="1526119292" sldId="263"/>
            <ac:picMk id="3" creationId="{C26738B7-1243-B1D8-A026-FCA453DE8A04}"/>
          </ac:picMkLst>
        </pc:picChg>
        <pc:picChg chg="add mod">
          <ac:chgData name="Sandy Wu" userId="94b1583b-8e2f-4a9a-839e-040a75eebc23" providerId="ADAL" clId="{7CA08D3C-D382-9642-8623-B360B8593FDC}" dt="2023-06-15T02:32:34.440" v="564" actId="14100"/>
          <ac:picMkLst>
            <pc:docMk/>
            <pc:sldMk cId="1526119292" sldId="263"/>
            <ac:picMk id="4" creationId="{036DCD40-C6CE-2C56-84A9-AB052DC51B33}"/>
          </ac:picMkLst>
        </pc:picChg>
      </pc:sldChg>
      <pc:sldChg chg="addSp delSp modSp mod">
        <pc:chgData name="Sandy Wu" userId="94b1583b-8e2f-4a9a-839e-040a75eebc23" providerId="ADAL" clId="{7CA08D3C-D382-9642-8623-B360B8593FDC}" dt="2023-06-19T03:25:23.147" v="611" actId="20577"/>
        <pc:sldMkLst>
          <pc:docMk/>
          <pc:sldMk cId="1684141969" sldId="264"/>
        </pc:sldMkLst>
        <pc:spChg chg="mod">
          <ac:chgData name="Sandy Wu" userId="94b1583b-8e2f-4a9a-839e-040a75eebc23" providerId="ADAL" clId="{7CA08D3C-D382-9642-8623-B360B8593FDC}" dt="2023-06-19T03:25:23.147" v="611" actId="20577"/>
          <ac:spMkLst>
            <pc:docMk/>
            <pc:sldMk cId="1684141969" sldId="264"/>
            <ac:spMk id="28" creationId="{6BF7ECC2-8654-98B5-81CB-4FAAF4099EEF}"/>
          </ac:spMkLst>
        </pc:spChg>
        <pc:picChg chg="add mod">
          <ac:chgData name="Sandy Wu" userId="94b1583b-8e2f-4a9a-839e-040a75eebc23" providerId="ADAL" clId="{7CA08D3C-D382-9642-8623-B360B8593FDC}" dt="2023-06-15T02:34:05.969" v="569" actId="1076"/>
          <ac:picMkLst>
            <pc:docMk/>
            <pc:sldMk cId="1684141969" sldId="264"/>
            <ac:picMk id="3" creationId="{43918F36-9B4F-1E8E-5573-9429F54C5B1B}"/>
          </ac:picMkLst>
        </pc:picChg>
        <pc:picChg chg="del">
          <ac:chgData name="Sandy Wu" userId="94b1583b-8e2f-4a9a-839e-040a75eebc23" providerId="ADAL" clId="{7CA08D3C-D382-9642-8623-B360B8593FDC}" dt="2023-06-15T02:33:55.158" v="565" actId="478"/>
          <ac:picMkLst>
            <pc:docMk/>
            <pc:sldMk cId="1684141969" sldId="264"/>
            <ac:picMk id="4" creationId="{C31AE33C-7D84-4823-A732-7B7973CF53C8}"/>
          </ac:picMkLst>
        </pc:picChg>
      </pc:sldChg>
      <pc:sldChg chg="addSp delSp modSp mod">
        <pc:chgData name="Sandy Wu" userId="94b1583b-8e2f-4a9a-839e-040a75eebc23" providerId="ADAL" clId="{7CA08D3C-D382-9642-8623-B360B8593FDC}" dt="2023-06-19T06:28:10.307" v="1455" actId="14100"/>
        <pc:sldMkLst>
          <pc:docMk/>
          <pc:sldMk cId="2978736533" sldId="9046"/>
        </pc:sldMkLst>
        <pc:picChg chg="add mod">
          <ac:chgData name="Sandy Wu" userId="94b1583b-8e2f-4a9a-839e-040a75eebc23" providerId="ADAL" clId="{7CA08D3C-D382-9642-8623-B360B8593FDC}" dt="2023-06-13T04:16:05.049" v="433" actId="1035"/>
          <ac:picMkLst>
            <pc:docMk/>
            <pc:sldMk cId="2978736533" sldId="9046"/>
            <ac:picMk id="2" creationId="{A666AC1C-1EF2-9473-E47F-2A8E6BECF13D}"/>
          </ac:picMkLst>
        </pc:picChg>
        <pc:picChg chg="add mod">
          <ac:chgData name="Sandy Wu" userId="94b1583b-8e2f-4a9a-839e-040a75eebc23" providerId="ADAL" clId="{7CA08D3C-D382-9642-8623-B360B8593FDC}" dt="2023-06-13T04:15:50.989" v="427" actId="1036"/>
          <ac:picMkLst>
            <pc:docMk/>
            <pc:sldMk cId="2978736533" sldId="9046"/>
            <ac:picMk id="6" creationId="{9FFA2DC5-ECAC-6A64-FDA2-1FE08D21217A}"/>
          </ac:picMkLst>
        </pc:picChg>
        <pc:picChg chg="add mod">
          <ac:chgData name="Sandy Wu" userId="94b1583b-8e2f-4a9a-839e-040a75eebc23" providerId="ADAL" clId="{7CA08D3C-D382-9642-8623-B360B8593FDC}" dt="2023-06-19T06:28:10.307" v="1455" actId="14100"/>
          <ac:picMkLst>
            <pc:docMk/>
            <pc:sldMk cId="2978736533" sldId="9046"/>
            <ac:picMk id="9" creationId="{1EC7650A-3570-806A-0F1F-388433C15458}"/>
          </ac:picMkLst>
        </pc:picChg>
        <pc:picChg chg="add del mod">
          <ac:chgData name="Sandy Wu" userId="94b1583b-8e2f-4a9a-839e-040a75eebc23" providerId="ADAL" clId="{7CA08D3C-D382-9642-8623-B360B8593FDC}" dt="2023-06-13T04:15:27.505" v="416" actId="1076"/>
          <ac:picMkLst>
            <pc:docMk/>
            <pc:sldMk cId="2978736533" sldId="9046"/>
            <ac:picMk id="24" creationId="{C18D8492-3293-5B98-AEB3-1704C2F751CB}"/>
          </ac:picMkLst>
        </pc:picChg>
      </pc:sldChg>
      <pc:sldChg chg="delSp mod">
        <pc:chgData name="Sandy Wu" userId="94b1583b-8e2f-4a9a-839e-040a75eebc23" providerId="ADAL" clId="{7CA08D3C-D382-9642-8623-B360B8593FDC}" dt="2023-06-07T08:01:17.663" v="7" actId="478"/>
        <pc:sldMkLst>
          <pc:docMk/>
          <pc:sldMk cId="275724454" sldId="9048"/>
        </pc:sldMkLst>
        <pc:spChg chg="del">
          <ac:chgData name="Sandy Wu" userId="94b1583b-8e2f-4a9a-839e-040a75eebc23" providerId="ADAL" clId="{7CA08D3C-D382-9642-8623-B360B8593FDC}" dt="2023-06-07T08:01:17.166" v="6" actId="478"/>
          <ac:spMkLst>
            <pc:docMk/>
            <pc:sldMk cId="275724454" sldId="9048"/>
            <ac:spMk id="9" creationId="{A2CF686A-AE27-7D85-8734-406DCB1C1BF3}"/>
          </ac:spMkLst>
        </pc:spChg>
        <pc:spChg chg="del">
          <ac:chgData name="Sandy Wu" userId="94b1583b-8e2f-4a9a-839e-040a75eebc23" providerId="ADAL" clId="{7CA08D3C-D382-9642-8623-B360B8593FDC}" dt="2023-06-07T08:01:17.663" v="7" actId="478"/>
          <ac:spMkLst>
            <pc:docMk/>
            <pc:sldMk cId="275724454" sldId="9048"/>
            <ac:spMk id="13" creationId="{DA17F29D-61D6-1166-F29D-1B0EAB7B14D0}"/>
          </ac:spMkLst>
        </pc:spChg>
        <pc:picChg chg="del">
          <ac:chgData name="Sandy Wu" userId="94b1583b-8e2f-4a9a-839e-040a75eebc23" providerId="ADAL" clId="{7CA08D3C-D382-9642-8623-B360B8593FDC}" dt="2023-06-07T08:01:16.021" v="5" actId="478"/>
          <ac:picMkLst>
            <pc:docMk/>
            <pc:sldMk cId="275724454" sldId="9048"/>
            <ac:picMk id="15" creationId="{B0C68C47-48A9-500A-55CB-60059862198A}"/>
          </ac:picMkLst>
        </pc:picChg>
      </pc:sldChg>
      <pc:sldChg chg="del">
        <pc:chgData name="Sandy Wu" userId="94b1583b-8e2f-4a9a-839e-040a75eebc23" providerId="ADAL" clId="{7CA08D3C-D382-9642-8623-B360B8593FDC}" dt="2023-07-10T08:06:31.651" v="1668" actId="2696"/>
        <pc:sldMkLst>
          <pc:docMk/>
          <pc:sldMk cId="1256029483" sldId="9059"/>
        </pc:sldMkLst>
      </pc:sldChg>
      <pc:sldChg chg="modSp mod">
        <pc:chgData name="Sandy Wu" userId="94b1583b-8e2f-4a9a-839e-040a75eebc23" providerId="ADAL" clId="{7CA08D3C-D382-9642-8623-B360B8593FDC}" dt="2023-07-12T02:10:25.496" v="1676" actId="1076"/>
        <pc:sldMkLst>
          <pc:docMk/>
          <pc:sldMk cId="2445328829" sldId="9089"/>
        </pc:sldMkLst>
        <pc:spChg chg="mod">
          <ac:chgData name="Sandy Wu" userId="94b1583b-8e2f-4a9a-839e-040a75eebc23" providerId="ADAL" clId="{7CA08D3C-D382-9642-8623-B360B8593FDC}" dt="2023-07-12T02:10:25.496" v="1676" actId="1076"/>
          <ac:spMkLst>
            <pc:docMk/>
            <pc:sldMk cId="2445328829" sldId="9089"/>
            <ac:spMk id="12" creationId="{F335DC97-49EE-7399-D4E3-E170409F63B7}"/>
          </ac:spMkLst>
        </pc:spChg>
      </pc:sldChg>
      <pc:sldChg chg="addSp delSp del mod">
        <pc:chgData name="Sandy Wu" userId="94b1583b-8e2f-4a9a-839e-040a75eebc23" providerId="ADAL" clId="{7CA08D3C-D382-9642-8623-B360B8593FDC}" dt="2023-07-10T07:37:59.345" v="1566" actId="2696"/>
        <pc:sldMkLst>
          <pc:docMk/>
          <pc:sldMk cId="1388363097" sldId="9165"/>
        </pc:sldMkLst>
        <pc:spChg chg="add del">
          <ac:chgData name="Sandy Wu" userId="94b1583b-8e2f-4a9a-839e-040a75eebc23" providerId="ADAL" clId="{7CA08D3C-D382-9642-8623-B360B8593FDC}" dt="2023-07-05T02:53:03.709" v="1564" actId="478"/>
          <ac:spMkLst>
            <pc:docMk/>
            <pc:sldMk cId="1388363097" sldId="9165"/>
            <ac:spMk id="2" creationId="{66129499-BEAB-F88D-85A5-BCCD485714D0}"/>
          </ac:spMkLst>
        </pc:spChg>
      </pc:sldChg>
      <pc:sldChg chg="delSp modSp mod modAnim">
        <pc:chgData name="Sandy Wu" userId="94b1583b-8e2f-4a9a-839e-040a75eebc23" providerId="ADAL" clId="{7CA08D3C-D382-9642-8623-B360B8593FDC}" dt="2023-06-13T02:30:39.691" v="262" actId="14100"/>
        <pc:sldMkLst>
          <pc:docMk/>
          <pc:sldMk cId="2860187854" sldId="9215"/>
        </pc:sldMkLst>
        <pc:spChg chg="mod topLvl">
          <ac:chgData name="Sandy Wu" userId="94b1583b-8e2f-4a9a-839e-040a75eebc23" providerId="ADAL" clId="{7CA08D3C-D382-9642-8623-B360B8593FDC}" dt="2023-06-13T02:28:50.062" v="248" actId="165"/>
          <ac:spMkLst>
            <pc:docMk/>
            <pc:sldMk cId="2860187854" sldId="9215"/>
            <ac:spMk id="10" creationId="{5A2649FE-BFDA-1572-5CAD-5FA0A601CF50}"/>
          </ac:spMkLst>
        </pc:spChg>
        <pc:spChg chg="mod">
          <ac:chgData name="Sandy Wu" userId="94b1583b-8e2f-4a9a-839e-040a75eebc23" providerId="ADAL" clId="{7CA08D3C-D382-9642-8623-B360B8593FDC}" dt="2023-06-13T02:28:50.062" v="248" actId="165"/>
          <ac:spMkLst>
            <pc:docMk/>
            <pc:sldMk cId="2860187854" sldId="9215"/>
            <ac:spMk id="16" creationId="{550E8FC5-C3A5-B28F-5577-1DABC4E48CF9}"/>
          </ac:spMkLst>
        </pc:spChg>
        <pc:spChg chg="mod">
          <ac:chgData name="Sandy Wu" userId="94b1583b-8e2f-4a9a-839e-040a75eebc23" providerId="ADAL" clId="{7CA08D3C-D382-9642-8623-B360B8593FDC}" dt="2023-06-13T02:28:50.062" v="248" actId="165"/>
          <ac:spMkLst>
            <pc:docMk/>
            <pc:sldMk cId="2860187854" sldId="9215"/>
            <ac:spMk id="17" creationId="{6B3E2634-2C15-3766-A54D-524DD6F199AF}"/>
          </ac:spMkLst>
        </pc:spChg>
        <pc:spChg chg="mod">
          <ac:chgData name="Sandy Wu" userId="94b1583b-8e2f-4a9a-839e-040a75eebc23" providerId="ADAL" clId="{7CA08D3C-D382-9642-8623-B360B8593FDC}" dt="2023-06-13T02:28:50.062" v="248" actId="165"/>
          <ac:spMkLst>
            <pc:docMk/>
            <pc:sldMk cId="2860187854" sldId="9215"/>
            <ac:spMk id="18" creationId="{4E9E8668-BE04-9A13-B2DA-F4B994139348}"/>
          </ac:spMkLst>
        </pc:spChg>
        <pc:spChg chg="mod">
          <ac:chgData name="Sandy Wu" userId="94b1583b-8e2f-4a9a-839e-040a75eebc23" providerId="ADAL" clId="{7CA08D3C-D382-9642-8623-B360B8593FDC}" dt="2023-06-13T02:28:50.062" v="248" actId="165"/>
          <ac:spMkLst>
            <pc:docMk/>
            <pc:sldMk cId="2860187854" sldId="9215"/>
            <ac:spMk id="19" creationId="{F875A7C7-BB26-257D-C3CA-959765237EB3}"/>
          </ac:spMkLst>
        </pc:spChg>
        <pc:spChg chg="mod">
          <ac:chgData name="Sandy Wu" userId="94b1583b-8e2f-4a9a-839e-040a75eebc23" providerId="ADAL" clId="{7CA08D3C-D382-9642-8623-B360B8593FDC}" dt="2023-06-13T02:30:39.691" v="262" actId="14100"/>
          <ac:spMkLst>
            <pc:docMk/>
            <pc:sldMk cId="2860187854" sldId="9215"/>
            <ac:spMk id="20" creationId="{43233CF8-C363-9B47-1B5E-80781BE5354E}"/>
          </ac:spMkLst>
        </pc:spChg>
        <pc:grpChg chg="del">
          <ac:chgData name="Sandy Wu" userId="94b1583b-8e2f-4a9a-839e-040a75eebc23" providerId="ADAL" clId="{7CA08D3C-D382-9642-8623-B360B8593FDC}" dt="2023-06-13T02:28:50.062" v="248" actId="165"/>
          <ac:grpSpMkLst>
            <pc:docMk/>
            <pc:sldMk cId="2860187854" sldId="9215"/>
            <ac:grpSpMk id="9" creationId="{4C63EF35-9684-A6A0-41E6-1AEE500B5953}"/>
          </ac:grpSpMkLst>
        </pc:grpChg>
        <pc:grpChg chg="mod topLvl">
          <ac:chgData name="Sandy Wu" userId="94b1583b-8e2f-4a9a-839e-040a75eebc23" providerId="ADAL" clId="{7CA08D3C-D382-9642-8623-B360B8593FDC}" dt="2023-06-13T02:29:01.253" v="249" actId="1076"/>
          <ac:grpSpMkLst>
            <pc:docMk/>
            <pc:sldMk cId="2860187854" sldId="9215"/>
            <ac:grpSpMk id="11" creationId="{B0EA6709-0885-3396-3545-DBB0A4F6EB50}"/>
          </ac:grpSpMkLst>
        </pc:grpChg>
        <pc:picChg chg="mod topLvl">
          <ac:chgData name="Sandy Wu" userId="94b1583b-8e2f-4a9a-839e-040a75eebc23" providerId="ADAL" clId="{7CA08D3C-D382-9642-8623-B360B8593FDC}" dt="2023-06-13T02:29:03.581" v="250" actId="1076"/>
          <ac:picMkLst>
            <pc:docMk/>
            <pc:sldMk cId="2860187854" sldId="9215"/>
            <ac:picMk id="15" creationId="{896106A7-27F8-007E-EE0B-E7B4F66C6B00}"/>
          </ac:picMkLst>
        </pc:picChg>
        <pc:cxnChg chg="mod topLvl">
          <ac:chgData name="Sandy Wu" userId="94b1583b-8e2f-4a9a-839e-040a75eebc23" providerId="ADAL" clId="{7CA08D3C-D382-9642-8623-B360B8593FDC}" dt="2023-06-13T02:29:01.253" v="249" actId="1076"/>
          <ac:cxnSpMkLst>
            <pc:docMk/>
            <pc:sldMk cId="2860187854" sldId="9215"/>
            <ac:cxnSpMk id="12" creationId="{7F87AA8F-C3EC-C2EC-6475-FD8996408349}"/>
          </ac:cxnSpMkLst>
        </pc:cxnChg>
        <pc:cxnChg chg="mod topLvl">
          <ac:chgData name="Sandy Wu" userId="94b1583b-8e2f-4a9a-839e-040a75eebc23" providerId="ADAL" clId="{7CA08D3C-D382-9642-8623-B360B8593FDC}" dt="2023-06-13T02:29:01.253" v="249" actId="1076"/>
          <ac:cxnSpMkLst>
            <pc:docMk/>
            <pc:sldMk cId="2860187854" sldId="9215"/>
            <ac:cxnSpMk id="13" creationId="{FEE79D3C-7412-3DA2-BA82-5E1E422CDD35}"/>
          </ac:cxnSpMkLst>
        </pc:cxnChg>
      </pc:sldChg>
      <pc:sldChg chg="addSp delSp modSp mod chgLayout">
        <pc:chgData name="Sandy Wu" userId="94b1583b-8e2f-4a9a-839e-040a75eebc23" providerId="ADAL" clId="{7CA08D3C-D382-9642-8623-B360B8593FDC}" dt="2023-06-13T02:33:33.526" v="318" actId="478"/>
        <pc:sldMkLst>
          <pc:docMk/>
          <pc:sldMk cId="63906571" sldId="9250"/>
        </pc:sldMkLst>
        <pc:spChg chg="mod ord">
          <ac:chgData name="Sandy Wu" userId="94b1583b-8e2f-4a9a-839e-040a75eebc23" providerId="ADAL" clId="{7CA08D3C-D382-9642-8623-B360B8593FDC}" dt="2023-06-13T02:33:29.631" v="316" actId="6264"/>
          <ac:spMkLst>
            <pc:docMk/>
            <pc:sldMk cId="63906571" sldId="9250"/>
            <ac:spMk id="8" creationId="{1C82D6E8-365F-2DAF-389F-5A564DB7EAF8}"/>
          </ac:spMkLst>
        </pc:spChg>
        <pc:spChg chg="mod">
          <ac:chgData name="Sandy Wu" userId="94b1583b-8e2f-4a9a-839e-040a75eebc23" providerId="ADAL" clId="{7CA08D3C-D382-9642-8623-B360B8593FDC}" dt="2023-06-13T02:32:59.262" v="315" actId="12"/>
          <ac:spMkLst>
            <pc:docMk/>
            <pc:sldMk cId="63906571" sldId="9250"/>
            <ac:spMk id="16" creationId="{51BB047B-9A84-553E-86DB-2D15FBF74BB6}"/>
          </ac:spMkLst>
        </pc:spChg>
        <pc:spChg chg="mod">
          <ac:chgData name="Sandy Wu" userId="94b1583b-8e2f-4a9a-839e-040a75eebc23" providerId="ADAL" clId="{7CA08D3C-D382-9642-8623-B360B8593FDC}" dt="2023-06-13T02:32:30.970" v="311" actId="20577"/>
          <ac:spMkLst>
            <pc:docMk/>
            <pc:sldMk cId="63906571" sldId="9250"/>
            <ac:spMk id="18" creationId="{94CB8826-0BE6-FCFA-D9D3-2EEAF0D47395}"/>
          </ac:spMkLst>
        </pc:spChg>
        <pc:spChg chg="add del mod">
          <ac:chgData name="Sandy Wu" userId="94b1583b-8e2f-4a9a-839e-040a75eebc23" providerId="ADAL" clId="{7CA08D3C-D382-9642-8623-B360B8593FDC}" dt="2023-06-13T02:33:29.631" v="316" actId="6264"/>
          <ac:spMkLst>
            <pc:docMk/>
            <pc:sldMk cId="63906571" sldId="9250"/>
            <ac:spMk id="33" creationId="{4CCA507D-CEB2-922C-5BD9-F89FF382FBD6}"/>
          </ac:spMkLst>
        </pc:spChg>
        <pc:spChg chg="add del mod">
          <ac:chgData name="Sandy Wu" userId="94b1583b-8e2f-4a9a-839e-040a75eebc23" providerId="ADAL" clId="{7CA08D3C-D382-9642-8623-B360B8593FDC}" dt="2023-06-13T02:33:29.631" v="316" actId="6264"/>
          <ac:spMkLst>
            <pc:docMk/>
            <pc:sldMk cId="63906571" sldId="9250"/>
            <ac:spMk id="40" creationId="{539A89E1-B4B1-BD57-E1FF-8E037A900261}"/>
          </ac:spMkLst>
        </pc:spChg>
        <pc:spChg chg="add del mod ord">
          <ac:chgData name="Sandy Wu" userId="94b1583b-8e2f-4a9a-839e-040a75eebc23" providerId="ADAL" clId="{7CA08D3C-D382-9642-8623-B360B8593FDC}" dt="2023-06-13T02:33:33.526" v="318" actId="478"/>
          <ac:spMkLst>
            <pc:docMk/>
            <pc:sldMk cId="63906571" sldId="9250"/>
            <ac:spMk id="41" creationId="{D8B0ABF3-5341-0B77-5FA9-648A409C503C}"/>
          </ac:spMkLst>
        </pc:spChg>
        <pc:spChg chg="add del mod ord">
          <ac:chgData name="Sandy Wu" userId="94b1583b-8e2f-4a9a-839e-040a75eebc23" providerId="ADAL" clId="{7CA08D3C-D382-9642-8623-B360B8593FDC}" dt="2023-06-13T02:33:32.233" v="317" actId="478"/>
          <ac:spMkLst>
            <pc:docMk/>
            <pc:sldMk cId="63906571" sldId="9250"/>
            <ac:spMk id="42" creationId="{ABA72CA9-B381-B79A-D3CB-DBF6A28D5AAA}"/>
          </ac:spMkLst>
        </pc:spChg>
        <pc:spChg chg="mod ord">
          <ac:chgData name="Sandy Wu" userId="94b1583b-8e2f-4a9a-839e-040a75eebc23" providerId="ADAL" clId="{7CA08D3C-D382-9642-8623-B360B8593FDC}" dt="2023-06-13T02:33:29.631" v="316" actId="6264"/>
          <ac:spMkLst>
            <pc:docMk/>
            <pc:sldMk cId="63906571" sldId="9250"/>
            <ac:spMk id="738" creationId="{00000000-0000-0000-0000-000000000000}"/>
          </ac:spMkLst>
        </pc:spChg>
      </pc:sldChg>
      <pc:sldChg chg="del">
        <pc:chgData name="Sandy Wu" userId="94b1583b-8e2f-4a9a-839e-040a75eebc23" providerId="ADAL" clId="{7CA08D3C-D382-9642-8623-B360B8593FDC}" dt="2023-06-07T08:09:16.509" v="51" actId="2696"/>
        <pc:sldMkLst>
          <pc:docMk/>
          <pc:sldMk cId="96322951" sldId="9253"/>
        </pc:sldMkLst>
      </pc:sldChg>
      <pc:sldChg chg="modSp mod modShow">
        <pc:chgData name="Sandy Wu" userId="94b1583b-8e2f-4a9a-839e-040a75eebc23" providerId="ADAL" clId="{7CA08D3C-D382-9642-8623-B360B8593FDC}" dt="2023-07-10T08:07:02.997" v="1670" actId="729"/>
        <pc:sldMkLst>
          <pc:docMk/>
          <pc:sldMk cId="2142174996" sldId="9303"/>
        </pc:sldMkLst>
        <pc:spChg chg="mod">
          <ac:chgData name="Sandy Wu" userId="94b1583b-8e2f-4a9a-839e-040a75eebc23" providerId="ADAL" clId="{7CA08D3C-D382-9642-8623-B360B8593FDC}" dt="2023-07-05T02:17:29.234" v="1532"/>
          <ac:spMkLst>
            <pc:docMk/>
            <pc:sldMk cId="2142174996" sldId="9303"/>
            <ac:spMk id="4" creationId="{3AAFCA81-B668-A160-87C6-7ECAC36B783D}"/>
          </ac:spMkLst>
        </pc:spChg>
        <pc:spChg chg="mod">
          <ac:chgData name="Sandy Wu" userId="94b1583b-8e2f-4a9a-839e-040a75eebc23" providerId="ADAL" clId="{7CA08D3C-D382-9642-8623-B360B8593FDC}" dt="2023-07-05T02:18:07.711" v="1562" actId="20577"/>
          <ac:spMkLst>
            <pc:docMk/>
            <pc:sldMk cId="2142174996" sldId="9303"/>
            <ac:spMk id="10" creationId="{E4BCEE4A-8562-AD2F-B6B2-43A5CB158645}"/>
          </ac:spMkLst>
        </pc:spChg>
        <pc:graphicFrameChg chg="modGraphic">
          <ac:chgData name="Sandy Wu" userId="94b1583b-8e2f-4a9a-839e-040a75eebc23" providerId="ADAL" clId="{7CA08D3C-D382-9642-8623-B360B8593FDC}" dt="2023-06-28T02:14:09.232" v="1531" actId="20577"/>
          <ac:graphicFrameMkLst>
            <pc:docMk/>
            <pc:sldMk cId="2142174996" sldId="9303"/>
            <ac:graphicFrameMk id="6" creationId="{6C3466B6-CCFF-4F70-3AD0-5CC1D2A9DBDE}"/>
          </ac:graphicFrameMkLst>
        </pc:graphicFrameChg>
      </pc:sldChg>
      <pc:sldChg chg="modSp mod">
        <pc:chgData name="Sandy Wu" userId="94b1583b-8e2f-4a9a-839e-040a75eebc23" providerId="ADAL" clId="{7CA08D3C-D382-9642-8623-B360B8593FDC}" dt="2023-06-13T02:31:37.965" v="269" actId="20577"/>
        <pc:sldMkLst>
          <pc:docMk/>
          <pc:sldMk cId="4137813358" sldId="9305"/>
        </pc:sldMkLst>
        <pc:spChg chg="mod">
          <ac:chgData name="Sandy Wu" userId="94b1583b-8e2f-4a9a-839e-040a75eebc23" providerId="ADAL" clId="{7CA08D3C-D382-9642-8623-B360B8593FDC}" dt="2023-06-13T02:31:37.965" v="269" actId="20577"/>
          <ac:spMkLst>
            <pc:docMk/>
            <pc:sldMk cId="4137813358" sldId="9305"/>
            <ac:spMk id="6" creationId="{CB0971AD-8EA9-A714-A8A8-566133902B0B}"/>
          </ac:spMkLst>
        </pc:spChg>
      </pc:sldChg>
      <pc:sldChg chg="addSp delSp modSp mod">
        <pc:chgData name="Sandy Wu" userId="94b1583b-8e2f-4a9a-839e-040a75eebc23" providerId="ADAL" clId="{7CA08D3C-D382-9642-8623-B360B8593FDC}" dt="2023-06-19T05:01:55.956" v="638" actId="20577"/>
        <pc:sldMkLst>
          <pc:docMk/>
          <pc:sldMk cId="562768343" sldId="9312"/>
        </pc:sldMkLst>
        <pc:spChg chg="mod">
          <ac:chgData name="Sandy Wu" userId="94b1583b-8e2f-4a9a-839e-040a75eebc23" providerId="ADAL" clId="{7CA08D3C-D382-9642-8623-B360B8593FDC}" dt="2023-06-19T05:01:55.956" v="638" actId="20577"/>
          <ac:spMkLst>
            <pc:docMk/>
            <pc:sldMk cId="562768343" sldId="9312"/>
            <ac:spMk id="28" creationId="{6BF7ECC2-8654-98B5-81CB-4FAAF4099EEF}"/>
          </ac:spMkLst>
        </pc:spChg>
        <pc:picChg chg="add mod">
          <ac:chgData name="Sandy Wu" userId="94b1583b-8e2f-4a9a-839e-040a75eebc23" providerId="ADAL" clId="{7CA08D3C-D382-9642-8623-B360B8593FDC}" dt="2023-06-19T05:01:52.424" v="628" actId="14100"/>
          <ac:picMkLst>
            <pc:docMk/>
            <pc:sldMk cId="562768343" sldId="9312"/>
            <ac:picMk id="3" creationId="{64B16897-65A3-8E5A-9AB2-709320510DEC}"/>
          </ac:picMkLst>
        </pc:picChg>
        <pc:picChg chg="del">
          <ac:chgData name="Sandy Wu" userId="94b1583b-8e2f-4a9a-839e-040a75eebc23" providerId="ADAL" clId="{7CA08D3C-D382-9642-8623-B360B8593FDC}" dt="2023-06-19T05:01:43.006" v="625" actId="478"/>
          <ac:picMkLst>
            <pc:docMk/>
            <pc:sldMk cId="562768343" sldId="9312"/>
            <ac:picMk id="4" creationId="{2380B697-9B25-F929-97C5-C8A5556F2E9A}"/>
          </ac:picMkLst>
        </pc:picChg>
      </pc:sldChg>
      <pc:sldChg chg="addSp modSp">
        <pc:chgData name="Sandy Wu" userId="94b1583b-8e2f-4a9a-839e-040a75eebc23" providerId="ADAL" clId="{7CA08D3C-D382-9642-8623-B360B8593FDC}" dt="2023-07-12T02:27:23.563" v="1677"/>
        <pc:sldMkLst>
          <pc:docMk/>
          <pc:sldMk cId="3566112891" sldId="9316"/>
        </pc:sldMkLst>
        <pc:spChg chg="add mod">
          <ac:chgData name="Sandy Wu" userId="94b1583b-8e2f-4a9a-839e-040a75eebc23" providerId="ADAL" clId="{7CA08D3C-D382-9642-8623-B360B8593FDC}" dt="2023-07-12T02:27:23.563" v="1677"/>
          <ac:spMkLst>
            <pc:docMk/>
            <pc:sldMk cId="3566112891" sldId="9316"/>
            <ac:spMk id="5" creationId="{FD360C65-4058-8D70-7372-211649CC8389}"/>
          </ac:spMkLst>
        </pc:spChg>
      </pc:sldChg>
      <pc:sldChg chg="addSp delSp modSp mod">
        <pc:chgData name="Sandy Wu" userId="94b1583b-8e2f-4a9a-839e-040a75eebc23" providerId="ADAL" clId="{7CA08D3C-D382-9642-8623-B360B8593FDC}" dt="2023-06-15T02:35:14.381" v="575" actId="14100"/>
        <pc:sldMkLst>
          <pc:docMk/>
          <pc:sldMk cId="1200043071" sldId="9317"/>
        </pc:sldMkLst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4" creationId="{F2218843-B35A-CED1-713B-1244BB540AB6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6" creationId="{F10197B2-9CBB-2AAD-DB1F-651D95447500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16" creationId="{E6F9A927-B798-B7E3-DC3A-5B60D753DF19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17" creationId="{831A018A-1ADD-D800-5600-DC116F13200F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19" creationId="{F990C8F2-FE5E-4A83-8DCD-433494AA183B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24" creationId="{DED8FF53-C28A-AB6D-92AF-5B1E15111A6D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27" creationId="{D0EFDB60-88AA-8A5C-F9EE-D5113E0D6168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36" creationId="{712A25B0-12B9-57CC-D8F0-83048702AF19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37" creationId="{DE60C121-9271-55BF-52F5-223EF3A0C50F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42" creationId="{5B4563D3-10C0-74D9-B744-F2539C96AACC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44" creationId="{DF5E8534-33B2-E062-4725-B2B3E047E52A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46" creationId="{54123B28-AF6B-31C9-3171-D14A85C323F2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47" creationId="{4AA133E7-51FB-52FC-FAA3-DBA8B89C40BD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49" creationId="{F9A8A8CE-C448-F431-9280-68F812694CE8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53" creationId="{8EF4DE11-E8CE-E5E6-F283-28CAF8729CD5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57" creationId="{2A427494-91B6-761F-E5A3-DE7BBBF6F31E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60" creationId="{636454D3-3F76-5ADB-DDA5-8CB68E359A36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65" creationId="{62C3139E-4BEF-80FE-209D-958C2E364C36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66" creationId="{351EABF8-200D-6D24-0CD0-1A3FF2590AEF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71" creationId="{5FD6D2E7-5C96-1524-F102-0391F33AC764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76" creationId="{5644B56A-E792-5493-9164-A1414FDB2025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80" creationId="{973966DF-21F8-4940-E755-DC9367E01DFB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81" creationId="{E25B9843-A6A9-7D0C-0711-0B1B6A45C558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82" creationId="{C8E66C7F-3B3E-A572-68B9-7CA1A1D98BD9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83" creationId="{F5B3635B-C5F2-3DB8-B8E5-A048BDAEE641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84" creationId="{45C4C6BC-C236-02BA-81A1-19951F7F47FE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86" creationId="{DF2A8523-0B34-909B-E4B3-C4C0D75FF075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89" creationId="{CD9AE3F1-2C1E-DB19-2397-17E6388F7B16}"/>
          </ac:spMkLst>
        </pc:spChg>
        <pc:spChg chg="mod">
          <ac:chgData name="Sandy Wu" userId="94b1583b-8e2f-4a9a-839e-040a75eebc23" providerId="ADAL" clId="{7CA08D3C-D382-9642-8623-B360B8593FDC}" dt="2023-06-15T02:35:04.384" v="571"/>
          <ac:spMkLst>
            <pc:docMk/>
            <pc:sldMk cId="1200043071" sldId="9317"/>
            <ac:spMk id="93" creationId="{50829347-1B1E-56D3-EACC-70E616030091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98" creationId="{CD1B78BB-4987-1062-E3AD-6B5D0B3BE840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99" creationId="{C82B7CBF-B6C0-8979-EF1C-45D3392879AF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100" creationId="{C53FD08E-7811-169E-1398-2909992A09BE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103" creationId="{33DA246E-CA8E-9CE5-45B5-9F9742F56CC2}"/>
          </ac:spMkLst>
        </pc:spChg>
        <pc:spChg chg="add del mod">
          <ac:chgData name="Sandy Wu" userId="94b1583b-8e2f-4a9a-839e-040a75eebc23" providerId="ADAL" clId="{7CA08D3C-D382-9642-8623-B360B8593FDC}" dt="2023-06-15T02:35:05.541" v="572"/>
          <ac:spMkLst>
            <pc:docMk/>
            <pc:sldMk cId="1200043071" sldId="9317"/>
            <ac:spMk id="104" creationId="{EDC7A913-ECED-F2C1-A794-9B77A3326A69}"/>
          </ac:spMkLst>
        </pc:s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28" creationId="{6FCD1AB6-3BA8-78F6-1A12-786FB7854C7A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48" creationId="{168EBB3B-4FB0-F887-F026-12CC7D6030D7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52" creationId="{5F6B07D6-0B9D-E631-0C89-16DB08747B53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56" creationId="{639AD89F-0D8B-0295-AE57-D4E614397B48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64" creationId="{4A35C934-C623-BBEF-FCD9-FA210F44AF3A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70" creationId="{14B1A828-4F21-5CAE-F968-DDE65EF39F24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85" creationId="{50A7395D-A1EE-1FA9-5117-BC33CBBDD633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88" creationId="{83BCE949-B7B1-A0AF-1584-2015D9DDCB70}"/>
          </ac:grpSpMkLst>
        </pc:grpChg>
        <pc:grpChg chg="add del mod">
          <ac:chgData name="Sandy Wu" userId="94b1583b-8e2f-4a9a-839e-040a75eebc23" providerId="ADAL" clId="{7CA08D3C-D382-9642-8623-B360B8593FDC}" dt="2023-06-15T02:35:05.541" v="572"/>
          <ac:grpSpMkLst>
            <pc:docMk/>
            <pc:sldMk cId="1200043071" sldId="9317"/>
            <ac:grpSpMk id="92" creationId="{A0EECFE0-33D6-904F-6A16-EBE227233EDB}"/>
          </ac:grpSpMkLst>
        </pc:grpChg>
        <pc:picChg chg="del">
          <ac:chgData name="Sandy Wu" userId="94b1583b-8e2f-4a9a-839e-040a75eebc23" providerId="ADAL" clId="{7CA08D3C-D382-9642-8623-B360B8593FDC}" dt="2023-06-15T02:35:03.893" v="570" actId="478"/>
          <ac:picMkLst>
            <pc:docMk/>
            <pc:sldMk cId="1200043071" sldId="9317"/>
            <ac:picMk id="5" creationId="{96D83446-6D98-490E-F1CE-77BAEFADFFB4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25" creationId="{9EBB1E97-4C64-67BD-1BCD-13E08D3929C6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26" creationId="{6AB8F2D7-FEF7-98BE-E616-CA18E9E4C2FA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29" creationId="{E3A6CF4F-C8A2-5A7C-9476-51B51B04DEB5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30" creationId="{BFCE7837-3DB9-46FB-6D84-FD2ED8B17583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31" creationId="{A15E03B3-FF9B-39E2-A037-D958340CF74E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32" creationId="{AAC1898D-2964-26C9-B630-6F2E57E4919A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38" creationId="{D3A314A3-7E9C-943D-8153-AD4846F990F2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39" creationId="{DD48A4DB-CC63-9C1E-CE84-561C31135B4A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40" creationId="{DA925F5D-EA2F-F277-58A2-D944F73A686C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41" creationId="{ECFC8510-CD89-12E6-2A48-9BE45400BAA0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43" creationId="{245BC736-8448-E7F8-46BE-B4716EDC1457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45" creationId="{2C9EE7DE-F032-F39A-7D09-2E62180884DF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50" creationId="{121B9589-8C0A-5A0F-6508-520E03129BF6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51" creationId="{65790F7F-EEF4-588C-A603-F168F4A345E8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54" creationId="{80065DF2-8197-6789-65B9-7A132CB1EFC7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55" creationId="{CBCFD893-AA96-475D-267C-4132383E8D2C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58" creationId="{3457A882-0223-1372-A0E0-10D8086CC267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59" creationId="{65241F1C-B083-6599-56EA-589CD05DA500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61" creationId="{3B9E70D3-871B-8C66-71B2-F9C9E3600D64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69" creationId="{8004FE48-9D97-8A77-A63E-3EFC74D9991C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72" creationId="{40F63B92-2DFA-002D-BA14-45C7244C4761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73" creationId="{5F53A9D4-65DE-C8F5-19FD-188C285023AA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87" creationId="{F3DEAE46-21FB-0E62-5619-F33132F915D3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90" creationId="{9156D1EA-B940-73C6-5AFF-D6DBEAF98E2C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91" creationId="{53D9236A-87F0-2305-C62E-94289EC546A4}"/>
          </ac:picMkLst>
        </pc:picChg>
        <pc:picChg chg="mod">
          <ac:chgData name="Sandy Wu" userId="94b1583b-8e2f-4a9a-839e-040a75eebc23" providerId="ADAL" clId="{7CA08D3C-D382-9642-8623-B360B8593FDC}" dt="2023-06-15T02:35:04.384" v="571"/>
          <ac:picMkLst>
            <pc:docMk/>
            <pc:sldMk cId="1200043071" sldId="9317"/>
            <ac:picMk id="94" creationId="{BC1BDEA8-9814-9223-B7C2-DCB6B448BCCF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101" creationId="{F4EE6DE4-5B32-1D17-BE54-83404062A564}"/>
          </ac:picMkLst>
        </pc:picChg>
        <pc:picChg chg="add del mod">
          <ac:chgData name="Sandy Wu" userId="94b1583b-8e2f-4a9a-839e-040a75eebc23" providerId="ADAL" clId="{7CA08D3C-D382-9642-8623-B360B8593FDC}" dt="2023-06-15T02:35:05.541" v="572"/>
          <ac:picMkLst>
            <pc:docMk/>
            <pc:sldMk cId="1200043071" sldId="9317"/>
            <ac:picMk id="102" creationId="{51EE4FA6-0D59-90AE-413E-6F051584856E}"/>
          </ac:picMkLst>
        </pc:picChg>
        <pc:picChg chg="add mod">
          <ac:chgData name="Sandy Wu" userId="94b1583b-8e2f-4a9a-839e-040a75eebc23" providerId="ADAL" clId="{7CA08D3C-D382-9642-8623-B360B8593FDC}" dt="2023-06-15T02:35:14.381" v="575" actId="14100"/>
          <ac:picMkLst>
            <pc:docMk/>
            <pc:sldMk cId="1200043071" sldId="9317"/>
            <ac:picMk id="105" creationId="{B1476336-9A56-D9AC-1C0B-BA31AAF8D9B8}"/>
          </ac:picMkLst>
        </pc:pic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62" creationId="{5C510B72-E280-B01C-8B96-031F2655FC7E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63" creationId="{875DAC7F-6011-85C3-8DFF-9E95F9527438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67" creationId="{AA8F0E5D-AD30-BC89-8747-FFD9A1C1C88F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68" creationId="{E5A80031-070C-5E1A-E79D-D3DAD4B873B6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74" creationId="{194CBCE9-F141-0A3E-6A4C-0D6029FD095A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75" creationId="{60D40232-EFC5-E18B-4313-A1D5BE0F4795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77" creationId="{FC3FDB73-7D11-E2C6-71F0-FB17E117C09D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78" creationId="{5373C9A7-E19A-40C8-EE52-7D1187204AD3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79" creationId="{0441BFD8-AF3A-0DBC-F0C5-F81F1D003488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95" creationId="{31A2C7D1-A421-F893-66EE-382518C1668B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96" creationId="{7EEDB242-6D15-1B17-9956-5DE3454E74BF}"/>
          </ac:cxnSpMkLst>
        </pc:cxnChg>
        <pc:cxnChg chg="add del mod">
          <ac:chgData name="Sandy Wu" userId="94b1583b-8e2f-4a9a-839e-040a75eebc23" providerId="ADAL" clId="{7CA08D3C-D382-9642-8623-B360B8593FDC}" dt="2023-06-15T02:35:05.541" v="572"/>
          <ac:cxnSpMkLst>
            <pc:docMk/>
            <pc:sldMk cId="1200043071" sldId="9317"/>
            <ac:cxnSpMk id="97" creationId="{C5120322-0677-FA3E-1558-426867DAD008}"/>
          </ac:cxnSpMkLst>
        </pc:cxnChg>
      </pc:sldChg>
      <pc:sldChg chg="del">
        <pc:chgData name="Sandy Wu" userId="94b1583b-8e2f-4a9a-839e-040a75eebc23" providerId="ADAL" clId="{7CA08D3C-D382-9642-8623-B360B8593FDC}" dt="2023-07-10T08:25:38.133" v="1673" actId="2696"/>
        <pc:sldMkLst>
          <pc:docMk/>
          <pc:sldMk cId="2109422840" sldId="9326"/>
        </pc:sldMkLst>
      </pc:sldChg>
      <pc:sldChg chg="del">
        <pc:chgData name="Sandy Wu" userId="94b1583b-8e2f-4a9a-839e-040a75eebc23" providerId="ADAL" clId="{7CA08D3C-D382-9642-8623-B360B8593FDC}" dt="2023-07-10T08:25:38.131" v="1672" actId="2696"/>
        <pc:sldMkLst>
          <pc:docMk/>
          <pc:sldMk cId="439754468" sldId="9327"/>
        </pc:sldMkLst>
      </pc:sldChg>
      <pc:sldChg chg="addSp delSp modSp mod">
        <pc:chgData name="Sandy Wu" userId="94b1583b-8e2f-4a9a-839e-040a75eebc23" providerId="ADAL" clId="{7CA08D3C-D382-9642-8623-B360B8593FDC}" dt="2023-06-19T05:03:23.875" v="642" actId="14100"/>
        <pc:sldMkLst>
          <pc:docMk/>
          <pc:sldMk cId="837170590" sldId="9329"/>
        </pc:sldMkLst>
        <pc:picChg chg="del">
          <ac:chgData name="Sandy Wu" userId="94b1583b-8e2f-4a9a-839e-040a75eebc23" providerId="ADAL" clId="{7CA08D3C-D382-9642-8623-B360B8593FDC}" dt="2023-06-19T05:03:14.408" v="639" actId="478"/>
          <ac:picMkLst>
            <pc:docMk/>
            <pc:sldMk cId="837170590" sldId="9329"/>
            <ac:picMk id="3" creationId="{2B6C0607-8FD2-C0AA-6B0B-7EADED00A1E8}"/>
          </ac:picMkLst>
        </pc:picChg>
        <pc:picChg chg="add mod">
          <ac:chgData name="Sandy Wu" userId="94b1583b-8e2f-4a9a-839e-040a75eebc23" providerId="ADAL" clId="{7CA08D3C-D382-9642-8623-B360B8593FDC}" dt="2023-06-19T05:03:23.875" v="642" actId="14100"/>
          <ac:picMkLst>
            <pc:docMk/>
            <pc:sldMk cId="837170590" sldId="9329"/>
            <ac:picMk id="4" creationId="{2CC29CB5-43F3-F907-11FE-595B962D8524}"/>
          </ac:picMkLst>
        </pc:picChg>
      </pc:sldChg>
      <pc:sldChg chg="mod modShow">
        <pc:chgData name="Sandy Wu" userId="94b1583b-8e2f-4a9a-839e-040a75eebc23" providerId="ADAL" clId="{7CA08D3C-D382-9642-8623-B360B8593FDC}" dt="2023-06-07T07:48:05.097" v="3" actId="729"/>
        <pc:sldMkLst>
          <pc:docMk/>
          <pc:sldMk cId="3377937277" sldId="9331"/>
        </pc:sldMkLst>
      </pc:sldChg>
      <pc:sldChg chg="addSp delSp modSp add mod ord modShow chgLayout">
        <pc:chgData name="Sandy Wu" userId="94b1583b-8e2f-4a9a-839e-040a75eebc23" providerId="ADAL" clId="{7CA08D3C-D382-9642-8623-B360B8593FDC}" dt="2023-07-10T08:07:02.997" v="1670" actId="729"/>
        <pc:sldMkLst>
          <pc:docMk/>
          <pc:sldMk cId="3682166200" sldId="9335"/>
        </pc:sldMkLst>
        <pc:spChg chg="add del mod">
          <ac:chgData name="Sandy Wu" userId="94b1583b-8e2f-4a9a-839e-040a75eebc23" providerId="ADAL" clId="{7CA08D3C-D382-9642-8623-B360B8593FDC}" dt="2023-07-05T02:17:41.050" v="1533" actId="6264"/>
          <ac:spMkLst>
            <pc:docMk/>
            <pc:sldMk cId="3682166200" sldId="9335"/>
            <ac:spMk id="2" creationId="{3B665858-EBB8-2FED-81AF-5B62A5EB51F8}"/>
          </ac:spMkLst>
        </pc:spChg>
        <pc:spChg chg="add del mod">
          <ac:chgData name="Sandy Wu" userId="94b1583b-8e2f-4a9a-839e-040a75eebc23" providerId="ADAL" clId="{7CA08D3C-D382-9642-8623-B360B8593FDC}" dt="2023-07-05T02:17:41.050" v="1533" actId="6264"/>
          <ac:spMkLst>
            <pc:docMk/>
            <pc:sldMk cId="3682166200" sldId="9335"/>
            <ac:spMk id="3" creationId="{2D046ED7-225C-EDBD-C220-841DE61505B2}"/>
          </ac:spMkLst>
        </pc:spChg>
        <pc:spChg chg="add del mod">
          <ac:chgData name="Sandy Wu" userId="94b1583b-8e2f-4a9a-839e-040a75eebc23" providerId="ADAL" clId="{7CA08D3C-D382-9642-8623-B360B8593FDC}" dt="2023-07-05T02:17:41.050" v="1533" actId="6264"/>
          <ac:spMkLst>
            <pc:docMk/>
            <pc:sldMk cId="3682166200" sldId="9335"/>
            <ac:spMk id="4" creationId="{7D3C0B3F-833B-5E7A-6202-74688EA7527B}"/>
          </ac:spMkLst>
        </pc:spChg>
        <pc:spChg chg="add del mod ord">
          <ac:chgData name="Sandy Wu" userId="94b1583b-8e2f-4a9a-839e-040a75eebc23" providerId="ADAL" clId="{7CA08D3C-D382-9642-8623-B360B8593FDC}" dt="2023-07-05T02:17:50.532" v="1534" actId="478"/>
          <ac:spMkLst>
            <pc:docMk/>
            <pc:sldMk cId="3682166200" sldId="9335"/>
            <ac:spMk id="5" creationId="{FC0BF9AF-1EFD-FFE8-9963-D7B25EA41047}"/>
          </ac:spMkLst>
        </pc:spChg>
        <pc:spChg chg="mod ord">
          <ac:chgData name="Sandy Wu" userId="94b1583b-8e2f-4a9a-839e-040a75eebc23" providerId="ADAL" clId="{7CA08D3C-D382-9642-8623-B360B8593FDC}" dt="2023-07-05T02:17:41.050" v="1533" actId="6264"/>
          <ac:spMkLst>
            <pc:docMk/>
            <pc:sldMk cId="3682166200" sldId="9335"/>
            <ac:spMk id="11" creationId="{ECB4CE72-27E4-F4C0-54AC-81F410D2EEB2}"/>
          </ac:spMkLst>
        </pc:spChg>
        <pc:spChg chg="mod ord">
          <ac:chgData name="Sandy Wu" userId="94b1583b-8e2f-4a9a-839e-040a75eebc23" providerId="ADAL" clId="{7CA08D3C-D382-9642-8623-B360B8593FDC}" dt="2023-07-05T02:17:41.050" v="1533" actId="6264"/>
          <ac:spMkLst>
            <pc:docMk/>
            <pc:sldMk cId="3682166200" sldId="9335"/>
            <ac:spMk id="13" creationId="{13ADA6FD-BB2A-C977-EE1F-A7F69A73D77B}"/>
          </ac:spMkLst>
        </pc:spChg>
        <pc:spChg chg="mod ord">
          <ac:chgData name="Sandy Wu" userId="94b1583b-8e2f-4a9a-839e-040a75eebc23" providerId="ADAL" clId="{7CA08D3C-D382-9642-8623-B360B8593FDC}" dt="2023-07-05T02:17:41.050" v="1533" actId="6264"/>
          <ac:spMkLst>
            <pc:docMk/>
            <pc:sldMk cId="3682166200" sldId="9335"/>
            <ac:spMk id="22" creationId="{87848B3D-9D3B-70C7-CE7B-A7407F486F1E}"/>
          </ac:spMkLst>
        </pc:spChg>
      </pc:sldChg>
      <pc:sldChg chg="del">
        <pc:chgData name="Sandy Wu" userId="94b1583b-8e2f-4a9a-839e-040a75eebc23" providerId="ADAL" clId="{7CA08D3C-D382-9642-8623-B360B8593FDC}" dt="2023-06-07T08:09:21.929" v="52" actId="2696"/>
        <pc:sldMkLst>
          <pc:docMk/>
          <pc:sldMk cId="689543354" sldId="9340"/>
        </pc:sldMkLst>
      </pc:sldChg>
      <pc:sldChg chg="del">
        <pc:chgData name="Sandy Wu" userId="94b1583b-8e2f-4a9a-839e-040a75eebc23" providerId="ADAL" clId="{7CA08D3C-D382-9642-8623-B360B8593FDC}" dt="2023-06-19T06:09:50.820" v="1451" actId="2696"/>
        <pc:sldMkLst>
          <pc:docMk/>
          <pc:sldMk cId="2566190682" sldId="9350"/>
        </pc:sldMkLst>
      </pc:sldChg>
      <pc:sldChg chg="modSp mod">
        <pc:chgData name="Sandy Wu" userId="94b1583b-8e2f-4a9a-839e-040a75eebc23" providerId="ADAL" clId="{7CA08D3C-D382-9642-8623-B360B8593FDC}" dt="2023-06-13T04:19:58.919" v="506" actId="20577"/>
        <pc:sldMkLst>
          <pc:docMk/>
          <pc:sldMk cId="3963470476" sldId="9351"/>
        </pc:sldMkLst>
        <pc:graphicFrameChg chg="modGraphic">
          <ac:chgData name="Sandy Wu" userId="94b1583b-8e2f-4a9a-839e-040a75eebc23" providerId="ADAL" clId="{7CA08D3C-D382-9642-8623-B360B8593FDC}" dt="2023-06-13T04:19:58.919" v="506" actId="20577"/>
          <ac:graphicFrameMkLst>
            <pc:docMk/>
            <pc:sldMk cId="3963470476" sldId="9351"/>
            <ac:graphicFrameMk id="18" creationId="{457709EE-C5B5-1EB0-E295-5F4263591B31}"/>
          </ac:graphicFrameMkLst>
        </pc:graphicFrameChg>
        <pc:graphicFrameChg chg="modGraphic">
          <ac:chgData name="Sandy Wu" userId="94b1583b-8e2f-4a9a-839e-040a75eebc23" providerId="ADAL" clId="{7CA08D3C-D382-9642-8623-B360B8593FDC}" dt="2023-06-13T04:18:27.923" v="474" actId="2165"/>
          <ac:graphicFrameMkLst>
            <pc:docMk/>
            <pc:sldMk cId="3963470476" sldId="9351"/>
            <ac:graphicFrameMk id="32" creationId="{A71B7202-F31E-E609-35C2-AA05AAA0E5F6}"/>
          </ac:graphicFrameMkLst>
        </pc:graphicFrameChg>
        <pc:graphicFrameChg chg="mod modGraphic">
          <ac:chgData name="Sandy Wu" userId="94b1583b-8e2f-4a9a-839e-040a75eebc23" providerId="ADAL" clId="{7CA08D3C-D382-9642-8623-B360B8593FDC}" dt="2023-06-13T04:18:03.827" v="473" actId="207"/>
          <ac:graphicFrameMkLst>
            <pc:docMk/>
            <pc:sldMk cId="3963470476" sldId="9351"/>
            <ac:graphicFrameMk id="35" creationId="{D5AA4E0D-4D08-DFFC-E612-6AD878D0C613}"/>
          </ac:graphicFrameMkLst>
        </pc:graphicFrameChg>
        <pc:graphicFrameChg chg="mod modGraphic">
          <ac:chgData name="Sandy Wu" userId="94b1583b-8e2f-4a9a-839e-040a75eebc23" providerId="ADAL" clId="{7CA08D3C-D382-9642-8623-B360B8593FDC}" dt="2023-06-13T04:19:13.811" v="503" actId="20577"/>
          <ac:graphicFrameMkLst>
            <pc:docMk/>
            <pc:sldMk cId="3963470476" sldId="9351"/>
            <ac:graphicFrameMk id="41" creationId="{670F4F5F-EB61-CC88-F2B6-DCCD000BE11F}"/>
          </ac:graphicFrameMkLst>
        </pc:graphicFrameChg>
        <pc:graphicFrameChg chg="modGraphic">
          <ac:chgData name="Sandy Wu" userId="94b1583b-8e2f-4a9a-839e-040a75eebc23" providerId="ADAL" clId="{7CA08D3C-D382-9642-8623-B360B8593FDC}" dt="2023-06-13T04:18:34.967" v="478" actId="20577"/>
          <ac:graphicFrameMkLst>
            <pc:docMk/>
            <pc:sldMk cId="3963470476" sldId="9351"/>
            <ac:graphicFrameMk id="42" creationId="{4356D704-FA28-E130-052E-B72F2DDEF8C1}"/>
          </ac:graphicFrameMkLst>
        </pc:graphicFrameChg>
        <pc:graphicFrameChg chg="mod">
          <ac:chgData name="Sandy Wu" userId="94b1583b-8e2f-4a9a-839e-040a75eebc23" providerId="ADAL" clId="{7CA08D3C-D382-9642-8623-B360B8593FDC}" dt="2023-06-13T04:18:49.138" v="480" actId="1076"/>
          <ac:graphicFrameMkLst>
            <pc:docMk/>
            <pc:sldMk cId="3963470476" sldId="9351"/>
            <ac:graphicFrameMk id="43" creationId="{90508137-3A5C-83AF-32E4-3F707818F445}"/>
          </ac:graphicFrameMkLst>
        </pc:graphicFrameChg>
      </pc:sldChg>
      <pc:sldChg chg="addSp delSp modSp mod">
        <pc:chgData name="Sandy Wu" userId="94b1583b-8e2f-4a9a-839e-040a75eebc23" providerId="ADAL" clId="{7CA08D3C-D382-9642-8623-B360B8593FDC}" dt="2023-06-19T06:34:37.705" v="1520" actId="478"/>
        <pc:sldMkLst>
          <pc:docMk/>
          <pc:sldMk cId="1859693296" sldId="9352"/>
        </pc:sldMkLst>
        <pc:picChg chg="add del mod">
          <ac:chgData name="Sandy Wu" userId="94b1583b-8e2f-4a9a-839e-040a75eebc23" providerId="ADAL" clId="{7CA08D3C-D382-9642-8623-B360B8593FDC}" dt="2023-06-19T06:34:37.133" v="1519"/>
          <ac:picMkLst>
            <pc:docMk/>
            <pc:sldMk cId="1859693296" sldId="9352"/>
            <ac:picMk id="5" creationId="{893A3DE8-5351-15ED-AC52-78F1786A4FB8}"/>
          </ac:picMkLst>
        </pc:picChg>
        <pc:picChg chg="add del">
          <ac:chgData name="Sandy Wu" userId="94b1583b-8e2f-4a9a-839e-040a75eebc23" providerId="ADAL" clId="{7CA08D3C-D382-9642-8623-B360B8593FDC}" dt="2023-06-19T06:34:37.705" v="1520" actId="478"/>
          <ac:picMkLst>
            <pc:docMk/>
            <pc:sldMk cId="1859693296" sldId="9352"/>
            <ac:picMk id="22" creationId="{564AD844-9280-2634-4352-19415E0EAA0F}"/>
          </ac:picMkLst>
        </pc:picChg>
      </pc:sldChg>
      <pc:sldChg chg="addSp delSp modSp mod">
        <pc:chgData name="Sandy Wu" userId="94b1583b-8e2f-4a9a-839e-040a75eebc23" providerId="ADAL" clId="{7CA08D3C-D382-9642-8623-B360B8593FDC}" dt="2023-06-19T05:03:50.535" v="647" actId="14100"/>
        <pc:sldMkLst>
          <pc:docMk/>
          <pc:sldMk cId="4000039067" sldId="9353"/>
        </pc:sldMkLst>
        <pc:picChg chg="add mod">
          <ac:chgData name="Sandy Wu" userId="94b1583b-8e2f-4a9a-839e-040a75eebc23" providerId="ADAL" clId="{7CA08D3C-D382-9642-8623-B360B8593FDC}" dt="2023-06-19T05:03:50.535" v="647" actId="14100"/>
          <ac:picMkLst>
            <pc:docMk/>
            <pc:sldMk cId="4000039067" sldId="9353"/>
            <ac:picMk id="3" creationId="{2912A268-B585-47B9-EBF4-ED0307C7494B}"/>
          </ac:picMkLst>
        </pc:picChg>
        <pc:picChg chg="del">
          <ac:chgData name="Sandy Wu" userId="94b1583b-8e2f-4a9a-839e-040a75eebc23" providerId="ADAL" clId="{7CA08D3C-D382-9642-8623-B360B8593FDC}" dt="2023-06-19T05:03:39.471" v="643" actId="478"/>
          <ac:picMkLst>
            <pc:docMk/>
            <pc:sldMk cId="4000039067" sldId="9353"/>
            <ac:picMk id="26" creationId="{CA81E0AA-53D9-B623-3FBE-47ACAE5686E3}"/>
          </ac:picMkLst>
        </pc:picChg>
      </pc:sldChg>
      <pc:sldChg chg="addSp delSp modSp mod">
        <pc:chgData name="Sandy Wu" userId="94b1583b-8e2f-4a9a-839e-040a75eebc23" providerId="ADAL" clId="{7CA08D3C-D382-9642-8623-B360B8593FDC}" dt="2023-06-19T06:06:18.555" v="1381" actId="20577"/>
        <pc:sldMkLst>
          <pc:docMk/>
          <pc:sldMk cId="3358136377" sldId="9354"/>
        </pc:sldMkLst>
        <pc:spChg chg="mod">
          <ac:chgData name="Sandy Wu" userId="94b1583b-8e2f-4a9a-839e-040a75eebc23" providerId="ADAL" clId="{7CA08D3C-D382-9642-8623-B360B8593FDC}" dt="2023-06-19T06:06:18.555" v="1381" actId="20577"/>
          <ac:spMkLst>
            <pc:docMk/>
            <pc:sldMk cId="3358136377" sldId="9354"/>
            <ac:spMk id="8" creationId="{530419EF-5BCD-A951-AEA6-A60DA9B22378}"/>
          </ac:spMkLst>
        </pc:spChg>
        <pc:spChg chg="mod">
          <ac:chgData name="Sandy Wu" userId="94b1583b-8e2f-4a9a-839e-040a75eebc23" providerId="ADAL" clId="{7CA08D3C-D382-9642-8623-B360B8593FDC}" dt="2023-06-19T05:52:12.008" v="1130" actId="14100"/>
          <ac:spMkLst>
            <pc:docMk/>
            <pc:sldMk cId="3358136377" sldId="9354"/>
            <ac:spMk id="12" creationId="{2BAF28F6-5989-E7AC-A04E-D4F99B2774FF}"/>
          </ac:spMkLst>
        </pc:spChg>
        <pc:spChg chg="mod">
          <ac:chgData name="Sandy Wu" userId="94b1583b-8e2f-4a9a-839e-040a75eebc23" providerId="ADAL" clId="{7CA08D3C-D382-9642-8623-B360B8593FDC}" dt="2023-06-19T05:54:43.770" v="1262" actId="20577"/>
          <ac:spMkLst>
            <pc:docMk/>
            <pc:sldMk cId="3358136377" sldId="9354"/>
            <ac:spMk id="15" creationId="{F20E7A0A-8BE6-178A-8664-8D7033339150}"/>
          </ac:spMkLst>
        </pc:spChg>
        <pc:spChg chg="mod">
          <ac:chgData name="Sandy Wu" userId="94b1583b-8e2f-4a9a-839e-040a75eebc23" providerId="ADAL" clId="{7CA08D3C-D382-9642-8623-B360B8593FDC}" dt="2023-06-19T05:43:16.131" v="667" actId="1076"/>
          <ac:spMkLst>
            <pc:docMk/>
            <pc:sldMk cId="3358136377" sldId="9354"/>
            <ac:spMk id="18" creationId="{9C54E899-E1BE-E415-DE09-AF6E55A9C150}"/>
          </ac:spMkLst>
        </pc:spChg>
        <pc:spChg chg="mod">
          <ac:chgData name="Sandy Wu" userId="94b1583b-8e2f-4a9a-839e-040a75eebc23" providerId="ADAL" clId="{7CA08D3C-D382-9642-8623-B360B8593FDC}" dt="2023-06-19T05:43:24.489" v="670" actId="1076"/>
          <ac:spMkLst>
            <pc:docMk/>
            <pc:sldMk cId="3358136377" sldId="9354"/>
            <ac:spMk id="19" creationId="{AA2567AC-2D95-E779-E54B-63C7537F2A97}"/>
          </ac:spMkLst>
        </pc:spChg>
        <pc:spChg chg="mod">
          <ac:chgData name="Sandy Wu" userId="94b1583b-8e2f-4a9a-839e-040a75eebc23" providerId="ADAL" clId="{7CA08D3C-D382-9642-8623-B360B8593FDC}" dt="2023-06-19T05:43:26.682" v="671" actId="1076"/>
          <ac:spMkLst>
            <pc:docMk/>
            <pc:sldMk cId="3358136377" sldId="9354"/>
            <ac:spMk id="20" creationId="{2A74F5A7-6ADC-E1A2-F26C-15226873C808}"/>
          </ac:spMkLst>
        </pc:spChg>
        <pc:picChg chg="add del mod">
          <ac:chgData name="Sandy Wu" userId="94b1583b-8e2f-4a9a-839e-040a75eebc23" providerId="ADAL" clId="{7CA08D3C-D382-9642-8623-B360B8593FDC}" dt="2023-06-19T05:42:58.253" v="659" actId="478"/>
          <ac:picMkLst>
            <pc:docMk/>
            <pc:sldMk cId="3358136377" sldId="9354"/>
            <ac:picMk id="17" creationId="{2F917CE1-FDCF-CFAD-D607-40F2AE3E736B}"/>
          </ac:picMkLst>
        </pc:picChg>
        <pc:picChg chg="add mod">
          <ac:chgData name="Sandy Wu" userId="94b1583b-8e2f-4a9a-839e-040a75eebc23" providerId="ADAL" clId="{7CA08D3C-D382-9642-8623-B360B8593FDC}" dt="2023-06-19T05:43:21.101" v="669" actId="1076"/>
          <ac:picMkLst>
            <pc:docMk/>
            <pc:sldMk cId="3358136377" sldId="9354"/>
            <ac:picMk id="21" creationId="{6951F106-8F25-E964-8C28-C710070E57AF}"/>
          </ac:picMkLst>
        </pc:picChg>
        <pc:picChg chg="del">
          <ac:chgData name="Sandy Wu" userId="94b1583b-8e2f-4a9a-839e-040a75eebc23" providerId="ADAL" clId="{7CA08D3C-D382-9642-8623-B360B8593FDC}" dt="2023-06-19T05:30:09.337" v="648" actId="478"/>
          <ac:picMkLst>
            <pc:docMk/>
            <pc:sldMk cId="3358136377" sldId="9354"/>
            <ac:picMk id="24" creationId="{EEF98762-D071-654B-DD5A-878B6F417B9D}"/>
          </ac:picMkLst>
        </pc:picChg>
      </pc:sldChg>
      <pc:sldChg chg="addSp delSp modSp mod">
        <pc:chgData name="Sandy Wu" userId="94b1583b-8e2f-4a9a-839e-040a75eebc23" providerId="ADAL" clId="{7CA08D3C-D382-9642-8623-B360B8593FDC}" dt="2023-06-19T06:09:42.538" v="1450" actId="408"/>
        <pc:sldMkLst>
          <pc:docMk/>
          <pc:sldMk cId="2301308235" sldId="9355"/>
        </pc:sldMkLst>
        <pc:spChg chg="mod">
          <ac:chgData name="Sandy Wu" userId="94b1583b-8e2f-4a9a-839e-040a75eebc23" providerId="ADAL" clId="{7CA08D3C-D382-9642-8623-B360B8593FDC}" dt="2023-06-19T05:48:58.945" v="1035" actId="20577"/>
          <ac:spMkLst>
            <pc:docMk/>
            <pc:sldMk cId="2301308235" sldId="9355"/>
            <ac:spMk id="9" creationId="{EB2FCDE6-F67F-92B1-121A-2655A86A45F5}"/>
          </ac:spMkLst>
        </pc:spChg>
        <pc:spChg chg="mod">
          <ac:chgData name="Sandy Wu" userId="94b1583b-8e2f-4a9a-839e-040a75eebc23" providerId="ADAL" clId="{7CA08D3C-D382-9642-8623-B360B8593FDC}" dt="2023-06-19T06:09:42.538" v="1450" actId="408"/>
          <ac:spMkLst>
            <pc:docMk/>
            <pc:sldMk cId="2301308235" sldId="9355"/>
            <ac:spMk id="12" creationId="{2D094B94-557A-78F3-9854-13F5BFC7C8C5}"/>
          </ac:spMkLst>
        </pc:spChg>
        <pc:spChg chg="mod">
          <ac:chgData name="Sandy Wu" userId="94b1583b-8e2f-4a9a-839e-040a75eebc23" providerId="ADAL" clId="{7CA08D3C-D382-9642-8623-B360B8593FDC}" dt="2023-06-19T06:09:42.538" v="1450" actId="408"/>
          <ac:spMkLst>
            <pc:docMk/>
            <pc:sldMk cId="2301308235" sldId="9355"/>
            <ac:spMk id="13" creationId="{0C4996B0-7ED0-279F-A4E8-3D4C2642317A}"/>
          </ac:spMkLst>
        </pc:spChg>
        <pc:spChg chg="mod">
          <ac:chgData name="Sandy Wu" userId="94b1583b-8e2f-4a9a-839e-040a75eebc23" providerId="ADAL" clId="{7CA08D3C-D382-9642-8623-B360B8593FDC}" dt="2023-06-19T06:09:42.538" v="1450" actId="408"/>
          <ac:spMkLst>
            <pc:docMk/>
            <pc:sldMk cId="2301308235" sldId="9355"/>
            <ac:spMk id="15" creationId="{D29EEEEA-6B1E-6C5A-83D8-4F011F98CE7C}"/>
          </ac:spMkLst>
        </pc:spChg>
        <pc:spChg chg="mod">
          <ac:chgData name="Sandy Wu" userId="94b1583b-8e2f-4a9a-839e-040a75eebc23" providerId="ADAL" clId="{7CA08D3C-D382-9642-8623-B360B8593FDC}" dt="2023-06-19T06:09:42.538" v="1450" actId="408"/>
          <ac:spMkLst>
            <pc:docMk/>
            <pc:sldMk cId="2301308235" sldId="9355"/>
            <ac:spMk id="16" creationId="{C3945378-2FAA-55F8-7049-8EE0F5E19698}"/>
          </ac:spMkLst>
        </pc:spChg>
        <pc:spChg chg="mod">
          <ac:chgData name="Sandy Wu" userId="94b1583b-8e2f-4a9a-839e-040a75eebc23" providerId="ADAL" clId="{7CA08D3C-D382-9642-8623-B360B8593FDC}" dt="2023-06-19T05:55:14.702" v="1295" actId="20577"/>
          <ac:spMkLst>
            <pc:docMk/>
            <pc:sldMk cId="2301308235" sldId="9355"/>
            <ac:spMk id="18" creationId="{B3E2CB01-A9C8-CC77-3913-8C4B826926F6}"/>
          </ac:spMkLst>
        </pc:spChg>
        <pc:grpChg chg="mod">
          <ac:chgData name="Sandy Wu" userId="94b1583b-8e2f-4a9a-839e-040a75eebc23" providerId="ADAL" clId="{7CA08D3C-D382-9642-8623-B360B8593FDC}" dt="2023-06-19T06:09:42.538" v="1450" actId="408"/>
          <ac:grpSpMkLst>
            <pc:docMk/>
            <pc:sldMk cId="2301308235" sldId="9355"/>
            <ac:grpSpMk id="8" creationId="{C08CC4E2-8664-8DAD-22B4-69AD5B7EE9A6}"/>
          </ac:grpSpMkLst>
        </pc:grpChg>
        <pc:grpChg chg="mod">
          <ac:chgData name="Sandy Wu" userId="94b1583b-8e2f-4a9a-839e-040a75eebc23" providerId="ADAL" clId="{7CA08D3C-D382-9642-8623-B360B8593FDC}" dt="2023-06-19T06:09:42.538" v="1450" actId="408"/>
          <ac:grpSpMkLst>
            <pc:docMk/>
            <pc:sldMk cId="2301308235" sldId="9355"/>
            <ac:grpSpMk id="11" creationId="{21AA449E-1ADE-8948-29C6-32D1E3EAAB65}"/>
          </ac:grpSpMkLst>
        </pc:grpChg>
        <pc:grpChg chg="mod">
          <ac:chgData name="Sandy Wu" userId="94b1583b-8e2f-4a9a-839e-040a75eebc23" providerId="ADAL" clId="{7CA08D3C-D382-9642-8623-B360B8593FDC}" dt="2023-06-19T06:09:42.538" v="1450" actId="408"/>
          <ac:grpSpMkLst>
            <pc:docMk/>
            <pc:sldMk cId="2301308235" sldId="9355"/>
            <ac:grpSpMk id="14" creationId="{0F3B88C8-0537-80EF-D059-3152EB3F0474}"/>
          </ac:grpSpMkLst>
        </pc:grpChg>
        <pc:grpChg chg="mod">
          <ac:chgData name="Sandy Wu" userId="94b1583b-8e2f-4a9a-839e-040a75eebc23" providerId="ADAL" clId="{7CA08D3C-D382-9642-8623-B360B8593FDC}" dt="2023-06-19T06:09:42.538" v="1450" actId="408"/>
          <ac:grpSpMkLst>
            <pc:docMk/>
            <pc:sldMk cId="2301308235" sldId="9355"/>
            <ac:grpSpMk id="17" creationId="{EC404D64-B317-3CC0-1640-085710BE65F5}"/>
          </ac:grpSpMkLst>
        </pc:grpChg>
        <pc:picChg chg="add del mod">
          <ac:chgData name="Sandy Wu" userId="94b1583b-8e2f-4a9a-839e-040a75eebc23" providerId="ADAL" clId="{7CA08D3C-D382-9642-8623-B360B8593FDC}" dt="2023-06-19T05:58:58.633" v="1296" actId="478"/>
          <ac:picMkLst>
            <pc:docMk/>
            <pc:sldMk cId="2301308235" sldId="9355"/>
            <ac:picMk id="3" creationId="{F8D63514-27B0-D634-7C6E-BCB6788952D8}"/>
          </ac:picMkLst>
        </pc:picChg>
        <pc:picChg chg="add mod">
          <ac:chgData name="Sandy Wu" userId="94b1583b-8e2f-4a9a-839e-040a75eebc23" providerId="ADAL" clId="{7CA08D3C-D382-9642-8623-B360B8593FDC}" dt="2023-06-19T05:59:06.959" v="1299" actId="14100"/>
          <ac:picMkLst>
            <pc:docMk/>
            <pc:sldMk cId="2301308235" sldId="9355"/>
            <ac:picMk id="21" creationId="{099A100E-1DED-8256-281A-AD881950B3B3}"/>
          </ac:picMkLst>
        </pc:picChg>
        <pc:picChg chg="del">
          <ac:chgData name="Sandy Wu" userId="94b1583b-8e2f-4a9a-839e-040a75eebc23" providerId="ADAL" clId="{7CA08D3C-D382-9642-8623-B360B8593FDC}" dt="2023-06-19T05:45:06.120" v="672" actId="478"/>
          <ac:picMkLst>
            <pc:docMk/>
            <pc:sldMk cId="2301308235" sldId="9355"/>
            <ac:picMk id="22" creationId="{3BB1B89F-3BD2-7B73-06CC-F3CAC8B77108}"/>
          </ac:picMkLst>
        </pc:picChg>
      </pc:sldChg>
      <pc:sldChg chg="add mod modShow">
        <pc:chgData name="Sandy Wu" userId="94b1583b-8e2f-4a9a-839e-040a75eebc23" providerId="ADAL" clId="{7CA08D3C-D382-9642-8623-B360B8593FDC}" dt="2023-06-07T07:48:08.735" v="4" actId="729"/>
        <pc:sldMkLst>
          <pc:docMk/>
          <pc:sldMk cId="3974951071" sldId="2147308891"/>
        </pc:sldMkLst>
      </pc:sldChg>
      <pc:sldChg chg="modSp add mod modShow">
        <pc:chgData name="Sandy Wu" userId="94b1583b-8e2f-4a9a-839e-040a75eebc23" providerId="ADAL" clId="{7CA08D3C-D382-9642-8623-B360B8593FDC}" dt="2023-07-12T03:25:42.676" v="1683" actId="207"/>
        <pc:sldMkLst>
          <pc:docMk/>
          <pc:sldMk cId="4198135215" sldId="2147308892"/>
        </pc:sldMkLst>
        <pc:spChg chg="mod">
          <ac:chgData name="Sandy Wu" userId="94b1583b-8e2f-4a9a-839e-040a75eebc23" providerId="ADAL" clId="{7CA08D3C-D382-9642-8623-B360B8593FDC}" dt="2023-07-12T03:25:42.676" v="1683" actId="207"/>
          <ac:spMkLst>
            <pc:docMk/>
            <pc:sldMk cId="4198135215" sldId="2147308892"/>
            <ac:spMk id="21" creationId="{FD5AC071-1049-6860-6B0B-BC7743C6DC7E}"/>
          </ac:spMkLst>
        </pc:spChg>
        <pc:spChg chg="mod">
          <ac:chgData name="Sandy Wu" userId="94b1583b-8e2f-4a9a-839e-040a75eebc23" providerId="ADAL" clId="{7CA08D3C-D382-9642-8623-B360B8593FDC}" dt="2023-07-12T03:25:42.676" v="1683" actId="207"/>
          <ac:spMkLst>
            <pc:docMk/>
            <pc:sldMk cId="4198135215" sldId="2147308892"/>
            <ac:spMk id="22" creationId="{E149EDBA-5512-CF2B-0754-18D2784F903A}"/>
          </ac:spMkLst>
        </pc:spChg>
        <pc:spChg chg="mod">
          <ac:chgData name="Sandy Wu" userId="94b1583b-8e2f-4a9a-839e-040a75eebc23" providerId="ADAL" clId="{7CA08D3C-D382-9642-8623-B360B8593FDC}" dt="2023-07-12T03:25:42.676" v="1683" actId="207"/>
          <ac:spMkLst>
            <pc:docMk/>
            <pc:sldMk cId="4198135215" sldId="2147308892"/>
            <ac:spMk id="23" creationId="{CFECDFDA-7E07-1658-4235-D16E74B18172}"/>
          </ac:spMkLst>
        </pc:spChg>
        <pc:spChg chg="mod">
          <ac:chgData name="Sandy Wu" userId="94b1583b-8e2f-4a9a-839e-040a75eebc23" providerId="ADAL" clId="{7CA08D3C-D382-9642-8623-B360B8593FDC}" dt="2023-07-12T03:25:42.676" v="1683" actId="207"/>
          <ac:spMkLst>
            <pc:docMk/>
            <pc:sldMk cId="4198135215" sldId="2147308892"/>
            <ac:spMk id="27" creationId="{898E2B46-D9AA-01CE-26A0-C869AF2499B8}"/>
          </ac:spMkLst>
        </pc:spChg>
      </pc:sldChg>
      <pc:sldChg chg="addSp delSp modSp add mod">
        <pc:chgData name="Sandy Wu" userId="94b1583b-8e2f-4a9a-839e-040a75eebc23" providerId="ADAL" clId="{7CA08D3C-D382-9642-8623-B360B8593FDC}" dt="2023-06-07T08:09:01.570" v="50" actId="14100"/>
        <pc:sldMkLst>
          <pc:docMk/>
          <pc:sldMk cId="3984455625" sldId="2147308893"/>
        </pc:sldMkLst>
        <pc:spChg chg="add del mod">
          <ac:chgData name="Sandy Wu" userId="94b1583b-8e2f-4a9a-839e-040a75eebc23" providerId="ADAL" clId="{7CA08D3C-D382-9642-8623-B360B8593FDC}" dt="2023-06-07T08:07:34.310" v="13" actId="478"/>
          <ac:spMkLst>
            <pc:docMk/>
            <pc:sldMk cId="3984455625" sldId="2147308893"/>
            <ac:spMk id="2" creationId="{D124671D-75F6-A3EA-5C72-C8101DAFA7BC}"/>
          </ac:spMkLst>
        </pc:spChg>
        <pc:spChg chg="del">
          <ac:chgData name="Sandy Wu" userId="94b1583b-8e2f-4a9a-839e-040a75eebc23" providerId="ADAL" clId="{7CA08D3C-D382-9642-8623-B360B8593FDC}" dt="2023-06-07T08:06:52.133" v="9" actId="478"/>
          <ac:spMkLst>
            <pc:docMk/>
            <pc:sldMk cId="3984455625" sldId="2147308893"/>
            <ac:spMk id="4" creationId="{455EFA46-3B6B-EE07-249E-1C7F50ED493A}"/>
          </ac:spMkLst>
        </pc:spChg>
        <pc:spChg chg="mod">
          <ac:chgData name="Sandy Wu" userId="94b1583b-8e2f-4a9a-839e-040a75eebc23" providerId="ADAL" clId="{7CA08D3C-D382-9642-8623-B360B8593FDC}" dt="2023-06-07T08:08:12.441" v="42" actId="20577"/>
          <ac:spMkLst>
            <pc:docMk/>
            <pc:sldMk cId="3984455625" sldId="2147308893"/>
            <ac:spMk id="5" creationId="{CB721440-1CD4-3A10-B01F-2E8B5D81DDA6}"/>
          </ac:spMkLst>
        </pc:spChg>
        <pc:spChg chg="mod">
          <ac:chgData name="Sandy Wu" userId="94b1583b-8e2f-4a9a-839e-040a75eebc23" providerId="ADAL" clId="{7CA08D3C-D382-9642-8623-B360B8593FDC}" dt="2023-06-07T08:06:53.314" v="10"/>
          <ac:spMkLst>
            <pc:docMk/>
            <pc:sldMk cId="3984455625" sldId="2147308893"/>
            <ac:spMk id="10" creationId="{AC542A22-5990-3D1A-4CDB-90442150FD42}"/>
          </ac:spMkLst>
        </pc:spChg>
        <pc:spChg chg="mod">
          <ac:chgData name="Sandy Wu" userId="94b1583b-8e2f-4a9a-839e-040a75eebc23" providerId="ADAL" clId="{7CA08D3C-D382-9642-8623-B360B8593FDC}" dt="2023-06-07T08:06:53.314" v="10"/>
          <ac:spMkLst>
            <pc:docMk/>
            <pc:sldMk cId="3984455625" sldId="2147308893"/>
            <ac:spMk id="11" creationId="{5EF6CEFE-6F29-6C41-2FCD-DE7CD4856BDE}"/>
          </ac:spMkLst>
        </pc:spChg>
        <pc:spChg chg="mod">
          <ac:chgData name="Sandy Wu" userId="94b1583b-8e2f-4a9a-839e-040a75eebc23" providerId="ADAL" clId="{7CA08D3C-D382-9642-8623-B360B8593FDC}" dt="2023-06-07T08:06:53.314" v="10"/>
          <ac:spMkLst>
            <pc:docMk/>
            <pc:sldMk cId="3984455625" sldId="2147308893"/>
            <ac:spMk id="12" creationId="{CF9E69D3-9E58-BE7D-E7E0-0C9BA7E55830}"/>
          </ac:spMkLst>
        </pc:spChg>
        <pc:spChg chg="add del mod">
          <ac:chgData name="Sandy Wu" userId="94b1583b-8e2f-4a9a-839e-040a75eebc23" providerId="ADAL" clId="{7CA08D3C-D382-9642-8623-B360B8593FDC}" dt="2023-06-07T08:07:34.310" v="13" actId="478"/>
          <ac:spMkLst>
            <pc:docMk/>
            <pc:sldMk cId="3984455625" sldId="2147308893"/>
            <ac:spMk id="13" creationId="{1F5F5A12-689C-7DCB-1475-186484991833}"/>
          </ac:spMkLst>
        </pc:spChg>
        <pc:spChg chg="add del mod">
          <ac:chgData name="Sandy Wu" userId="94b1583b-8e2f-4a9a-839e-040a75eebc23" providerId="ADAL" clId="{7CA08D3C-D382-9642-8623-B360B8593FDC}" dt="2023-06-07T08:07:34.310" v="13" actId="478"/>
          <ac:spMkLst>
            <pc:docMk/>
            <pc:sldMk cId="3984455625" sldId="2147308893"/>
            <ac:spMk id="14" creationId="{72704466-4368-1672-E318-632A5489E9AC}"/>
          </ac:spMkLst>
        </pc:spChg>
        <pc:spChg chg="add del mod">
          <ac:chgData name="Sandy Wu" userId="94b1583b-8e2f-4a9a-839e-040a75eebc23" providerId="ADAL" clId="{7CA08D3C-D382-9642-8623-B360B8593FDC}" dt="2023-06-07T08:07:34.310" v="13" actId="478"/>
          <ac:spMkLst>
            <pc:docMk/>
            <pc:sldMk cId="3984455625" sldId="2147308893"/>
            <ac:spMk id="16" creationId="{FFCE8056-5782-1A9D-F453-A6E8052F488C}"/>
          </ac:spMkLst>
        </pc:spChg>
        <pc:spChg chg="add del mod">
          <ac:chgData name="Sandy Wu" userId="94b1583b-8e2f-4a9a-839e-040a75eebc23" providerId="ADAL" clId="{7CA08D3C-D382-9642-8623-B360B8593FDC}" dt="2023-06-07T08:07:34.310" v="13" actId="478"/>
          <ac:spMkLst>
            <pc:docMk/>
            <pc:sldMk cId="3984455625" sldId="2147308893"/>
            <ac:spMk id="17" creationId="{70A39469-E10A-349B-DAD8-0F82E4DCC5C4}"/>
          </ac:spMkLst>
        </pc:spChg>
        <pc:spChg chg="add del mod">
          <ac:chgData name="Sandy Wu" userId="94b1583b-8e2f-4a9a-839e-040a75eebc23" providerId="ADAL" clId="{7CA08D3C-D382-9642-8623-B360B8593FDC}" dt="2023-06-07T08:07:58.015" v="19" actId="478"/>
          <ac:spMkLst>
            <pc:docMk/>
            <pc:sldMk cId="3984455625" sldId="2147308893"/>
            <ac:spMk id="18" creationId="{B1617869-7E07-E878-A80D-61C74B661E89}"/>
          </ac:spMkLst>
        </pc:spChg>
        <pc:spChg chg="add del mod">
          <ac:chgData name="Sandy Wu" userId="94b1583b-8e2f-4a9a-839e-040a75eebc23" providerId="ADAL" clId="{7CA08D3C-D382-9642-8623-B360B8593FDC}" dt="2023-06-07T08:07:56.886" v="18" actId="478"/>
          <ac:spMkLst>
            <pc:docMk/>
            <pc:sldMk cId="3984455625" sldId="2147308893"/>
            <ac:spMk id="19" creationId="{71414B4F-198A-064A-159F-DB1DC6B809F2}"/>
          </ac:spMkLst>
        </pc:spChg>
        <pc:spChg chg="mod">
          <ac:chgData name="Sandy Wu" userId="94b1583b-8e2f-4a9a-839e-040a75eebc23" providerId="ADAL" clId="{7CA08D3C-D382-9642-8623-B360B8593FDC}" dt="2023-06-07T08:07:35.154" v="14"/>
          <ac:spMkLst>
            <pc:docMk/>
            <pc:sldMk cId="3984455625" sldId="2147308893"/>
            <ac:spMk id="23" creationId="{E7B83E18-1402-4EAE-AEBC-903BF8FFC580}"/>
          </ac:spMkLst>
        </pc:spChg>
        <pc:spChg chg="mod">
          <ac:chgData name="Sandy Wu" userId="94b1583b-8e2f-4a9a-839e-040a75eebc23" providerId="ADAL" clId="{7CA08D3C-D382-9642-8623-B360B8593FDC}" dt="2023-06-07T08:07:35.154" v="14"/>
          <ac:spMkLst>
            <pc:docMk/>
            <pc:sldMk cId="3984455625" sldId="2147308893"/>
            <ac:spMk id="24" creationId="{BB786B78-4065-37AA-EBB9-2503ABDF48C7}"/>
          </ac:spMkLst>
        </pc:spChg>
        <pc:spChg chg="mod">
          <ac:chgData name="Sandy Wu" userId="94b1583b-8e2f-4a9a-839e-040a75eebc23" providerId="ADAL" clId="{7CA08D3C-D382-9642-8623-B360B8593FDC}" dt="2023-06-07T08:07:35.154" v="14"/>
          <ac:spMkLst>
            <pc:docMk/>
            <pc:sldMk cId="3984455625" sldId="2147308893"/>
            <ac:spMk id="25" creationId="{1DEFE0A8-0419-94D9-7C32-DCAFE3675ECE}"/>
          </ac:spMkLst>
        </pc:spChg>
        <pc:spChg chg="add del mod">
          <ac:chgData name="Sandy Wu" userId="94b1583b-8e2f-4a9a-839e-040a75eebc23" providerId="ADAL" clId="{7CA08D3C-D382-9642-8623-B360B8593FDC}" dt="2023-06-07T08:07:56.886" v="18" actId="478"/>
          <ac:spMkLst>
            <pc:docMk/>
            <pc:sldMk cId="3984455625" sldId="2147308893"/>
            <ac:spMk id="26" creationId="{CA23DD42-FE4A-9922-40FE-B5E7216AA373}"/>
          </ac:spMkLst>
        </pc:spChg>
        <pc:spChg chg="add del mod">
          <ac:chgData name="Sandy Wu" userId="94b1583b-8e2f-4a9a-839e-040a75eebc23" providerId="ADAL" clId="{7CA08D3C-D382-9642-8623-B360B8593FDC}" dt="2023-06-07T08:07:56.886" v="18" actId="478"/>
          <ac:spMkLst>
            <pc:docMk/>
            <pc:sldMk cId="3984455625" sldId="2147308893"/>
            <ac:spMk id="27" creationId="{118A06A9-0CE0-D065-9721-C3570B3190C0}"/>
          </ac:spMkLst>
        </pc:spChg>
        <pc:spChg chg="add del mod">
          <ac:chgData name="Sandy Wu" userId="94b1583b-8e2f-4a9a-839e-040a75eebc23" providerId="ADAL" clId="{7CA08D3C-D382-9642-8623-B360B8593FDC}" dt="2023-06-07T08:07:56.886" v="18" actId="478"/>
          <ac:spMkLst>
            <pc:docMk/>
            <pc:sldMk cId="3984455625" sldId="2147308893"/>
            <ac:spMk id="28" creationId="{DCDB48CF-4373-92FB-B1EA-EED9F4F1344E}"/>
          </ac:spMkLst>
        </pc:spChg>
        <pc:spChg chg="add del mod">
          <ac:chgData name="Sandy Wu" userId="94b1583b-8e2f-4a9a-839e-040a75eebc23" providerId="ADAL" clId="{7CA08D3C-D382-9642-8623-B360B8593FDC}" dt="2023-06-07T08:07:56.886" v="18" actId="478"/>
          <ac:spMkLst>
            <pc:docMk/>
            <pc:sldMk cId="3984455625" sldId="2147308893"/>
            <ac:spMk id="30" creationId="{BE329DE0-5F36-2632-C4CD-2837E42B6836}"/>
          </ac:spMkLst>
        </pc:spChg>
        <pc:spChg chg="add del mod">
          <ac:chgData name="Sandy Wu" userId="94b1583b-8e2f-4a9a-839e-040a75eebc23" providerId="ADAL" clId="{7CA08D3C-D382-9642-8623-B360B8593FDC}" dt="2023-06-07T08:07:49.012" v="17"/>
          <ac:spMkLst>
            <pc:docMk/>
            <pc:sldMk cId="3984455625" sldId="2147308893"/>
            <ac:spMk id="31" creationId="{73BE4D13-0BBA-1F59-594B-73C79C3A5CC5}"/>
          </ac:spMkLst>
        </pc:spChg>
        <pc:spChg chg="add del mod">
          <ac:chgData name="Sandy Wu" userId="94b1583b-8e2f-4a9a-839e-040a75eebc23" providerId="ADAL" clId="{7CA08D3C-D382-9642-8623-B360B8593FDC}" dt="2023-06-07T08:07:49.012" v="17"/>
          <ac:spMkLst>
            <pc:docMk/>
            <pc:sldMk cId="3984455625" sldId="2147308893"/>
            <ac:spMk id="32" creationId="{156E6770-2BB9-A120-CAE7-53273915156C}"/>
          </ac:spMkLst>
        </pc:spChg>
        <pc:spChg chg="mod">
          <ac:chgData name="Sandy Wu" userId="94b1583b-8e2f-4a9a-839e-040a75eebc23" providerId="ADAL" clId="{7CA08D3C-D382-9642-8623-B360B8593FDC}" dt="2023-06-07T08:07:47.760" v="16"/>
          <ac:spMkLst>
            <pc:docMk/>
            <pc:sldMk cId="3984455625" sldId="2147308893"/>
            <ac:spMk id="36" creationId="{A827DC8D-0B24-5F80-1372-FF2D0D25F829}"/>
          </ac:spMkLst>
        </pc:spChg>
        <pc:spChg chg="mod">
          <ac:chgData name="Sandy Wu" userId="94b1583b-8e2f-4a9a-839e-040a75eebc23" providerId="ADAL" clId="{7CA08D3C-D382-9642-8623-B360B8593FDC}" dt="2023-06-07T08:07:47.760" v="16"/>
          <ac:spMkLst>
            <pc:docMk/>
            <pc:sldMk cId="3984455625" sldId="2147308893"/>
            <ac:spMk id="37" creationId="{E6DDDA43-11A4-98C9-7D7E-1894B7C5C306}"/>
          </ac:spMkLst>
        </pc:spChg>
        <pc:spChg chg="mod">
          <ac:chgData name="Sandy Wu" userId="94b1583b-8e2f-4a9a-839e-040a75eebc23" providerId="ADAL" clId="{7CA08D3C-D382-9642-8623-B360B8593FDC}" dt="2023-06-07T08:07:47.760" v="16"/>
          <ac:spMkLst>
            <pc:docMk/>
            <pc:sldMk cId="3984455625" sldId="2147308893"/>
            <ac:spMk id="38" creationId="{2A69ED76-198C-E35F-0999-464D755E4DC4}"/>
          </ac:spMkLst>
        </pc:spChg>
        <pc:spChg chg="add del mod">
          <ac:chgData name="Sandy Wu" userId="94b1583b-8e2f-4a9a-839e-040a75eebc23" providerId="ADAL" clId="{7CA08D3C-D382-9642-8623-B360B8593FDC}" dt="2023-06-07T08:07:49.012" v="17"/>
          <ac:spMkLst>
            <pc:docMk/>
            <pc:sldMk cId="3984455625" sldId="2147308893"/>
            <ac:spMk id="39" creationId="{339CC28F-14C7-5E47-5982-96CEE31660B9}"/>
          </ac:spMkLst>
        </pc:spChg>
        <pc:spChg chg="add del mod">
          <ac:chgData name="Sandy Wu" userId="94b1583b-8e2f-4a9a-839e-040a75eebc23" providerId="ADAL" clId="{7CA08D3C-D382-9642-8623-B360B8593FDC}" dt="2023-06-07T08:07:49.012" v="17"/>
          <ac:spMkLst>
            <pc:docMk/>
            <pc:sldMk cId="3984455625" sldId="2147308893"/>
            <ac:spMk id="40" creationId="{490CA1F6-31D9-9CE2-00D4-3EEDFD62898C}"/>
          </ac:spMkLst>
        </pc:spChg>
        <pc:spChg chg="add del mod">
          <ac:chgData name="Sandy Wu" userId="94b1583b-8e2f-4a9a-839e-040a75eebc23" providerId="ADAL" clId="{7CA08D3C-D382-9642-8623-B360B8593FDC}" dt="2023-06-07T08:07:49.012" v="17"/>
          <ac:spMkLst>
            <pc:docMk/>
            <pc:sldMk cId="3984455625" sldId="2147308893"/>
            <ac:spMk id="41" creationId="{3781833E-B987-2689-1075-8539DB991514}"/>
          </ac:spMkLst>
        </pc:spChg>
        <pc:spChg chg="add del mod">
          <ac:chgData name="Sandy Wu" userId="94b1583b-8e2f-4a9a-839e-040a75eebc23" providerId="ADAL" clId="{7CA08D3C-D382-9642-8623-B360B8593FDC}" dt="2023-06-07T08:07:49.012" v="17"/>
          <ac:spMkLst>
            <pc:docMk/>
            <pc:sldMk cId="3984455625" sldId="2147308893"/>
            <ac:spMk id="43" creationId="{51F19B9A-61F3-D01E-8F7C-57EE5F175E4E}"/>
          </ac:spMkLst>
        </pc:spChg>
        <pc:spChg chg="add mod">
          <ac:chgData name="Sandy Wu" userId="94b1583b-8e2f-4a9a-839e-040a75eebc23" providerId="ADAL" clId="{7CA08D3C-D382-9642-8623-B360B8593FDC}" dt="2023-06-07T08:09:01.570" v="50" actId="14100"/>
          <ac:spMkLst>
            <pc:docMk/>
            <pc:sldMk cId="3984455625" sldId="2147308893"/>
            <ac:spMk id="44" creationId="{A6900086-BBD8-F0C5-164E-6CE386A043F8}"/>
          </ac:spMkLst>
        </pc:spChg>
        <pc:spChg chg="add mod">
          <ac:chgData name="Sandy Wu" userId="94b1583b-8e2f-4a9a-839e-040a75eebc23" providerId="ADAL" clId="{7CA08D3C-D382-9642-8623-B360B8593FDC}" dt="2023-06-07T08:08:58.239" v="49" actId="14100"/>
          <ac:spMkLst>
            <pc:docMk/>
            <pc:sldMk cId="3984455625" sldId="2147308893"/>
            <ac:spMk id="45" creationId="{30B46AE1-02E8-B24E-EAD9-D91B19ABF50E}"/>
          </ac:spMkLst>
        </pc:spChg>
        <pc:spChg chg="add del mod">
          <ac:chgData name="Sandy Wu" userId="94b1583b-8e2f-4a9a-839e-040a75eebc23" providerId="ADAL" clId="{7CA08D3C-D382-9642-8623-B360B8593FDC}" dt="2023-06-07T08:08:04.191" v="21" actId="478"/>
          <ac:spMkLst>
            <pc:docMk/>
            <pc:sldMk cId="3984455625" sldId="2147308893"/>
            <ac:spMk id="47" creationId="{DD26B6E2-5A84-0617-E01C-9A0713C74F91}"/>
          </ac:spMkLst>
        </pc:spChg>
        <pc:spChg chg="mod">
          <ac:chgData name="Sandy Wu" userId="94b1583b-8e2f-4a9a-839e-040a75eebc23" providerId="ADAL" clId="{7CA08D3C-D382-9642-8623-B360B8593FDC}" dt="2023-06-07T08:07:58.604" v="20"/>
          <ac:spMkLst>
            <pc:docMk/>
            <pc:sldMk cId="3984455625" sldId="2147308893"/>
            <ac:spMk id="51" creationId="{15F2D1A9-E82F-BF5C-EEE2-0B3C862E3E1B}"/>
          </ac:spMkLst>
        </pc:spChg>
        <pc:spChg chg="mod">
          <ac:chgData name="Sandy Wu" userId="94b1583b-8e2f-4a9a-839e-040a75eebc23" providerId="ADAL" clId="{7CA08D3C-D382-9642-8623-B360B8593FDC}" dt="2023-06-07T08:07:58.604" v="20"/>
          <ac:spMkLst>
            <pc:docMk/>
            <pc:sldMk cId="3984455625" sldId="2147308893"/>
            <ac:spMk id="52" creationId="{3AF2E13F-1D92-B360-1CE3-8C9AF32F5BE7}"/>
          </ac:spMkLst>
        </pc:spChg>
        <pc:spChg chg="mod">
          <ac:chgData name="Sandy Wu" userId="94b1583b-8e2f-4a9a-839e-040a75eebc23" providerId="ADAL" clId="{7CA08D3C-D382-9642-8623-B360B8593FDC}" dt="2023-06-07T08:07:58.604" v="20"/>
          <ac:spMkLst>
            <pc:docMk/>
            <pc:sldMk cId="3984455625" sldId="2147308893"/>
            <ac:spMk id="53" creationId="{ED61D891-DC35-8356-A80A-774D6552BC6F}"/>
          </ac:spMkLst>
        </pc:spChg>
        <pc:spChg chg="add mod">
          <ac:chgData name="Sandy Wu" userId="94b1583b-8e2f-4a9a-839e-040a75eebc23" providerId="ADAL" clId="{7CA08D3C-D382-9642-8623-B360B8593FDC}" dt="2023-06-07T08:08:54.649" v="48" actId="20577"/>
          <ac:spMkLst>
            <pc:docMk/>
            <pc:sldMk cId="3984455625" sldId="2147308893"/>
            <ac:spMk id="54" creationId="{C805D8C8-765D-B64B-B3DE-97E0FE12BF58}"/>
          </ac:spMkLst>
        </pc:spChg>
        <pc:spChg chg="add mod">
          <ac:chgData name="Sandy Wu" userId="94b1583b-8e2f-4a9a-839e-040a75eebc23" providerId="ADAL" clId="{7CA08D3C-D382-9642-8623-B360B8593FDC}" dt="2023-06-07T08:08:50.776" v="46" actId="1076"/>
          <ac:spMkLst>
            <pc:docMk/>
            <pc:sldMk cId="3984455625" sldId="2147308893"/>
            <ac:spMk id="55" creationId="{A1A74E32-190C-5FDE-F42E-6B12DB8A0EDA}"/>
          </ac:spMkLst>
        </pc:spChg>
        <pc:spChg chg="add mod">
          <ac:chgData name="Sandy Wu" userId="94b1583b-8e2f-4a9a-839e-040a75eebc23" providerId="ADAL" clId="{7CA08D3C-D382-9642-8623-B360B8593FDC}" dt="2023-06-07T08:07:58.604" v="20"/>
          <ac:spMkLst>
            <pc:docMk/>
            <pc:sldMk cId="3984455625" sldId="2147308893"/>
            <ac:spMk id="56" creationId="{842CEC55-542F-CAFA-45BA-F199D87BFC0B}"/>
          </ac:spMkLst>
        </pc:spChg>
        <pc:spChg chg="add mod">
          <ac:chgData name="Sandy Wu" userId="94b1583b-8e2f-4a9a-839e-040a75eebc23" providerId="ADAL" clId="{7CA08D3C-D382-9642-8623-B360B8593FDC}" dt="2023-06-07T08:08:50.776" v="46" actId="1076"/>
          <ac:spMkLst>
            <pc:docMk/>
            <pc:sldMk cId="3984455625" sldId="2147308893"/>
            <ac:spMk id="58" creationId="{3EBC7BD0-2098-CD8E-29E9-4B9D0E5B96A0}"/>
          </ac:spMkLst>
        </pc:spChg>
        <pc:grpChg chg="add del mod">
          <ac:chgData name="Sandy Wu" userId="94b1583b-8e2f-4a9a-839e-040a75eebc23" providerId="ADAL" clId="{7CA08D3C-D382-9642-8623-B360B8593FDC}" dt="2023-06-07T08:07:34.310" v="13" actId="478"/>
          <ac:grpSpMkLst>
            <pc:docMk/>
            <pc:sldMk cId="3984455625" sldId="2147308893"/>
            <ac:grpSpMk id="8" creationId="{8533807B-B5D9-5FBA-3D6D-37C539FBC20E}"/>
          </ac:grpSpMkLst>
        </pc:grpChg>
        <pc:grpChg chg="add del mod">
          <ac:chgData name="Sandy Wu" userId="94b1583b-8e2f-4a9a-839e-040a75eebc23" providerId="ADAL" clId="{7CA08D3C-D382-9642-8623-B360B8593FDC}" dt="2023-06-07T08:07:56.886" v="18" actId="478"/>
          <ac:grpSpMkLst>
            <pc:docMk/>
            <pc:sldMk cId="3984455625" sldId="2147308893"/>
            <ac:grpSpMk id="22" creationId="{8CE92E35-F450-A340-77A8-944297BA9DB2}"/>
          </ac:grpSpMkLst>
        </pc:grpChg>
        <pc:grpChg chg="add del mod">
          <ac:chgData name="Sandy Wu" userId="94b1583b-8e2f-4a9a-839e-040a75eebc23" providerId="ADAL" clId="{7CA08D3C-D382-9642-8623-B360B8593FDC}" dt="2023-06-07T08:07:49.012" v="17"/>
          <ac:grpSpMkLst>
            <pc:docMk/>
            <pc:sldMk cId="3984455625" sldId="2147308893"/>
            <ac:grpSpMk id="35" creationId="{B067BCF5-F003-454A-5DC0-4F90BD28BA50}"/>
          </ac:grpSpMkLst>
        </pc:grpChg>
        <pc:grpChg chg="add mod">
          <ac:chgData name="Sandy Wu" userId="94b1583b-8e2f-4a9a-839e-040a75eebc23" providerId="ADAL" clId="{7CA08D3C-D382-9642-8623-B360B8593FDC}" dt="2023-06-07T08:08:50.776" v="46" actId="1076"/>
          <ac:grpSpMkLst>
            <pc:docMk/>
            <pc:sldMk cId="3984455625" sldId="2147308893"/>
            <ac:grpSpMk id="50" creationId="{B5B0CA63-9FEA-9AEA-B247-0330CBC706EF}"/>
          </ac:grpSpMkLst>
        </pc:grpChg>
        <pc:graphicFrameChg chg="del">
          <ac:chgData name="Sandy Wu" userId="94b1583b-8e2f-4a9a-839e-040a75eebc23" providerId="ADAL" clId="{7CA08D3C-D382-9642-8623-B360B8593FDC}" dt="2023-06-07T08:06:52.133" v="9" actId="478"/>
          <ac:graphicFrameMkLst>
            <pc:docMk/>
            <pc:sldMk cId="3984455625" sldId="2147308893"/>
            <ac:graphicFrameMk id="3" creationId="{33A00958-3C73-AF64-400D-A172213D267C}"/>
          </ac:graphicFrameMkLst>
        </pc:graphicFrameChg>
        <pc:graphicFrameChg chg="add del mod">
          <ac:chgData name="Sandy Wu" userId="94b1583b-8e2f-4a9a-839e-040a75eebc23" providerId="ADAL" clId="{7CA08D3C-D382-9642-8623-B360B8593FDC}" dt="2023-06-07T08:07:34.310" v="13" actId="478"/>
          <ac:graphicFrameMkLst>
            <pc:docMk/>
            <pc:sldMk cId="3984455625" sldId="2147308893"/>
            <ac:graphicFrameMk id="6" creationId="{1F245C32-8A77-FB5B-96D3-E68C471199B4}"/>
          </ac:graphicFrameMkLst>
        </pc:graphicFrameChg>
        <pc:graphicFrameChg chg="add del mod">
          <ac:chgData name="Sandy Wu" userId="94b1583b-8e2f-4a9a-839e-040a75eebc23" providerId="ADAL" clId="{7CA08D3C-D382-9642-8623-B360B8593FDC}" dt="2023-06-07T08:07:34.310" v="13" actId="478"/>
          <ac:graphicFrameMkLst>
            <pc:docMk/>
            <pc:sldMk cId="3984455625" sldId="2147308893"/>
            <ac:graphicFrameMk id="7" creationId="{164782EA-91F7-463A-748D-C11CEB3FCE0E}"/>
          </ac:graphicFrameMkLst>
        </pc:graphicFrameChg>
        <pc:graphicFrameChg chg="add del mod">
          <ac:chgData name="Sandy Wu" userId="94b1583b-8e2f-4a9a-839e-040a75eebc23" providerId="ADAL" clId="{7CA08D3C-D382-9642-8623-B360B8593FDC}" dt="2023-06-07T08:07:56.886" v="18" actId="478"/>
          <ac:graphicFrameMkLst>
            <pc:docMk/>
            <pc:sldMk cId="3984455625" sldId="2147308893"/>
            <ac:graphicFrameMk id="20" creationId="{785E8134-E002-B2F0-B284-35AFDE73AD3D}"/>
          </ac:graphicFrameMkLst>
        </pc:graphicFrameChg>
        <pc:graphicFrameChg chg="add del mod">
          <ac:chgData name="Sandy Wu" userId="94b1583b-8e2f-4a9a-839e-040a75eebc23" providerId="ADAL" clId="{7CA08D3C-D382-9642-8623-B360B8593FDC}" dt="2023-06-07T08:07:56.886" v="18" actId="478"/>
          <ac:graphicFrameMkLst>
            <pc:docMk/>
            <pc:sldMk cId="3984455625" sldId="2147308893"/>
            <ac:graphicFrameMk id="21" creationId="{5E1BA8E2-D8EC-4DE7-9D69-5BA31D798825}"/>
          </ac:graphicFrameMkLst>
        </pc:graphicFrameChg>
        <pc:graphicFrameChg chg="add del mod">
          <ac:chgData name="Sandy Wu" userId="94b1583b-8e2f-4a9a-839e-040a75eebc23" providerId="ADAL" clId="{7CA08D3C-D382-9642-8623-B360B8593FDC}" dt="2023-06-07T08:07:49.012" v="17"/>
          <ac:graphicFrameMkLst>
            <pc:docMk/>
            <pc:sldMk cId="3984455625" sldId="2147308893"/>
            <ac:graphicFrameMk id="33" creationId="{5344A317-2D4D-0EA3-4944-EA63F052676F}"/>
          </ac:graphicFrameMkLst>
        </pc:graphicFrameChg>
        <pc:graphicFrameChg chg="add del mod">
          <ac:chgData name="Sandy Wu" userId="94b1583b-8e2f-4a9a-839e-040a75eebc23" providerId="ADAL" clId="{7CA08D3C-D382-9642-8623-B360B8593FDC}" dt="2023-06-07T08:07:49.012" v="17"/>
          <ac:graphicFrameMkLst>
            <pc:docMk/>
            <pc:sldMk cId="3984455625" sldId="2147308893"/>
            <ac:graphicFrameMk id="34" creationId="{F11A1AAD-C46C-7AB3-AF00-23C49284CDBC}"/>
          </ac:graphicFrameMkLst>
        </pc:graphicFrameChg>
        <pc:graphicFrameChg chg="add mod">
          <ac:chgData name="Sandy Wu" userId="94b1583b-8e2f-4a9a-839e-040a75eebc23" providerId="ADAL" clId="{7CA08D3C-D382-9642-8623-B360B8593FDC}" dt="2023-06-07T08:08:50.776" v="46" actId="1076"/>
          <ac:graphicFrameMkLst>
            <pc:docMk/>
            <pc:sldMk cId="3984455625" sldId="2147308893"/>
            <ac:graphicFrameMk id="46" creationId="{3A434F9B-4164-D119-1469-1EA73DC582F1}"/>
          </ac:graphicFrameMkLst>
        </pc:graphicFrameChg>
        <pc:graphicFrameChg chg="add mod">
          <ac:chgData name="Sandy Wu" userId="94b1583b-8e2f-4a9a-839e-040a75eebc23" providerId="ADAL" clId="{7CA08D3C-D382-9642-8623-B360B8593FDC}" dt="2023-06-07T08:07:58.604" v="20"/>
          <ac:graphicFrameMkLst>
            <pc:docMk/>
            <pc:sldMk cId="3984455625" sldId="2147308893"/>
            <ac:graphicFrameMk id="48" creationId="{A99AE894-3ACC-FB50-0AFA-4A11C2446285}"/>
          </ac:graphicFrameMkLst>
        </pc:graphicFrameChg>
        <pc:graphicFrameChg chg="add mod modGraphic">
          <ac:chgData name="Sandy Wu" userId="94b1583b-8e2f-4a9a-839e-040a75eebc23" providerId="ADAL" clId="{7CA08D3C-D382-9642-8623-B360B8593FDC}" dt="2023-06-07T08:08:43.638" v="45" actId="14100"/>
          <ac:graphicFrameMkLst>
            <pc:docMk/>
            <pc:sldMk cId="3984455625" sldId="2147308893"/>
            <ac:graphicFrameMk id="49" creationId="{F100664B-FD16-CD42-D9AD-4B54CD39FAF0}"/>
          </ac:graphicFrameMkLst>
        </pc:graphicFrameChg>
        <pc:picChg chg="add del mod">
          <ac:chgData name="Sandy Wu" userId="94b1583b-8e2f-4a9a-839e-040a75eebc23" providerId="ADAL" clId="{7CA08D3C-D382-9642-8623-B360B8593FDC}" dt="2023-06-07T08:07:34.310" v="13" actId="478"/>
          <ac:picMkLst>
            <pc:docMk/>
            <pc:sldMk cId="3984455625" sldId="2147308893"/>
            <ac:picMk id="15" creationId="{16A90242-76DF-A40F-58B1-CC0F4ADC030B}"/>
          </ac:picMkLst>
        </pc:picChg>
        <pc:picChg chg="add del mod">
          <ac:chgData name="Sandy Wu" userId="94b1583b-8e2f-4a9a-839e-040a75eebc23" providerId="ADAL" clId="{7CA08D3C-D382-9642-8623-B360B8593FDC}" dt="2023-06-07T08:07:56.886" v="18" actId="478"/>
          <ac:picMkLst>
            <pc:docMk/>
            <pc:sldMk cId="3984455625" sldId="2147308893"/>
            <ac:picMk id="29" creationId="{CABCB78E-D7F2-96AA-23DF-0F15DDD53EC2}"/>
          </ac:picMkLst>
        </pc:picChg>
        <pc:picChg chg="add del mod">
          <ac:chgData name="Sandy Wu" userId="94b1583b-8e2f-4a9a-839e-040a75eebc23" providerId="ADAL" clId="{7CA08D3C-D382-9642-8623-B360B8593FDC}" dt="2023-06-07T08:07:49.012" v="17"/>
          <ac:picMkLst>
            <pc:docMk/>
            <pc:sldMk cId="3984455625" sldId="2147308893"/>
            <ac:picMk id="42" creationId="{7E8D56B9-E970-DD27-8A24-B177CC655C62}"/>
          </ac:picMkLst>
        </pc:picChg>
        <pc:picChg chg="add mod">
          <ac:chgData name="Sandy Wu" userId="94b1583b-8e2f-4a9a-839e-040a75eebc23" providerId="ADAL" clId="{7CA08D3C-D382-9642-8623-B360B8593FDC}" dt="2023-06-07T08:07:58.604" v="20"/>
          <ac:picMkLst>
            <pc:docMk/>
            <pc:sldMk cId="3984455625" sldId="2147308893"/>
            <ac:picMk id="57" creationId="{ED4809D1-233A-1AF5-1F27-C4324EABE2B9}"/>
          </ac:picMkLst>
        </pc:picChg>
      </pc:sldChg>
      <pc:sldChg chg="modSp mod">
        <pc:chgData name="Sandy Wu" userId="94b1583b-8e2f-4a9a-839e-040a75eebc23" providerId="ADAL" clId="{7CA08D3C-D382-9642-8623-B360B8593FDC}" dt="2023-06-19T03:37:20.942" v="624" actId="14100"/>
        <pc:sldMkLst>
          <pc:docMk/>
          <pc:sldMk cId="1790873866" sldId="2147308896"/>
        </pc:sldMkLst>
        <pc:spChg chg="mod">
          <ac:chgData name="Sandy Wu" userId="94b1583b-8e2f-4a9a-839e-040a75eebc23" providerId="ADAL" clId="{7CA08D3C-D382-9642-8623-B360B8593FDC}" dt="2023-06-19T03:37:20.942" v="624" actId="14100"/>
          <ac:spMkLst>
            <pc:docMk/>
            <pc:sldMk cId="1790873866" sldId="2147308896"/>
            <ac:spMk id="6" creationId="{98E85577-7B07-6983-AB41-95C8C7B1BC1D}"/>
          </ac:spMkLst>
        </pc:spChg>
      </pc:sldChg>
      <pc:sldChg chg="addSp delSp modSp mod chgLayout">
        <pc:chgData name="Sandy Wu" userId="94b1583b-8e2f-4a9a-839e-040a75eebc23" providerId="ADAL" clId="{7CA08D3C-D382-9642-8623-B360B8593FDC}" dt="2023-07-12T03:48:36.339" v="1695" actId="478"/>
        <pc:sldMkLst>
          <pc:docMk/>
          <pc:sldMk cId="1488344097" sldId="2147308911"/>
        </pc:sldMkLst>
        <pc:spChg chg="add del mod">
          <ac:chgData name="Sandy Wu" userId="94b1583b-8e2f-4a9a-839e-040a75eebc23" providerId="ADAL" clId="{7CA08D3C-D382-9642-8623-B360B8593FDC}" dt="2023-06-13T02:33:40.110" v="319" actId="6264"/>
          <ac:spMkLst>
            <pc:docMk/>
            <pc:sldMk cId="1488344097" sldId="2147308911"/>
            <ac:spMk id="2" creationId="{648D8A14-63FD-2030-15F2-D57B4E455478}"/>
          </ac:spMkLst>
        </pc:spChg>
        <pc:spChg chg="del mod ord">
          <ac:chgData name="Sandy Wu" userId="94b1583b-8e2f-4a9a-839e-040a75eebc23" providerId="ADAL" clId="{7CA08D3C-D382-9642-8623-B360B8593FDC}" dt="2023-07-12T03:48:36.339" v="1695" actId="478"/>
          <ac:spMkLst>
            <pc:docMk/>
            <pc:sldMk cId="1488344097" sldId="2147308911"/>
            <ac:spMk id="3" creationId="{E6F69998-E2EF-C393-C058-082EF0C1042C}"/>
          </ac:spMkLst>
        </pc:spChg>
        <pc:spChg chg="add del mod">
          <ac:chgData name="Sandy Wu" userId="94b1583b-8e2f-4a9a-839e-040a75eebc23" providerId="ADAL" clId="{7CA08D3C-D382-9642-8623-B360B8593FDC}" dt="2023-06-13T02:33:40.110" v="319" actId="6264"/>
          <ac:spMkLst>
            <pc:docMk/>
            <pc:sldMk cId="1488344097" sldId="2147308911"/>
            <ac:spMk id="5" creationId="{9AC6537B-7FDD-43BE-4DC5-536FFADFA9E3}"/>
          </ac:spMkLst>
        </pc:spChg>
        <pc:spChg chg="mod ord">
          <ac:chgData name="Sandy Wu" userId="94b1583b-8e2f-4a9a-839e-040a75eebc23" providerId="ADAL" clId="{7CA08D3C-D382-9642-8623-B360B8593FDC}" dt="2023-06-13T02:33:40.110" v="319" actId="6264"/>
          <ac:spMkLst>
            <pc:docMk/>
            <pc:sldMk cId="1488344097" sldId="2147308911"/>
            <ac:spMk id="8" creationId="{AE809597-4A73-BD31-288A-397F675C77B1}"/>
          </ac:spMkLst>
        </pc:spChg>
        <pc:spChg chg="mod ord">
          <ac:chgData name="Sandy Wu" userId="94b1583b-8e2f-4a9a-839e-040a75eebc23" providerId="ADAL" clId="{7CA08D3C-D382-9642-8623-B360B8593FDC}" dt="2023-06-13T02:33:40.110" v="319" actId="6264"/>
          <ac:spMkLst>
            <pc:docMk/>
            <pc:sldMk cId="1488344097" sldId="2147308911"/>
            <ac:spMk id="15" creationId="{72A91464-27AC-575B-6347-18C4B5A5EADD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16" creationId="{EADCD731-EAE0-7872-05E1-762FBA23916C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17" creationId="{0AB6CEFF-37CB-77A8-E055-6F29F5C2D0E2}"/>
          </ac:spMkLst>
        </pc:spChg>
        <pc:spChg chg="add del mod ord">
          <ac:chgData name="Sandy Wu" userId="94b1583b-8e2f-4a9a-839e-040a75eebc23" providerId="ADAL" clId="{7CA08D3C-D382-9642-8623-B360B8593FDC}" dt="2023-06-13T02:33:44.499" v="321" actId="478"/>
          <ac:spMkLst>
            <pc:docMk/>
            <pc:sldMk cId="1488344097" sldId="2147308911"/>
            <ac:spMk id="18" creationId="{26C6A2EA-2027-7DCD-82FB-5674E7171B88}"/>
          </ac:spMkLst>
        </pc:spChg>
        <pc:spChg chg="add del mod ord">
          <ac:chgData name="Sandy Wu" userId="94b1583b-8e2f-4a9a-839e-040a75eebc23" providerId="ADAL" clId="{7CA08D3C-D382-9642-8623-B360B8593FDC}" dt="2023-06-13T02:33:43.079" v="320" actId="478"/>
          <ac:spMkLst>
            <pc:docMk/>
            <pc:sldMk cId="1488344097" sldId="2147308911"/>
            <ac:spMk id="19" creationId="{108132F0-484B-A111-82E9-2CBF154CEF43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20" creationId="{8CB6BB6A-D698-B8BD-E6B1-FC20AA6134E0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21" creationId="{282DDD8D-D35A-C252-FA16-C2B7DB1C1C11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23" creationId="{AA64A51B-CE95-0816-2704-E62BAB4D396A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24" creationId="{034660BB-765A-3EF7-4FC4-5B45E25EED0C}"/>
          </ac:spMkLst>
        </pc:spChg>
        <pc:spChg chg="mod">
          <ac:chgData name="Sandy Wu" userId="94b1583b-8e2f-4a9a-839e-040a75eebc23" providerId="ADAL" clId="{7CA08D3C-D382-9642-8623-B360B8593FDC}" dt="2023-06-13T02:34:42.188" v="323" actId="2711"/>
          <ac:spMkLst>
            <pc:docMk/>
            <pc:sldMk cId="1488344097" sldId="2147308911"/>
            <ac:spMk id="25" creationId="{F6A93F88-90BF-19F4-1FCF-7BA51F7E49AE}"/>
          </ac:spMkLst>
        </pc:spChg>
      </pc:sldChg>
      <pc:sldChg chg="addSp delSp modSp mod">
        <pc:chgData name="Sandy Wu" userId="94b1583b-8e2f-4a9a-839e-040a75eebc23" providerId="ADAL" clId="{7CA08D3C-D382-9642-8623-B360B8593FDC}" dt="2023-07-12T03:48:52.930" v="1698" actId="478"/>
        <pc:sldMkLst>
          <pc:docMk/>
          <pc:sldMk cId="1226596779" sldId="2147308922"/>
        </pc:sldMkLst>
        <pc:spChg chg="del mod">
          <ac:chgData name="Sandy Wu" userId="94b1583b-8e2f-4a9a-839e-040a75eebc23" providerId="ADAL" clId="{7CA08D3C-D382-9642-8623-B360B8593FDC}" dt="2023-06-13T07:43:05.756" v="548" actId="478"/>
          <ac:spMkLst>
            <pc:docMk/>
            <pc:sldMk cId="1226596779" sldId="2147308922"/>
            <ac:spMk id="2" creationId="{6751B5F5-517E-6840-C00D-6260453026BD}"/>
          </ac:spMkLst>
        </pc:spChg>
        <pc:spChg chg="del mod">
          <ac:chgData name="Sandy Wu" userId="94b1583b-8e2f-4a9a-839e-040a75eebc23" providerId="ADAL" clId="{7CA08D3C-D382-9642-8623-B360B8593FDC}" dt="2023-06-13T07:43:06.384" v="549" actId="478"/>
          <ac:spMkLst>
            <pc:docMk/>
            <pc:sldMk cId="1226596779" sldId="2147308922"/>
            <ac:spMk id="3" creationId="{FE2DA9B8-E87F-140F-6939-7E7276FA14EF}"/>
          </ac:spMkLst>
        </pc:spChg>
        <pc:spChg chg="del">
          <ac:chgData name="Sandy Wu" userId="94b1583b-8e2f-4a9a-839e-040a75eebc23" providerId="ADAL" clId="{7CA08D3C-D382-9642-8623-B360B8593FDC}" dt="2023-07-12T03:48:52.930" v="1698" actId="478"/>
          <ac:spMkLst>
            <pc:docMk/>
            <pc:sldMk cId="1226596779" sldId="2147308922"/>
            <ac:spMk id="5" creationId="{6DC74E93-FF72-7D96-3587-C47B4C2E5796}"/>
          </ac:spMkLst>
        </pc:spChg>
        <pc:spChg chg="mod">
          <ac:chgData name="Sandy Wu" userId="94b1583b-8e2f-4a9a-839e-040a75eebc23" providerId="ADAL" clId="{7CA08D3C-D382-9642-8623-B360B8593FDC}" dt="2023-06-13T07:41:53.043" v="521"/>
          <ac:spMkLst>
            <pc:docMk/>
            <pc:sldMk cId="1226596779" sldId="2147308922"/>
            <ac:spMk id="7" creationId="{6255353E-243D-AFDD-801D-0C57E2B654D5}"/>
          </ac:spMkLst>
        </pc:spChg>
        <pc:spChg chg="mod">
          <ac:chgData name="Sandy Wu" userId="94b1583b-8e2f-4a9a-839e-040a75eebc23" providerId="ADAL" clId="{7CA08D3C-D382-9642-8623-B360B8593FDC}" dt="2023-06-13T07:43:29.122" v="552" actId="1076"/>
          <ac:spMkLst>
            <pc:docMk/>
            <pc:sldMk cId="1226596779" sldId="2147308922"/>
            <ac:spMk id="8" creationId="{6D9A63EA-3BDF-7F76-35AF-82A1C4F083CA}"/>
          </ac:spMkLst>
        </pc:spChg>
        <pc:spChg chg="del mod">
          <ac:chgData name="Sandy Wu" userId="94b1583b-8e2f-4a9a-839e-040a75eebc23" providerId="ADAL" clId="{7CA08D3C-D382-9642-8623-B360B8593FDC}" dt="2023-06-13T07:42:00.212" v="524" actId="478"/>
          <ac:spMkLst>
            <pc:docMk/>
            <pc:sldMk cId="1226596779" sldId="2147308922"/>
            <ac:spMk id="9" creationId="{5AE6948D-A87F-8738-1C13-FD1821DC5D03}"/>
          </ac:spMkLst>
        </pc:spChg>
        <pc:spChg chg="mod">
          <ac:chgData name="Sandy Wu" userId="94b1583b-8e2f-4a9a-839e-040a75eebc23" providerId="ADAL" clId="{7CA08D3C-D382-9642-8623-B360B8593FDC}" dt="2023-06-13T07:41:53.043" v="521"/>
          <ac:spMkLst>
            <pc:docMk/>
            <pc:sldMk cId="1226596779" sldId="2147308922"/>
            <ac:spMk id="10" creationId="{83B92FC7-E7A9-6033-2EDF-EAD67017A5BC}"/>
          </ac:spMkLst>
        </pc:spChg>
        <pc:spChg chg="mod">
          <ac:chgData name="Sandy Wu" userId="94b1583b-8e2f-4a9a-839e-040a75eebc23" providerId="ADAL" clId="{7CA08D3C-D382-9642-8623-B360B8593FDC}" dt="2023-06-13T07:41:53.043" v="521"/>
          <ac:spMkLst>
            <pc:docMk/>
            <pc:sldMk cId="1226596779" sldId="2147308922"/>
            <ac:spMk id="12" creationId="{EAB8D0AE-77C1-464B-E7AC-A7E277C02CC3}"/>
          </ac:spMkLst>
        </pc:spChg>
        <pc:spChg chg="mod">
          <ac:chgData name="Sandy Wu" userId="94b1583b-8e2f-4a9a-839e-040a75eebc23" providerId="ADAL" clId="{7CA08D3C-D382-9642-8623-B360B8593FDC}" dt="2023-06-13T07:41:53.043" v="521"/>
          <ac:spMkLst>
            <pc:docMk/>
            <pc:sldMk cId="1226596779" sldId="2147308922"/>
            <ac:spMk id="13" creationId="{730F6940-076D-DADE-B410-8C020F59D65D}"/>
          </ac:spMkLst>
        </pc:spChg>
        <pc:spChg chg="del mod">
          <ac:chgData name="Sandy Wu" userId="94b1583b-8e2f-4a9a-839e-040a75eebc23" providerId="ADAL" clId="{7CA08D3C-D382-9642-8623-B360B8593FDC}" dt="2023-06-13T07:41:58.143" v="522" actId="478"/>
          <ac:spMkLst>
            <pc:docMk/>
            <pc:sldMk cId="1226596779" sldId="2147308922"/>
            <ac:spMk id="14" creationId="{F2B85FBC-1EF6-8C68-609F-2D7EDBDB7310}"/>
          </ac:spMkLst>
        </pc:spChg>
        <pc:spChg chg="add del mod">
          <ac:chgData name="Sandy Wu" userId="94b1583b-8e2f-4a9a-839e-040a75eebc23" providerId="ADAL" clId="{7CA08D3C-D382-9642-8623-B360B8593FDC}" dt="2023-06-13T07:42:50.553" v="545" actId="478"/>
          <ac:spMkLst>
            <pc:docMk/>
            <pc:sldMk cId="1226596779" sldId="2147308922"/>
            <ac:spMk id="15" creationId="{3543E091-28AD-369E-510F-40C62CC2E6D1}"/>
          </ac:spMkLst>
        </pc:spChg>
        <pc:spChg chg="add del mod">
          <ac:chgData name="Sandy Wu" userId="94b1583b-8e2f-4a9a-839e-040a75eebc23" providerId="ADAL" clId="{7CA08D3C-D382-9642-8623-B360B8593FDC}" dt="2023-06-13T07:42:50.553" v="545" actId="478"/>
          <ac:spMkLst>
            <pc:docMk/>
            <pc:sldMk cId="1226596779" sldId="2147308922"/>
            <ac:spMk id="16" creationId="{E7D5AC7C-19AE-B18D-A823-C28B4BCD1512}"/>
          </ac:spMkLst>
        </pc:spChg>
        <pc:spChg chg="del mod">
          <ac:chgData name="Sandy Wu" userId="94b1583b-8e2f-4a9a-839e-040a75eebc23" providerId="ADAL" clId="{7CA08D3C-D382-9642-8623-B360B8593FDC}" dt="2023-06-13T07:43:07.052" v="550" actId="478"/>
          <ac:spMkLst>
            <pc:docMk/>
            <pc:sldMk cId="1226596779" sldId="2147308922"/>
            <ac:spMk id="17" creationId="{6B1176B5-5B13-CBB2-CE22-843950B14C2A}"/>
          </ac:spMkLst>
        </pc:spChg>
        <pc:spChg chg="add del mod">
          <ac:chgData name="Sandy Wu" userId="94b1583b-8e2f-4a9a-839e-040a75eebc23" providerId="ADAL" clId="{7CA08D3C-D382-9642-8623-B360B8593FDC}" dt="2023-06-13T07:42:02.451" v="525" actId="478"/>
          <ac:spMkLst>
            <pc:docMk/>
            <pc:sldMk cId="1226596779" sldId="2147308922"/>
            <ac:spMk id="18" creationId="{C7F33129-387E-DCF2-4CEF-F51AD2FD886F}"/>
          </ac:spMkLst>
        </pc:spChg>
        <pc:spChg chg="add mod">
          <ac:chgData name="Sandy Wu" userId="94b1583b-8e2f-4a9a-839e-040a75eebc23" providerId="ADAL" clId="{7CA08D3C-D382-9642-8623-B360B8593FDC}" dt="2023-06-13T07:43:53.676" v="560" actId="1076"/>
          <ac:spMkLst>
            <pc:docMk/>
            <pc:sldMk cId="1226596779" sldId="2147308922"/>
            <ac:spMk id="20" creationId="{D45C60D9-D2A8-ACA7-5147-F22E60A98FE8}"/>
          </ac:spMkLst>
        </pc:spChg>
        <pc:spChg chg="add del mod">
          <ac:chgData name="Sandy Wu" userId="94b1583b-8e2f-4a9a-839e-040a75eebc23" providerId="ADAL" clId="{7CA08D3C-D382-9642-8623-B360B8593FDC}" dt="2023-06-13T07:41:58.798" v="523" actId="478"/>
          <ac:spMkLst>
            <pc:docMk/>
            <pc:sldMk cId="1226596779" sldId="2147308922"/>
            <ac:spMk id="21" creationId="{CF51E347-67AF-CB53-B748-605F2EB2C887}"/>
          </ac:spMkLst>
        </pc:spChg>
        <pc:spChg chg="add del mod">
          <ac:chgData name="Sandy Wu" userId="94b1583b-8e2f-4a9a-839e-040a75eebc23" providerId="ADAL" clId="{7CA08D3C-D382-9642-8623-B360B8593FDC}" dt="2023-06-13T07:43:36.224" v="555" actId="478"/>
          <ac:spMkLst>
            <pc:docMk/>
            <pc:sldMk cId="1226596779" sldId="2147308922"/>
            <ac:spMk id="23" creationId="{38CF56F5-FE42-2E79-23EF-BAFE9F069B44}"/>
          </ac:spMkLst>
        </pc:spChg>
        <pc:spChg chg="add mod">
          <ac:chgData name="Sandy Wu" userId="94b1583b-8e2f-4a9a-839e-040a75eebc23" providerId="ADAL" clId="{7CA08D3C-D382-9642-8623-B360B8593FDC}" dt="2023-06-13T07:43:53.676" v="560" actId="1076"/>
          <ac:spMkLst>
            <pc:docMk/>
            <pc:sldMk cId="1226596779" sldId="2147308922"/>
            <ac:spMk id="24" creationId="{A2D4E918-6E36-1C0C-7217-E1E0DBF4B01F}"/>
          </ac:spMkLst>
        </pc:spChg>
        <pc:spChg chg="mod">
          <ac:chgData name="Sandy Wu" userId="94b1583b-8e2f-4a9a-839e-040a75eebc23" providerId="ADAL" clId="{7CA08D3C-D382-9642-8623-B360B8593FDC}" dt="2023-06-13T07:43:53.676" v="560" actId="1076"/>
          <ac:spMkLst>
            <pc:docMk/>
            <pc:sldMk cId="1226596779" sldId="2147308922"/>
            <ac:spMk id="39" creationId="{3CC672E1-7A0D-90B9-02E7-762963B73AB9}"/>
          </ac:spMkLst>
        </pc:spChg>
        <pc:spChg chg="mod">
          <ac:chgData name="Sandy Wu" userId="94b1583b-8e2f-4a9a-839e-040a75eebc23" providerId="ADAL" clId="{7CA08D3C-D382-9642-8623-B360B8593FDC}" dt="2023-06-13T07:43:53.676" v="560" actId="1076"/>
          <ac:spMkLst>
            <pc:docMk/>
            <pc:sldMk cId="1226596779" sldId="2147308922"/>
            <ac:spMk id="47" creationId="{25E3159B-29DB-6DAA-9A8A-1FB6E36178F6}"/>
          </ac:spMkLst>
        </pc:spChg>
        <pc:grpChg chg="add mod">
          <ac:chgData name="Sandy Wu" userId="94b1583b-8e2f-4a9a-839e-040a75eebc23" providerId="ADAL" clId="{7CA08D3C-D382-9642-8623-B360B8593FDC}" dt="2023-06-13T07:43:53.676" v="560" actId="1076"/>
          <ac:grpSpMkLst>
            <pc:docMk/>
            <pc:sldMk cId="1226596779" sldId="2147308922"/>
            <ac:grpSpMk id="4" creationId="{0EB3AC4E-E673-D42F-295F-852892D54C89}"/>
          </ac:grpSpMkLst>
        </pc:grpChg>
        <pc:grpChg chg="mod">
          <ac:chgData name="Sandy Wu" userId="94b1583b-8e2f-4a9a-839e-040a75eebc23" providerId="ADAL" clId="{7CA08D3C-D382-9642-8623-B360B8593FDC}" dt="2023-06-13T07:41:53.043" v="521"/>
          <ac:grpSpMkLst>
            <pc:docMk/>
            <pc:sldMk cId="1226596779" sldId="2147308922"/>
            <ac:grpSpMk id="6" creationId="{07BCF0EB-AC4C-B372-EADD-ED4494FCEA5D}"/>
          </ac:grpSpMkLst>
        </pc:grpChg>
        <pc:picChg chg="mod">
          <ac:chgData name="Sandy Wu" userId="94b1583b-8e2f-4a9a-839e-040a75eebc23" providerId="ADAL" clId="{7CA08D3C-D382-9642-8623-B360B8593FDC}" dt="2023-06-13T07:43:53.676" v="560" actId="1076"/>
          <ac:picMkLst>
            <pc:docMk/>
            <pc:sldMk cId="1226596779" sldId="2147308922"/>
            <ac:picMk id="11" creationId="{D5A33D2A-8760-843E-9F5E-41DFB05193E3}"/>
          </ac:picMkLst>
        </pc:picChg>
        <pc:picChg chg="add del mod">
          <ac:chgData name="Sandy Wu" userId="94b1583b-8e2f-4a9a-839e-040a75eebc23" providerId="ADAL" clId="{7CA08D3C-D382-9642-8623-B360B8593FDC}" dt="2023-06-13T07:42:15.793" v="528" actId="478"/>
          <ac:picMkLst>
            <pc:docMk/>
            <pc:sldMk cId="1226596779" sldId="2147308922"/>
            <ac:picMk id="19" creationId="{4D305017-E0D1-A8FD-2EA9-8311F98A2529}"/>
          </ac:picMkLst>
        </pc:picChg>
        <pc:picChg chg="add del mod">
          <ac:chgData name="Sandy Wu" userId="94b1583b-8e2f-4a9a-839e-040a75eebc23" providerId="ADAL" clId="{7CA08D3C-D382-9642-8623-B360B8593FDC}" dt="2023-06-13T07:42:18.046" v="529" actId="478"/>
          <ac:picMkLst>
            <pc:docMk/>
            <pc:sldMk cId="1226596779" sldId="2147308922"/>
            <ac:picMk id="22" creationId="{129D36C1-D984-04FD-5B4D-55A86CAA8FE6}"/>
          </ac:picMkLst>
        </pc:picChg>
      </pc:sldChg>
      <pc:sldChg chg="del">
        <pc:chgData name="Sandy Wu" userId="94b1583b-8e2f-4a9a-839e-040a75eebc23" providerId="ADAL" clId="{7CA08D3C-D382-9642-8623-B360B8593FDC}" dt="2023-07-12T03:47:26.933" v="1690" actId="2696"/>
        <pc:sldMkLst>
          <pc:docMk/>
          <pc:sldMk cId="1754424340" sldId="2147308925"/>
        </pc:sldMkLst>
      </pc:sldChg>
      <pc:sldChg chg="delSp modSp mod">
        <pc:chgData name="Sandy Wu" userId="94b1583b-8e2f-4a9a-839e-040a75eebc23" providerId="ADAL" clId="{7CA08D3C-D382-9642-8623-B360B8593FDC}" dt="2023-07-12T03:48:46.154" v="1697" actId="478"/>
        <pc:sldMkLst>
          <pc:docMk/>
          <pc:sldMk cId="3551259882" sldId="2147308926"/>
        </pc:sldMkLst>
        <pc:spChg chg="del">
          <ac:chgData name="Sandy Wu" userId="94b1583b-8e2f-4a9a-839e-040a75eebc23" providerId="ADAL" clId="{7CA08D3C-D382-9642-8623-B360B8593FDC}" dt="2023-07-12T03:48:46.154" v="1697" actId="478"/>
          <ac:spMkLst>
            <pc:docMk/>
            <pc:sldMk cId="3551259882" sldId="2147308926"/>
            <ac:spMk id="3" creationId="{0E0F7A51-9E6F-C629-CD41-704957A1A237}"/>
          </ac:spMkLst>
        </pc:spChg>
        <pc:spChg chg="mod">
          <ac:chgData name="Sandy Wu" userId="94b1583b-8e2f-4a9a-839e-040a75eebc23" providerId="ADAL" clId="{7CA08D3C-D382-9642-8623-B360B8593FDC}" dt="2023-06-13T02:34:51.555" v="324" actId="2711"/>
          <ac:spMkLst>
            <pc:docMk/>
            <pc:sldMk cId="3551259882" sldId="2147308926"/>
            <ac:spMk id="28" creationId="{653354BE-D204-5AAA-2016-F281E6B98A60}"/>
          </ac:spMkLst>
        </pc:spChg>
        <pc:spChg chg="mod">
          <ac:chgData name="Sandy Wu" userId="94b1583b-8e2f-4a9a-839e-040a75eebc23" providerId="ADAL" clId="{7CA08D3C-D382-9642-8623-B360B8593FDC}" dt="2023-06-13T02:34:51.555" v="324" actId="2711"/>
          <ac:spMkLst>
            <pc:docMk/>
            <pc:sldMk cId="3551259882" sldId="2147308926"/>
            <ac:spMk id="29" creationId="{3D6056F3-40C9-3F50-5A9A-1746B791D6AA}"/>
          </ac:spMkLst>
        </pc:spChg>
        <pc:spChg chg="mod">
          <ac:chgData name="Sandy Wu" userId="94b1583b-8e2f-4a9a-839e-040a75eebc23" providerId="ADAL" clId="{7CA08D3C-D382-9642-8623-B360B8593FDC}" dt="2023-06-13T02:34:51.555" v="324" actId="2711"/>
          <ac:spMkLst>
            <pc:docMk/>
            <pc:sldMk cId="3551259882" sldId="2147308926"/>
            <ac:spMk id="33" creationId="{92E1AF29-2E63-CDA3-625D-ABD0CD0FBB11}"/>
          </ac:spMkLst>
        </pc:spChg>
      </pc:sldChg>
      <pc:sldChg chg="modSp mod">
        <pc:chgData name="Sandy Wu" userId="94b1583b-8e2f-4a9a-839e-040a75eebc23" providerId="ADAL" clId="{7CA08D3C-D382-9642-8623-B360B8593FDC}" dt="2023-06-13T02:31:57.270" v="270" actId="207"/>
        <pc:sldMkLst>
          <pc:docMk/>
          <pc:sldMk cId="3107146980" sldId="2147308928"/>
        </pc:sldMkLst>
        <pc:spChg chg="mod">
          <ac:chgData name="Sandy Wu" userId="94b1583b-8e2f-4a9a-839e-040a75eebc23" providerId="ADAL" clId="{7CA08D3C-D382-9642-8623-B360B8593FDC}" dt="2023-06-13T02:31:57.270" v="270" actId="207"/>
          <ac:spMkLst>
            <pc:docMk/>
            <pc:sldMk cId="3107146980" sldId="2147308928"/>
            <ac:spMk id="19" creationId="{274E1223-8314-5528-59B8-781B4D3CA0E5}"/>
          </ac:spMkLst>
        </pc:spChg>
        <pc:picChg chg="mod">
          <ac:chgData name="Sandy Wu" userId="94b1583b-8e2f-4a9a-839e-040a75eebc23" providerId="ADAL" clId="{7CA08D3C-D382-9642-8623-B360B8593FDC}" dt="2023-06-13T02:31:57.270" v="270" actId="207"/>
          <ac:picMkLst>
            <pc:docMk/>
            <pc:sldMk cId="3107146980" sldId="2147308928"/>
            <ac:picMk id="17" creationId="{FDA4A440-0594-BD44-3F83-17E32990055A}"/>
          </ac:picMkLst>
        </pc:picChg>
        <pc:picChg chg="mod">
          <ac:chgData name="Sandy Wu" userId="94b1583b-8e2f-4a9a-839e-040a75eebc23" providerId="ADAL" clId="{7CA08D3C-D382-9642-8623-B360B8593FDC}" dt="2023-06-13T02:31:57.270" v="270" actId="207"/>
          <ac:picMkLst>
            <pc:docMk/>
            <pc:sldMk cId="3107146980" sldId="2147308928"/>
            <ac:picMk id="18" creationId="{9E6E7D52-6688-BB21-7E23-C4BC0F0C5563}"/>
          </ac:picMkLst>
        </pc:picChg>
      </pc:sldChg>
      <pc:sldChg chg="addSp delSp modSp mod">
        <pc:chgData name="Sandy Wu" userId="94b1583b-8e2f-4a9a-839e-040a75eebc23" providerId="ADAL" clId="{7CA08D3C-D382-9642-8623-B360B8593FDC}" dt="2023-07-12T03:48:59.674" v="1699" actId="478"/>
        <pc:sldMkLst>
          <pc:docMk/>
          <pc:sldMk cId="1178571426" sldId="2147308929"/>
        </pc:sldMkLst>
        <pc:spChg chg="del">
          <ac:chgData name="Sandy Wu" userId="94b1583b-8e2f-4a9a-839e-040a75eebc23" providerId="ADAL" clId="{7CA08D3C-D382-9642-8623-B360B8593FDC}" dt="2023-07-12T03:48:59.674" v="1699" actId="478"/>
          <ac:spMkLst>
            <pc:docMk/>
            <pc:sldMk cId="1178571426" sldId="2147308929"/>
            <ac:spMk id="5" creationId="{6DC74E93-FF72-7D96-3587-C47B4C2E5796}"/>
          </ac:spMkLst>
        </pc:spChg>
        <pc:picChg chg="add del mod">
          <ac:chgData name="Sandy Wu" userId="94b1583b-8e2f-4a9a-839e-040a75eebc23" providerId="ADAL" clId="{7CA08D3C-D382-9642-8623-B360B8593FDC}" dt="2023-06-13T02:38:48.807" v="328" actId="478"/>
          <ac:picMkLst>
            <pc:docMk/>
            <pc:sldMk cId="1178571426" sldId="2147308929"/>
            <ac:picMk id="12" creationId="{052FB13B-1E66-4B13-A8A1-C354A24EB728}"/>
          </ac:picMkLst>
        </pc:picChg>
        <pc:picChg chg="add del mod">
          <ac:chgData name="Sandy Wu" userId="94b1583b-8e2f-4a9a-839e-040a75eebc23" providerId="ADAL" clId="{7CA08D3C-D382-9642-8623-B360B8593FDC}" dt="2023-06-13T02:40:10.890" v="333" actId="478"/>
          <ac:picMkLst>
            <pc:docMk/>
            <pc:sldMk cId="1178571426" sldId="2147308929"/>
            <ac:picMk id="17" creationId="{51FD27E1-1864-23DC-521D-CA3FCA1B753D}"/>
          </ac:picMkLst>
        </pc:picChg>
        <pc:picChg chg="add mod">
          <ac:chgData name="Sandy Wu" userId="94b1583b-8e2f-4a9a-839e-040a75eebc23" providerId="ADAL" clId="{7CA08D3C-D382-9642-8623-B360B8593FDC}" dt="2023-06-13T02:41:21.552" v="339" actId="207"/>
          <ac:picMkLst>
            <pc:docMk/>
            <pc:sldMk cId="1178571426" sldId="2147308929"/>
            <ac:picMk id="19" creationId="{342701D6-3321-B106-B8E7-3830B8EAA6FD}"/>
          </ac:picMkLst>
        </pc:picChg>
        <pc:picChg chg="add mod">
          <ac:chgData name="Sandy Wu" userId="94b1583b-8e2f-4a9a-839e-040a75eebc23" providerId="ADAL" clId="{7CA08D3C-D382-9642-8623-B360B8593FDC}" dt="2023-06-13T02:41:21.552" v="339" actId="207"/>
          <ac:picMkLst>
            <pc:docMk/>
            <pc:sldMk cId="1178571426" sldId="2147308929"/>
            <ac:picMk id="24" creationId="{52B19B38-B16A-276B-E1E4-4CC24F7C7922}"/>
          </ac:picMkLst>
        </pc:picChg>
        <pc:picChg chg="add mod">
          <ac:chgData name="Sandy Wu" userId="94b1583b-8e2f-4a9a-839e-040a75eebc23" providerId="ADAL" clId="{7CA08D3C-D382-9642-8623-B360B8593FDC}" dt="2023-06-13T02:41:21.552" v="339" actId="207"/>
          <ac:picMkLst>
            <pc:docMk/>
            <pc:sldMk cId="1178571426" sldId="2147308929"/>
            <ac:picMk id="26" creationId="{6750375A-B551-85A3-0E76-7B748D19F77E}"/>
          </ac:picMkLst>
        </pc:picChg>
      </pc:sldChg>
      <pc:sldChg chg="addSp delSp modSp mod">
        <pc:chgData name="Sandy Wu" userId="94b1583b-8e2f-4a9a-839e-040a75eebc23" providerId="ADAL" clId="{7CA08D3C-D382-9642-8623-B360B8593FDC}" dt="2023-07-12T03:49:10.997" v="1700" actId="478"/>
        <pc:sldMkLst>
          <pc:docMk/>
          <pc:sldMk cId="902996120" sldId="2147308930"/>
        </pc:sldMkLst>
        <pc:spChg chg="mod">
          <ac:chgData name="Sandy Wu" userId="94b1583b-8e2f-4a9a-839e-040a75eebc23" providerId="ADAL" clId="{7CA08D3C-D382-9642-8623-B360B8593FDC}" dt="2023-06-13T02:45:12.862" v="345" actId="20577"/>
          <ac:spMkLst>
            <pc:docMk/>
            <pc:sldMk cId="902996120" sldId="2147308930"/>
            <ac:spMk id="3" creationId="{916CCD0C-D85F-AC41-FEC5-B7BCE52CC78B}"/>
          </ac:spMkLst>
        </pc:spChg>
        <pc:spChg chg="del">
          <ac:chgData name="Sandy Wu" userId="94b1583b-8e2f-4a9a-839e-040a75eebc23" providerId="ADAL" clId="{7CA08D3C-D382-9642-8623-B360B8593FDC}" dt="2023-07-12T03:49:10.997" v="1700" actId="478"/>
          <ac:spMkLst>
            <pc:docMk/>
            <pc:sldMk cId="902996120" sldId="2147308930"/>
            <ac:spMk id="5" creationId="{6DC74E93-FF72-7D96-3587-C47B4C2E5796}"/>
          </ac:spMkLst>
        </pc:spChg>
        <pc:spChg chg="mod">
          <ac:chgData name="Sandy Wu" userId="94b1583b-8e2f-4a9a-839e-040a75eebc23" providerId="ADAL" clId="{7CA08D3C-D382-9642-8623-B360B8593FDC}" dt="2023-06-13T02:45:42.979" v="349" actId="20577"/>
          <ac:spMkLst>
            <pc:docMk/>
            <pc:sldMk cId="902996120" sldId="2147308930"/>
            <ac:spMk id="13" creationId="{90A99597-47D1-B530-17E1-646A9690E5DE}"/>
          </ac:spMkLst>
        </pc:spChg>
        <pc:picChg chg="add mod">
          <ac:chgData name="Sandy Wu" userId="94b1583b-8e2f-4a9a-839e-040a75eebc23" providerId="ADAL" clId="{7CA08D3C-D382-9642-8623-B360B8593FDC}" dt="2023-06-13T04:14:16.002" v="408" actId="1035"/>
          <ac:picMkLst>
            <pc:docMk/>
            <pc:sldMk cId="902996120" sldId="2147308930"/>
            <ac:picMk id="7" creationId="{A326FFD1-CDA9-D448-4A49-1EADF22F6388}"/>
          </ac:picMkLst>
        </pc:picChg>
        <pc:picChg chg="add mod">
          <ac:chgData name="Sandy Wu" userId="94b1583b-8e2f-4a9a-839e-040a75eebc23" providerId="ADAL" clId="{7CA08D3C-D382-9642-8623-B360B8593FDC}" dt="2023-06-13T04:14:19.820" v="412" actId="1035"/>
          <ac:picMkLst>
            <pc:docMk/>
            <pc:sldMk cId="902996120" sldId="2147308930"/>
            <ac:picMk id="18" creationId="{7D1C472F-D785-0E11-BAB8-D55B5E0B8674}"/>
          </ac:picMkLst>
        </pc:picChg>
        <pc:picChg chg="add del mod">
          <ac:chgData name="Sandy Wu" userId="94b1583b-8e2f-4a9a-839e-040a75eebc23" providerId="ADAL" clId="{7CA08D3C-D382-9642-8623-B360B8593FDC}" dt="2023-06-13T04:12:39.808" v="365" actId="478"/>
          <ac:picMkLst>
            <pc:docMk/>
            <pc:sldMk cId="902996120" sldId="2147308930"/>
            <ac:picMk id="22" creationId="{977C869D-BB40-1587-7E72-5CDBE4B123A7}"/>
          </ac:picMkLst>
        </pc:picChg>
        <pc:picChg chg="add mod">
          <ac:chgData name="Sandy Wu" userId="94b1583b-8e2f-4a9a-839e-040a75eebc23" providerId="ADAL" clId="{7CA08D3C-D382-9642-8623-B360B8593FDC}" dt="2023-06-13T04:14:05.797" v="399" actId="207"/>
          <ac:picMkLst>
            <pc:docMk/>
            <pc:sldMk cId="902996120" sldId="2147308930"/>
            <ac:picMk id="24" creationId="{C1DCE644-22DC-F0FF-4139-CFF07BD243DB}"/>
          </ac:picMkLst>
        </pc:picChg>
        <pc:picChg chg="add del mod">
          <ac:chgData name="Sandy Wu" userId="94b1583b-8e2f-4a9a-839e-040a75eebc23" providerId="ADAL" clId="{7CA08D3C-D382-9642-8623-B360B8593FDC}" dt="2023-06-13T04:12:38.422" v="364" actId="478"/>
          <ac:picMkLst>
            <pc:docMk/>
            <pc:sldMk cId="902996120" sldId="2147308930"/>
            <ac:picMk id="26" creationId="{E35E4157-5238-8CDD-9FA9-F91B33A1D280}"/>
          </ac:picMkLst>
        </pc:picChg>
        <pc:picChg chg="add del mod">
          <ac:chgData name="Sandy Wu" userId="94b1583b-8e2f-4a9a-839e-040a75eebc23" providerId="ADAL" clId="{7CA08D3C-D382-9642-8623-B360B8593FDC}" dt="2023-06-13T04:14:05.797" v="399" actId="207"/>
          <ac:picMkLst>
            <pc:docMk/>
            <pc:sldMk cId="902996120" sldId="2147308930"/>
            <ac:picMk id="28" creationId="{78466A69-7C15-C0E7-9A97-FB4EA400F9A3}"/>
          </ac:picMkLst>
        </pc:picChg>
      </pc:sldChg>
      <pc:sldChg chg="addSp delSp modSp mod">
        <pc:chgData name="Sandy Wu" userId="94b1583b-8e2f-4a9a-839e-040a75eebc23" providerId="ADAL" clId="{7CA08D3C-D382-9642-8623-B360B8593FDC}" dt="2023-06-13T04:27:09.920" v="519" actId="14100"/>
        <pc:sldMkLst>
          <pc:docMk/>
          <pc:sldMk cId="3323135681" sldId="2147308931"/>
        </pc:sldMkLst>
        <pc:spChg chg="mod">
          <ac:chgData name="Sandy Wu" userId="94b1583b-8e2f-4a9a-839e-040a75eebc23" providerId="ADAL" clId="{7CA08D3C-D382-9642-8623-B360B8593FDC}" dt="2023-06-13T04:27:09.920" v="519" actId="14100"/>
          <ac:spMkLst>
            <pc:docMk/>
            <pc:sldMk cId="3323135681" sldId="2147308931"/>
            <ac:spMk id="14" creationId="{A502D8D0-9B16-AE12-F4A9-E74C1AE1248B}"/>
          </ac:spMkLst>
        </pc:spChg>
        <pc:picChg chg="del">
          <ac:chgData name="Sandy Wu" userId="94b1583b-8e2f-4a9a-839e-040a75eebc23" providerId="ADAL" clId="{7CA08D3C-D382-9642-8623-B360B8593FDC}" dt="2023-06-13T04:20:30.997" v="510" actId="478"/>
          <ac:picMkLst>
            <pc:docMk/>
            <pc:sldMk cId="3323135681" sldId="2147308931"/>
            <ac:picMk id="6" creationId="{5B9724D6-FC88-A6A1-58CF-E65D2B4FBF3C}"/>
          </ac:picMkLst>
        </pc:picChg>
        <pc:picChg chg="add mod">
          <ac:chgData name="Sandy Wu" userId="94b1583b-8e2f-4a9a-839e-040a75eebc23" providerId="ADAL" clId="{7CA08D3C-D382-9642-8623-B360B8593FDC}" dt="2023-06-13T04:20:52.225" v="516" actId="1076"/>
          <ac:picMkLst>
            <pc:docMk/>
            <pc:sldMk cId="3323135681" sldId="2147308931"/>
            <ac:picMk id="1026" creationId="{B564C6E8-A94C-87D4-DD4F-2D86E668E4F4}"/>
          </ac:picMkLst>
        </pc:picChg>
        <pc:cxnChg chg="mod">
          <ac:chgData name="Sandy Wu" userId="94b1583b-8e2f-4a9a-839e-040a75eebc23" providerId="ADAL" clId="{7CA08D3C-D382-9642-8623-B360B8593FDC}" dt="2023-06-13T04:27:09.920" v="519" actId="14100"/>
          <ac:cxnSpMkLst>
            <pc:docMk/>
            <pc:sldMk cId="3323135681" sldId="2147308931"/>
            <ac:cxnSpMk id="16" creationId="{554A1A35-3BC1-D6AD-2FC4-526215215123}"/>
          </ac:cxnSpMkLst>
        </pc:cxnChg>
      </pc:sldChg>
      <pc:sldChg chg="addSp delSp modSp mod">
        <pc:chgData name="Sandy Wu" userId="94b1583b-8e2f-4a9a-839e-040a75eebc23" providerId="ADAL" clId="{7CA08D3C-D382-9642-8623-B360B8593FDC}" dt="2023-06-19T06:30:59.714" v="1509" actId="1076"/>
        <pc:sldMkLst>
          <pc:docMk/>
          <pc:sldMk cId="543921534" sldId="2147308932"/>
        </pc:sldMkLst>
        <pc:spChg chg="mod">
          <ac:chgData name="Sandy Wu" userId="94b1583b-8e2f-4a9a-839e-040a75eebc23" providerId="ADAL" clId="{7CA08D3C-D382-9642-8623-B360B8593FDC}" dt="2023-06-19T06:30:59.714" v="1509" actId="1076"/>
          <ac:spMkLst>
            <pc:docMk/>
            <pc:sldMk cId="543921534" sldId="2147308932"/>
            <ac:spMk id="3" creationId="{943DEA74-9B6B-15A5-518C-86E4897A2EDF}"/>
          </ac:spMkLst>
        </pc:spChg>
        <pc:spChg chg="mod">
          <ac:chgData name="Sandy Wu" userId="94b1583b-8e2f-4a9a-839e-040a75eebc23" providerId="ADAL" clId="{7CA08D3C-D382-9642-8623-B360B8593FDC}" dt="2023-06-19T06:30:59.714" v="1509" actId="1076"/>
          <ac:spMkLst>
            <pc:docMk/>
            <pc:sldMk cId="543921534" sldId="2147308932"/>
            <ac:spMk id="8" creationId="{8B7C28FB-3289-A0CB-EE2B-9E755818EC1A}"/>
          </ac:spMkLst>
        </pc:spChg>
        <pc:spChg chg="mod">
          <ac:chgData name="Sandy Wu" userId="94b1583b-8e2f-4a9a-839e-040a75eebc23" providerId="ADAL" clId="{7CA08D3C-D382-9642-8623-B360B8593FDC}" dt="2023-06-19T06:30:59.714" v="1509" actId="1076"/>
          <ac:spMkLst>
            <pc:docMk/>
            <pc:sldMk cId="543921534" sldId="2147308932"/>
            <ac:spMk id="9" creationId="{F0F97B97-20E1-0E8E-CB6C-2DB9C9E69920}"/>
          </ac:spMkLst>
        </pc:spChg>
        <pc:grpChg chg="add mod">
          <ac:chgData name="Sandy Wu" userId="94b1583b-8e2f-4a9a-839e-040a75eebc23" providerId="ADAL" clId="{7CA08D3C-D382-9642-8623-B360B8593FDC}" dt="2023-06-19T06:30:59.714" v="1509" actId="1076"/>
          <ac:grpSpMkLst>
            <pc:docMk/>
            <pc:sldMk cId="543921534" sldId="2147308932"/>
            <ac:grpSpMk id="6" creationId="{B5B5DD9E-4A0D-9C48-1FC6-AD44200C3EB8}"/>
          </ac:grpSpMkLst>
        </pc:grpChg>
        <pc:grpChg chg="add del">
          <ac:chgData name="Sandy Wu" userId="94b1583b-8e2f-4a9a-839e-040a75eebc23" providerId="ADAL" clId="{7CA08D3C-D382-9642-8623-B360B8593FDC}" dt="2023-06-13T04:15:40.982" v="421" actId="21"/>
          <ac:grpSpMkLst>
            <pc:docMk/>
            <pc:sldMk cId="543921534" sldId="2147308932"/>
            <ac:grpSpMk id="7" creationId="{E31F8251-7E1D-C526-C498-020DCCBC5E4D}"/>
          </ac:grpSpMkLst>
        </pc:grpChg>
        <pc:picChg chg="add del mod topLvl">
          <ac:chgData name="Sandy Wu" userId="94b1583b-8e2f-4a9a-839e-040a75eebc23" providerId="ADAL" clId="{7CA08D3C-D382-9642-8623-B360B8593FDC}" dt="2023-06-13T04:15:40.982" v="421" actId="21"/>
          <ac:picMkLst>
            <pc:docMk/>
            <pc:sldMk cId="543921534" sldId="2147308932"/>
            <ac:picMk id="2" creationId="{223AA964-04F4-365C-CB82-46288AB8F5F3}"/>
          </ac:picMkLst>
        </pc:picChg>
        <pc:picChg chg="add mod">
          <ac:chgData name="Sandy Wu" userId="94b1583b-8e2f-4a9a-839e-040a75eebc23" providerId="ADAL" clId="{7CA08D3C-D382-9642-8623-B360B8593FDC}" dt="2023-06-19T06:30:16.172" v="1499" actId="164"/>
          <ac:picMkLst>
            <pc:docMk/>
            <pc:sldMk cId="543921534" sldId="2147308932"/>
            <ac:picMk id="2" creationId="{7D7786EA-4F67-1900-C96D-55A71ADCF73B}"/>
          </ac:picMkLst>
        </pc:picChg>
        <pc:picChg chg="mod topLvl">
          <ac:chgData name="Sandy Wu" userId="94b1583b-8e2f-4a9a-839e-040a75eebc23" providerId="ADAL" clId="{7CA08D3C-D382-9642-8623-B360B8593FDC}" dt="2023-06-19T06:30:16.172" v="1499" actId="164"/>
          <ac:picMkLst>
            <pc:docMk/>
            <pc:sldMk cId="543921534" sldId="2147308932"/>
            <ac:picMk id="4" creationId="{5BBC38BD-4C17-1EDD-8830-6AA6F40D426A}"/>
          </ac:picMkLst>
        </pc:picChg>
        <pc:picChg chg="add mod modCrop">
          <ac:chgData name="Sandy Wu" userId="94b1583b-8e2f-4a9a-839e-040a75eebc23" providerId="ADAL" clId="{7CA08D3C-D382-9642-8623-B360B8593FDC}" dt="2023-06-19T06:30:16.172" v="1499" actId="164"/>
          <ac:picMkLst>
            <pc:docMk/>
            <pc:sldMk cId="543921534" sldId="2147308932"/>
            <ac:picMk id="5" creationId="{F5262CEE-63FF-D4AC-D65B-615B69E37E20}"/>
          </ac:picMkLst>
        </pc:picChg>
        <pc:picChg chg="add del">
          <ac:chgData name="Sandy Wu" userId="94b1583b-8e2f-4a9a-839e-040a75eebc23" providerId="ADAL" clId="{7CA08D3C-D382-9642-8623-B360B8593FDC}" dt="2023-06-13T04:15:40.982" v="421" actId="21"/>
          <ac:picMkLst>
            <pc:docMk/>
            <pc:sldMk cId="543921534" sldId="2147308932"/>
            <ac:picMk id="6" creationId="{30A28586-4F8C-C909-AFBE-3166579BC3A5}"/>
          </ac:picMkLst>
        </pc:picChg>
      </pc:sldChg>
      <pc:sldChg chg="add del">
        <pc:chgData name="Sandy Wu" userId="94b1583b-8e2f-4a9a-839e-040a75eebc23" providerId="ADAL" clId="{7CA08D3C-D382-9642-8623-B360B8593FDC}" dt="2023-06-13T04:15:37.886" v="419"/>
        <pc:sldMkLst>
          <pc:docMk/>
          <pc:sldMk cId="1607715099" sldId="2147308933"/>
        </pc:sldMkLst>
      </pc:sldChg>
      <pc:sldChg chg="modSp add del mod modShow">
        <pc:chgData name="Sandy Wu" userId="94b1583b-8e2f-4a9a-839e-040a75eebc23" providerId="ADAL" clId="{7CA08D3C-D382-9642-8623-B360B8593FDC}" dt="2023-07-12T06:32:12.247" v="2016" actId="2696"/>
        <pc:sldMkLst>
          <pc:docMk/>
          <pc:sldMk cId="3710089046" sldId="2147308933"/>
        </pc:sldMkLst>
        <pc:spChg chg="mod">
          <ac:chgData name="Sandy Wu" userId="94b1583b-8e2f-4a9a-839e-040a75eebc23" providerId="ADAL" clId="{7CA08D3C-D382-9642-8623-B360B8593FDC}" dt="2023-07-12T05:50:15.932" v="1715" actId="1076"/>
          <ac:spMkLst>
            <pc:docMk/>
            <pc:sldMk cId="3710089046" sldId="2147308933"/>
            <ac:spMk id="18" creationId="{AD460AD4-0780-7538-6832-5D7F410C82FE}"/>
          </ac:spMkLst>
        </pc:spChg>
      </pc:sldChg>
      <pc:sldChg chg="addSp modSp add mod modShow">
        <pc:chgData name="Sandy Wu" userId="94b1583b-8e2f-4a9a-839e-040a75eebc23" providerId="ADAL" clId="{7CA08D3C-D382-9642-8623-B360B8593FDC}" dt="2023-07-10T08:06:35.634" v="1669" actId="729"/>
        <pc:sldMkLst>
          <pc:docMk/>
          <pc:sldMk cId="687622340" sldId="2147308934"/>
        </pc:sldMkLst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" creationId="{6CAF7418-CF4F-A9F9-C369-C2910A22A288}"/>
          </ac:spMkLst>
        </pc:spChg>
        <pc:spChg chg="add mod">
          <ac:chgData name="Sandy Wu" userId="94b1583b-8e2f-4a9a-839e-040a75eebc23" providerId="ADAL" clId="{7CA08D3C-D382-9642-8623-B360B8593FDC}" dt="2023-07-10T08:05:56.682" v="1665" actId="1076"/>
          <ac:spMkLst>
            <pc:docMk/>
            <pc:sldMk cId="687622340" sldId="2147308934"/>
            <ac:spMk id="5" creationId="{FE9D10BF-D022-2862-166B-A1766E7A0893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6" creationId="{CE887081-4CF2-1173-7E4B-2CDCA05F7AE8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8" creationId="{201C252E-D104-F2BE-D41C-CEBB1FD12F04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9" creationId="{82ABACA4-D5F8-4791-61A4-55B1F65F25EB}"/>
          </ac:spMkLst>
        </pc:spChg>
        <pc:spChg chg="mod">
          <ac:chgData name="Sandy Wu" userId="94b1583b-8e2f-4a9a-839e-040a75eebc23" providerId="ADAL" clId="{7CA08D3C-D382-9642-8623-B360B8593FDC}" dt="2023-07-10T07:43:09.135" v="1622" actId="1076"/>
          <ac:spMkLst>
            <pc:docMk/>
            <pc:sldMk cId="687622340" sldId="2147308934"/>
            <ac:spMk id="10" creationId="{DCFA9709-0019-988E-3982-59A5C2107BA4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11" creationId="{14528D2F-1757-8B91-F0F3-BC8AE55FB06B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15" creationId="{4355E8B9-2AE2-C69E-FAC7-40F615B564A0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16" creationId="{C9E8379F-0D88-E4F8-EBFD-A538AD323945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17" creationId="{A751F431-DA9E-3DC8-013B-D795D130D8B8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18" creationId="{04733BC8-7C3F-B00B-BA1B-FE0B9FDF4642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19" creationId="{2A687BD9-B3FC-C362-EB73-DB54FECB9220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" creationId="{60526A9A-CEF0-220C-626F-2888E84BA895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1" creationId="{5A0CE6C0-0CCF-7841-6DCB-EB2A3AFD8924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2" creationId="{90720940-9887-F1A0-79D4-03DAA8E806B4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3" creationId="{2C5C126F-EE9E-8650-282C-D17F7A042FAF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4" creationId="{5F4A30EE-8933-C366-40A0-651ACF5CD896}"/>
          </ac:spMkLst>
        </pc:spChg>
        <pc:spChg chg="mod">
          <ac:chgData name="Sandy Wu" userId="94b1583b-8e2f-4a9a-839e-040a75eebc23" providerId="ADAL" clId="{7CA08D3C-D382-9642-8623-B360B8593FDC}" dt="2023-07-10T07:40:49.271" v="1598" actId="1076"/>
          <ac:spMkLst>
            <pc:docMk/>
            <pc:sldMk cId="687622340" sldId="2147308934"/>
            <ac:spMk id="25" creationId="{66250A25-5031-6A0B-4E4E-2B77C3333950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6" creationId="{33CC56DB-E5BE-04D2-01C8-2AA22C8E11FD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8" creationId="{8741B2F2-F2D9-F946-E24E-5A650F163B05}"/>
          </ac:spMkLst>
        </pc:spChg>
        <pc:spChg chg="mod">
          <ac:chgData name="Sandy Wu" userId="94b1583b-8e2f-4a9a-839e-040a75eebc23" providerId="ADAL" clId="{7CA08D3C-D382-9642-8623-B360B8593FDC}" dt="2023-07-10T07:40:53.478" v="1600" actId="1076"/>
          <ac:spMkLst>
            <pc:docMk/>
            <pc:sldMk cId="687622340" sldId="2147308934"/>
            <ac:spMk id="29" creationId="{C1C2B7FE-2795-0F03-7C1C-1C3ACCF785C0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30" creationId="{808B35E3-091E-CF00-F81D-74012A48B2A7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31" creationId="{B015393E-A884-7DDB-73E3-9CEB5D1CB3E8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32" creationId="{A6B4048C-5651-05A0-835E-BB1025AFBBBE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34" creationId="{49F4B0D3-4F89-9A8E-7C37-2232C21931F3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38" creationId="{5D5230E5-5BD5-EC61-5370-A60791DF637D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39" creationId="{3998F57B-C008-28E2-B0D8-91AC16394C0C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43" creationId="{7EC0BE15-C27B-B9B3-7A26-3E9001522FDC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47" creationId="{06791635-2A85-0676-D097-91E355008E38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54" creationId="{1B2FC9AE-ED19-8AB4-7C12-9047665BA3DC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56" creationId="{78E1651C-C701-64B3-4B9F-53FB5F917993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57" creationId="{BE639D59-ED0A-5D84-13DA-33FC824CECA0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59" creationId="{8192911D-E162-1FA1-55E4-2491E4EEABCB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50" creationId="{5D751204-F0BD-E1EA-D552-A951B8FE1B67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52" creationId="{49EB72BD-92B7-43BA-AB1D-B9E156350289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59" creationId="{C557F256-7603-A6E2-C824-3269D0C1F170}"/>
          </ac:spMkLst>
        </pc:spChg>
        <pc:spChg chg="mod">
          <ac:chgData name="Sandy Wu" userId="94b1583b-8e2f-4a9a-839e-040a75eebc23" providerId="ADAL" clId="{7CA08D3C-D382-9642-8623-B360B8593FDC}" dt="2023-07-10T07:43:09.135" v="1622" actId="1076"/>
          <ac:spMkLst>
            <pc:docMk/>
            <pc:sldMk cId="687622340" sldId="2147308934"/>
            <ac:spMk id="2061" creationId="{ABF8062C-B666-FA67-1883-8B09B33B0062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62" creationId="{E24DC905-E17D-8BF0-F6D0-4F0FEA4D2132}"/>
          </ac:spMkLst>
        </pc:spChg>
        <pc:spChg chg="mod">
          <ac:chgData name="Sandy Wu" userId="94b1583b-8e2f-4a9a-839e-040a75eebc23" providerId="ADAL" clId="{7CA08D3C-D382-9642-8623-B360B8593FDC}" dt="2023-07-10T07:43:09.135" v="1622" actId="1076"/>
          <ac:spMkLst>
            <pc:docMk/>
            <pc:sldMk cId="687622340" sldId="2147308934"/>
            <ac:spMk id="2072" creationId="{06AF02AA-2335-A495-CC11-3C5CE5C02797}"/>
          </ac:spMkLst>
        </pc:spChg>
        <pc:spChg chg="mod">
          <ac:chgData name="Sandy Wu" userId="94b1583b-8e2f-4a9a-839e-040a75eebc23" providerId="ADAL" clId="{7CA08D3C-D382-9642-8623-B360B8593FDC}" dt="2023-07-10T07:43:09.135" v="1622" actId="1076"/>
          <ac:spMkLst>
            <pc:docMk/>
            <pc:sldMk cId="687622340" sldId="2147308934"/>
            <ac:spMk id="2074" creationId="{EC4A4432-E68D-2DA1-FC7B-8240BF227969}"/>
          </ac:spMkLst>
        </pc:spChg>
        <pc:spChg chg="mod">
          <ac:chgData name="Sandy Wu" userId="94b1583b-8e2f-4a9a-839e-040a75eebc23" providerId="ADAL" clId="{7CA08D3C-D382-9642-8623-B360B8593FDC}" dt="2023-07-10T08:06:03.763" v="1667" actId="1038"/>
          <ac:spMkLst>
            <pc:docMk/>
            <pc:sldMk cId="687622340" sldId="2147308934"/>
            <ac:spMk id="2077" creationId="{7FDA5AF2-D06E-6914-82AD-C523ED74D819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84" creationId="{E9B98FEE-B72C-AC3F-69FB-BC6CD4524460}"/>
          </ac:spMkLst>
        </pc:spChg>
        <pc:spChg chg="mod">
          <ac:chgData name="Sandy Wu" userId="94b1583b-8e2f-4a9a-839e-040a75eebc23" providerId="ADAL" clId="{7CA08D3C-D382-9642-8623-B360B8593FDC}" dt="2023-07-10T08:05:42.367" v="1664" actId="1037"/>
          <ac:spMkLst>
            <pc:docMk/>
            <pc:sldMk cId="687622340" sldId="2147308934"/>
            <ac:spMk id="2098" creationId="{8B7C2D64-77C9-861A-5EFD-279579C870D5}"/>
          </ac:spMkLst>
        </pc:spChg>
        <pc:grpChg chg="mod">
          <ac:chgData name="Sandy Wu" userId="94b1583b-8e2f-4a9a-839e-040a75eebc23" providerId="ADAL" clId="{7CA08D3C-D382-9642-8623-B360B8593FDC}" dt="2023-07-10T08:05:42.367" v="1664" actId="1037"/>
          <ac:grpSpMkLst>
            <pc:docMk/>
            <pc:sldMk cId="687622340" sldId="2147308934"/>
            <ac:grpSpMk id="48" creationId="{5109FD78-4A31-752C-13A5-D1F82F19923B}"/>
          </ac:grpSpMkLst>
        </pc:grpChg>
        <pc:grpChg chg="mod">
          <ac:chgData name="Sandy Wu" userId="94b1583b-8e2f-4a9a-839e-040a75eebc23" providerId="ADAL" clId="{7CA08D3C-D382-9642-8623-B360B8593FDC}" dt="2023-07-10T08:05:42.367" v="1664" actId="1037"/>
          <ac:grpSpMkLst>
            <pc:docMk/>
            <pc:sldMk cId="687622340" sldId="2147308934"/>
            <ac:grpSpMk id="58" creationId="{9CAD0D0B-A7A4-639C-E1BA-BE320E1E7F07}"/>
          </ac:grpSpMkLst>
        </pc:grpChg>
        <pc:grpChg chg="mod">
          <ac:chgData name="Sandy Wu" userId="94b1583b-8e2f-4a9a-839e-040a75eebc23" providerId="ADAL" clId="{7CA08D3C-D382-9642-8623-B360B8593FDC}" dt="2023-07-10T08:05:42.367" v="1664" actId="1037"/>
          <ac:grpSpMkLst>
            <pc:docMk/>
            <pc:sldMk cId="687622340" sldId="2147308934"/>
            <ac:grpSpMk id="2080" creationId="{E2365BBB-586D-EE98-AC99-6683C248CBDF}"/>
          </ac:grpSpMkLst>
        </pc:grpChg>
        <pc:picChg chg="mod">
          <ac:chgData name="Sandy Wu" userId="94b1583b-8e2f-4a9a-839e-040a75eebc23" providerId="ADAL" clId="{7CA08D3C-D382-9642-8623-B360B8593FDC}" dt="2023-07-10T08:05:42.367" v="1664" actId="1037"/>
          <ac:picMkLst>
            <pc:docMk/>
            <pc:sldMk cId="687622340" sldId="2147308934"/>
            <ac:picMk id="4" creationId="{6DBC291C-CF6A-9D92-2EDD-2B1D6F86952B}"/>
          </ac:picMkLst>
        </pc:picChg>
        <pc:picChg chg="mod">
          <ac:chgData name="Sandy Wu" userId="94b1583b-8e2f-4a9a-839e-040a75eebc23" providerId="ADAL" clId="{7CA08D3C-D382-9642-8623-B360B8593FDC}" dt="2023-07-10T08:05:42.367" v="1664" actId="1037"/>
          <ac:picMkLst>
            <pc:docMk/>
            <pc:sldMk cId="687622340" sldId="2147308934"/>
            <ac:picMk id="7" creationId="{E15B1368-3085-16AE-B6E1-DC021D1DA05E}"/>
          </ac:picMkLst>
        </pc:pic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51" creationId="{6470EE36-044D-2296-3FBE-5EA5FC40C7A7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49" creationId="{A4C6C140-9F32-2493-9CC5-E04FDEA396C1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51" creationId="{32C62866-3960-2185-9084-99EFF13A9B66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53" creationId="{6EA1DFA6-884E-2016-F885-54A063B53D59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58" creationId="{6987CA5C-C303-816C-228F-3987DC11DF85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69" creationId="{4F426A3C-37C4-0E93-19C7-8868A9D502D2}"/>
          </ac:cxnSpMkLst>
        </pc:cxnChg>
        <pc:cxnChg chg="mod">
          <ac:chgData name="Sandy Wu" userId="94b1583b-8e2f-4a9a-839e-040a75eebc23" providerId="ADAL" clId="{7CA08D3C-D382-9642-8623-B360B8593FDC}" dt="2023-07-10T07:43:09.135" v="1622" actId="1076"/>
          <ac:cxnSpMkLst>
            <pc:docMk/>
            <pc:sldMk cId="687622340" sldId="2147308934"/>
            <ac:cxnSpMk id="2070" creationId="{B2523852-117A-A088-A91A-446A0CBFFAEF}"/>
          </ac:cxnSpMkLst>
        </pc:cxnChg>
        <pc:cxnChg chg="mod">
          <ac:chgData name="Sandy Wu" userId="94b1583b-8e2f-4a9a-839e-040a75eebc23" providerId="ADAL" clId="{7CA08D3C-D382-9642-8623-B360B8593FDC}" dt="2023-07-10T07:43:09.135" v="1622" actId="1076"/>
          <ac:cxnSpMkLst>
            <pc:docMk/>
            <pc:sldMk cId="687622340" sldId="2147308934"/>
            <ac:cxnSpMk id="2073" creationId="{53166D19-3F3F-EFD4-9087-A3B1D8DC56FA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76" creationId="{A70463F9-CEF7-3DB6-4A38-B8412331D893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089" creationId="{0D642445-FB10-031F-3E39-C1D21E27DDFD}"/>
          </ac:cxnSpMkLst>
        </pc:cxnChg>
        <pc:cxnChg chg="mod">
          <ac:chgData name="Sandy Wu" userId="94b1583b-8e2f-4a9a-839e-040a75eebc23" providerId="ADAL" clId="{7CA08D3C-D382-9642-8623-B360B8593FDC}" dt="2023-07-10T08:05:42.367" v="1664" actId="1037"/>
          <ac:cxnSpMkLst>
            <pc:docMk/>
            <pc:sldMk cId="687622340" sldId="2147308934"/>
            <ac:cxnSpMk id="2100" creationId="{62B3F435-38B4-C925-03F4-AD897FEFB77E}"/>
          </ac:cxnSpMkLst>
        </pc:cxnChg>
      </pc:sldChg>
      <pc:sldChg chg="modSp add mod modShow">
        <pc:chgData name="Sandy Wu" userId="94b1583b-8e2f-4a9a-839e-040a75eebc23" providerId="ADAL" clId="{7CA08D3C-D382-9642-8623-B360B8593FDC}" dt="2023-07-12T03:51:30.581" v="1713"/>
        <pc:sldMkLst>
          <pc:docMk/>
          <pc:sldMk cId="1809113662" sldId="2147308935"/>
        </pc:sldMkLst>
        <pc:graphicFrameChg chg="mod modGraphic">
          <ac:chgData name="Sandy Wu" userId="94b1583b-8e2f-4a9a-839e-040a75eebc23" providerId="ADAL" clId="{7CA08D3C-D382-9642-8623-B360B8593FDC}" dt="2023-07-12T03:51:30.581" v="1713"/>
          <ac:graphicFrameMkLst>
            <pc:docMk/>
            <pc:sldMk cId="1809113662" sldId="2147308935"/>
            <ac:graphicFrameMk id="3" creationId="{1EADC6AA-3CA3-44C2-5F98-6FF80D0B7BC0}"/>
          </ac:graphicFrameMkLst>
        </pc:graphicFrameChg>
      </pc:sldChg>
      <pc:sldChg chg="delSp add del mod delAnim">
        <pc:chgData name="Sandy Wu" userId="94b1583b-8e2f-4a9a-839e-040a75eebc23" providerId="ADAL" clId="{7CA08D3C-D382-9642-8623-B360B8593FDC}" dt="2023-07-12T03:30:31.560" v="1687" actId="2696"/>
        <pc:sldMkLst>
          <pc:docMk/>
          <pc:sldMk cId="2709750009" sldId="2147308936"/>
        </pc:sldMkLst>
        <pc:spChg chg="del">
          <ac:chgData name="Sandy Wu" userId="94b1583b-8e2f-4a9a-839e-040a75eebc23" providerId="ADAL" clId="{7CA08D3C-D382-9642-8623-B360B8593FDC}" dt="2023-07-12T03:30:13.223" v="1685" actId="478"/>
          <ac:spMkLst>
            <pc:docMk/>
            <pc:sldMk cId="2709750009" sldId="2147308936"/>
            <ac:spMk id="3" creationId="{90FB7812-ACC8-85CA-FDA5-BBF1D14451A9}"/>
          </ac:spMkLst>
        </pc:spChg>
        <pc:grpChg chg="del">
          <ac:chgData name="Sandy Wu" userId="94b1583b-8e2f-4a9a-839e-040a75eebc23" providerId="ADAL" clId="{7CA08D3C-D382-9642-8623-B360B8593FDC}" dt="2023-07-12T03:30:14.215" v="1686" actId="478"/>
          <ac:grpSpMkLst>
            <pc:docMk/>
            <pc:sldMk cId="2709750009" sldId="2147308936"/>
            <ac:grpSpMk id="16" creationId="{205AC819-2520-667E-0A38-3BBD79E9A0E7}"/>
          </ac:grpSpMkLst>
        </pc:grpChg>
      </pc:sldChg>
      <pc:sldChg chg="delSp add del mod delAnim">
        <pc:chgData name="Sandy Wu" userId="94b1583b-8e2f-4a9a-839e-040a75eebc23" providerId="ADAL" clId="{7CA08D3C-D382-9642-8623-B360B8593FDC}" dt="2023-07-12T03:18:23.047" v="1682" actId="2696"/>
        <pc:sldMkLst>
          <pc:docMk/>
          <pc:sldMk cId="3138374039" sldId="2147308936"/>
        </pc:sldMkLst>
        <pc:spChg chg="del">
          <ac:chgData name="Sandy Wu" userId="94b1583b-8e2f-4a9a-839e-040a75eebc23" providerId="ADAL" clId="{7CA08D3C-D382-9642-8623-B360B8593FDC}" dt="2023-07-12T03:17:40.808" v="1680" actId="478"/>
          <ac:spMkLst>
            <pc:docMk/>
            <pc:sldMk cId="3138374039" sldId="2147308936"/>
            <ac:spMk id="20" creationId="{43233CF8-C363-9B47-1B5E-80781BE5354E}"/>
          </ac:spMkLst>
        </pc:spChg>
        <pc:spChg chg="del">
          <ac:chgData name="Sandy Wu" userId="94b1583b-8e2f-4a9a-839e-040a75eebc23" providerId="ADAL" clId="{7CA08D3C-D382-9642-8623-B360B8593FDC}" dt="2023-07-12T03:17:40.070" v="1679" actId="478"/>
          <ac:spMkLst>
            <pc:docMk/>
            <pc:sldMk cId="3138374039" sldId="2147308936"/>
            <ac:spMk id="21" creationId="{9E6E5561-872A-2447-88B2-812117C99521}"/>
          </ac:spMkLst>
        </pc:spChg>
        <pc:grpChg chg="del">
          <ac:chgData name="Sandy Wu" userId="94b1583b-8e2f-4a9a-839e-040a75eebc23" providerId="ADAL" clId="{7CA08D3C-D382-9642-8623-B360B8593FDC}" dt="2023-07-12T03:17:41.547" v="1681" actId="478"/>
          <ac:grpSpMkLst>
            <pc:docMk/>
            <pc:sldMk cId="3138374039" sldId="2147308936"/>
            <ac:grpSpMk id="22" creationId="{EA27F389-B1F2-0A06-7359-426670159069}"/>
          </ac:grpSpMkLst>
        </pc:grpChg>
      </pc:sldChg>
      <pc:sldChg chg="add">
        <pc:chgData name="Sandy Wu" userId="94b1583b-8e2f-4a9a-839e-040a75eebc23" providerId="ADAL" clId="{7CA08D3C-D382-9642-8623-B360B8593FDC}" dt="2023-07-12T03:47:25.511" v="1689"/>
        <pc:sldMkLst>
          <pc:docMk/>
          <pc:sldMk cId="3987604579" sldId="2147308936"/>
        </pc:sldMkLst>
      </pc:sldChg>
      <pc:sldChg chg="add">
        <pc:chgData name="Sandy Wu" userId="94b1583b-8e2f-4a9a-839e-040a75eebc23" providerId="ADAL" clId="{7CA08D3C-D382-9642-8623-B360B8593FDC}" dt="2023-07-12T03:47:25.511" v="1689"/>
        <pc:sldMkLst>
          <pc:docMk/>
          <pc:sldMk cId="4141721698" sldId="2147308937"/>
        </pc:sldMkLst>
      </pc:sldChg>
      <pc:sldChg chg="delSp add mod">
        <pc:chgData name="Sandy Wu" userId="94b1583b-8e2f-4a9a-839e-040a75eebc23" providerId="ADAL" clId="{7CA08D3C-D382-9642-8623-B360B8593FDC}" dt="2023-07-12T03:48:41.399" v="1696" actId="478"/>
        <pc:sldMkLst>
          <pc:docMk/>
          <pc:sldMk cId="2954185724" sldId="2147308938"/>
        </pc:sldMkLst>
        <pc:spChg chg="del">
          <ac:chgData name="Sandy Wu" userId="94b1583b-8e2f-4a9a-839e-040a75eebc23" providerId="ADAL" clId="{7CA08D3C-D382-9642-8623-B360B8593FDC}" dt="2023-07-12T03:48:41.399" v="1696" actId="478"/>
          <ac:spMkLst>
            <pc:docMk/>
            <pc:sldMk cId="2954185724" sldId="2147308938"/>
            <ac:spMk id="3" creationId="{E6F69998-E2EF-C393-C058-082EF0C1042C}"/>
          </ac:spMkLst>
        </pc:spChg>
      </pc:sldChg>
      <pc:sldChg chg="addSp delSp modSp add mod">
        <pc:chgData name="Sandy Wu" userId="94b1583b-8e2f-4a9a-839e-040a75eebc23" providerId="ADAL" clId="{7CA08D3C-D382-9642-8623-B360B8593FDC}" dt="2023-07-12T09:49:37.341" v="2393" actId="1076"/>
        <pc:sldMkLst>
          <pc:docMk/>
          <pc:sldMk cId="553525977" sldId="2147308939"/>
        </pc:sldMkLst>
        <pc:spChg chg="add del mod">
          <ac:chgData name="Sandy Wu" userId="94b1583b-8e2f-4a9a-839e-040a75eebc23" providerId="ADAL" clId="{7CA08D3C-D382-9642-8623-B360B8593FDC}" dt="2023-07-12T05:58:04.331" v="1786" actId="478"/>
          <ac:spMkLst>
            <pc:docMk/>
            <pc:sldMk cId="553525977" sldId="2147308939"/>
            <ac:spMk id="2" creationId="{50F83C63-123A-4876-96FE-A2945D631EB0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4" creationId="{0BD4DF72-FEA9-27D9-2B7E-1758533CD37B}"/>
          </ac:spMkLst>
        </pc:spChg>
        <pc:spChg chg="add mod topLvl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5" creationId="{80902374-9D95-470B-942F-BB8ADB5A7F02}"/>
          </ac:spMkLst>
        </pc:spChg>
        <pc:spChg chg="add mod topLvl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6" creationId="{C75EAF19-3558-7F80-AA43-A3ABAFA41FB0}"/>
          </ac:spMkLst>
        </pc:spChg>
        <pc:spChg chg="mod">
          <ac:chgData name="Sandy Wu" userId="94b1583b-8e2f-4a9a-839e-040a75eebc23" providerId="ADAL" clId="{7CA08D3C-D382-9642-8623-B360B8593FDC}" dt="2023-07-12T08:55:46.308" v="2313" actId="14100"/>
          <ac:spMkLst>
            <pc:docMk/>
            <pc:sldMk cId="553525977" sldId="2147308939"/>
            <ac:spMk id="7" creationId="{9CF841A4-36F1-9FC2-35A2-8B19E76EB999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8" creationId="{A0DB43D3-9E75-9CFB-76BF-23F88EA9161D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10" creationId="{41C40B14-110A-EA9D-B47F-238D8C48BD1A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11" creationId="{DC114AA2-F55D-13CC-2377-613E8AE12DF2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12" creationId="{637003D6-BD0F-A881-0CD3-78DB165F9350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13" creationId="{3BA8F9D5-2C60-2428-3966-A2A96A585942}"/>
          </ac:spMkLst>
        </pc:spChg>
        <pc:spChg chg="mod">
          <ac:chgData name="Sandy Wu" userId="94b1583b-8e2f-4a9a-839e-040a75eebc23" providerId="ADAL" clId="{7CA08D3C-D382-9642-8623-B360B8593FDC}" dt="2023-07-12T08:56:06.425" v="2317" actId="14100"/>
          <ac:spMkLst>
            <pc:docMk/>
            <pc:sldMk cId="553525977" sldId="2147308939"/>
            <ac:spMk id="14" creationId="{F20B8C47-D043-6313-5D10-E03CB0B0A960}"/>
          </ac:spMkLst>
        </pc:spChg>
        <pc:spChg chg="mod">
          <ac:chgData name="Sandy Wu" userId="94b1583b-8e2f-4a9a-839e-040a75eebc23" providerId="ADAL" clId="{7CA08D3C-D382-9642-8623-B360B8593FDC}" dt="2023-07-12T08:56:03.307" v="2316" actId="1076"/>
          <ac:spMkLst>
            <pc:docMk/>
            <pc:sldMk cId="553525977" sldId="2147308939"/>
            <ac:spMk id="15" creationId="{0D782EF6-9518-5A4A-B637-E79A3E72BAAB}"/>
          </ac:spMkLst>
        </pc:spChg>
        <pc:spChg chg="mod">
          <ac:chgData name="Sandy Wu" userId="94b1583b-8e2f-4a9a-839e-040a75eebc23" providerId="ADAL" clId="{7CA08D3C-D382-9642-8623-B360B8593FDC}" dt="2023-07-12T08:56:03.307" v="2316" actId="1076"/>
          <ac:spMkLst>
            <pc:docMk/>
            <pc:sldMk cId="553525977" sldId="2147308939"/>
            <ac:spMk id="17" creationId="{969BEEC8-D2A5-CFB0-E4A9-3C3A24094605}"/>
          </ac:spMkLst>
        </pc:spChg>
        <pc:spChg chg="del">
          <ac:chgData name="Sandy Wu" userId="94b1583b-8e2f-4a9a-839e-040a75eebc23" providerId="ADAL" clId="{7CA08D3C-D382-9642-8623-B360B8593FDC}" dt="2023-07-12T05:50:37.558" v="1720" actId="478"/>
          <ac:spMkLst>
            <pc:docMk/>
            <pc:sldMk cId="553525977" sldId="2147308939"/>
            <ac:spMk id="18" creationId="{AD460AD4-0780-7538-6832-5D7F410C82FE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19" creationId="{075C5CF6-A00F-636E-948A-F1F913216B1E}"/>
          </ac:spMkLst>
        </pc:spChg>
        <pc:spChg chg="del">
          <ac:chgData name="Sandy Wu" userId="94b1583b-8e2f-4a9a-839e-040a75eebc23" providerId="ADAL" clId="{7CA08D3C-D382-9642-8623-B360B8593FDC}" dt="2023-07-12T05:50:36.322" v="1718" actId="478"/>
          <ac:spMkLst>
            <pc:docMk/>
            <pc:sldMk cId="553525977" sldId="2147308939"/>
            <ac:spMk id="20" creationId="{82A532C6-AE75-A165-8CE9-D2574B05C254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21" creationId="{D81BFDCE-60CA-B4DB-4892-2878CDA696D9}"/>
          </ac:spMkLst>
        </pc:spChg>
        <pc:spChg chg="add del mod">
          <ac:chgData name="Sandy Wu" userId="94b1583b-8e2f-4a9a-839e-040a75eebc23" providerId="ADAL" clId="{7CA08D3C-D382-9642-8623-B360B8593FDC}" dt="2023-07-12T05:57:00.785" v="1779" actId="478"/>
          <ac:spMkLst>
            <pc:docMk/>
            <pc:sldMk cId="553525977" sldId="2147308939"/>
            <ac:spMk id="22" creationId="{CFCAF5AB-132D-A863-6D74-03B5716097BE}"/>
          </ac:spMkLst>
        </pc:spChg>
        <pc:spChg chg="del">
          <ac:chgData name="Sandy Wu" userId="94b1583b-8e2f-4a9a-839e-040a75eebc23" providerId="ADAL" clId="{7CA08D3C-D382-9642-8623-B360B8593FDC}" dt="2023-07-12T05:50:37.175" v="1719" actId="478"/>
          <ac:spMkLst>
            <pc:docMk/>
            <pc:sldMk cId="553525977" sldId="2147308939"/>
            <ac:spMk id="23" creationId="{9C040832-39C1-E07E-83CF-0D4173DAA19E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24" creationId="{09FA8DA7-2699-D30E-C344-9DBE6B527B15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25" creationId="{20F79009-2C22-B444-7B0A-F9351A1C7445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26" creationId="{6ECA1106-C9DC-714D-D184-E23866301FEB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27" creationId="{50E424DC-88D2-D5F3-CA15-CD74CF06F914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28" creationId="{384BC48C-3A45-E952-4CF0-7707ABA20700}"/>
          </ac:spMkLst>
        </pc:spChg>
        <pc:spChg chg="mod">
          <ac:chgData name="Sandy Wu" userId="94b1583b-8e2f-4a9a-839e-040a75eebc23" providerId="ADAL" clId="{7CA08D3C-D382-9642-8623-B360B8593FDC}" dt="2023-07-12T09:47:06.657" v="2375" actId="1076"/>
          <ac:spMkLst>
            <pc:docMk/>
            <pc:sldMk cId="553525977" sldId="2147308939"/>
            <ac:spMk id="29" creationId="{043F69C9-C769-8BBD-2DF4-D35F014C197D}"/>
          </ac:spMkLst>
        </pc:spChg>
        <pc:spChg chg="mod">
          <ac:chgData name="Sandy Wu" userId="94b1583b-8e2f-4a9a-839e-040a75eebc23" providerId="ADAL" clId="{7CA08D3C-D382-9642-8623-B360B8593FDC}" dt="2023-07-12T09:46:41.476" v="2369" actId="403"/>
          <ac:spMkLst>
            <pc:docMk/>
            <pc:sldMk cId="553525977" sldId="2147308939"/>
            <ac:spMk id="30" creationId="{60618629-0779-9122-DC00-185C0C5492E6}"/>
          </ac:spMkLst>
        </pc:spChg>
        <pc:spChg chg="mod">
          <ac:chgData name="Sandy Wu" userId="94b1583b-8e2f-4a9a-839e-040a75eebc23" providerId="ADAL" clId="{7CA08D3C-D382-9642-8623-B360B8593FDC}" dt="2023-07-12T09:46:41.476" v="2369" actId="403"/>
          <ac:spMkLst>
            <pc:docMk/>
            <pc:sldMk cId="553525977" sldId="2147308939"/>
            <ac:spMk id="31" creationId="{34F83702-405C-2A84-252B-76E8E6C57D16}"/>
          </ac:spMkLst>
        </pc:spChg>
        <pc:spChg chg="mod">
          <ac:chgData name="Sandy Wu" userId="94b1583b-8e2f-4a9a-839e-040a75eebc23" providerId="ADAL" clId="{7CA08D3C-D382-9642-8623-B360B8593FDC}" dt="2023-07-12T09:46:41.476" v="2369" actId="403"/>
          <ac:spMkLst>
            <pc:docMk/>
            <pc:sldMk cId="553525977" sldId="2147308939"/>
            <ac:spMk id="32" creationId="{A3A74449-7944-CE96-8235-39C816DA094E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33" creationId="{22129064-3E6F-62CF-F19D-4DD199C77B42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34" creationId="{647BC04E-7CAB-59FE-8DF4-F9229CBE91EE}"/>
          </ac:spMkLst>
        </pc:spChg>
        <pc:spChg chg="mod">
          <ac:chgData name="Sandy Wu" userId="94b1583b-8e2f-4a9a-839e-040a75eebc23" providerId="ADAL" clId="{7CA08D3C-D382-9642-8623-B360B8593FDC}" dt="2023-07-12T09:46:47.357" v="2370" actId="14100"/>
          <ac:spMkLst>
            <pc:docMk/>
            <pc:sldMk cId="553525977" sldId="2147308939"/>
            <ac:spMk id="35" creationId="{A2CC1165-4DAD-0FA2-DC3A-2156FB97A7F5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36" creationId="{8BEA7F1A-C41A-9985-B66D-FA8C0E860815}"/>
          </ac:spMkLst>
        </pc:spChg>
        <pc:spChg chg="mod">
          <ac:chgData name="Sandy Wu" userId="94b1583b-8e2f-4a9a-839e-040a75eebc23" providerId="ADAL" clId="{7CA08D3C-D382-9642-8623-B360B8593FDC}" dt="2023-07-12T09:46:02.052" v="2344" actId="403"/>
          <ac:spMkLst>
            <pc:docMk/>
            <pc:sldMk cId="553525977" sldId="2147308939"/>
            <ac:spMk id="37" creationId="{1C40F0AA-73CB-14EB-A1C7-BFE39D278AA6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38" creationId="{38D07308-8BF7-A743-290D-ADB285EE9F3B}"/>
          </ac:spMkLst>
        </pc:spChg>
        <pc:spChg chg="mod">
          <ac:chgData name="Sandy Wu" userId="94b1583b-8e2f-4a9a-839e-040a75eebc23" providerId="ADAL" clId="{7CA08D3C-D382-9642-8623-B360B8593FDC}" dt="2023-07-12T09:46:05.272" v="2345" actId="14100"/>
          <ac:spMkLst>
            <pc:docMk/>
            <pc:sldMk cId="553525977" sldId="2147308939"/>
            <ac:spMk id="39" creationId="{E422C258-153E-5E8E-51BB-B2225E0E9FDA}"/>
          </ac:spMkLst>
        </pc:spChg>
        <pc:spChg chg="mod">
          <ac:chgData name="Sandy Wu" userId="94b1583b-8e2f-4a9a-839e-040a75eebc23" providerId="ADAL" clId="{7CA08D3C-D382-9642-8623-B360B8593FDC}" dt="2023-07-12T09:46:14.370" v="2355" actId="1038"/>
          <ac:spMkLst>
            <pc:docMk/>
            <pc:sldMk cId="553525977" sldId="2147308939"/>
            <ac:spMk id="40" creationId="{FFD38DE0-44ED-22AC-A1D5-1A0652E3D941}"/>
          </ac:spMkLst>
        </pc:spChg>
        <pc:spChg chg="mod">
          <ac:chgData name="Sandy Wu" userId="94b1583b-8e2f-4a9a-839e-040a75eebc23" providerId="ADAL" clId="{7CA08D3C-D382-9642-8623-B360B8593FDC}" dt="2023-07-12T09:46:35.794" v="2368" actId="403"/>
          <ac:spMkLst>
            <pc:docMk/>
            <pc:sldMk cId="553525977" sldId="2147308939"/>
            <ac:spMk id="41" creationId="{74EC13A0-E8A7-0211-EE0C-4A34939F6E19}"/>
          </ac:spMkLst>
        </pc:spChg>
        <pc:spChg chg="mod">
          <ac:chgData name="Sandy Wu" userId="94b1583b-8e2f-4a9a-839e-040a75eebc23" providerId="ADAL" clId="{7CA08D3C-D382-9642-8623-B360B8593FDC}" dt="2023-07-12T09:46:35.794" v="2368" actId="403"/>
          <ac:spMkLst>
            <pc:docMk/>
            <pc:sldMk cId="553525977" sldId="2147308939"/>
            <ac:spMk id="42" creationId="{0780872F-69A2-A982-F319-96D1E5CE5981}"/>
          </ac:spMkLst>
        </pc:spChg>
        <pc:spChg chg="mod">
          <ac:chgData name="Sandy Wu" userId="94b1583b-8e2f-4a9a-839e-040a75eebc23" providerId="ADAL" clId="{7CA08D3C-D382-9642-8623-B360B8593FDC}" dt="2023-07-12T09:46:35.794" v="2368" actId="403"/>
          <ac:spMkLst>
            <pc:docMk/>
            <pc:sldMk cId="553525977" sldId="2147308939"/>
            <ac:spMk id="43" creationId="{DCBB1CEA-ADFE-8271-D521-A02AEDB331DB}"/>
          </ac:spMkLst>
        </pc:spChg>
        <pc:spChg chg="mod">
          <ac:chgData name="Sandy Wu" userId="94b1583b-8e2f-4a9a-839e-040a75eebc23" providerId="ADAL" clId="{7CA08D3C-D382-9642-8623-B360B8593FDC}" dt="2023-07-12T09:21:50.309" v="2330" actId="14100"/>
          <ac:spMkLst>
            <pc:docMk/>
            <pc:sldMk cId="553525977" sldId="2147308939"/>
            <ac:spMk id="44" creationId="{82CBE58B-DEBA-E504-A79B-E99054BBD60B}"/>
          </ac:spMkLst>
        </pc:spChg>
        <pc:spChg chg="mod">
          <ac:chgData name="Sandy Wu" userId="94b1583b-8e2f-4a9a-839e-040a75eebc23" providerId="ADAL" clId="{7CA08D3C-D382-9642-8623-B360B8593FDC}" dt="2023-07-12T09:22:27.165" v="2342" actId="1036"/>
          <ac:spMkLst>
            <pc:docMk/>
            <pc:sldMk cId="553525977" sldId="2147308939"/>
            <ac:spMk id="45" creationId="{7EA5D8A5-213A-517B-8C88-F3F5EB028C73}"/>
          </ac:spMkLst>
        </pc:spChg>
        <pc:spChg chg="mod">
          <ac:chgData name="Sandy Wu" userId="94b1583b-8e2f-4a9a-839e-040a75eebc23" providerId="ADAL" clId="{7CA08D3C-D382-9642-8623-B360B8593FDC}" dt="2023-07-12T09:46:10.389" v="2346" actId="14100"/>
          <ac:spMkLst>
            <pc:docMk/>
            <pc:sldMk cId="553525977" sldId="2147308939"/>
            <ac:spMk id="46" creationId="{91576B8C-119D-7F01-19AA-F6324BF9DF79}"/>
          </ac:spMkLst>
        </pc:spChg>
        <pc:spChg chg="mod">
          <ac:chgData name="Sandy Wu" userId="94b1583b-8e2f-4a9a-839e-040a75eebc23" providerId="ADAL" clId="{7CA08D3C-D382-9642-8623-B360B8593FDC}" dt="2023-07-12T09:46:19.256" v="2367" actId="1038"/>
          <ac:spMkLst>
            <pc:docMk/>
            <pc:sldMk cId="553525977" sldId="2147308939"/>
            <ac:spMk id="47" creationId="{FB3AAC1E-90BC-30D0-2154-2C3DBF19E4CB}"/>
          </ac:spMkLst>
        </pc:spChg>
        <pc:spChg chg="mod">
          <ac:chgData name="Sandy Wu" userId="94b1583b-8e2f-4a9a-839e-040a75eebc23" providerId="ADAL" clId="{7CA08D3C-D382-9642-8623-B360B8593FDC}" dt="2023-07-12T09:46:35.794" v="2368" actId="403"/>
          <ac:spMkLst>
            <pc:docMk/>
            <pc:sldMk cId="553525977" sldId="2147308939"/>
            <ac:spMk id="48" creationId="{B0A3FB5A-5611-CF2C-E392-90EE0EDE93EA}"/>
          </ac:spMkLst>
        </pc:spChg>
        <pc:spChg chg="mod">
          <ac:chgData name="Sandy Wu" userId="94b1583b-8e2f-4a9a-839e-040a75eebc23" providerId="ADAL" clId="{7CA08D3C-D382-9642-8623-B360B8593FDC}" dt="2023-07-12T09:46:35.794" v="2368" actId="403"/>
          <ac:spMkLst>
            <pc:docMk/>
            <pc:sldMk cId="553525977" sldId="2147308939"/>
            <ac:spMk id="49" creationId="{8647F4E7-B0EC-CF8D-87C7-A069D8A54D09}"/>
          </ac:spMkLst>
        </pc:spChg>
        <pc:spChg chg="mod">
          <ac:chgData name="Sandy Wu" userId="94b1583b-8e2f-4a9a-839e-040a75eebc23" providerId="ADAL" clId="{7CA08D3C-D382-9642-8623-B360B8593FDC}" dt="2023-07-12T08:57:43.192" v="2323" actId="14100"/>
          <ac:spMkLst>
            <pc:docMk/>
            <pc:sldMk cId="553525977" sldId="2147308939"/>
            <ac:spMk id="50" creationId="{42AAF615-F489-5C86-0326-6647A91796EA}"/>
          </ac:spMkLst>
        </pc:spChg>
        <pc:spChg chg="mod">
          <ac:chgData name="Sandy Wu" userId="94b1583b-8e2f-4a9a-839e-040a75eebc23" providerId="ADAL" clId="{7CA08D3C-D382-9642-8623-B360B8593FDC}" dt="2023-07-12T08:57:39.368" v="2322" actId="1036"/>
          <ac:spMkLst>
            <pc:docMk/>
            <pc:sldMk cId="553525977" sldId="2147308939"/>
            <ac:spMk id="51" creationId="{8841635E-DC56-E4D7-9BBF-1061964D1438}"/>
          </ac:spMkLst>
        </pc:spChg>
        <pc:spChg chg="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52" creationId="{76EB8557-0486-6F27-E758-9CB4C34E81A6}"/>
          </ac:spMkLst>
        </pc:spChg>
        <pc:spChg chg="add mod topLvl">
          <ac:chgData name="Sandy Wu" userId="94b1583b-8e2f-4a9a-839e-040a75eebc23" providerId="ADAL" clId="{7CA08D3C-D382-9642-8623-B360B8593FDC}" dt="2023-07-12T09:49:35.225" v="2392" actId="14100"/>
          <ac:spMkLst>
            <pc:docMk/>
            <pc:sldMk cId="553525977" sldId="2147308939"/>
            <ac:spMk id="53" creationId="{83BA3DAC-41F5-35F0-8EE7-3096E00E1B1F}"/>
          </ac:spMkLst>
        </pc:spChg>
        <pc:spChg chg="add 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54" creationId="{88365CAB-68BF-F51E-C9D8-95CED90A9CFD}"/>
          </ac:spMkLst>
        </pc:spChg>
        <pc:spChg chg="mod">
          <ac:chgData name="Sandy Wu" userId="94b1583b-8e2f-4a9a-839e-040a75eebc23" providerId="ADAL" clId="{7CA08D3C-D382-9642-8623-B360B8593FDC}" dt="2023-07-12T08:55:49.325" v="2314" actId="14100"/>
          <ac:spMkLst>
            <pc:docMk/>
            <pc:sldMk cId="553525977" sldId="2147308939"/>
            <ac:spMk id="57" creationId="{BDEDE15D-7E54-538F-B0E3-110F4846EDA7}"/>
          </ac:spMkLst>
        </pc:spChg>
        <pc:spChg chg="mod">
          <ac:chgData name="Sandy Wu" userId="94b1583b-8e2f-4a9a-839e-040a75eebc23" providerId="ADAL" clId="{7CA08D3C-D382-9642-8623-B360B8593FDC}" dt="2023-07-12T08:55:34.485" v="2312" actId="1036"/>
          <ac:spMkLst>
            <pc:docMk/>
            <pc:sldMk cId="553525977" sldId="2147308939"/>
            <ac:spMk id="58" creationId="{1CB8C5EB-E6F8-480B-64FB-5A1B9E05215F}"/>
          </ac:spMkLst>
        </pc:spChg>
        <pc:spChg chg="mod">
          <ac:chgData name="Sandy Wu" userId="94b1583b-8e2f-4a9a-839e-040a75eebc23" providerId="ADAL" clId="{7CA08D3C-D382-9642-8623-B360B8593FDC}" dt="2023-07-12T08:55:34.485" v="2312" actId="1036"/>
          <ac:spMkLst>
            <pc:docMk/>
            <pc:sldMk cId="553525977" sldId="2147308939"/>
            <ac:spMk id="59" creationId="{5C151498-07EA-D211-500C-6169EFB78BCB}"/>
          </ac:spMkLst>
        </pc:spChg>
        <pc:spChg chg="mod">
          <ac:chgData name="Sandy Wu" userId="94b1583b-8e2f-4a9a-839e-040a75eebc23" providerId="ADAL" clId="{7CA08D3C-D382-9642-8623-B360B8593FDC}" dt="2023-07-12T08:55:34.485" v="2312" actId="1036"/>
          <ac:spMkLst>
            <pc:docMk/>
            <pc:sldMk cId="553525977" sldId="2147308939"/>
            <ac:spMk id="60" creationId="{7C30B11D-5C3B-82DF-C1A0-543DB7A32C5E}"/>
          </ac:spMkLst>
        </pc:spChg>
        <pc:spChg chg="mod">
          <ac:chgData name="Sandy Wu" userId="94b1583b-8e2f-4a9a-839e-040a75eebc23" providerId="ADAL" clId="{7CA08D3C-D382-9642-8623-B360B8593FDC}" dt="2023-07-12T08:55:34.485" v="2312" actId="1036"/>
          <ac:spMkLst>
            <pc:docMk/>
            <pc:sldMk cId="553525977" sldId="2147308939"/>
            <ac:spMk id="61" creationId="{4AFC7CE3-6596-AEFB-A328-17465498DBFB}"/>
          </ac:spMkLst>
        </pc:spChg>
        <pc:spChg chg="mod">
          <ac:chgData name="Sandy Wu" userId="94b1583b-8e2f-4a9a-839e-040a75eebc23" providerId="ADAL" clId="{7CA08D3C-D382-9642-8623-B360B8593FDC}" dt="2023-07-12T08:55:34.485" v="2312" actId="1036"/>
          <ac:spMkLst>
            <pc:docMk/>
            <pc:sldMk cId="553525977" sldId="2147308939"/>
            <ac:spMk id="62" creationId="{FCAA7AAE-5483-9651-48EB-42C513D84FE7}"/>
          </ac:spMkLst>
        </pc:spChg>
        <pc:spChg chg="mod">
          <ac:chgData name="Sandy Wu" userId="94b1583b-8e2f-4a9a-839e-040a75eebc23" providerId="ADAL" clId="{7CA08D3C-D382-9642-8623-B360B8593FDC}" dt="2023-07-12T08:55:34.485" v="2312" actId="1036"/>
          <ac:spMkLst>
            <pc:docMk/>
            <pc:sldMk cId="553525977" sldId="2147308939"/>
            <ac:spMk id="63" creationId="{006DCB9B-7200-E021-F3FB-A2FA0F391423}"/>
          </ac:spMkLst>
        </pc:spChg>
        <pc:spChg chg="add mod">
          <ac:chgData name="Sandy Wu" userId="94b1583b-8e2f-4a9a-839e-040a75eebc23" providerId="ADAL" clId="{7CA08D3C-D382-9642-8623-B360B8593FDC}" dt="2023-07-12T08:55:58.574" v="2315" actId="1076"/>
          <ac:spMkLst>
            <pc:docMk/>
            <pc:sldMk cId="553525977" sldId="2147308939"/>
            <ac:spMk id="65" creationId="{74976B4B-5149-B5C3-4BAC-A018DD891C6F}"/>
          </ac:spMkLst>
        </pc:spChg>
        <pc:spChg chg="add mod">
          <ac:chgData name="Sandy Wu" userId="94b1583b-8e2f-4a9a-839e-040a75eebc23" providerId="ADAL" clId="{7CA08D3C-D382-9642-8623-B360B8593FDC}" dt="2023-07-12T08:57:49.042" v="2324" actId="14100"/>
          <ac:spMkLst>
            <pc:docMk/>
            <pc:sldMk cId="553525977" sldId="2147308939"/>
            <ac:spMk id="73" creationId="{BCECEB76-8E64-8359-F57F-47166F03AB15}"/>
          </ac:spMkLst>
        </pc:spChg>
        <pc:spChg chg="add mod">
          <ac:chgData name="Sandy Wu" userId="94b1583b-8e2f-4a9a-839e-040a75eebc23" providerId="ADAL" clId="{7CA08D3C-D382-9642-8623-B360B8593FDC}" dt="2023-07-12T09:22:21.195" v="2339" actId="14100"/>
          <ac:spMkLst>
            <pc:docMk/>
            <pc:sldMk cId="553525977" sldId="2147308939"/>
            <ac:spMk id="79" creationId="{742FC5C8-1411-EF2E-001B-2C7592F7282E}"/>
          </ac:spMkLst>
        </pc:spChg>
        <pc:spChg chg="add 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81" creationId="{7FF609C7-B790-3B0B-8799-7BF3E9D5E1A7}"/>
          </ac:spMkLst>
        </pc:spChg>
        <pc:spChg chg="add 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83" creationId="{453D20CC-0798-1503-6391-A81B1E73B82D}"/>
          </ac:spMkLst>
        </pc:spChg>
        <pc:spChg chg="add del mod">
          <ac:chgData name="Sandy Wu" userId="94b1583b-8e2f-4a9a-839e-040a75eebc23" providerId="ADAL" clId="{7CA08D3C-D382-9642-8623-B360B8593FDC}" dt="2023-07-12T08:43:42.297" v="2089"/>
          <ac:spMkLst>
            <pc:docMk/>
            <pc:sldMk cId="553525977" sldId="2147308939"/>
            <ac:spMk id="84" creationId="{80251926-44D1-C26E-3DA9-66321E6F2196}"/>
          </ac:spMkLst>
        </pc:spChg>
        <pc:spChg chg="add 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85" creationId="{8C75E11B-C7ED-9397-D25A-24FC64F9BEA7}"/>
          </ac:spMkLst>
        </pc:spChg>
        <pc:spChg chg="add mod">
          <ac:chgData name="Sandy Wu" userId="94b1583b-8e2f-4a9a-839e-040a75eebc23" providerId="ADAL" clId="{7CA08D3C-D382-9642-8623-B360B8593FDC}" dt="2023-07-12T08:55:23.231" v="2296" actId="1076"/>
          <ac:spMkLst>
            <pc:docMk/>
            <pc:sldMk cId="553525977" sldId="2147308939"/>
            <ac:spMk id="86" creationId="{892F4667-F20B-F51D-8661-7706849E18BD}"/>
          </ac:spMkLst>
        </pc:spChg>
        <pc:grpChg chg="add mod">
          <ac:chgData name="Sandy Wu" userId="94b1583b-8e2f-4a9a-839e-040a75eebc23" providerId="ADAL" clId="{7CA08D3C-D382-9642-8623-B360B8593FDC}" dt="2023-07-12T08:55:23.231" v="2296" actId="1076"/>
          <ac:grpSpMkLst>
            <pc:docMk/>
            <pc:sldMk cId="553525977" sldId="2147308939"/>
            <ac:grpSpMk id="55" creationId="{4EB9BA37-7561-1E6D-F398-DA35AC48E4D6}"/>
          </ac:grpSpMkLst>
        </pc:grpChg>
        <pc:grpChg chg="add del mod">
          <ac:chgData name="Sandy Wu" userId="94b1583b-8e2f-4a9a-839e-040a75eebc23" providerId="ADAL" clId="{7CA08D3C-D382-9642-8623-B360B8593FDC}" dt="2023-07-12T08:50:44.714" v="2200" actId="165"/>
          <ac:grpSpMkLst>
            <pc:docMk/>
            <pc:sldMk cId="553525977" sldId="2147308939"/>
            <ac:grpSpMk id="56" creationId="{A32EA602-3039-D207-FACD-018BC0004AF0}"/>
          </ac:grpSpMkLst>
        </pc:grpChg>
        <pc:grpChg chg="add mod">
          <ac:chgData name="Sandy Wu" userId="94b1583b-8e2f-4a9a-839e-040a75eebc23" providerId="ADAL" clId="{7CA08D3C-D382-9642-8623-B360B8593FDC}" dt="2023-07-12T08:55:23.231" v="2296" actId="1076"/>
          <ac:grpSpMkLst>
            <pc:docMk/>
            <pc:sldMk cId="553525977" sldId="2147308939"/>
            <ac:grpSpMk id="64" creationId="{7D5CD239-5D2D-744C-89B0-F10D52A8A83A}"/>
          </ac:grpSpMkLst>
        </pc:grpChg>
        <pc:grpChg chg="add mod">
          <ac:chgData name="Sandy Wu" userId="94b1583b-8e2f-4a9a-839e-040a75eebc23" providerId="ADAL" clId="{7CA08D3C-D382-9642-8623-B360B8593FDC}" dt="2023-07-12T08:55:23.231" v="2296" actId="1076"/>
          <ac:grpSpMkLst>
            <pc:docMk/>
            <pc:sldMk cId="553525977" sldId="2147308939"/>
            <ac:grpSpMk id="89" creationId="{DC10E1A3-2EBB-5492-690C-247780BB22B8}"/>
          </ac:grpSpMkLst>
        </pc:grpChg>
        <pc:picChg chg="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3" creationId="{35656306-919A-D5A4-59AC-7F543745C1A5}"/>
          </ac:picMkLst>
        </pc:picChg>
        <pc:picChg chg="del mod">
          <ac:chgData name="Sandy Wu" userId="94b1583b-8e2f-4a9a-839e-040a75eebc23" providerId="ADAL" clId="{7CA08D3C-D382-9642-8623-B360B8593FDC}" dt="2023-07-12T05:57:27.657" v="1783" actId="478"/>
          <ac:picMkLst>
            <pc:docMk/>
            <pc:sldMk cId="553525977" sldId="2147308939"/>
            <ac:picMk id="80" creationId="{33ED7765-3604-3A2A-1BC4-33C5EEA67C3D}"/>
          </ac:picMkLst>
        </pc:picChg>
        <pc:picChg chg="add mod">
          <ac:chgData name="Sandy Wu" userId="94b1583b-8e2f-4a9a-839e-040a75eebc23" providerId="ADAL" clId="{7CA08D3C-D382-9642-8623-B360B8593FDC}" dt="2023-07-12T09:22:43.526" v="2343" actId="1076"/>
          <ac:picMkLst>
            <pc:docMk/>
            <pc:sldMk cId="553525977" sldId="2147308939"/>
            <ac:picMk id="82" creationId="{3190C5AE-4D0F-96D8-4BAC-4521FEC1A02A}"/>
          </ac:picMkLst>
        </pc:picChg>
        <pc:picChg chg="add 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87" creationId="{98B4BC96-55C3-AEE5-AA4A-E02EED050F1D}"/>
          </ac:picMkLst>
        </pc:picChg>
        <pc:picChg chg="add 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88" creationId="{3EE1F88C-A4B7-696B-1BA7-C3D741A6AAA2}"/>
          </ac:picMkLst>
        </pc:picChg>
        <pc:picChg chg="add mod">
          <ac:chgData name="Sandy Wu" userId="94b1583b-8e2f-4a9a-839e-040a75eebc23" providerId="ADAL" clId="{7CA08D3C-D382-9642-8623-B360B8593FDC}" dt="2023-07-12T09:48:44.635" v="2384" actId="1076"/>
          <ac:picMkLst>
            <pc:docMk/>
            <pc:sldMk cId="553525977" sldId="2147308939"/>
            <ac:picMk id="93" creationId="{FE2D952F-9618-2ADF-5C5D-084CC305EC96}"/>
          </ac:picMkLst>
        </pc:picChg>
        <pc:picChg chg="add mod">
          <ac:chgData name="Sandy Wu" userId="94b1583b-8e2f-4a9a-839e-040a75eebc23" providerId="ADAL" clId="{7CA08D3C-D382-9642-8623-B360B8593FDC}" dt="2023-07-12T09:49:37.341" v="2393" actId="1076"/>
          <ac:picMkLst>
            <pc:docMk/>
            <pc:sldMk cId="553525977" sldId="2147308939"/>
            <ac:picMk id="94" creationId="{1AFD92CF-5B3E-870A-C75C-A25D730B2A4C}"/>
          </ac:picMkLst>
        </pc:picChg>
        <pc:picChg chg="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1026" creationId="{C6A50D8A-6421-78A8-11FB-E19AF95EEDE1}"/>
          </ac:picMkLst>
        </pc:picChg>
        <pc:picChg chg="add del mod">
          <ac:chgData name="Sandy Wu" userId="94b1583b-8e2f-4a9a-839e-040a75eebc23" providerId="ADAL" clId="{7CA08D3C-D382-9642-8623-B360B8593FDC}" dt="2023-07-12T08:42:35.778" v="2065" actId="478"/>
          <ac:picMkLst>
            <pc:docMk/>
            <pc:sldMk cId="553525977" sldId="2147308939"/>
            <ac:picMk id="1028" creationId="{D365D91F-484F-F8E0-C271-B0A429134746}"/>
          </ac:picMkLst>
        </pc:picChg>
        <pc:picChg chg="add 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1030" creationId="{C7CB6D45-2ACA-1561-F867-14DAA3AA11B8}"/>
          </ac:picMkLst>
        </pc:picChg>
        <pc:picChg chg="del mod">
          <ac:chgData name="Sandy Wu" userId="94b1583b-8e2f-4a9a-839e-040a75eebc23" providerId="ADAL" clId="{7CA08D3C-D382-9642-8623-B360B8593FDC}" dt="2023-07-12T08:37:49.218" v="2022" actId="478"/>
          <ac:picMkLst>
            <pc:docMk/>
            <pc:sldMk cId="553525977" sldId="2147308939"/>
            <ac:picMk id="1032" creationId="{F425BC23-5FA2-FB99-BFB4-DFB443A8DB63}"/>
          </ac:picMkLst>
        </pc:picChg>
        <pc:picChg chg="add 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1034" creationId="{3AD0530B-D8B8-507A-29E2-325B49A2ED76}"/>
          </ac:picMkLst>
        </pc:picChg>
        <pc:picChg chg="del mod">
          <ac:chgData name="Sandy Wu" userId="94b1583b-8e2f-4a9a-839e-040a75eebc23" providerId="ADAL" clId="{7CA08D3C-D382-9642-8623-B360B8593FDC}" dt="2023-07-12T09:48:36.555" v="2381" actId="478"/>
          <ac:picMkLst>
            <pc:docMk/>
            <pc:sldMk cId="553525977" sldId="2147308939"/>
            <ac:picMk id="1036" creationId="{ACF84C86-987A-8EA7-E856-DAC590A8B37D}"/>
          </ac:picMkLst>
        </pc:picChg>
        <pc:picChg chg="mod">
          <ac:chgData name="Sandy Wu" userId="94b1583b-8e2f-4a9a-839e-040a75eebc23" providerId="ADAL" clId="{7CA08D3C-D382-9642-8623-B360B8593FDC}" dt="2023-07-12T09:48:48.652" v="2385" actId="166"/>
          <ac:picMkLst>
            <pc:docMk/>
            <pc:sldMk cId="553525977" sldId="2147308939"/>
            <ac:picMk id="1038" creationId="{3706EF20-3777-446A-7550-8C1EB8EAE47B}"/>
          </ac:picMkLst>
        </pc:picChg>
        <pc:picChg chg="del mod topLvl">
          <ac:chgData name="Sandy Wu" userId="94b1583b-8e2f-4a9a-839e-040a75eebc23" providerId="ADAL" clId="{7CA08D3C-D382-9642-8623-B360B8593FDC}" dt="2023-07-12T09:49:27.653" v="2389" actId="478"/>
          <ac:picMkLst>
            <pc:docMk/>
            <pc:sldMk cId="553525977" sldId="2147308939"/>
            <ac:picMk id="1042" creationId="{C1299534-20E6-5440-D476-A98D1A4F0DB0}"/>
          </ac:picMkLst>
        </pc:picChg>
        <pc:picChg chg="mod">
          <ac:chgData name="Sandy Wu" userId="94b1583b-8e2f-4a9a-839e-040a75eebc23" providerId="ADAL" clId="{7CA08D3C-D382-9642-8623-B360B8593FDC}" dt="2023-07-12T08:55:23.231" v="2296" actId="1076"/>
          <ac:picMkLst>
            <pc:docMk/>
            <pc:sldMk cId="553525977" sldId="2147308939"/>
            <ac:picMk id="1049" creationId="{047D9550-2424-62C7-1281-44C3C11752D4}"/>
          </ac:picMkLst>
        </pc:picChg>
        <pc:cxnChg chg="mod">
          <ac:chgData name="Sandy Wu" userId="94b1583b-8e2f-4a9a-839e-040a75eebc23" providerId="ADAL" clId="{7CA08D3C-D382-9642-8623-B360B8593FDC}" dt="2023-07-12T08:55:23.231" v="2296" actId="1076"/>
          <ac:cxnSpMkLst>
            <pc:docMk/>
            <pc:sldMk cId="553525977" sldId="2147308939"/>
            <ac:cxnSpMk id="68" creationId="{3F55C590-C37B-AC74-D12D-FCF30F0FCE46}"/>
          </ac:cxnSpMkLst>
        </pc:cxnChg>
        <pc:cxnChg chg="mod">
          <ac:chgData name="Sandy Wu" userId="94b1583b-8e2f-4a9a-839e-040a75eebc23" providerId="ADAL" clId="{7CA08D3C-D382-9642-8623-B360B8593FDC}" dt="2023-07-12T08:55:23.231" v="2296" actId="1076"/>
          <ac:cxnSpMkLst>
            <pc:docMk/>
            <pc:sldMk cId="553525977" sldId="2147308939"/>
            <ac:cxnSpMk id="69" creationId="{6B05A6C8-A108-DC45-62F9-5BC084B23E9A}"/>
          </ac:cxnSpMkLst>
        </pc:cxnChg>
        <pc:cxnChg chg="mod">
          <ac:chgData name="Sandy Wu" userId="94b1583b-8e2f-4a9a-839e-040a75eebc23" providerId="ADAL" clId="{7CA08D3C-D382-9642-8623-B360B8593FDC}" dt="2023-07-12T08:55:23.231" v="2296" actId="1076"/>
          <ac:cxnSpMkLst>
            <pc:docMk/>
            <pc:sldMk cId="553525977" sldId="2147308939"/>
            <ac:cxnSpMk id="70" creationId="{847BB73C-26E3-B15F-0F5A-660EC21D66F8}"/>
          </ac:cxnSpMkLst>
        </pc:cxnChg>
        <pc:cxnChg chg="mod">
          <ac:chgData name="Sandy Wu" userId="94b1583b-8e2f-4a9a-839e-040a75eebc23" providerId="ADAL" clId="{7CA08D3C-D382-9642-8623-B360B8593FDC}" dt="2023-07-12T08:55:23.231" v="2296" actId="1076"/>
          <ac:cxnSpMkLst>
            <pc:docMk/>
            <pc:sldMk cId="553525977" sldId="2147308939"/>
            <ac:cxnSpMk id="71" creationId="{BA03B8C4-15F8-A4BD-7CD5-2EF78E5FB567}"/>
          </ac:cxnSpMkLst>
        </pc:cxnChg>
        <pc:cxnChg chg="mod">
          <ac:chgData name="Sandy Wu" userId="94b1583b-8e2f-4a9a-839e-040a75eebc23" providerId="ADAL" clId="{7CA08D3C-D382-9642-8623-B360B8593FDC}" dt="2023-07-12T08:55:23.231" v="2296" actId="1076"/>
          <ac:cxnSpMkLst>
            <pc:docMk/>
            <pc:sldMk cId="553525977" sldId="2147308939"/>
            <ac:cxnSpMk id="72" creationId="{C74542D9-52EE-E89C-EDC1-28FFA41FD88E}"/>
          </ac:cxnSpMkLst>
        </pc:cxnChg>
        <pc:cxnChg chg="mod">
          <ac:chgData name="Sandy Wu" userId="94b1583b-8e2f-4a9a-839e-040a75eebc23" providerId="ADAL" clId="{7CA08D3C-D382-9642-8623-B360B8593FDC}" dt="2023-07-12T08:55:34.485" v="2312" actId="1036"/>
          <ac:cxnSpMkLst>
            <pc:docMk/>
            <pc:sldMk cId="553525977" sldId="2147308939"/>
            <ac:cxnSpMk id="74" creationId="{7FF62E4E-38F8-F4C4-927B-754BF2886AEA}"/>
          </ac:cxnSpMkLst>
        </pc:cxnChg>
        <pc:cxnChg chg="mod">
          <ac:chgData name="Sandy Wu" userId="94b1583b-8e2f-4a9a-839e-040a75eebc23" providerId="ADAL" clId="{7CA08D3C-D382-9642-8623-B360B8593FDC}" dt="2023-07-12T08:55:34.485" v="2312" actId="1036"/>
          <ac:cxnSpMkLst>
            <pc:docMk/>
            <pc:sldMk cId="553525977" sldId="2147308939"/>
            <ac:cxnSpMk id="75" creationId="{75B603B0-AE23-DE7C-6C0B-2C97F392F771}"/>
          </ac:cxnSpMkLst>
        </pc:cxnChg>
        <pc:cxnChg chg="mod">
          <ac:chgData name="Sandy Wu" userId="94b1583b-8e2f-4a9a-839e-040a75eebc23" providerId="ADAL" clId="{7CA08D3C-D382-9642-8623-B360B8593FDC}" dt="2023-07-12T08:55:34.485" v="2312" actId="1036"/>
          <ac:cxnSpMkLst>
            <pc:docMk/>
            <pc:sldMk cId="553525977" sldId="2147308939"/>
            <ac:cxnSpMk id="76" creationId="{F96453D4-45F1-C191-EC25-D10878DC25EC}"/>
          </ac:cxnSpMkLst>
        </pc:cxnChg>
        <pc:cxnChg chg="mod">
          <ac:chgData name="Sandy Wu" userId="94b1583b-8e2f-4a9a-839e-040a75eebc23" providerId="ADAL" clId="{7CA08D3C-D382-9642-8623-B360B8593FDC}" dt="2023-07-12T08:55:34.485" v="2312" actId="1036"/>
          <ac:cxnSpMkLst>
            <pc:docMk/>
            <pc:sldMk cId="553525977" sldId="2147308939"/>
            <ac:cxnSpMk id="77" creationId="{AC47F294-15B2-60F7-6446-75CE56CED550}"/>
          </ac:cxnSpMkLst>
        </pc:cxnChg>
        <pc:cxnChg chg="mod">
          <ac:chgData name="Sandy Wu" userId="94b1583b-8e2f-4a9a-839e-040a75eebc23" providerId="ADAL" clId="{7CA08D3C-D382-9642-8623-B360B8593FDC}" dt="2023-07-12T08:55:34.485" v="2312" actId="1036"/>
          <ac:cxnSpMkLst>
            <pc:docMk/>
            <pc:sldMk cId="553525977" sldId="2147308939"/>
            <ac:cxnSpMk id="78" creationId="{5294C829-817F-BA4A-FEF3-AFA94BE06479}"/>
          </ac:cxnSpMkLst>
        </pc:cxnChg>
        <pc:cxnChg chg="add mod">
          <ac:chgData name="Sandy Wu" userId="94b1583b-8e2f-4a9a-839e-040a75eebc23" providerId="ADAL" clId="{7CA08D3C-D382-9642-8623-B360B8593FDC}" dt="2023-07-12T08:55:23.231" v="2296" actId="1076"/>
          <ac:cxnSpMkLst>
            <pc:docMk/>
            <pc:sldMk cId="553525977" sldId="2147308939"/>
            <ac:cxnSpMk id="92" creationId="{B750BCA0-3085-C51D-0A83-05B538FA9D1A}"/>
          </ac:cxnSpMkLst>
        </pc:cxnChg>
      </pc:sldChg>
      <pc:sldChg chg="modSp add mod">
        <pc:chgData name="Sandy Wu" userId="94b1583b-8e2f-4a9a-839e-040a75eebc23" providerId="ADAL" clId="{7CA08D3C-D382-9642-8623-B360B8593FDC}" dt="2023-07-25T07:53:31.403" v="2396" actId="1076"/>
        <pc:sldMkLst>
          <pc:docMk/>
          <pc:sldMk cId="1568541824" sldId="2147308942"/>
        </pc:sldMkLst>
        <pc:spChg chg="mod">
          <ac:chgData name="Sandy Wu" userId="94b1583b-8e2f-4a9a-839e-040a75eebc23" providerId="ADAL" clId="{7CA08D3C-D382-9642-8623-B360B8593FDC}" dt="2023-07-25T07:53:31.403" v="2396" actId="1076"/>
          <ac:spMkLst>
            <pc:docMk/>
            <pc:sldMk cId="1568541824" sldId="2147308942"/>
            <ac:spMk id="9" creationId="{7EECC38F-9156-E239-1289-6BC6B35971D2}"/>
          </ac:spMkLst>
        </pc:spChg>
        <pc:graphicFrameChg chg="modGraphic">
          <ac:chgData name="Sandy Wu" userId="94b1583b-8e2f-4a9a-839e-040a75eebc23" providerId="ADAL" clId="{7CA08D3C-D382-9642-8623-B360B8593FDC}" dt="2023-07-25T07:53:27.245" v="2395" actId="2165"/>
          <ac:graphicFrameMkLst>
            <pc:docMk/>
            <pc:sldMk cId="1568541824" sldId="2147308942"/>
            <ac:graphicFrameMk id="6" creationId="{AD63D33A-89D6-D48A-525B-4DF866A55E65}"/>
          </ac:graphicFrameMkLst>
        </pc:graphicFrameChg>
      </pc:sldChg>
      <pc:sldChg chg="modSp add mod">
        <pc:chgData name="Sandy Wu" userId="94b1583b-8e2f-4a9a-839e-040a75eebc23" providerId="ADAL" clId="{7CA08D3C-D382-9642-8623-B360B8593FDC}" dt="2023-07-26T08:02:13.120" v="2500" actId="20577"/>
        <pc:sldMkLst>
          <pc:docMk/>
          <pc:sldMk cId="3941870559" sldId="2147308943"/>
        </pc:sldMkLst>
        <pc:graphicFrameChg chg="mod modGraphic">
          <ac:chgData name="Sandy Wu" userId="94b1583b-8e2f-4a9a-839e-040a75eebc23" providerId="ADAL" clId="{7CA08D3C-D382-9642-8623-B360B8593FDC}" dt="2023-07-26T08:02:13.120" v="2500" actId="20577"/>
          <ac:graphicFrameMkLst>
            <pc:docMk/>
            <pc:sldMk cId="3941870559" sldId="2147308943"/>
            <ac:graphicFrameMk id="3" creationId="{1EADC6AA-3CA3-44C2-5F98-6FF80D0B7BC0}"/>
          </ac:graphicFrameMkLst>
        </pc:graphicFrameChg>
      </pc:sldChg>
      <pc:sldMasterChg chg="modSldLayout">
        <pc:chgData name="Sandy Wu" userId="94b1583b-8e2f-4a9a-839e-040a75eebc23" providerId="ADAL" clId="{7CA08D3C-D382-9642-8623-B360B8593FDC}" dt="2023-07-12T03:48:18.370" v="1693"/>
        <pc:sldMasterMkLst>
          <pc:docMk/>
          <pc:sldMasterMk cId="1544472711" sldId="2147483682"/>
        </pc:sldMasterMkLst>
        <pc:sldLayoutChg chg="modSp">
          <pc:chgData name="Sandy Wu" userId="94b1583b-8e2f-4a9a-839e-040a75eebc23" providerId="ADAL" clId="{7CA08D3C-D382-9642-8623-B360B8593FDC}" dt="2023-07-12T03:43:34.856" v="1688" actId="2711"/>
          <pc:sldLayoutMkLst>
            <pc:docMk/>
            <pc:sldMasterMk cId="1544472711" sldId="2147483682"/>
            <pc:sldLayoutMk cId="2542389190" sldId="2147483691"/>
          </pc:sldLayoutMkLst>
          <pc:spChg chg="mod">
            <ac:chgData name="Sandy Wu" userId="94b1583b-8e2f-4a9a-839e-040a75eebc23" providerId="ADAL" clId="{7CA08D3C-D382-9642-8623-B360B8593FDC}" dt="2023-07-12T03:43:34.856" v="1688" actId="2711"/>
            <ac:spMkLst>
              <pc:docMk/>
              <pc:sldMasterMk cId="1544472711" sldId="2147483682"/>
              <pc:sldLayoutMk cId="2542389190" sldId="2147483691"/>
              <ac:spMk id="523" creationId="{7A1BEC9C-83E8-9F4B-DC39-A98776C2CAE2}"/>
            </ac:spMkLst>
          </pc:spChg>
        </pc:sldLayoutChg>
        <pc:sldLayoutChg chg="addSp delSp modSp">
          <pc:chgData name="Sandy Wu" userId="94b1583b-8e2f-4a9a-839e-040a75eebc23" providerId="ADAL" clId="{7CA08D3C-D382-9642-8623-B360B8593FDC}" dt="2023-07-12T03:48:18.370" v="1693"/>
          <pc:sldLayoutMkLst>
            <pc:docMk/>
            <pc:sldMasterMk cId="1544472711" sldId="2147483682"/>
            <pc:sldLayoutMk cId="1323347040" sldId="2147483703"/>
          </pc:sldLayoutMkLst>
          <pc:spChg chg="add del mod">
            <ac:chgData name="Sandy Wu" userId="94b1583b-8e2f-4a9a-839e-040a75eebc23" providerId="ADAL" clId="{7CA08D3C-D382-9642-8623-B360B8593FDC}" dt="2023-07-12T03:48:18.370" v="1693"/>
            <ac:spMkLst>
              <pc:docMk/>
              <pc:sldMasterMk cId="1544472711" sldId="2147483682"/>
              <pc:sldLayoutMk cId="1323347040" sldId="2147483703"/>
              <ac:spMk id="5" creationId="{2E9B6B11-7F7B-2070-B29E-D1ACA363437B}"/>
            </ac:spMkLst>
          </pc:spChg>
          <pc:spChg chg="add del mod">
            <ac:chgData name="Sandy Wu" userId="94b1583b-8e2f-4a9a-839e-040a75eebc23" providerId="ADAL" clId="{7CA08D3C-D382-9642-8623-B360B8593FDC}" dt="2023-07-12T03:48:18.370" v="1693"/>
            <ac:spMkLst>
              <pc:docMk/>
              <pc:sldMasterMk cId="1544472711" sldId="2147483682"/>
              <pc:sldLayoutMk cId="1323347040" sldId="2147483703"/>
              <ac:spMk id="6" creationId="{2BC1BCD2-1389-3E54-0F8A-829C58866D6A}"/>
            </ac:spMkLst>
          </pc:spChg>
          <pc:spChg chg="add del mod">
            <ac:chgData name="Sandy Wu" userId="94b1583b-8e2f-4a9a-839e-040a75eebc23" providerId="ADAL" clId="{7CA08D3C-D382-9642-8623-B360B8593FDC}" dt="2023-07-12T03:48:18.370" v="1693"/>
            <ac:spMkLst>
              <pc:docMk/>
              <pc:sldMasterMk cId="1544472711" sldId="2147483682"/>
              <pc:sldLayoutMk cId="1323347040" sldId="2147483703"/>
              <ac:spMk id="7" creationId="{213B90B0-1A19-23DC-AEB2-D07B53C19B13}"/>
            </ac:spMkLst>
          </pc:spChg>
        </pc:sldLayoutChg>
      </pc:sldMasterChg>
    </pc:docChg>
  </pc:docChgLst>
  <pc:docChgLst>
    <pc:chgData name="Jasper Ciou" userId="d9910fb6-64ca-4cfb-9250-d30d466dd380" providerId="ADAL" clId="{246A3741-0EA2-4015-AE40-67ADFB0DA218}"/>
    <pc:docChg chg="undo custSel addSld delSld modSld sldOrd modSection">
      <pc:chgData name="Jasper Ciou" userId="d9910fb6-64ca-4cfb-9250-d30d466dd380" providerId="ADAL" clId="{246A3741-0EA2-4015-AE40-67ADFB0DA218}" dt="2023-07-17T06:37:30.679" v="53" actId="47"/>
      <pc:docMkLst>
        <pc:docMk/>
      </pc:docMkLst>
      <pc:sldChg chg="add del">
        <pc:chgData name="Jasper Ciou" userId="d9910fb6-64ca-4cfb-9250-d30d466dd380" providerId="ADAL" clId="{246A3741-0EA2-4015-AE40-67ADFB0DA218}" dt="2023-07-17T06:37:30.637" v="51" actId="47"/>
        <pc:sldMkLst>
          <pc:docMk/>
          <pc:sldMk cId="0" sldId="271"/>
        </pc:sldMkLst>
      </pc:sldChg>
      <pc:sldChg chg="ord">
        <pc:chgData name="Jasper Ciou" userId="d9910fb6-64ca-4cfb-9250-d30d466dd380" providerId="ADAL" clId="{246A3741-0EA2-4015-AE40-67ADFB0DA218}" dt="2023-05-29T02:47:04.175" v="18"/>
        <pc:sldMkLst>
          <pc:docMk/>
          <pc:sldMk cId="3853100264" sldId="9024"/>
        </pc:sldMkLst>
      </pc:sldChg>
      <pc:sldChg chg="mod modShow">
        <pc:chgData name="Jasper Ciou" userId="d9910fb6-64ca-4cfb-9250-d30d466dd380" providerId="ADAL" clId="{246A3741-0EA2-4015-AE40-67ADFB0DA218}" dt="2023-06-13T06:54:33.312" v="32" actId="729"/>
        <pc:sldMkLst>
          <pc:docMk/>
          <pc:sldMk cId="1256029483" sldId="9059"/>
        </pc:sldMkLst>
      </pc:sldChg>
      <pc:sldChg chg="mod modShow">
        <pc:chgData name="Jasper Ciou" userId="d9910fb6-64ca-4cfb-9250-d30d466dd380" providerId="ADAL" clId="{246A3741-0EA2-4015-AE40-67ADFB0DA218}" dt="2023-06-13T06:54:33.312" v="32" actId="729"/>
        <pc:sldMkLst>
          <pc:docMk/>
          <pc:sldMk cId="1388363097" sldId="9165"/>
        </pc:sldMkLst>
      </pc:sldChg>
      <pc:sldChg chg="add del">
        <pc:chgData name="Jasper Ciou" userId="d9910fb6-64ca-4cfb-9250-d30d466dd380" providerId="ADAL" clId="{246A3741-0EA2-4015-AE40-67ADFB0DA218}" dt="2023-07-17T06:37:30.637" v="51" actId="47"/>
        <pc:sldMkLst>
          <pc:docMk/>
          <pc:sldMk cId="3517034269" sldId="9173"/>
        </pc:sldMkLst>
      </pc:sldChg>
      <pc:sldChg chg="add">
        <pc:chgData name="Jasper Ciou" userId="d9910fb6-64ca-4cfb-9250-d30d466dd380" providerId="ADAL" clId="{246A3741-0EA2-4015-AE40-67ADFB0DA218}" dt="2023-04-28T02:42:04.246" v="1"/>
        <pc:sldMkLst>
          <pc:docMk/>
          <pc:sldMk cId="798795105" sldId="9184"/>
        </pc:sldMkLst>
      </pc:sldChg>
      <pc:sldChg chg="del">
        <pc:chgData name="Jasper Ciou" userId="d9910fb6-64ca-4cfb-9250-d30d466dd380" providerId="ADAL" clId="{246A3741-0EA2-4015-AE40-67ADFB0DA218}" dt="2023-04-28T02:41:55.755" v="0" actId="2696"/>
        <pc:sldMkLst>
          <pc:docMk/>
          <pc:sldMk cId="3677796673" sldId="9184"/>
        </pc:sldMkLst>
      </pc:sldChg>
      <pc:sldChg chg="add del">
        <pc:chgData name="Jasper Ciou" userId="d9910fb6-64ca-4cfb-9250-d30d466dd380" providerId="ADAL" clId="{246A3741-0EA2-4015-AE40-67ADFB0DA218}" dt="2023-07-17T06:37:30.637" v="51" actId="47"/>
        <pc:sldMkLst>
          <pc:docMk/>
          <pc:sldMk cId="3128683185" sldId="9244"/>
        </pc:sldMkLst>
      </pc:sldChg>
      <pc:sldChg chg="mod modShow">
        <pc:chgData name="Jasper Ciou" userId="d9910fb6-64ca-4cfb-9250-d30d466dd380" providerId="ADAL" clId="{246A3741-0EA2-4015-AE40-67ADFB0DA218}" dt="2023-06-13T06:54:33.312" v="32" actId="729"/>
        <pc:sldMkLst>
          <pc:docMk/>
          <pc:sldMk cId="1727488216" sldId="9284"/>
        </pc:sldMkLst>
      </pc:sldChg>
      <pc:sldChg chg="modSp mod">
        <pc:chgData name="Jasper Ciou" userId="d9910fb6-64ca-4cfb-9250-d30d466dd380" providerId="ADAL" clId="{246A3741-0EA2-4015-AE40-67ADFB0DA218}" dt="2023-06-15T03:26:12.937" v="42" actId="20577"/>
        <pc:sldMkLst>
          <pc:docMk/>
          <pc:sldMk cId="3354436150" sldId="9302"/>
        </pc:sldMkLst>
        <pc:spChg chg="mod">
          <ac:chgData name="Jasper Ciou" userId="d9910fb6-64ca-4cfb-9250-d30d466dd380" providerId="ADAL" clId="{246A3741-0EA2-4015-AE40-67ADFB0DA218}" dt="2023-06-15T03:26:12.937" v="42" actId="20577"/>
          <ac:spMkLst>
            <pc:docMk/>
            <pc:sldMk cId="3354436150" sldId="9302"/>
            <ac:spMk id="2" creationId="{539E0A1F-1D9E-C09B-A260-2293B65A5C33}"/>
          </ac:spMkLst>
        </pc:spChg>
      </pc:sldChg>
      <pc:sldChg chg="mod modShow">
        <pc:chgData name="Jasper Ciou" userId="d9910fb6-64ca-4cfb-9250-d30d466dd380" providerId="ADAL" clId="{246A3741-0EA2-4015-AE40-67ADFB0DA218}" dt="2023-06-28T03:02:06.557" v="43" actId="729"/>
        <pc:sldMkLst>
          <pc:docMk/>
          <pc:sldMk cId="2142174996" sldId="9303"/>
        </pc:sldMkLst>
      </pc:sldChg>
      <pc:sldChg chg="modSp mod">
        <pc:chgData name="Jasper Ciou" userId="d9910fb6-64ca-4cfb-9250-d30d466dd380" providerId="ADAL" clId="{246A3741-0EA2-4015-AE40-67ADFB0DA218}" dt="2023-04-28T02:42:39.689" v="6" actId="20577"/>
        <pc:sldMkLst>
          <pc:docMk/>
          <pc:sldMk cId="4137813358" sldId="9305"/>
        </pc:sldMkLst>
        <pc:spChg chg="mod">
          <ac:chgData name="Jasper Ciou" userId="d9910fb6-64ca-4cfb-9250-d30d466dd380" providerId="ADAL" clId="{246A3741-0EA2-4015-AE40-67ADFB0DA218}" dt="2023-04-28T02:42:39.689" v="6" actId="20577"/>
          <ac:spMkLst>
            <pc:docMk/>
            <pc:sldMk cId="4137813358" sldId="9305"/>
            <ac:spMk id="6" creationId="{CB0971AD-8EA9-A714-A8A8-566133902B0B}"/>
          </ac:spMkLst>
        </pc:spChg>
      </pc:sldChg>
      <pc:sldChg chg="mod modShow">
        <pc:chgData name="Jasper Ciou" userId="d9910fb6-64ca-4cfb-9250-d30d466dd380" providerId="ADAL" clId="{246A3741-0EA2-4015-AE40-67ADFB0DA218}" dt="2023-06-13T06:54:33.312" v="32" actId="729"/>
        <pc:sldMkLst>
          <pc:docMk/>
          <pc:sldMk cId="2655938814" sldId="9306"/>
        </pc:sldMkLst>
      </pc:sldChg>
      <pc:sldChg chg="add del">
        <pc:chgData name="Jasper Ciou" userId="d9910fb6-64ca-4cfb-9250-d30d466dd380" providerId="ADAL" clId="{246A3741-0EA2-4015-AE40-67ADFB0DA218}" dt="2023-07-17T06:37:30.679" v="53" actId="47"/>
        <pc:sldMkLst>
          <pc:docMk/>
          <pc:sldMk cId="3309728576" sldId="9311"/>
        </pc:sldMkLst>
      </pc:sldChg>
      <pc:sldChg chg="add del">
        <pc:chgData name="Jasper Ciou" userId="d9910fb6-64ca-4cfb-9250-d30d466dd380" providerId="ADAL" clId="{246A3741-0EA2-4015-AE40-67ADFB0DA218}" dt="2023-07-17T06:37:30.679" v="53" actId="47"/>
        <pc:sldMkLst>
          <pc:docMk/>
          <pc:sldMk cId="562768343" sldId="9312"/>
        </pc:sldMkLst>
      </pc:sldChg>
      <pc:sldChg chg="add del">
        <pc:chgData name="Jasper Ciou" userId="d9910fb6-64ca-4cfb-9250-d30d466dd380" providerId="ADAL" clId="{246A3741-0EA2-4015-AE40-67ADFB0DA218}" dt="2023-07-17T06:37:30.679" v="53" actId="47"/>
        <pc:sldMkLst>
          <pc:docMk/>
          <pc:sldMk cId="2994776073" sldId="9313"/>
        </pc:sldMkLst>
      </pc:sldChg>
      <pc:sldChg chg="add del mod modShow">
        <pc:chgData name="Jasper Ciou" userId="d9910fb6-64ca-4cfb-9250-d30d466dd380" providerId="ADAL" clId="{246A3741-0EA2-4015-AE40-67ADFB0DA218}" dt="2023-07-17T06:37:30.679" v="53" actId="47"/>
        <pc:sldMkLst>
          <pc:docMk/>
          <pc:sldMk cId="622433942" sldId="9320"/>
        </pc:sldMkLst>
      </pc:sldChg>
      <pc:sldChg chg="add del mod modShow">
        <pc:chgData name="Jasper Ciou" userId="d9910fb6-64ca-4cfb-9250-d30d466dd380" providerId="ADAL" clId="{246A3741-0EA2-4015-AE40-67ADFB0DA218}" dt="2023-07-17T06:37:30.656" v="52" actId="47"/>
        <pc:sldMkLst>
          <pc:docMk/>
          <pc:sldMk cId="3279965406" sldId="9321"/>
        </pc:sldMkLst>
      </pc:sldChg>
      <pc:sldChg chg="add del">
        <pc:chgData name="Jasper Ciou" userId="d9910fb6-64ca-4cfb-9250-d30d466dd380" providerId="ADAL" clId="{246A3741-0EA2-4015-AE40-67ADFB0DA218}" dt="2023-07-17T06:37:30.656" v="52" actId="47"/>
        <pc:sldMkLst>
          <pc:docMk/>
          <pc:sldMk cId="3238264832" sldId="9328"/>
        </pc:sldMkLst>
      </pc:sldChg>
      <pc:sldChg chg="add del">
        <pc:chgData name="Jasper Ciou" userId="d9910fb6-64ca-4cfb-9250-d30d466dd380" providerId="ADAL" clId="{246A3741-0EA2-4015-AE40-67ADFB0DA218}" dt="2023-07-17T06:37:30.656" v="52" actId="47"/>
        <pc:sldMkLst>
          <pc:docMk/>
          <pc:sldMk cId="837170590" sldId="9329"/>
        </pc:sldMkLst>
      </pc:sldChg>
      <pc:sldChg chg="add del">
        <pc:chgData name="Jasper Ciou" userId="d9910fb6-64ca-4cfb-9250-d30d466dd380" providerId="ADAL" clId="{246A3741-0EA2-4015-AE40-67ADFB0DA218}" dt="2023-07-17T06:37:30.656" v="52" actId="47"/>
        <pc:sldMkLst>
          <pc:docMk/>
          <pc:sldMk cId="475106140" sldId="9330"/>
        </pc:sldMkLst>
      </pc:sldChg>
      <pc:sldChg chg="add del">
        <pc:chgData name="Jasper Ciou" userId="d9910fb6-64ca-4cfb-9250-d30d466dd380" providerId="ADAL" clId="{246A3741-0EA2-4015-AE40-67ADFB0DA218}" dt="2023-07-17T06:37:30.637" v="51" actId="47"/>
        <pc:sldMkLst>
          <pc:docMk/>
          <pc:sldMk cId="3377937277" sldId="9331"/>
        </pc:sldMkLst>
      </pc:sldChg>
      <pc:sldChg chg="add del">
        <pc:chgData name="Jasper Ciou" userId="d9910fb6-64ca-4cfb-9250-d30d466dd380" providerId="ADAL" clId="{246A3741-0EA2-4015-AE40-67ADFB0DA218}" dt="2023-07-17T06:37:30.656" v="52" actId="47"/>
        <pc:sldMkLst>
          <pc:docMk/>
          <pc:sldMk cId="1013879123" sldId="9348"/>
        </pc:sldMkLst>
      </pc:sldChg>
      <pc:sldChg chg="add del">
        <pc:chgData name="Jasper Ciou" userId="d9910fb6-64ca-4cfb-9250-d30d466dd380" providerId="ADAL" clId="{246A3741-0EA2-4015-AE40-67ADFB0DA218}" dt="2023-07-17T06:37:30.656" v="52" actId="47"/>
        <pc:sldMkLst>
          <pc:docMk/>
          <pc:sldMk cId="2784230011" sldId="9349"/>
        </pc:sldMkLst>
      </pc:sldChg>
      <pc:sldChg chg="addSp modSp add del mod ord modShow">
        <pc:chgData name="Jasper Ciou" userId="d9910fb6-64ca-4cfb-9250-d30d466dd380" providerId="ADAL" clId="{246A3741-0EA2-4015-AE40-67ADFB0DA218}" dt="2023-07-17T06:37:30.656" v="52" actId="47"/>
        <pc:sldMkLst>
          <pc:docMk/>
          <pc:sldMk cId="1859693296" sldId="9352"/>
        </pc:sldMkLst>
        <pc:spChg chg="add mod">
          <ac:chgData name="Jasper Ciou" userId="d9910fb6-64ca-4cfb-9250-d30d466dd380" providerId="ADAL" clId="{246A3741-0EA2-4015-AE40-67ADFB0DA218}" dt="2023-05-29T07:32:32.118" v="21" actId="1076"/>
          <ac:spMkLst>
            <pc:docMk/>
            <pc:sldMk cId="1859693296" sldId="9352"/>
            <ac:spMk id="3" creationId="{7AAE4283-7344-613F-CF69-9C787E5A216F}"/>
          </ac:spMkLst>
        </pc:spChg>
      </pc:sldChg>
      <pc:sldChg chg="addSp delSp modSp add del mod modShow">
        <pc:chgData name="Jasper Ciou" userId="d9910fb6-64ca-4cfb-9250-d30d466dd380" providerId="ADAL" clId="{246A3741-0EA2-4015-AE40-67ADFB0DA218}" dt="2023-07-17T06:37:30.656" v="52" actId="47"/>
        <pc:sldMkLst>
          <pc:docMk/>
          <pc:sldMk cId="4000039067" sldId="9353"/>
        </pc:sldMkLst>
        <pc:spChg chg="add del mod">
          <ac:chgData name="Jasper Ciou" userId="d9910fb6-64ca-4cfb-9250-d30d466dd380" providerId="ADAL" clId="{246A3741-0EA2-4015-AE40-67ADFB0DA218}" dt="2023-05-29T07:33:05.585" v="27" actId="478"/>
          <ac:spMkLst>
            <pc:docMk/>
            <pc:sldMk cId="4000039067" sldId="9353"/>
            <ac:spMk id="3" creationId="{EBEAA466-5E76-D58E-457E-DC010A01473E}"/>
          </ac:spMkLst>
        </pc:spChg>
        <pc:spChg chg="add mod">
          <ac:chgData name="Jasper Ciou" userId="d9910fb6-64ca-4cfb-9250-d30d466dd380" providerId="ADAL" clId="{246A3741-0EA2-4015-AE40-67ADFB0DA218}" dt="2023-05-29T07:33:08.795" v="29" actId="1035"/>
          <ac:spMkLst>
            <pc:docMk/>
            <pc:sldMk cId="4000039067" sldId="9353"/>
            <ac:spMk id="5" creationId="{CA2D68D9-59FD-B134-E12A-67BEA3A187CF}"/>
          </ac:spMkLst>
        </pc:spChg>
      </pc:sldChg>
      <pc:sldChg chg="addSp modSp add del mod modShow">
        <pc:chgData name="Jasper Ciou" userId="d9910fb6-64ca-4cfb-9250-d30d466dd380" providerId="ADAL" clId="{246A3741-0EA2-4015-AE40-67ADFB0DA218}" dt="2023-07-17T06:37:30.656" v="52" actId="47"/>
        <pc:sldMkLst>
          <pc:docMk/>
          <pc:sldMk cId="3358136377" sldId="9354"/>
        </pc:sldMkLst>
        <pc:spChg chg="add mod">
          <ac:chgData name="Jasper Ciou" userId="d9910fb6-64ca-4cfb-9250-d30d466dd380" providerId="ADAL" clId="{246A3741-0EA2-4015-AE40-67ADFB0DA218}" dt="2023-05-29T07:32:36.316" v="23"/>
          <ac:spMkLst>
            <pc:docMk/>
            <pc:sldMk cId="3358136377" sldId="9354"/>
            <ac:spMk id="3" creationId="{F8C8BF33-75DE-FF29-F467-17F0E08CA50E}"/>
          </ac:spMkLst>
        </pc:spChg>
      </pc:sldChg>
      <pc:sldChg chg="addSp delSp modSp add del mod modShow">
        <pc:chgData name="Jasper Ciou" userId="d9910fb6-64ca-4cfb-9250-d30d466dd380" providerId="ADAL" clId="{246A3741-0EA2-4015-AE40-67ADFB0DA218}" dt="2023-07-17T06:37:30.656" v="52" actId="47"/>
        <pc:sldMkLst>
          <pc:docMk/>
          <pc:sldMk cId="2301308235" sldId="9355"/>
        </pc:sldMkLst>
        <pc:spChg chg="add del mod">
          <ac:chgData name="Jasper Ciou" userId="d9910fb6-64ca-4cfb-9250-d30d466dd380" providerId="ADAL" clId="{246A3741-0EA2-4015-AE40-67ADFB0DA218}" dt="2023-05-29T07:33:15.799" v="31" actId="478"/>
          <ac:spMkLst>
            <pc:docMk/>
            <pc:sldMk cId="2301308235" sldId="9355"/>
            <ac:spMk id="3" creationId="{AFF253E0-CBDE-4428-44F9-154A83DD3265}"/>
          </ac:spMkLst>
        </pc:spChg>
        <pc:spChg chg="add mod">
          <ac:chgData name="Jasper Ciou" userId="d9910fb6-64ca-4cfb-9250-d30d466dd380" providerId="ADAL" clId="{246A3741-0EA2-4015-AE40-67ADFB0DA218}" dt="2023-05-29T07:33:11.623" v="30"/>
          <ac:spMkLst>
            <pc:docMk/>
            <pc:sldMk cId="2301308235" sldId="9355"/>
            <ac:spMk id="20" creationId="{2D7CCAE9-4B19-2C84-7892-B1528A060616}"/>
          </ac:spMkLst>
        </pc:spChg>
      </pc:sldChg>
      <pc:sldChg chg="add del">
        <pc:chgData name="Jasper Ciou" userId="d9910fb6-64ca-4cfb-9250-d30d466dd380" providerId="ADAL" clId="{246A3741-0EA2-4015-AE40-67ADFB0DA218}" dt="2023-07-17T06:37:30.594" v="50" actId="47"/>
        <pc:sldMkLst>
          <pc:docMk/>
          <pc:sldMk cId="4141721698" sldId="2147308937"/>
        </pc:sldMkLst>
      </pc:sldChg>
      <pc:sldChg chg="add del">
        <pc:chgData name="Jasper Ciou" userId="d9910fb6-64ca-4cfb-9250-d30d466dd380" providerId="ADAL" clId="{246A3741-0EA2-4015-AE40-67ADFB0DA218}" dt="2023-07-17T06:37:30.073" v="49" actId="47"/>
        <pc:sldMkLst>
          <pc:docMk/>
          <pc:sldMk cId="2954185724" sldId="2147308938"/>
        </pc:sldMkLst>
      </pc:sldChg>
    </pc:docChg>
  </pc:docChgLst>
  <pc:docChgLst>
    <pc:chgData name="Colleen Huang" userId="S::colleen.huang@cannerdata.com::6a60a013-4693-45a9-bf5f-110bc032cefb" providerId="AD" clId="Web-{50ACB0C6-DD1E-0324-DE66-68F0B4358E1E}"/>
    <pc:docChg chg="modSld sldOrd">
      <pc:chgData name="Colleen Huang" userId="S::colleen.huang@cannerdata.com::6a60a013-4693-45a9-bf5f-110bc032cefb" providerId="AD" clId="Web-{50ACB0C6-DD1E-0324-DE66-68F0B4358E1E}" dt="2023-07-12T06:28:51.882" v="4" actId="1076"/>
      <pc:docMkLst>
        <pc:docMk/>
      </pc:docMkLst>
      <pc:sldChg chg="modSp ord">
        <pc:chgData name="Colleen Huang" userId="S::colleen.huang@cannerdata.com::6a60a013-4693-45a9-bf5f-110bc032cefb" providerId="AD" clId="Web-{50ACB0C6-DD1E-0324-DE66-68F0B4358E1E}" dt="2023-07-12T06:28:51.882" v="4" actId="1076"/>
        <pc:sldMkLst>
          <pc:docMk/>
          <pc:sldMk cId="3710089046" sldId="2147308933"/>
        </pc:sldMkLst>
        <pc:picChg chg="mod">
          <ac:chgData name="Colleen Huang" userId="S::colleen.huang@cannerdata.com::6a60a013-4693-45a9-bf5f-110bc032cefb" providerId="AD" clId="Web-{50ACB0C6-DD1E-0324-DE66-68F0B4358E1E}" dt="2023-07-12T06:28:51.882" v="4" actId="1076"/>
          <ac:picMkLst>
            <pc:docMk/>
            <pc:sldMk cId="3710089046" sldId="2147308933"/>
            <ac:picMk id="1032" creationId="{F425BC23-5FA2-FB99-BFB4-DFB443A8DB63}"/>
          </ac:picMkLst>
        </pc:picChg>
        <pc:picChg chg="mod">
          <ac:chgData name="Colleen Huang" userId="S::colleen.huang@cannerdata.com::6a60a013-4693-45a9-bf5f-110bc032cefb" providerId="AD" clId="Web-{50ACB0C6-DD1E-0324-DE66-68F0B4358E1E}" dt="2023-07-12T06:26:12.126" v="2" actId="1076"/>
          <ac:picMkLst>
            <pc:docMk/>
            <pc:sldMk cId="3710089046" sldId="2147308933"/>
            <ac:picMk id="1038" creationId="{3706EF20-3777-446A-7550-8C1EB8EAE47B}"/>
          </ac:picMkLst>
        </pc:picChg>
      </pc:sldChg>
    </pc:docChg>
  </pc:docChgLst>
  <pc:docChgLst>
    <pc:chgData name="Sandy Wu" userId="94b1583b-8e2f-4a9a-839e-040a75eebc23" providerId="ADAL" clId="{4DA4DEEF-E69D-6647-AB21-69B7E2C09EAF}"/>
    <pc:docChg chg="undo custSel addSld delSld modSld sldOrd addSection modSection">
      <pc:chgData name="Sandy Wu" userId="94b1583b-8e2f-4a9a-839e-040a75eebc23" providerId="ADAL" clId="{4DA4DEEF-E69D-6647-AB21-69B7E2C09EAF}" dt="2023-04-17T06:44:45.857" v="1527" actId="20577"/>
      <pc:docMkLst>
        <pc:docMk/>
      </pc:docMkLst>
      <pc:sldChg chg="addSp delSp modSp mod">
        <pc:chgData name="Sandy Wu" userId="94b1583b-8e2f-4a9a-839e-040a75eebc23" providerId="ADAL" clId="{4DA4DEEF-E69D-6647-AB21-69B7E2C09EAF}" dt="2023-04-17T06:04:06.472" v="1507" actId="14100"/>
        <pc:sldMkLst>
          <pc:docMk/>
          <pc:sldMk cId="529725076" sldId="260"/>
        </pc:sldMkLst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2" creationId="{BE9F8767-AB73-7834-6830-70B697179AFF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3" creationId="{B89F81A2-A629-580B-5318-16A36C9A6585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4" creationId="{6BDCBC19-050D-EE3E-FEC3-B16317562B19}"/>
          </ac:spMkLst>
        </pc:spChg>
        <pc:spChg chg="add del mod">
          <ac:chgData name="Sandy Wu" userId="94b1583b-8e2f-4a9a-839e-040a75eebc23" providerId="ADAL" clId="{4DA4DEEF-E69D-6647-AB21-69B7E2C09EAF}" dt="2023-04-17T06:03:51.670" v="1502" actId="478"/>
          <ac:spMkLst>
            <pc:docMk/>
            <pc:sldMk cId="529725076" sldId="260"/>
            <ac:spMk id="6" creationId="{764A2F06-D5D7-A9A5-69F0-4C0464B7A7DD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7" creationId="{A1CBA70E-3DF8-73D5-3734-F4100B9A7221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9" creationId="{EE8E9F88-1487-6E2E-F4C9-31D2A76473F3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0" creationId="{BF9C21A3-25DD-2F1D-A2BA-9C237C2576DE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11" creationId="{4D96D3DE-5CF1-49CC-7DE8-797E8D25A1AA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2" creationId="{7EFCB887-A5CD-6F7F-E06B-67E598F9E0FF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3" creationId="{AC4465DD-CC9E-5334-E90F-9D9C257DA47A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4" creationId="{CF1D7A49-AFA3-8097-7B79-E7B7AE1BF4A4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5" creationId="{343EE300-7A6C-77AF-D4B4-4760AC81A069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6" creationId="{BF93E9D0-63CC-4C0F-F2B3-819E3CFAA4EF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7" creationId="{454523D8-484B-9A8E-975E-9473B0DF58D4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18" creationId="{FD08D4D8-8254-060D-FEE4-B1810A3D6278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19" creationId="{85D10975-2654-2F48-2B22-74014E69444F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20" creationId="{6A58B9FD-BDD0-69C0-5C6F-60A01883534D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21" creationId="{195445B7-8D56-8F36-52F1-482A4C68EB40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22" creationId="{B9F409EF-1FB8-BE89-94A7-0561DD3764AA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23" creationId="{811C9F83-32F2-167A-57E0-0EFB7618B1B5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26" creationId="{D1645D8E-A5AF-9901-0932-E20D21F08AF6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27" creationId="{41C96090-297F-9F3F-75DE-FB59AB566CA7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28" creationId="{A31876D5-B907-CA59-F282-CC27DDA7AFA9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29" creationId="{14ED0D9E-018A-1F60-BB03-46F814B7E069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30" creationId="{18F25CD4-4EB6-372D-EE84-3163D799C9A4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31" creationId="{30C07E83-5F16-76AB-AF8D-FA69A29E840B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32" creationId="{F129194E-B862-A058-F25E-5A935726FA96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33" creationId="{1B449586-556B-24B9-2DA6-EFFCE7B17CE5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34" creationId="{3A3FAB6A-2FD9-79ED-DCC1-9DF1B23EDBE1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35" creationId="{437B802F-005E-AA9A-F1BA-F5812DC2FF93}"/>
          </ac:spMkLst>
        </pc:spChg>
        <pc:spChg chg="mod">
          <ac:chgData name="Sandy Wu" userId="94b1583b-8e2f-4a9a-839e-040a75eebc23" providerId="ADAL" clId="{4DA4DEEF-E69D-6647-AB21-69B7E2C09EAF}" dt="2023-04-17T06:03:52.299" v="1503"/>
          <ac:spMkLst>
            <pc:docMk/>
            <pc:sldMk cId="529725076" sldId="260"/>
            <ac:spMk id="36" creationId="{84069D73-DAB5-0616-FD3F-FF68D002B1EC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37" creationId="{EF4ACDC7-B8B8-A0E0-AF3B-41246C5D9F89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38" creationId="{50F8E208-0CB8-717E-9442-4AAB86321D49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39" creationId="{DE134A5F-CDA7-EC14-BC44-54609E2E0777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40" creationId="{A2A3D8A0-4724-5FBC-3DAE-253106F9D0DF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41" creationId="{BFD3A809-CB9C-AD90-BD8B-668937331A4E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42" creationId="{40A8C19E-D81D-8289-DDDA-0D09660FF6FD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43" creationId="{28E9434F-2122-8F7E-CE66-34743BE366E4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44" creationId="{AD27238E-6D25-20AE-72EC-8AD5965356B4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45" creationId="{77AA269D-4452-3471-3E28-145851B3A149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46" creationId="{AE0A5B83-DF4F-137B-4E40-3983FA299032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48" creationId="{7B3DB984-AC76-49AD-0CE1-B40D0597B0D0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49" creationId="{EF4CFFB7-350F-2F54-2C9C-1F457758CB9C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50" creationId="{A9C4AEB8-497C-B5AC-440A-E30FAF01B33A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51" creationId="{96BB4B51-6F37-3CCE-B16E-B8F12363FFBA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52" creationId="{708EA66F-1D7A-839D-C2FC-0039C3353C38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53" creationId="{E84CF813-5A58-A75F-4E58-375E01308BDF}"/>
          </ac:spMkLst>
        </pc:spChg>
        <pc:spChg chg="add del mod">
          <ac:chgData name="Sandy Wu" userId="94b1583b-8e2f-4a9a-839e-040a75eebc23" providerId="ADAL" clId="{4DA4DEEF-E69D-6647-AB21-69B7E2C09EAF}" dt="2023-04-17T06:03:55.745" v="1504" actId="478"/>
          <ac:spMkLst>
            <pc:docMk/>
            <pc:sldMk cId="529725076" sldId="260"/>
            <ac:spMk id="54" creationId="{1744EC96-5840-6AB1-CBAD-75374A6D83D8}"/>
          </ac:spMkLst>
        </pc:spChg>
        <pc:spChg chg="del">
          <ac:chgData name="Sandy Wu" userId="94b1583b-8e2f-4a9a-839e-040a75eebc23" providerId="ADAL" clId="{4DA4DEEF-E69D-6647-AB21-69B7E2C09EAF}" dt="2023-04-17T06:03:48.442" v="1501" actId="478"/>
          <ac:spMkLst>
            <pc:docMk/>
            <pc:sldMk cId="529725076" sldId="260"/>
            <ac:spMk id="128" creationId="{C2F9CF44-4AFD-6FE8-EE44-1D5D935836A4}"/>
          </ac:spMkLst>
        </pc:spChg>
        <pc:grpChg chg="add del mod">
          <ac:chgData name="Sandy Wu" userId="94b1583b-8e2f-4a9a-839e-040a75eebc23" providerId="ADAL" clId="{4DA4DEEF-E69D-6647-AB21-69B7E2C09EAF}" dt="2023-04-17T06:03:55.745" v="1504" actId="478"/>
          <ac:grpSpMkLst>
            <pc:docMk/>
            <pc:sldMk cId="529725076" sldId="260"/>
            <ac:grpSpMk id="24" creationId="{C4B22DC5-AFCB-5C45-0C10-330E5A2BF6DB}"/>
          </ac:grpSpMkLst>
        </pc:grpChg>
        <pc:grpChg chg="mod">
          <ac:chgData name="Sandy Wu" userId="94b1583b-8e2f-4a9a-839e-040a75eebc23" providerId="ADAL" clId="{4DA4DEEF-E69D-6647-AB21-69B7E2C09EAF}" dt="2023-04-17T06:03:52.299" v="1503"/>
          <ac:grpSpMkLst>
            <pc:docMk/>
            <pc:sldMk cId="529725076" sldId="260"/>
            <ac:grpSpMk id="25" creationId="{AED7D2E3-7DB7-96DA-371E-73C91773BE9D}"/>
          </ac:grpSpMkLst>
        </pc:grpChg>
        <pc:grpChg chg="del">
          <ac:chgData name="Sandy Wu" userId="94b1583b-8e2f-4a9a-839e-040a75eebc23" providerId="ADAL" clId="{4DA4DEEF-E69D-6647-AB21-69B7E2C09EAF}" dt="2023-04-17T06:03:48.442" v="1501" actId="478"/>
          <ac:grpSpMkLst>
            <pc:docMk/>
            <pc:sldMk cId="529725076" sldId="260"/>
            <ac:grpSpMk id="62" creationId="{9F749898-D5A5-27B2-1D87-33A0BFC1EAFA}"/>
          </ac:grpSpMkLst>
        </pc:grpChg>
        <pc:picChg chg="add mod">
          <ac:chgData name="Sandy Wu" userId="94b1583b-8e2f-4a9a-839e-040a75eebc23" providerId="ADAL" clId="{4DA4DEEF-E69D-6647-AB21-69B7E2C09EAF}" dt="2023-04-17T06:04:06.472" v="1507" actId="14100"/>
          <ac:picMkLst>
            <pc:docMk/>
            <pc:sldMk cId="529725076" sldId="260"/>
            <ac:picMk id="55" creationId="{51429B51-E6B4-27E3-2C15-2364B4784C78}"/>
          </ac:picMkLst>
        </pc:picChg>
      </pc:sldChg>
      <pc:sldChg chg="addSp delSp modSp mod">
        <pc:chgData name="Sandy Wu" userId="94b1583b-8e2f-4a9a-839e-040a75eebc23" providerId="ADAL" clId="{4DA4DEEF-E69D-6647-AB21-69B7E2C09EAF}" dt="2023-03-02T02:01:38.677" v="942" actId="14100"/>
        <pc:sldMkLst>
          <pc:docMk/>
          <pc:sldMk cId="1526119292" sldId="263"/>
        </pc:sldMkLst>
        <pc:spChg chg="mod">
          <ac:chgData name="Sandy Wu" userId="94b1583b-8e2f-4a9a-839e-040a75eebc23" providerId="ADAL" clId="{4DA4DEEF-E69D-6647-AB21-69B7E2C09EAF}" dt="2023-02-24T02:37:52.265" v="639" actId="20577"/>
          <ac:spMkLst>
            <pc:docMk/>
            <pc:sldMk cId="1526119292" sldId="263"/>
            <ac:spMk id="23" creationId="{C98377F8-4262-CB3D-70F2-AC68A83EAF00}"/>
          </ac:spMkLst>
        </pc:spChg>
        <pc:spChg chg="mod">
          <ac:chgData name="Sandy Wu" userId="94b1583b-8e2f-4a9a-839e-040a75eebc23" providerId="ADAL" clId="{4DA4DEEF-E69D-6647-AB21-69B7E2C09EAF}" dt="2023-02-24T02:37:47.105" v="637" actId="255"/>
          <ac:spMkLst>
            <pc:docMk/>
            <pc:sldMk cId="1526119292" sldId="263"/>
            <ac:spMk id="24" creationId="{1D13FBEA-9847-AB54-F5F9-5FAD19C27A10}"/>
          </ac:spMkLst>
        </pc:spChg>
        <pc:spChg chg="mod">
          <ac:chgData name="Sandy Wu" userId="94b1583b-8e2f-4a9a-839e-040a75eebc23" providerId="ADAL" clId="{4DA4DEEF-E69D-6647-AB21-69B7E2C09EAF}" dt="2023-02-24T02:37:47.105" v="637" actId="255"/>
          <ac:spMkLst>
            <pc:docMk/>
            <pc:sldMk cId="1526119292" sldId="263"/>
            <ac:spMk id="45" creationId="{733688AC-F7BE-2FA3-1BD7-569ADEF6DADD}"/>
          </ac:spMkLst>
        </pc:spChg>
        <pc:spChg chg="mod">
          <ac:chgData name="Sandy Wu" userId="94b1583b-8e2f-4a9a-839e-040a75eebc23" providerId="ADAL" clId="{4DA4DEEF-E69D-6647-AB21-69B7E2C09EAF}" dt="2023-02-24T02:37:47.105" v="637" actId="255"/>
          <ac:spMkLst>
            <pc:docMk/>
            <pc:sldMk cId="1526119292" sldId="263"/>
            <ac:spMk id="47" creationId="{27601014-86DB-0D6D-DF97-43389554AAE2}"/>
          </ac:spMkLst>
        </pc:spChg>
        <pc:spChg chg="mod">
          <ac:chgData name="Sandy Wu" userId="94b1583b-8e2f-4a9a-839e-040a75eebc23" providerId="ADAL" clId="{4DA4DEEF-E69D-6647-AB21-69B7E2C09EAF}" dt="2023-02-24T02:37:47.105" v="637" actId="255"/>
          <ac:spMkLst>
            <pc:docMk/>
            <pc:sldMk cId="1526119292" sldId="263"/>
            <ac:spMk id="210" creationId="{DBB084C1-EC47-9D04-F5F9-E18B54FDB5AD}"/>
          </ac:spMkLst>
        </pc:spChg>
        <pc:spChg chg="mod">
          <ac:chgData name="Sandy Wu" userId="94b1583b-8e2f-4a9a-839e-040a75eebc23" providerId="ADAL" clId="{4DA4DEEF-E69D-6647-AB21-69B7E2C09EAF}" dt="2023-02-24T02:37:47.105" v="637" actId="255"/>
          <ac:spMkLst>
            <pc:docMk/>
            <pc:sldMk cId="1526119292" sldId="263"/>
            <ac:spMk id="214" creationId="{8249C9DA-FF40-CA65-889E-F5A933C75B88}"/>
          </ac:spMkLst>
        </pc:spChg>
        <pc:picChg chg="add del mod">
          <ac:chgData name="Sandy Wu" userId="94b1583b-8e2f-4a9a-839e-040a75eebc23" providerId="ADAL" clId="{4DA4DEEF-E69D-6647-AB21-69B7E2C09EAF}" dt="2023-03-02T02:01:21.902" v="939" actId="478"/>
          <ac:picMkLst>
            <pc:docMk/>
            <pc:sldMk cId="1526119292" sldId="263"/>
            <ac:picMk id="3" creationId="{02AAE3F5-CCB7-2B7A-64FA-33EEBB92DB96}"/>
          </ac:picMkLst>
        </pc:picChg>
        <pc:picChg chg="del">
          <ac:chgData name="Sandy Wu" userId="94b1583b-8e2f-4a9a-839e-040a75eebc23" providerId="ADAL" clId="{4DA4DEEF-E69D-6647-AB21-69B7E2C09EAF}" dt="2023-02-24T02:56:38.469" v="811" actId="478"/>
          <ac:picMkLst>
            <pc:docMk/>
            <pc:sldMk cId="1526119292" sldId="263"/>
            <ac:picMk id="3" creationId="{7415635B-5F60-B606-438D-8EA77F6108F3}"/>
          </ac:picMkLst>
        </pc:picChg>
        <pc:picChg chg="add del mod">
          <ac:chgData name="Sandy Wu" userId="94b1583b-8e2f-4a9a-839e-040a75eebc23" providerId="ADAL" clId="{4DA4DEEF-E69D-6647-AB21-69B7E2C09EAF}" dt="2023-02-24T07:34:26.170" v="833" actId="478"/>
          <ac:picMkLst>
            <pc:docMk/>
            <pc:sldMk cId="1526119292" sldId="263"/>
            <ac:picMk id="4" creationId="{6B8708FF-7F46-2345-0F26-DE0F40648C8C}"/>
          </ac:picMkLst>
        </pc:picChg>
        <pc:picChg chg="add mod">
          <ac:chgData name="Sandy Wu" userId="94b1583b-8e2f-4a9a-839e-040a75eebc23" providerId="ADAL" clId="{4DA4DEEF-E69D-6647-AB21-69B7E2C09EAF}" dt="2023-03-02T02:01:38.677" v="942" actId="14100"/>
          <ac:picMkLst>
            <pc:docMk/>
            <pc:sldMk cId="1526119292" sldId="263"/>
            <ac:picMk id="4" creationId="{FDBFD299-ACF1-2745-B4A9-5F24C700DDC4}"/>
          </ac:picMkLst>
        </pc:picChg>
      </pc:sldChg>
      <pc:sldChg chg="addSp delSp modSp mod">
        <pc:chgData name="Sandy Wu" userId="94b1583b-8e2f-4a9a-839e-040a75eebc23" providerId="ADAL" clId="{4DA4DEEF-E69D-6647-AB21-69B7E2C09EAF}" dt="2023-03-03T07:45:56.272" v="1197" actId="20577"/>
        <pc:sldMkLst>
          <pc:docMk/>
          <pc:sldMk cId="1684141969" sldId="264"/>
        </pc:sldMkLst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" creationId="{6243D068-0414-A2ED-1FC6-50CAA899D1CA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6" creationId="{5EB3DDA0-914B-34C6-D276-677CCC108681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9" creationId="{FE1334A0-7A67-4A12-DDE1-8167ED258E15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10" creationId="{6EEBEB48-D8FE-7D52-E973-E31D84627F01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11" creationId="{57EA285A-548B-8209-27DF-EF3B2F72BAD7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12" creationId="{B159D81F-FB38-233D-44EB-4C37A45EBF46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14" creationId="{389A11E9-455D-559E-8E21-EE19D0988604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15" creationId="{0609328E-C357-1199-FBC3-B9462DB5CB29}"/>
          </ac:spMkLst>
        </pc:spChg>
        <pc:spChg chg="mod">
          <ac:chgData name="Sandy Wu" userId="94b1583b-8e2f-4a9a-839e-040a75eebc23" providerId="ADAL" clId="{4DA4DEEF-E69D-6647-AB21-69B7E2C09EAF}" dt="2023-02-24T02:38:16.514" v="641" actId="255"/>
          <ac:spMkLst>
            <pc:docMk/>
            <pc:sldMk cId="1684141969" sldId="264"/>
            <ac:spMk id="17" creationId="{6C64026E-5F30-C8CA-8168-5344F8DEAB58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18" creationId="{38709223-36C9-3E83-1007-392904DE2C9B}"/>
          </ac:spMkLst>
        </pc:spChg>
        <pc:spChg chg="mod">
          <ac:chgData name="Sandy Wu" userId="94b1583b-8e2f-4a9a-839e-040a75eebc23" providerId="ADAL" clId="{4DA4DEEF-E69D-6647-AB21-69B7E2C09EAF}" dt="2023-02-24T02:38:02.734" v="640" actId="255"/>
          <ac:spMkLst>
            <pc:docMk/>
            <pc:sldMk cId="1684141969" sldId="264"/>
            <ac:spMk id="19" creationId="{FE8EA0E3-E455-989C-FEA1-D63AF7DDFC7C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20" creationId="{856CE8CF-C2B0-CB08-7680-BE9EF736E6A5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21" creationId="{EF56CF18-AACE-7907-F8DF-C7E71F180D34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22" creationId="{C728BB01-3EC6-650E-58B3-9DA7819B96EC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23" creationId="{ED3CEB5F-EB55-B4D8-E924-F0B5A92DAF15}"/>
          </ac:spMkLst>
        </pc:spChg>
        <pc:spChg chg="mod">
          <ac:chgData name="Sandy Wu" userId="94b1583b-8e2f-4a9a-839e-040a75eebc23" providerId="ADAL" clId="{4DA4DEEF-E69D-6647-AB21-69B7E2C09EAF}" dt="2023-02-24T02:38:21.258" v="642" actId="255"/>
          <ac:spMkLst>
            <pc:docMk/>
            <pc:sldMk cId="1684141969" sldId="264"/>
            <ac:spMk id="25" creationId="{0ED22F16-08B0-83C4-E32A-156465819DA1}"/>
          </ac:spMkLst>
        </pc:spChg>
        <pc:spChg chg="mod">
          <ac:chgData name="Sandy Wu" userId="94b1583b-8e2f-4a9a-839e-040a75eebc23" providerId="ADAL" clId="{4DA4DEEF-E69D-6647-AB21-69B7E2C09EAF}" dt="2023-03-03T07:45:51.841" v="1193" actId="20577"/>
          <ac:spMkLst>
            <pc:docMk/>
            <pc:sldMk cId="1684141969" sldId="264"/>
            <ac:spMk id="26" creationId="{B183FC0F-F6C3-4C53-322C-DE599552D801}"/>
          </ac:spMkLst>
        </pc:spChg>
        <pc:spChg chg="mod">
          <ac:chgData name="Sandy Wu" userId="94b1583b-8e2f-4a9a-839e-040a75eebc23" providerId="ADAL" clId="{4DA4DEEF-E69D-6647-AB21-69B7E2C09EAF}" dt="2023-02-24T02:38:24.641" v="643" actId="255"/>
          <ac:spMkLst>
            <pc:docMk/>
            <pc:sldMk cId="1684141969" sldId="264"/>
            <ac:spMk id="28" creationId="{6BF7ECC2-8654-98B5-81CB-4FAAF4099EEF}"/>
          </ac:spMkLst>
        </pc:spChg>
        <pc:spChg chg="mod">
          <ac:chgData name="Sandy Wu" userId="94b1583b-8e2f-4a9a-839e-040a75eebc23" providerId="ADAL" clId="{4DA4DEEF-E69D-6647-AB21-69B7E2C09EAF}" dt="2023-03-03T07:45:53.503" v="1195" actId="20577"/>
          <ac:spMkLst>
            <pc:docMk/>
            <pc:sldMk cId="1684141969" sldId="264"/>
            <ac:spMk id="29" creationId="{9E10288B-66F6-4217-D4E5-2163ECFA7110}"/>
          </ac:spMkLst>
        </pc:spChg>
        <pc:spChg chg="mod">
          <ac:chgData name="Sandy Wu" userId="94b1583b-8e2f-4a9a-839e-040a75eebc23" providerId="ADAL" clId="{4DA4DEEF-E69D-6647-AB21-69B7E2C09EAF}" dt="2023-02-24T02:38:28.274" v="644" actId="255"/>
          <ac:spMkLst>
            <pc:docMk/>
            <pc:sldMk cId="1684141969" sldId="264"/>
            <ac:spMk id="31" creationId="{C50338B4-9AC3-9A5C-0569-C1A6D018EF4A}"/>
          </ac:spMkLst>
        </pc:spChg>
        <pc:spChg chg="mod">
          <ac:chgData name="Sandy Wu" userId="94b1583b-8e2f-4a9a-839e-040a75eebc23" providerId="ADAL" clId="{4DA4DEEF-E69D-6647-AB21-69B7E2C09EAF}" dt="2023-03-03T07:45:56.272" v="1197" actId="20577"/>
          <ac:spMkLst>
            <pc:docMk/>
            <pc:sldMk cId="1684141969" sldId="264"/>
            <ac:spMk id="32" creationId="{0A4E14C2-FA04-00EC-642C-03A72B270DC3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33" creationId="{068E0BEC-99AA-6462-6DE3-B0BABBC416E3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34" creationId="{02B642D6-740A-1A87-6367-7301FA216C9C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35" creationId="{8C182057-B3BA-D98A-D6DB-13FE451D97E8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36" creationId="{64BE87BF-9F47-C949-D503-E793BB41969F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38" creationId="{C91514CF-1A30-5872-CD7D-4B9F02F03A25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39" creationId="{49D7D473-2A8C-EF78-E0EC-E97A36ABB0F2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1" creationId="{C60E0881-5C36-4528-4B53-B5BA2D56CA3B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3" creationId="{36E87883-186F-21AA-3C6B-5F7E5A82E5D3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4" creationId="{98911CBB-5BC8-94EB-514D-31585E951A28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5" creationId="{E5A8B1B0-301E-95BF-5C7D-DEBD953EFA41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6" creationId="{FCF1B9F0-82F8-22E1-CDCA-BCF83B5FECAD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51" creationId="{BBF2D1A6-4B66-1B09-2F6C-051A5DF8E1F1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52" creationId="{FFD21FB8-DC55-FDB9-BEDA-D689F8E8E703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56" creationId="{2E6F78EB-9C1C-E6CB-700B-5AB85CAFEC2F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59" creationId="{FCF1E573-B327-CFC0-49BB-2F662A82D384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62" creationId="{46E5E672-1330-9608-B8F8-26B8427B28FE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49" creationId="{2293F1E5-B81D-C2EF-BC76-6EFA7A274182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52" creationId="{9E12B9F7-EA18-F8DE-0933-346789678BF7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54" creationId="{C58DD8B4-380B-851F-64FA-0CC1D2DCE30C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55" creationId="{4567F367-03DE-A219-ADF9-D7D90787EF48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56" creationId="{491B593C-27E3-ABD4-60BE-312E3F7AA329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58" creationId="{2A0582E1-4785-3E58-5EE5-C119F00F2D41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62" creationId="{2A322D04-06D1-0FB5-A867-44B8B5EA2E2F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66" creationId="{C8DD4DF5-36A7-3513-E68C-DA8ED9D8DAAA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70" creationId="{992D52EA-D7A2-2555-1D68-15E46573D2DE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72" creationId="{A3D69333-7538-7B60-1FD8-1997CA834F99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76" creationId="{61B550D1-65DC-7164-7120-FECEA26FE5E6}"/>
          </ac:spMkLst>
        </pc:spChg>
        <pc:spChg chg="mod">
          <ac:chgData name="Sandy Wu" userId="94b1583b-8e2f-4a9a-839e-040a75eebc23" providerId="ADAL" clId="{4DA4DEEF-E69D-6647-AB21-69B7E2C09EAF}" dt="2023-02-24T02:57:04.073" v="816"/>
          <ac:spMkLst>
            <pc:docMk/>
            <pc:sldMk cId="1684141969" sldId="264"/>
            <ac:spMk id="477" creationId="{A6DC5889-A158-03AF-91A6-241F2B481299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80" creationId="{BA1CD707-6777-A6D3-2014-26D9EFD3F649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1" creationId="{54BF7833-CDBD-28CC-D256-5B59E22B877E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2" creationId="{075018E1-25A9-B4F5-A5DF-D367CA8F23D5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3" creationId="{2A87DB99-5C63-7035-A314-3E395CDE8FE6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4" creationId="{C2FF5571-1DD7-F0C1-0B2B-EC519344A907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5" creationId="{B75A81AE-6847-3CDF-03D2-A283A2EE125F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6" creationId="{C347EE1D-B93C-F92A-B93E-0858B3CCA237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7" creationId="{F63952F8-492D-C008-133B-A75589849649}"/>
          </ac:spMkLst>
        </pc:spChg>
        <pc:spChg chg="add del mod">
          <ac:chgData name="Sandy Wu" userId="94b1583b-8e2f-4a9a-839e-040a75eebc23" providerId="ADAL" clId="{4DA4DEEF-E69D-6647-AB21-69B7E2C09EAF}" dt="2023-02-24T02:57:06.034" v="817"/>
          <ac:spMkLst>
            <pc:docMk/>
            <pc:sldMk cId="1684141969" sldId="264"/>
            <ac:spMk id="498" creationId="{41947BB9-AE50-EFA0-FA56-2C7D53E6786B}"/>
          </ac:spMkLst>
        </pc:s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0" creationId="{FBB01FD8-46C2-63C2-9D8D-C062E9104965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55" creationId="{97440D35-1919-F199-B724-2086E36A86D6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58" creationId="{C68390FF-2ACF-2F6B-E76D-5A91B3F34559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61" creationId="{88E33DF8-F514-DA57-EC85-E4A441FE1EC3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48" creationId="{71BB825E-9A3B-9519-5148-7742383F642A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57" creationId="{F16D7B32-8FC1-E973-B691-C1B09BEFF687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61" creationId="{758954F7-7082-B467-5ED2-44DAF863A07F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65" creationId="{CF91DB0D-07B9-A5AE-D5A4-922EB34ED56B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69" creationId="{0E24264E-227E-5987-CB88-CA3747C3DA08}"/>
          </ac:grpSpMkLst>
        </pc:grpChg>
        <pc:grpChg chg="add del mod">
          <ac:chgData name="Sandy Wu" userId="94b1583b-8e2f-4a9a-839e-040a75eebc23" providerId="ADAL" clId="{4DA4DEEF-E69D-6647-AB21-69B7E2C09EAF}" dt="2023-02-24T02:57:06.034" v="817"/>
          <ac:grpSpMkLst>
            <pc:docMk/>
            <pc:sldMk cId="1684141969" sldId="264"/>
            <ac:grpSpMk id="475" creationId="{2AC003E6-88B1-FCA0-B440-844100831313}"/>
          </ac:grpSpMkLst>
        </pc:grpChg>
        <pc:picChg chg="add del mod">
          <ac:chgData name="Sandy Wu" userId="94b1583b-8e2f-4a9a-839e-040a75eebc23" providerId="ADAL" clId="{4DA4DEEF-E69D-6647-AB21-69B7E2C09EAF}" dt="2023-03-01T09:08:39.514" v="935" actId="478"/>
          <ac:picMkLst>
            <pc:docMk/>
            <pc:sldMk cId="1684141969" sldId="264"/>
            <ac:picMk id="3" creationId="{23A2DB4E-E5F7-F055-122E-6F7E539EF795}"/>
          </ac:picMkLst>
        </pc:picChg>
        <pc:picChg chg="del">
          <ac:chgData name="Sandy Wu" userId="94b1583b-8e2f-4a9a-839e-040a75eebc23" providerId="ADAL" clId="{4DA4DEEF-E69D-6647-AB21-69B7E2C09EAF}" dt="2023-02-24T02:57:03.278" v="815" actId="478"/>
          <ac:picMkLst>
            <pc:docMk/>
            <pc:sldMk cId="1684141969" sldId="264"/>
            <ac:picMk id="3" creationId="{8C868AF2-2F14-DEC3-7CF6-9435D9CD056A}"/>
          </ac:picMkLst>
        </pc:picChg>
        <pc:picChg chg="add mod">
          <ac:chgData name="Sandy Wu" userId="94b1583b-8e2f-4a9a-839e-040a75eebc23" providerId="ADAL" clId="{4DA4DEEF-E69D-6647-AB21-69B7E2C09EAF}" dt="2023-03-02T02:01:59.553" v="946" actId="14100"/>
          <ac:picMkLst>
            <pc:docMk/>
            <pc:sldMk cId="1684141969" sldId="264"/>
            <ac:picMk id="3" creationId="{A1AB7C99-FAF6-7DA3-48C8-C35A8E7DD03B}"/>
          </ac:picMkLst>
        </pc:picChg>
        <pc:picChg chg="add del mod">
          <ac:chgData name="Sandy Wu" userId="94b1583b-8e2f-4a9a-839e-040a75eebc23" providerId="ADAL" clId="{4DA4DEEF-E69D-6647-AB21-69B7E2C09EAF}" dt="2023-03-02T02:01:42.054" v="943" actId="478"/>
          <ac:picMkLst>
            <pc:docMk/>
            <pc:sldMk cId="1684141969" sldId="264"/>
            <ac:picMk id="4" creationId="{09CFAED7-DC2B-7443-904A-449D03D471C5}"/>
          </ac:picMkLst>
        </pc:picChg>
        <pc:picChg chg="add del mod">
          <ac:chgData name="Sandy Wu" userId="94b1583b-8e2f-4a9a-839e-040a75eebc23" providerId="ADAL" clId="{4DA4DEEF-E69D-6647-AB21-69B7E2C09EAF}" dt="2023-02-24T02:57:06.034" v="817"/>
          <ac:picMkLst>
            <pc:docMk/>
            <pc:sldMk cId="1684141969" sldId="264"/>
            <ac:picMk id="37" creationId="{3E9C7796-5EA5-D4E1-E976-70491280FA43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2" creationId="{02B743F8-65F3-0BCA-E501-8737E8B04531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57" creationId="{8481A955-BEDF-51F7-CE47-25C6AC304D24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60" creationId="{9AECB32E-CB6B-72FA-CE37-5AE9643AA5A7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63" creationId="{1D1221E4-CF17-2C4B-591B-EF1B1DCED04D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50" creationId="{BDCE9E21-A5C0-D62F-34E2-5A3B1D5E0B1A}"/>
          </ac:picMkLst>
        </pc:picChg>
        <pc:picChg chg="add del mod">
          <ac:chgData name="Sandy Wu" userId="94b1583b-8e2f-4a9a-839e-040a75eebc23" providerId="ADAL" clId="{4DA4DEEF-E69D-6647-AB21-69B7E2C09EAF}" dt="2023-02-24T02:57:06.034" v="817"/>
          <ac:picMkLst>
            <pc:docMk/>
            <pc:sldMk cId="1684141969" sldId="264"/>
            <ac:picMk id="451" creationId="{9388C057-2379-01AD-2086-136B7EE2820D}"/>
          </ac:picMkLst>
        </pc:picChg>
        <pc:picChg chg="add del mod">
          <ac:chgData name="Sandy Wu" userId="94b1583b-8e2f-4a9a-839e-040a75eebc23" providerId="ADAL" clId="{4DA4DEEF-E69D-6647-AB21-69B7E2C09EAF}" dt="2023-02-24T02:57:06.034" v="817"/>
          <ac:picMkLst>
            <pc:docMk/>
            <pc:sldMk cId="1684141969" sldId="264"/>
            <ac:picMk id="453" creationId="{999A853D-76D3-8484-ED26-B2BDBB9C1BB9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59" creationId="{08D2735B-DF4D-A53E-6A63-0B366965E260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60" creationId="{DAB3CCA4-C2DA-C9F9-EC17-F88D0AD4D64A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63" creationId="{0015230D-CC2E-5954-5B0E-1061E9194C28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64" creationId="{81259402-BA3A-96EA-2A39-5134F02EB22D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67" creationId="{C20E3607-6CC6-43F5-2FC1-69EAF3F7B323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68" creationId="{9E876A2A-39DF-D456-0310-115DAB49C8F7}"/>
          </ac:picMkLst>
        </pc:picChg>
        <pc:picChg chg="mod">
          <ac:chgData name="Sandy Wu" userId="94b1583b-8e2f-4a9a-839e-040a75eebc23" providerId="ADAL" clId="{4DA4DEEF-E69D-6647-AB21-69B7E2C09EAF}" dt="2023-02-24T02:57:04.073" v="816"/>
          <ac:picMkLst>
            <pc:docMk/>
            <pc:sldMk cId="1684141969" sldId="264"/>
            <ac:picMk id="471" creationId="{60ABEFAF-11DA-72BD-6623-19A6BC63A806}"/>
          </ac:picMkLst>
        </pc:picChg>
        <pc:picChg chg="add del mod">
          <ac:chgData name="Sandy Wu" userId="94b1583b-8e2f-4a9a-839e-040a75eebc23" providerId="ADAL" clId="{4DA4DEEF-E69D-6647-AB21-69B7E2C09EAF}" dt="2023-02-24T02:57:06.034" v="817"/>
          <ac:picMkLst>
            <pc:docMk/>
            <pc:sldMk cId="1684141969" sldId="264"/>
            <ac:picMk id="499" creationId="{3A5D4A5A-C761-10BA-2F9E-DF8F6C105E8E}"/>
          </ac:picMkLst>
        </pc:picChg>
        <pc:picChg chg="add del mod">
          <ac:chgData name="Sandy Wu" userId="94b1583b-8e2f-4a9a-839e-040a75eebc23" providerId="ADAL" clId="{4DA4DEEF-E69D-6647-AB21-69B7E2C09EAF}" dt="2023-02-24T07:34:51.805" v="837" actId="478"/>
          <ac:picMkLst>
            <pc:docMk/>
            <pc:sldMk cId="1684141969" sldId="264"/>
            <ac:picMk id="500" creationId="{5429105B-9401-2043-F404-D226F6477309}"/>
          </ac:picMkLst>
        </pc:picChg>
        <pc:cxnChg chg="mod">
          <ac:chgData name="Sandy Wu" userId="94b1583b-8e2f-4a9a-839e-040a75eebc23" providerId="ADAL" clId="{4DA4DEEF-E69D-6647-AB21-69B7E2C09EAF}" dt="2023-02-24T02:57:04.073" v="816"/>
          <ac:cxnSpMkLst>
            <pc:docMk/>
            <pc:sldMk cId="1684141969" sldId="264"/>
            <ac:cxnSpMk id="47" creationId="{5A54C6F2-2BF2-CD17-B941-03AEA5AE87E4}"/>
          </ac:cxnSpMkLst>
        </pc:cxnChg>
        <pc:cxnChg chg="mod">
          <ac:chgData name="Sandy Wu" userId="94b1583b-8e2f-4a9a-839e-040a75eebc23" providerId="ADAL" clId="{4DA4DEEF-E69D-6647-AB21-69B7E2C09EAF}" dt="2023-02-24T02:57:04.073" v="816"/>
          <ac:cxnSpMkLst>
            <pc:docMk/>
            <pc:sldMk cId="1684141969" sldId="264"/>
            <ac:cxnSpMk id="48" creationId="{51455E1B-5827-CD58-F873-465886625D3D}"/>
          </ac:cxnSpMkLst>
        </pc:cxnChg>
        <pc:cxnChg chg="mod">
          <ac:chgData name="Sandy Wu" userId="94b1583b-8e2f-4a9a-839e-040a75eebc23" providerId="ADAL" clId="{4DA4DEEF-E69D-6647-AB21-69B7E2C09EAF}" dt="2023-02-24T02:57:04.073" v="816"/>
          <ac:cxnSpMkLst>
            <pc:docMk/>
            <pc:sldMk cId="1684141969" sldId="264"/>
            <ac:cxnSpMk id="49" creationId="{014C62AF-CE57-48D5-3B59-74C4B3E7C428}"/>
          </ac:cxnSpMkLst>
        </pc:cxnChg>
        <pc:cxnChg chg="mod">
          <ac:chgData name="Sandy Wu" userId="94b1583b-8e2f-4a9a-839e-040a75eebc23" providerId="ADAL" clId="{4DA4DEEF-E69D-6647-AB21-69B7E2C09EAF}" dt="2023-02-24T02:57:04.073" v="816"/>
          <ac:cxnSpMkLst>
            <pc:docMk/>
            <pc:sldMk cId="1684141969" sldId="264"/>
            <ac:cxnSpMk id="50" creationId="{564259ED-2EA4-B8B9-E3FA-DC53703178B2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53" creationId="{708B2D7E-6397-B14F-5C82-F78CD6377A95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54" creationId="{1C83EA1A-2828-6CC4-B18C-09EBB98EA1B6}"/>
          </ac:cxnSpMkLst>
        </pc:cxnChg>
        <pc:cxnChg chg="mod">
          <ac:chgData name="Sandy Wu" userId="94b1583b-8e2f-4a9a-839e-040a75eebc23" providerId="ADAL" clId="{4DA4DEEF-E69D-6647-AB21-69B7E2C09EAF}" dt="2023-02-24T02:57:04.073" v="816"/>
          <ac:cxnSpMkLst>
            <pc:docMk/>
            <pc:sldMk cId="1684141969" sldId="264"/>
            <ac:cxnSpMk id="473" creationId="{58AC0FCE-1143-4415-B096-90A0A66E6CD8}"/>
          </ac:cxnSpMkLst>
        </pc:cxnChg>
        <pc:cxnChg chg="mod">
          <ac:chgData name="Sandy Wu" userId="94b1583b-8e2f-4a9a-839e-040a75eebc23" providerId="ADAL" clId="{4DA4DEEF-E69D-6647-AB21-69B7E2C09EAF}" dt="2023-02-24T02:57:04.073" v="816"/>
          <ac:cxnSpMkLst>
            <pc:docMk/>
            <pc:sldMk cId="1684141969" sldId="264"/>
            <ac:cxnSpMk id="474" creationId="{86163315-54ED-69EF-F775-215176657AB2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78" creationId="{F9CE9C6F-182D-708D-56F4-273E45F08A21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79" creationId="{E893C7AD-D923-EB19-AB87-E0D181E18F35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1" creationId="{E9015EDA-B277-47BA-EB1F-FF0FC95E4EE4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2" creationId="{0FBC9990-AD91-2D5F-EE67-6CBD0156B3E5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3" creationId="{CC7A959A-2F6C-D822-2E48-A95873A78BAB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4" creationId="{39F9E655-CDB3-CD0D-FCA3-69E61078ABBE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5" creationId="{E1432958-36AD-2BFE-8378-0C26139AFF50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6" creationId="{A92C9D39-0319-8168-DCE4-F2BF725A53CF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8" creationId="{508132DC-323B-9AB0-A3DD-9083159AA61E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89" creationId="{44D7EDC3-CB8B-CDE0-12EF-87403CA66339}"/>
          </ac:cxnSpMkLst>
        </pc:cxnChg>
        <pc:cxnChg chg="add del mod">
          <ac:chgData name="Sandy Wu" userId="94b1583b-8e2f-4a9a-839e-040a75eebc23" providerId="ADAL" clId="{4DA4DEEF-E69D-6647-AB21-69B7E2C09EAF}" dt="2023-02-24T02:57:06.034" v="817"/>
          <ac:cxnSpMkLst>
            <pc:docMk/>
            <pc:sldMk cId="1684141969" sldId="264"/>
            <ac:cxnSpMk id="490" creationId="{ECE407E4-8AAD-C5D3-F9F0-9CEAAEE9DCFD}"/>
          </ac:cxnSpMkLst>
        </pc:cxnChg>
      </pc:sldChg>
      <pc:sldChg chg="addSp delSp modSp mod">
        <pc:chgData name="Sandy Wu" userId="94b1583b-8e2f-4a9a-839e-040a75eebc23" providerId="ADAL" clId="{4DA4DEEF-E69D-6647-AB21-69B7E2C09EAF}" dt="2023-02-24T02:55:17.350" v="810" actId="20577"/>
        <pc:sldMkLst>
          <pc:docMk/>
          <pc:sldMk cId="0" sldId="271"/>
        </pc:sldMkLst>
        <pc:spChg chg="add del mod">
          <ac:chgData name="Sandy Wu" userId="94b1583b-8e2f-4a9a-839e-040a75eebc23" providerId="ADAL" clId="{4DA4DEEF-E69D-6647-AB21-69B7E2C09EAF}" dt="2023-02-24T02:55:10.410" v="794"/>
          <ac:spMkLst>
            <pc:docMk/>
            <pc:sldMk cId="0" sldId="271"/>
            <ac:spMk id="2" creationId="{CAE71349-2F37-9DCF-32EB-B5F91D128FD8}"/>
          </ac:spMkLst>
        </pc:spChg>
        <pc:spChg chg="mod">
          <ac:chgData name="Sandy Wu" userId="94b1583b-8e2f-4a9a-839e-040a75eebc23" providerId="ADAL" clId="{4DA4DEEF-E69D-6647-AB21-69B7E2C09EAF}" dt="2023-02-24T02:55:10.410" v="794"/>
          <ac:spMkLst>
            <pc:docMk/>
            <pc:sldMk cId="0" sldId="271"/>
            <ac:spMk id="7" creationId="{B3F9A0B1-3AE8-815A-D251-D64ED2DEA89C}"/>
          </ac:spMkLst>
        </pc:spChg>
        <pc:spChg chg="add del mod">
          <ac:chgData name="Sandy Wu" userId="94b1583b-8e2f-4a9a-839e-040a75eebc23" providerId="ADAL" clId="{4DA4DEEF-E69D-6647-AB21-69B7E2C09EAF}" dt="2023-02-24T02:55:13.904" v="796" actId="478"/>
          <ac:spMkLst>
            <pc:docMk/>
            <pc:sldMk cId="0" sldId="271"/>
            <ac:spMk id="8" creationId="{9AF6B1E7-B49B-D371-0107-0A7C53E7FF09}"/>
          </ac:spMkLst>
        </pc:spChg>
        <pc:spChg chg="add mod">
          <ac:chgData name="Sandy Wu" userId="94b1583b-8e2f-4a9a-839e-040a75eebc23" providerId="ADAL" clId="{4DA4DEEF-E69D-6647-AB21-69B7E2C09EAF}" dt="2023-02-24T02:55:17.350" v="810" actId="20577"/>
          <ac:spMkLst>
            <pc:docMk/>
            <pc:sldMk cId="0" sldId="271"/>
            <ac:spMk id="9" creationId="{12C0D8BC-E7E6-6E18-00E9-F865ABF7A81A}"/>
          </ac:spMkLst>
        </pc:spChg>
        <pc:spChg chg="add del mod">
          <ac:chgData name="Sandy Wu" userId="94b1583b-8e2f-4a9a-839e-040a75eebc23" providerId="ADAL" clId="{4DA4DEEF-E69D-6647-AB21-69B7E2C09EAF}" dt="2023-02-24T02:55:12.948" v="795" actId="478"/>
          <ac:spMkLst>
            <pc:docMk/>
            <pc:sldMk cId="0" sldId="271"/>
            <ac:spMk id="10" creationId="{AB79DF11-0C7A-D1AD-1FD3-4F00A088201A}"/>
          </ac:spMkLst>
        </pc:spChg>
      </pc:sldChg>
      <pc:sldChg chg="modSp mod">
        <pc:chgData name="Sandy Wu" userId="94b1583b-8e2f-4a9a-839e-040a75eebc23" providerId="ADAL" clId="{4DA4DEEF-E69D-6647-AB21-69B7E2C09EAF}" dt="2023-03-01T06:39:17.589" v="866" actId="14100"/>
        <pc:sldMkLst>
          <pc:docMk/>
          <pc:sldMk cId="3888160680" sldId="386"/>
        </pc:sldMkLst>
        <pc:spChg chg="mod">
          <ac:chgData name="Sandy Wu" userId="94b1583b-8e2f-4a9a-839e-040a75eebc23" providerId="ADAL" clId="{4DA4DEEF-E69D-6647-AB21-69B7E2C09EAF}" dt="2023-03-01T06:39:05.828" v="865" actId="1076"/>
          <ac:spMkLst>
            <pc:docMk/>
            <pc:sldMk cId="3888160680" sldId="386"/>
            <ac:spMk id="2" creationId="{D344501D-95CD-2069-434B-65BA62263712}"/>
          </ac:spMkLst>
        </pc:spChg>
        <pc:spChg chg="mod">
          <ac:chgData name="Sandy Wu" userId="94b1583b-8e2f-4a9a-839e-040a75eebc23" providerId="ADAL" clId="{4DA4DEEF-E69D-6647-AB21-69B7E2C09EAF}" dt="2023-03-01T06:39:05.828" v="865" actId="1076"/>
          <ac:spMkLst>
            <pc:docMk/>
            <pc:sldMk cId="3888160680" sldId="386"/>
            <ac:spMk id="4" creationId="{F8408B5A-2431-1CEA-49A4-D849BE4EC5BF}"/>
          </ac:spMkLst>
        </pc:spChg>
        <pc:spChg chg="mod">
          <ac:chgData name="Sandy Wu" userId="94b1583b-8e2f-4a9a-839e-040a75eebc23" providerId="ADAL" clId="{4DA4DEEF-E69D-6647-AB21-69B7E2C09EAF}" dt="2023-02-24T08:29:03.281" v="841" actId="207"/>
          <ac:spMkLst>
            <pc:docMk/>
            <pc:sldMk cId="3888160680" sldId="386"/>
            <ac:spMk id="8" creationId="{EAA62D8D-410C-8F91-DA56-7A210BD838EE}"/>
          </ac:spMkLst>
        </pc:spChg>
        <pc:picChg chg="mod">
          <ac:chgData name="Sandy Wu" userId="94b1583b-8e2f-4a9a-839e-040a75eebc23" providerId="ADAL" clId="{4DA4DEEF-E69D-6647-AB21-69B7E2C09EAF}" dt="2023-03-01T06:39:17.589" v="866" actId="14100"/>
          <ac:picMkLst>
            <pc:docMk/>
            <pc:sldMk cId="3888160680" sldId="386"/>
            <ac:picMk id="6" creationId="{33F5C1B7-DFF5-97CB-59E5-285064E9087A}"/>
          </ac:picMkLst>
        </pc:picChg>
      </pc:sldChg>
      <pc:sldChg chg="mod modShow">
        <pc:chgData name="Sandy Wu" userId="94b1583b-8e2f-4a9a-839e-040a75eebc23" providerId="ADAL" clId="{4DA4DEEF-E69D-6647-AB21-69B7E2C09EAF}" dt="2023-03-03T08:02:34.444" v="1210" actId="729"/>
        <pc:sldMkLst>
          <pc:docMk/>
          <pc:sldMk cId="1769476629" sldId="9038"/>
        </pc:sldMkLst>
      </pc:sldChg>
      <pc:sldChg chg="modSp mod">
        <pc:chgData name="Sandy Wu" userId="94b1583b-8e2f-4a9a-839e-040a75eebc23" providerId="ADAL" clId="{4DA4DEEF-E69D-6647-AB21-69B7E2C09EAF}" dt="2023-03-20T04:00:23.223" v="1500" actId="1035"/>
        <pc:sldMkLst>
          <pc:docMk/>
          <pc:sldMk cId="2820207727" sldId="9040"/>
        </pc:sldMkLst>
        <pc:picChg chg="mod">
          <ac:chgData name="Sandy Wu" userId="94b1583b-8e2f-4a9a-839e-040a75eebc23" providerId="ADAL" clId="{4DA4DEEF-E69D-6647-AB21-69B7E2C09EAF}" dt="2023-03-20T04:00:23.223" v="1500" actId="1035"/>
          <ac:picMkLst>
            <pc:docMk/>
            <pc:sldMk cId="2820207727" sldId="9040"/>
            <ac:picMk id="18" creationId="{7C9C0930-EDF2-6B6C-BD44-7399108763FE}"/>
          </ac:picMkLst>
        </pc:picChg>
      </pc:sldChg>
      <pc:sldChg chg="addSp delSp modSp mod">
        <pc:chgData name="Sandy Wu" userId="94b1583b-8e2f-4a9a-839e-040a75eebc23" providerId="ADAL" clId="{4DA4DEEF-E69D-6647-AB21-69B7E2C09EAF}" dt="2023-02-24T01:15:49.134" v="503" actId="20577"/>
        <pc:sldMkLst>
          <pc:docMk/>
          <pc:sldMk cId="1303531139" sldId="9050"/>
        </pc:sldMkLst>
        <pc:spChg chg="add del mod">
          <ac:chgData name="Sandy Wu" userId="94b1583b-8e2f-4a9a-839e-040a75eebc23" providerId="ADAL" clId="{4DA4DEEF-E69D-6647-AB21-69B7E2C09EAF}" dt="2023-02-24T01:11:08.664" v="258" actId="478"/>
          <ac:spMkLst>
            <pc:docMk/>
            <pc:sldMk cId="1303531139" sldId="9050"/>
            <ac:spMk id="3" creationId="{A8BE1B97-5D48-1EF9-6E69-37B7D11CB91C}"/>
          </ac:spMkLst>
        </pc:spChg>
        <pc:spChg chg="add mod">
          <ac:chgData name="Sandy Wu" userId="94b1583b-8e2f-4a9a-839e-040a75eebc23" providerId="ADAL" clId="{4DA4DEEF-E69D-6647-AB21-69B7E2C09EAF}" dt="2023-02-24T01:15:20.540" v="474" actId="14100"/>
          <ac:spMkLst>
            <pc:docMk/>
            <pc:sldMk cId="1303531139" sldId="9050"/>
            <ac:spMk id="5" creationId="{A20319A5-8912-9CEA-D504-E324B95EFEE8}"/>
          </ac:spMkLst>
        </pc:spChg>
        <pc:spChg chg="add mod">
          <ac:chgData name="Sandy Wu" userId="94b1583b-8e2f-4a9a-839e-040a75eebc23" providerId="ADAL" clId="{4DA4DEEF-E69D-6647-AB21-69B7E2C09EAF}" dt="2023-02-24T01:15:49.134" v="503" actId="20577"/>
          <ac:spMkLst>
            <pc:docMk/>
            <pc:sldMk cId="1303531139" sldId="9050"/>
            <ac:spMk id="6" creationId="{7CAF64D1-F87E-A686-CC0B-1EA77A58DC85}"/>
          </ac:spMkLst>
        </pc:spChg>
        <pc:spChg chg="mod">
          <ac:chgData name="Sandy Wu" userId="94b1583b-8e2f-4a9a-839e-040a75eebc23" providerId="ADAL" clId="{4DA4DEEF-E69D-6647-AB21-69B7E2C09EAF}" dt="2023-02-24T01:13:05.741" v="323" actId="20577"/>
          <ac:spMkLst>
            <pc:docMk/>
            <pc:sldMk cId="1303531139" sldId="9050"/>
            <ac:spMk id="11" creationId="{ECB4CE72-27E4-F4C0-54AC-81F410D2EEB2}"/>
          </ac:spMkLst>
        </pc:spChg>
        <pc:spChg chg="del">
          <ac:chgData name="Sandy Wu" userId="94b1583b-8e2f-4a9a-839e-040a75eebc23" providerId="ADAL" clId="{4DA4DEEF-E69D-6647-AB21-69B7E2C09EAF}" dt="2023-02-24T01:11:06.582" v="257" actId="478"/>
          <ac:spMkLst>
            <pc:docMk/>
            <pc:sldMk cId="1303531139" sldId="9050"/>
            <ac:spMk id="18" creationId="{16A6A549-DE0F-0C0E-0F1A-634F68A33B31}"/>
          </ac:spMkLst>
        </pc:spChg>
        <pc:spChg chg="del">
          <ac:chgData name="Sandy Wu" userId="94b1583b-8e2f-4a9a-839e-040a75eebc23" providerId="ADAL" clId="{4DA4DEEF-E69D-6647-AB21-69B7E2C09EAF}" dt="2023-02-24T01:11:30.680" v="262" actId="478"/>
          <ac:spMkLst>
            <pc:docMk/>
            <pc:sldMk cId="1303531139" sldId="9050"/>
            <ac:spMk id="21" creationId="{4DB4F742-B580-369C-A335-61E1EE01D02D}"/>
          </ac:spMkLst>
        </pc:spChg>
        <pc:spChg chg="del">
          <ac:chgData name="Sandy Wu" userId="94b1583b-8e2f-4a9a-839e-040a75eebc23" providerId="ADAL" clId="{4DA4DEEF-E69D-6647-AB21-69B7E2C09EAF}" dt="2023-02-24T01:11:10.589" v="259" actId="478"/>
          <ac:spMkLst>
            <pc:docMk/>
            <pc:sldMk cId="1303531139" sldId="9050"/>
            <ac:spMk id="23" creationId="{74C3525F-3B06-1AFB-E183-2B9084016C6E}"/>
          </ac:spMkLst>
        </pc:spChg>
        <pc:picChg chg="add mod">
          <ac:chgData name="Sandy Wu" userId="94b1583b-8e2f-4a9a-839e-040a75eebc23" providerId="ADAL" clId="{4DA4DEEF-E69D-6647-AB21-69B7E2C09EAF}" dt="2023-02-24T01:11:43.009" v="266" actId="14100"/>
          <ac:picMkLst>
            <pc:docMk/>
            <pc:sldMk cId="1303531139" sldId="9050"/>
            <ac:picMk id="4" creationId="{3000F235-84C7-904B-AAAA-C7BCA7584A83}"/>
          </ac:picMkLst>
        </pc:picChg>
      </pc:sldChg>
      <pc:sldChg chg="modSp mod">
        <pc:chgData name="Sandy Wu" userId="94b1583b-8e2f-4a9a-839e-040a75eebc23" providerId="ADAL" clId="{4DA4DEEF-E69D-6647-AB21-69B7E2C09EAF}" dt="2023-03-01T06:39:57.508" v="874" actId="2711"/>
        <pc:sldMkLst>
          <pc:docMk/>
          <pc:sldMk cId="2445328829" sldId="9089"/>
        </pc:sldMkLst>
        <pc:spChg chg="mod">
          <ac:chgData name="Sandy Wu" userId="94b1583b-8e2f-4a9a-839e-040a75eebc23" providerId="ADAL" clId="{4DA4DEEF-E69D-6647-AB21-69B7E2C09EAF}" dt="2023-03-01T06:39:53.782" v="873" actId="2711"/>
          <ac:spMkLst>
            <pc:docMk/>
            <pc:sldMk cId="2445328829" sldId="9089"/>
            <ac:spMk id="2" creationId="{2AAB20B4-CFE7-4600-A3CF-B7BAB157F60A}"/>
          </ac:spMkLst>
        </pc:spChg>
        <pc:spChg chg="mod">
          <ac:chgData name="Sandy Wu" userId="94b1583b-8e2f-4a9a-839e-040a75eebc23" providerId="ADAL" clId="{4DA4DEEF-E69D-6647-AB21-69B7E2C09EAF}" dt="2023-03-01T06:39:57.508" v="874" actId="2711"/>
          <ac:spMkLst>
            <pc:docMk/>
            <pc:sldMk cId="2445328829" sldId="9089"/>
            <ac:spMk id="3" creationId="{DF1DFC2D-F24E-7191-01F1-9B6A30E2D9EC}"/>
          </ac:spMkLst>
        </pc:spChg>
      </pc:sldChg>
      <pc:sldChg chg="ord">
        <pc:chgData name="Sandy Wu" userId="94b1583b-8e2f-4a9a-839e-040a75eebc23" providerId="ADAL" clId="{4DA4DEEF-E69D-6647-AB21-69B7E2C09EAF}" dt="2023-03-01T07:27:55.520" v="932" actId="20578"/>
        <pc:sldMkLst>
          <pc:docMk/>
          <pc:sldMk cId="2028754434" sldId="9166"/>
        </pc:sldMkLst>
      </pc:sldChg>
      <pc:sldChg chg="addSp delSp modSp mod">
        <pc:chgData name="Sandy Wu" userId="94b1583b-8e2f-4a9a-839e-040a75eebc23" providerId="ADAL" clId="{4DA4DEEF-E69D-6647-AB21-69B7E2C09EAF}" dt="2023-03-08T03:53:05.540" v="1362" actId="14100"/>
        <pc:sldMkLst>
          <pc:docMk/>
          <pc:sldMk cId="3083647664" sldId="9169"/>
        </pc:sldMkLst>
        <pc:spChg chg="mod">
          <ac:chgData name="Sandy Wu" userId="94b1583b-8e2f-4a9a-839e-040a75eebc23" providerId="ADAL" clId="{4DA4DEEF-E69D-6647-AB21-69B7E2C09EAF}" dt="2023-03-08T03:53:05.540" v="1362" actId="14100"/>
          <ac:spMkLst>
            <pc:docMk/>
            <pc:sldMk cId="3083647664" sldId="9169"/>
            <ac:spMk id="2" creationId="{752EC78F-1CDC-88D9-B42A-88BCE513740E}"/>
          </ac:spMkLst>
        </pc:spChg>
        <pc:spChg chg="mod">
          <ac:chgData name="Sandy Wu" userId="94b1583b-8e2f-4a9a-839e-040a75eebc23" providerId="ADAL" clId="{4DA4DEEF-E69D-6647-AB21-69B7E2C09EAF}" dt="2023-03-08T03:52:59.776" v="1360" actId="1076"/>
          <ac:spMkLst>
            <pc:docMk/>
            <pc:sldMk cId="3083647664" sldId="9169"/>
            <ac:spMk id="6" creationId="{A47D7427-5F1E-AC1E-C789-E4DDDBF8114C}"/>
          </ac:spMkLst>
        </pc:spChg>
        <pc:spChg chg="del">
          <ac:chgData name="Sandy Wu" userId="94b1583b-8e2f-4a9a-839e-040a75eebc23" providerId="ADAL" clId="{4DA4DEEF-E69D-6647-AB21-69B7E2C09EAF}" dt="2023-03-08T03:51:43.582" v="1232" actId="478"/>
          <ac:spMkLst>
            <pc:docMk/>
            <pc:sldMk cId="3083647664" sldId="9169"/>
            <ac:spMk id="9" creationId="{1773F3D0-39AB-E569-C786-5334A4046363}"/>
          </ac:spMkLst>
        </pc:spChg>
        <pc:spChg chg="del">
          <ac:chgData name="Sandy Wu" userId="94b1583b-8e2f-4a9a-839e-040a75eebc23" providerId="ADAL" clId="{4DA4DEEF-E69D-6647-AB21-69B7E2C09EAF}" dt="2023-03-08T03:51:44.912" v="1233" actId="478"/>
          <ac:spMkLst>
            <pc:docMk/>
            <pc:sldMk cId="3083647664" sldId="9169"/>
            <ac:spMk id="10" creationId="{19E296C0-1912-21A5-C394-9236F568F558}"/>
          </ac:spMkLst>
        </pc:spChg>
        <pc:picChg chg="del">
          <ac:chgData name="Sandy Wu" userId="94b1583b-8e2f-4a9a-839e-040a75eebc23" providerId="ADAL" clId="{4DA4DEEF-E69D-6647-AB21-69B7E2C09EAF}" dt="2023-03-08T03:50:11.459" v="1215" actId="478"/>
          <ac:picMkLst>
            <pc:docMk/>
            <pc:sldMk cId="3083647664" sldId="9169"/>
            <ac:picMk id="3" creationId="{14F1BA36-BCA3-BC75-323E-23F33CEDE28C}"/>
          </ac:picMkLst>
        </pc:picChg>
        <pc:picChg chg="del mod">
          <ac:chgData name="Sandy Wu" userId="94b1583b-8e2f-4a9a-839e-040a75eebc23" providerId="ADAL" clId="{4DA4DEEF-E69D-6647-AB21-69B7E2C09EAF}" dt="2023-03-08T03:51:40.283" v="1231" actId="478"/>
          <ac:picMkLst>
            <pc:docMk/>
            <pc:sldMk cId="3083647664" sldId="9169"/>
            <ac:picMk id="4" creationId="{98CE7551-A24A-26AB-5243-2189FB1D053B}"/>
          </ac:picMkLst>
        </pc:picChg>
        <pc:picChg chg="add del mod">
          <ac:chgData name="Sandy Wu" userId="94b1583b-8e2f-4a9a-839e-040a75eebc23" providerId="ADAL" clId="{4DA4DEEF-E69D-6647-AB21-69B7E2C09EAF}" dt="2023-03-08T03:50:49.575" v="1220" actId="478"/>
          <ac:picMkLst>
            <pc:docMk/>
            <pc:sldMk cId="3083647664" sldId="9169"/>
            <ac:picMk id="5" creationId="{32663F02-8777-ABA4-225C-9A4797448DB3}"/>
          </ac:picMkLst>
        </pc:picChg>
        <pc:picChg chg="add mod">
          <ac:chgData name="Sandy Wu" userId="94b1583b-8e2f-4a9a-839e-040a75eebc23" providerId="ADAL" clId="{4DA4DEEF-E69D-6647-AB21-69B7E2C09EAF}" dt="2023-03-08T03:51:06.629" v="1227" actId="14100"/>
          <ac:picMkLst>
            <pc:docMk/>
            <pc:sldMk cId="3083647664" sldId="9169"/>
            <ac:picMk id="7" creationId="{CE8490D4-4A76-92FA-A72C-D2D71018CF38}"/>
          </ac:picMkLst>
        </pc:picChg>
      </pc:sldChg>
      <pc:sldChg chg="addSp delSp modSp mod">
        <pc:chgData name="Sandy Wu" userId="94b1583b-8e2f-4a9a-839e-040a75eebc23" providerId="ADAL" clId="{4DA4DEEF-E69D-6647-AB21-69B7E2C09EAF}" dt="2023-02-24T02:55:07.476" v="793" actId="478"/>
        <pc:sldMkLst>
          <pc:docMk/>
          <pc:sldMk cId="3517034269" sldId="9173"/>
        </pc:sldMkLst>
        <pc:spChg chg="del">
          <ac:chgData name="Sandy Wu" userId="94b1583b-8e2f-4a9a-839e-040a75eebc23" providerId="ADAL" clId="{4DA4DEEF-E69D-6647-AB21-69B7E2C09EAF}" dt="2023-02-24T02:54:57.626" v="777"/>
          <ac:spMkLst>
            <pc:docMk/>
            <pc:sldMk cId="3517034269" sldId="9173"/>
            <ac:spMk id="8" creationId="{39BC5953-1DFE-CA4D-82BA-3F3704571D0A}"/>
          </ac:spMkLst>
        </pc:spChg>
        <pc:spChg chg="add del mod">
          <ac:chgData name="Sandy Wu" userId="94b1583b-8e2f-4a9a-839e-040a75eebc23" providerId="ADAL" clId="{4DA4DEEF-E69D-6647-AB21-69B7E2C09EAF}" dt="2023-02-24T02:54:57.626" v="777"/>
          <ac:spMkLst>
            <pc:docMk/>
            <pc:sldMk cId="3517034269" sldId="9173"/>
            <ac:spMk id="9" creationId="{607DDEF0-F1DA-780A-CBA4-5CE6324E8741}"/>
          </ac:spMkLst>
        </pc:spChg>
        <pc:spChg chg="add del mod">
          <ac:chgData name="Sandy Wu" userId="94b1583b-8e2f-4a9a-839e-040a75eebc23" providerId="ADAL" clId="{4DA4DEEF-E69D-6647-AB21-69B7E2C09EAF}" dt="2023-02-24T02:55:07.476" v="793" actId="478"/>
          <ac:spMkLst>
            <pc:docMk/>
            <pc:sldMk cId="3517034269" sldId="9173"/>
            <ac:spMk id="11" creationId="{3C8FE30B-A645-AFB2-B7B5-A827DCC629C6}"/>
          </ac:spMkLst>
        </pc:spChg>
        <pc:spChg chg="add mod">
          <ac:chgData name="Sandy Wu" userId="94b1583b-8e2f-4a9a-839e-040a75eebc23" providerId="ADAL" clId="{4DA4DEEF-E69D-6647-AB21-69B7E2C09EAF}" dt="2023-02-24T02:55:03.473" v="791" actId="20577"/>
          <ac:spMkLst>
            <pc:docMk/>
            <pc:sldMk cId="3517034269" sldId="9173"/>
            <ac:spMk id="13" creationId="{10771E75-2D9B-4414-C969-4689EEE63B4E}"/>
          </ac:spMkLst>
        </pc:spChg>
        <pc:spChg chg="add del mod">
          <ac:chgData name="Sandy Wu" userId="94b1583b-8e2f-4a9a-839e-040a75eebc23" providerId="ADAL" clId="{4DA4DEEF-E69D-6647-AB21-69B7E2C09EAF}" dt="2023-02-24T02:55:05.932" v="792" actId="478"/>
          <ac:spMkLst>
            <pc:docMk/>
            <pc:sldMk cId="3517034269" sldId="9173"/>
            <ac:spMk id="15" creationId="{490C6421-0549-70A4-93E8-72CB432CCD95}"/>
          </ac:spMkLst>
        </pc:spChg>
        <pc:spChg chg="mod">
          <ac:chgData name="Sandy Wu" userId="94b1583b-8e2f-4a9a-839e-040a75eebc23" providerId="ADAL" clId="{4DA4DEEF-E69D-6647-AB21-69B7E2C09EAF}" dt="2023-02-24T02:54:57.626" v="777"/>
          <ac:spMkLst>
            <pc:docMk/>
            <pc:sldMk cId="3517034269" sldId="9173"/>
            <ac:spMk id="18" creationId="{2D19A7A8-75FB-F06C-3840-9841F7CA811F}"/>
          </ac:spMkLst>
        </pc:spChg>
      </pc:sldChg>
      <pc:sldChg chg="addSp modSp mod">
        <pc:chgData name="Sandy Wu" userId="94b1583b-8e2f-4a9a-839e-040a75eebc23" providerId="ADAL" clId="{4DA4DEEF-E69D-6647-AB21-69B7E2C09EAF}" dt="2023-03-01T06:37:06.214" v="864" actId="1076"/>
        <pc:sldMkLst>
          <pc:docMk/>
          <pc:sldMk cId="3193612958" sldId="9183"/>
        </pc:sldMkLst>
        <pc:spChg chg="add mod">
          <ac:chgData name="Sandy Wu" userId="94b1583b-8e2f-4a9a-839e-040a75eebc23" providerId="ADAL" clId="{4DA4DEEF-E69D-6647-AB21-69B7E2C09EAF}" dt="2023-03-01T06:36:57.341" v="862" actId="1035"/>
          <ac:spMkLst>
            <pc:docMk/>
            <pc:sldMk cId="3193612958" sldId="9183"/>
            <ac:spMk id="2" creationId="{92FFD9F3-8D68-8F71-B5F6-FE6E9879CA31}"/>
          </ac:spMkLst>
        </pc:spChg>
        <pc:spChg chg="add mod">
          <ac:chgData name="Sandy Wu" userId="94b1583b-8e2f-4a9a-839e-040a75eebc23" providerId="ADAL" clId="{4DA4DEEF-E69D-6647-AB21-69B7E2C09EAF}" dt="2023-03-01T06:36:57.341" v="862" actId="1035"/>
          <ac:spMkLst>
            <pc:docMk/>
            <pc:sldMk cId="3193612958" sldId="9183"/>
            <ac:spMk id="3" creationId="{50575D56-430D-F0AB-532F-94B3D3CFE9ED}"/>
          </ac:spMkLst>
        </pc:spChg>
        <pc:spChg chg="add mod">
          <ac:chgData name="Sandy Wu" userId="94b1583b-8e2f-4a9a-839e-040a75eebc23" providerId="ADAL" clId="{4DA4DEEF-E69D-6647-AB21-69B7E2C09EAF}" dt="2023-03-01T06:36:57.341" v="862" actId="1035"/>
          <ac:spMkLst>
            <pc:docMk/>
            <pc:sldMk cId="3193612958" sldId="9183"/>
            <ac:spMk id="4" creationId="{818D2657-954B-82EB-15AD-D5F012B5FE70}"/>
          </ac:spMkLst>
        </pc:spChg>
        <pc:spChg chg="add mod">
          <ac:chgData name="Sandy Wu" userId="94b1583b-8e2f-4a9a-839e-040a75eebc23" providerId="ADAL" clId="{4DA4DEEF-E69D-6647-AB21-69B7E2C09EAF}" dt="2023-03-01T06:36:48.661" v="857" actId="20577"/>
          <ac:spMkLst>
            <pc:docMk/>
            <pc:sldMk cId="3193612958" sldId="9183"/>
            <ac:spMk id="5" creationId="{1D72D720-B81B-4CEE-CCBF-065D50176C8B}"/>
          </ac:spMkLst>
        </pc:spChg>
        <pc:spChg chg="add mod">
          <ac:chgData name="Sandy Wu" userId="94b1583b-8e2f-4a9a-839e-040a75eebc23" providerId="ADAL" clId="{4DA4DEEF-E69D-6647-AB21-69B7E2C09EAF}" dt="2023-03-01T06:36:57.341" v="862" actId="1035"/>
          <ac:spMkLst>
            <pc:docMk/>
            <pc:sldMk cId="3193612958" sldId="9183"/>
            <ac:spMk id="6" creationId="{B67FE153-25BC-4A77-782C-E70DED695E65}"/>
          </ac:spMkLst>
        </pc:spChg>
        <pc:picChg chg="add mod">
          <ac:chgData name="Sandy Wu" userId="94b1583b-8e2f-4a9a-839e-040a75eebc23" providerId="ADAL" clId="{4DA4DEEF-E69D-6647-AB21-69B7E2C09EAF}" dt="2023-03-01T06:37:06.214" v="864" actId="1076"/>
          <ac:picMkLst>
            <pc:docMk/>
            <pc:sldMk cId="3193612958" sldId="9183"/>
            <ac:picMk id="7" creationId="{F62837C8-D961-6853-4F04-FB560C10D235}"/>
          </ac:picMkLst>
        </pc:picChg>
      </pc:sldChg>
      <pc:sldChg chg="modNotesTx">
        <pc:chgData name="Sandy Wu" userId="94b1583b-8e2f-4a9a-839e-040a75eebc23" providerId="ADAL" clId="{4DA4DEEF-E69D-6647-AB21-69B7E2C09EAF}" dt="2023-04-17T06:44:45.857" v="1527" actId="20577"/>
        <pc:sldMkLst>
          <pc:docMk/>
          <pc:sldMk cId="3677796673" sldId="9184"/>
        </pc:sldMkLst>
      </pc:sldChg>
      <pc:sldChg chg="addSp delSp modSp mod">
        <pc:chgData name="Sandy Wu" userId="94b1583b-8e2f-4a9a-839e-040a75eebc23" providerId="ADAL" clId="{4DA4DEEF-E69D-6647-AB21-69B7E2C09EAF}" dt="2023-03-03T05:26:06.113" v="1190" actId="14100"/>
        <pc:sldMkLst>
          <pc:docMk/>
          <pc:sldMk cId="3665903958" sldId="9300"/>
        </pc:sldMkLst>
        <pc:spChg chg="add mod">
          <ac:chgData name="Sandy Wu" userId="94b1583b-8e2f-4a9a-839e-040a75eebc23" providerId="ADAL" clId="{4DA4DEEF-E69D-6647-AB21-69B7E2C09EAF}" dt="2023-03-03T05:10:33.762" v="995" actId="1076"/>
          <ac:spMkLst>
            <pc:docMk/>
            <pc:sldMk cId="3665903958" sldId="9300"/>
            <ac:spMk id="3" creationId="{73BA70A9-CC07-77A5-5A02-C4E5D0C16086}"/>
          </ac:spMkLst>
        </pc:spChg>
        <pc:spChg chg="add mod">
          <ac:chgData name="Sandy Wu" userId="94b1583b-8e2f-4a9a-839e-040a75eebc23" providerId="ADAL" clId="{4DA4DEEF-E69D-6647-AB21-69B7E2C09EAF}" dt="2023-03-03T05:10:33.762" v="995" actId="1076"/>
          <ac:spMkLst>
            <pc:docMk/>
            <pc:sldMk cId="3665903958" sldId="9300"/>
            <ac:spMk id="4" creationId="{E0196A74-108C-FD21-5D3C-6088CF4B5980}"/>
          </ac:spMkLst>
        </pc:spChg>
        <pc:spChg chg="add mod">
          <ac:chgData name="Sandy Wu" userId="94b1583b-8e2f-4a9a-839e-040a75eebc23" providerId="ADAL" clId="{4DA4DEEF-E69D-6647-AB21-69B7E2C09EAF}" dt="2023-03-03T05:09:28.698" v="980" actId="14100"/>
          <ac:spMkLst>
            <pc:docMk/>
            <pc:sldMk cId="3665903958" sldId="9300"/>
            <ac:spMk id="8" creationId="{08234E76-A010-6128-D795-7E7BD5B9AAFC}"/>
          </ac:spMkLst>
        </pc:spChg>
        <pc:spChg chg="add mod">
          <ac:chgData name="Sandy Wu" userId="94b1583b-8e2f-4a9a-839e-040a75eebc23" providerId="ADAL" clId="{4DA4DEEF-E69D-6647-AB21-69B7E2C09EAF}" dt="2023-03-03T05:13:05.642" v="1009" actId="20577"/>
          <ac:spMkLst>
            <pc:docMk/>
            <pc:sldMk cId="3665903958" sldId="9300"/>
            <ac:spMk id="10" creationId="{2C39D33F-3B89-48A3-4E87-E83E760FA71C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2" creationId="{BA3F9C64-E6A7-2AF9-2CE8-6C5B33228866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3" creationId="{6FAB9B8F-C368-9C9A-AC48-14CC5C28D7E8}"/>
          </ac:spMkLst>
        </pc:spChg>
        <pc:spChg chg="mod">
          <ac:chgData name="Sandy Wu" userId="94b1583b-8e2f-4a9a-839e-040a75eebc23" providerId="ADAL" clId="{4DA4DEEF-E69D-6647-AB21-69B7E2C09EAF}" dt="2023-03-03T05:26:06.113" v="1190" actId="14100"/>
          <ac:spMkLst>
            <pc:docMk/>
            <pc:sldMk cId="3665903958" sldId="9300"/>
            <ac:spMk id="20" creationId="{EA20277D-74B6-7733-7EC6-E8B312C0E69C}"/>
          </ac:spMkLst>
        </pc:spChg>
        <pc:spChg chg="mod">
          <ac:chgData name="Sandy Wu" userId="94b1583b-8e2f-4a9a-839e-040a75eebc23" providerId="ADAL" clId="{4DA4DEEF-E69D-6647-AB21-69B7E2C09EAF}" dt="2023-03-03T05:25:47.145" v="1186" actId="1076"/>
          <ac:spMkLst>
            <pc:docMk/>
            <pc:sldMk cId="3665903958" sldId="9300"/>
            <ac:spMk id="21" creationId="{FC67ECED-76BB-7A8D-CC13-67B9D533E757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22" creationId="{F49F1F2C-DE2C-64A7-76DB-C9DDD30A143D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23" creationId="{91034061-8903-24D7-4519-6CEAC7C757C9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29" creationId="{7A723DE4-2471-239A-B24A-280E6704A208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0" creationId="{270EC5CB-F5BB-8F9B-753E-C14E1EF3C6EE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1" creationId="{3EA6FC2B-B25A-D9D5-1396-75BC84FEB447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2" creationId="{9997E23F-30EB-D060-D648-770281E6EBB3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3" creationId="{2687ADB9-4F3C-0F0F-2BD2-3886B63123DE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6" creationId="{B07CF643-B2B8-F444-738B-AD5CCC09F68B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7" creationId="{94E7FA90-79CD-435D-29FA-3A26E96B1CFC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38" creationId="{4ACE33C6-8C00-A159-D688-D3C28C61AE6C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40" creationId="{E867010B-8871-C88E-95D3-8E9BE84D6EBB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45" creationId="{037A356B-626F-757D-0B62-9F31E068BA7F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46" creationId="{49496F95-38B8-B15A-4477-D68E78A65119}"/>
          </ac:spMkLst>
        </pc:spChg>
        <pc:spChg chg="add mod">
          <ac:chgData name="Sandy Wu" userId="94b1583b-8e2f-4a9a-839e-040a75eebc23" providerId="ADAL" clId="{4DA4DEEF-E69D-6647-AB21-69B7E2C09EAF}" dt="2023-03-03T05:24:18.208" v="1178" actId="14100"/>
          <ac:spMkLst>
            <pc:docMk/>
            <pc:sldMk cId="3665903958" sldId="9300"/>
            <ac:spMk id="51" creationId="{4399AEE4-7E6B-A013-C435-5053121C1E0D}"/>
          </ac:spMkLst>
        </pc:spChg>
        <pc:spChg chg="add mod">
          <ac:chgData name="Sandy Wu" userId="94b1583b-8e2f-4a9a-839e-040a75eebc23" providerId="ADAL" clId="{4DA4DEEF-E69D-6647-AB21-69B7E2C09EAF}" dt="2023-03-03T05:25:55.878" v="1188" actId="1076"/>
          <ac:spMkLst>
            <pc:docMk/>
            <pc:sldMk cId="3665903958" sldId="9300"/>
            <ac:spMk id="52" creationId="{764AAB3E-B777-D79E-DDFA-7C81368FFE39}"/>
          </ac:spMkLst>
        </pc:spChg>
        <pc:spChg chg="add mod">
          <ac:chgData name="Sandy Wu" userId="94b1583b-8e2f-4a9a-839e-040a75eebc23" providerId="ADAL" clId="{4DA4DEEF-E69D-6647-AB21-69B7E2C09EAF}" dt="2023-03-03T05:24:10.031" v="1176" actId="14100"/>
          <ac:spMkLst>
            <pc:docMk/>
            <pc:sldMk cId="3665903958" sldId="9300"/>
            <ac:spMk id="53" creationId="{F4A17E8F-2259-9AF4-DFD8-099A33F4004F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025" creationId="{9BA9091F-FADA-6FE6-2D4E-354E0E5DD24C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027" creationId="{7DC8ACB3-428A-7553-759B-F4EA83FE86D3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038" creationId="{A3C7E64B-336D-4FD5-0DD7-4B3662953763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039" creationId="{22A67477-D7F3-7429-17BA-7C3BF36D7E4B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050" creationId="{B7F93454-6389-27A8-41B6-762932356F02}"/>
          </ac:spMkLst>
        </pc:spChg>
        <pc:spChg chg="mod">
          <ac:chgData name="Sandy Wu" userId="94b1583b-8e2f-4a9a-839e-040a75eebc23" providerId="ADAL" clId="{4DA4DEEF-E69D-6647-AB21-69B7E2C09EAF}" dt="2023-03-03T05:26:00.196" v="1189" actId="14100"/>
          <ac:spMkLst>
            <pc:docMk/>
            <pc:sldMk cId="3665903958" sldId="9300"/>
            <ac:spMk id="1084" creationId="{06A2B372-8420-F6A5-FC43-23B5027D1269}"/>
          </ac:spMkLst>
        </pc:spChg>
        <pc:spChg chg="del mod">
          <ac:chgData name="Sandy Wu" userId="94b1583b-8e2f-4a9a-839e-040a75eebc23" providerId="ADAL" clId="{4DA4DEEF-E69D-6647-AB21-69B7E2C09EAF}" dt="2023-03-03T05:19:10.052" v="1152" actId="478"/>
          <ac:spMkLst>
            <pc:docMk/>
            <pc:sldMk cId="3665903958" sldId="9300"/>
            <ac:spMk id="1085" creationId="{DAD5E7CC-7A95-4127-1A22-1D3940DD7145}"/>
          </ac:spMkLst>
        </pc:spChg>
        <pc:spChg chg="mod">
          <ac:chgData name="Sandy Wu" userId="94b1583b-8e2f-4a9a-839e-040a75eebc23" providerId="ADAL" clId="{4DA4DEEF-E69D-6647-AB21-69B7E2C09EAF}" dt="2023-03-03T05:08:50.009" v="967" actId="1076"/>
          <ac:spMkLst>
            <pc:docMk/>
            <pc:sldMk cId="3665903958" sldId="9300"/>
            <ac:spMk id="1087" creationId="{F28C9CC0-0F9F-E03F-86F5-F2D0CA47B2AD}"/>
          </ac:spMkLst>
        </pc:sp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5" creationId="{C6CCAC25-699D-95D4-1206-0ACD23989FDC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7" creationId="{62E4ECB4-A27C-9B65-0300-A9743C49FC7C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14" creationId="{9B6854A1-5488-3C16-CFA6-B308FED25E94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26" creationId="{CC42F4BD-7B1D-B1D2-A645-A6CD421CE61A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27" creationId="{39EA681B-BF91-1F66-307F-6D6EADBCC391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39" creationId="{A4A7695B-11D7-938E-9649-70D08E511C99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41" creationId="{EDD7AA1D-0B15-FFF2-2DD7-4698F33C0E1C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42" creationId="{987FA212-DF25-6D33-056C-2494C7F35D70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43" creationId="{B5CDC563-8D51-3834-12DC-74D8C00117DA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44" creationId="{A1355ADC-F2E2-4791-B2B3-970C6475C8D5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1035" creationId="{DE47A960-A078-A705-DF2E-0383A5CF10F5}"/>
          </ac:picMkLst>
        </pc:picChg>
        <pc:picChg chg="mod">
          <ac:chgData name="Sandy Wu" userId="94b1583b-8e2f-4a9a-839e-040a75eebc23" providerId="ADAL" clId="{4DA4DEEF-E69D-6647-AB21-69B7E2C09EAF}" dt="2023-03-03T05:08:50.009" v="967" actId="1076"/>
          <ac:picMkLst>
            <pc:docMk/>
            <pc:sldMk cId="3665903958" sldId="9300"/>
            <ac:picMk id="1037" creationId="{C5ED4151-E722-020C-7DA5-4F7E4D5B649B}"/>
          </ac:picMkLst>
        </pc:picChg>
        <pc:cxnChg chg="add mod">
          <ac:chgData name="Sandy Wu" userId="94b1583b-8e2f-4a9a-839e-040a75eebc23" providerId="ADAL" clId="{4DA4DEEF-E69D-6647-AB21-69B7E2C09EAF}" dt="2023-03-03T05:09:55.830" v="988" actId="14100"/>
          <ac:cxnSpMkLst>
            <pc:docMk/>
            <pc:sldMk cId="3665903958" sldId="9300"/>
            <ac:cxnSpMk id="11" creationId="{11284487-318B-4294-F792-D5E53006BE33}"/>
          </ac:cxnSpMkLst>
        </pc:cxnChg>
        <pc:cxnChg chg="mod">
          <ac:chgData name="Sandy Wu" userId="94b1583b-8e2f-4a9a-839e-040a75eebc23" providerId="ADAL" clId="{4DA4DEEF-E69D-6647-AB21-69B7E2C09EAF}" dt="2023-03-03T05:08:50.009" v="967" actId="1076"/>
          <ac:cxnSpMkLst>
            <pc:docMk/>
            <pc:sldMk cId="3665903958" sldId="9300"/>
            <ac:cxnSpMk id="16" creationId="{C50A6D23-1C66-966B-B214-F5E0CAB11446}"/>
          </ac:cxnSpMkLst>
        </pc:cxnChg>
        <pc:cxnChg chg="mod">
          <ac:chgData name="Sandy Wu" userId="94b1583b-8e2f-4a9a-839e-040a75eebc23" providerId="ADAL" clId="{4DA4DEEF-E69D-6647-AB21-69B7E2C09EAF}" dt="2023-03-03T05:08:50.009" v="967" actId="1076"/>
          <ac:cxnSpMkLst>
            <pc:docMk/>
            <pc:sldMk cId="3665903958" sldId="9300"/>
            <ac:cxnSpMk id="17" creationId="{F732B29D-D7CC-B569-37D3-C1605C83DD75}"/>
          </ac:cxnSpMkLst>
        </pc:cxnChg>
        <pc:cxnChg chg="add mod">
          <ac:chgData name="Sandy Wu" userId="94b1583b-8e2f-4a9a-839e-040a75eebc23" providerId="ADAL" clId="{4DA4DEEF-E69D-6647-AB21-69B7E2C09EAF}" dt="2023-03-03T05:11:40.497" v="999" actId="14100"/>
          <ac:cxnSpMkLst>
            <pc:docMk/>
            <pc:sldMk cId="3665903958" sldId="9300"/>
            <ac:cxnSpMk id="18" creationId="{48021C15-F84B-8051-01ED-5699F718156A}"/>
          </ac:cxnSpMkLst>
        </pc:cxnChg>
        <pc:cxnChg chg="add mod">
          <ac:chgData name="Sandy Wu" userId="94b1583b-8e2f-4a9a-839e-040a75eebc23" providerId="ADAL" clId="{4DA4DEEF-E69D-6647-AB21-69B7E2C09EAF}" dt="2023-03-03T05:10:21.812" v="994" actId="14100"/>
          <ac:cxnSpMkLst>
            <pc:docMk/>
            <pc:sldMk cId="3665903958" sldId="9300"/>
            <ac:cxnSpMk id="24" creationId="{C73B681D-4031-6D61-1274-F4A2BFFBF889}"/>
          </ac:cxnSpMkLst>
        </pc:cxnChg>
        <pc:cxnChg chg="add mod">
          <ac:chgData name="Sandy Wu" userId="94b1583b-8e2f-4a9a-839e-040a75eebc23" providerId="ADAL" clId="{4DA4DEEF-E69D-6647-AB21-69B7E2C09EAF}" dt="2023-03-03T05:11:50.061" v="1001" actId="14100"/>
          <ac:cxnSpMkLst>
            <pc:docMk/>
            <pc:sldMk cId="3665903958" sldId="9300"/>
            <ac:cxnSpMk id="28" creationId="{D6B8A9B4-6713-A0D8-EEB4-FDF45AB302E5}"/>
          </ac:cxnSpMkLst>
        </pc:cxnChg>
        <pc:cxnChg chg="mod">
          <ac:chgData name="Sandy Wu" userId="94b1583b-8e2f-4a9a-839e-040a75eebc23" providerId="ADAL" clId="{4DA4DEEF-E69D-6647-AB21-69B7E2C09EAF}" dt="2023-03-03T05:08:50.009" v="967" actId="1076"/>
          <ac:cxnSpMkLst>
            <pc:docMk/>
            <pc:sldMk cId="3665903958" sldId="9300"/>
            <ac:cxnSpMk id="48" creationId="{1F4088A7-9111-1D12-43E1-DB3A74F5743E}"/>
          </ac:cxnSpMkLst>
        </pc:cxnChg>
        <pc:cxnChg chg="mod">
          <ac:chgData name="Sandy Wu" userId="94b1583b-8e2f-4a9a-839e-040a75eebc23" providerId="ADAL" clId="{4DA4DEEF-E69D-6647-AB21-69B7E2C09EAF}" dt="2023-03-03T05:08:50.009" v="967" actId="1076"/>
          <ac:cxnSpMkLst>
            <pc:docMk/>
            <pc:sldMk cId="3665903958" sldId="9300"/>
            <ac:cxnSpMk id="49" creationId="{62780304-2D06-173E-7F84-9FC0CF1E34A0}"/>
          </ac:cxnSpMkLst>
        </pc:cxnChg>
        <pc:cxnChg chg="mod">
          <ac:chgData name="Sandy Wu" userId="94b1583b-8e2f-4a9a-839e-040a75eebc23" providerId="ADAL" clId="{4DA4DEEF-E69D-6647-AB21-69B7E2C09EAF}" dt="2023-03-03T05:08:50.009" v="967" actId="1076"/>
          <ac:cxnSpMkLst>
            <pc:docMk/>
            <pc:sldMk cId="3665903958" sldId="9300"/>
            <ac:cxnSpMk id="1055" creationId="{01CC5BFE-C3D5-48E0-2339-2C6E6C5E7D0B}"/>
          </ac:cxnSpMkLst>
        </pc:cxnChg>
      </pc:sldChg>
      <pc:sldChg chg="addSp delSp modSp mod modNotesTx">
        <pc:chgData name="Sandy Wu" userId="94b1583b-8e2f-4a9a-839e-040a75eebc23" providerId="ADAL" clId="{4DA4DEEF-E69D-6647-AB21-69B7E2C09EAF}" dt="2023-02-24T01:33:30.995" v="579" actId="14100"/>
        <pc:sldMkLst>
          <pc:docMk/>
          <pc:sldMk cId="796104157" sldId="9308"/>
        </pc:sldMkLst>
        <pc:spChg chg="add del mod">
          <ac:chgData name="Sandy Wu" userId="94b1583b-8e2f-4a9a-839e-040a75eebc23" providerId="ADAL" clId="{4DA4DEEF-E69D-6647-AB21-69B7E2C09EAF}" dt="2023-02-24T01:33:16.432" v="575" actId="478"/>
          <ac:spMkLst>
            <pc:docMk/>
            <pc:sldMk cId="796104157" sldId="9308"/>
            <ac:spMk id="5" creationId="{F932DF32-3B68-3423-FEED-71D9108E8C13}"/>
          </ac:spMkLst>
        </pc:spChg>
        <pc:picChg chg="add mod">
          <ac:chgData name="Sandy Wu" userId="94b1583b-8e2f-4a9a-839e-040a75eebc23" providerId="ADAL" clId="{4DA4DEEF-E69D-6647-AB21-69B7E2C09EAF}" dt="2023-02-24T01:33:30.995" v="579" actId="14100"/>
          <ac:picMkLst>
            <pc:docMk/>
            <pc:sldMk cId="796104157" sldId="9308"/>
            <ac:picMk id="6" creationId="{9EA6306A-8D15-D7A2-DBE2-F2735FF6648F}"/>
          </ac:picMkLst>
        </pc:picChg>
        <pc:picChg chg="del">
          <ac:chgData name="Sandy Wu" userId="94b1583b-8e2f-4a9a-839e-040a75eebc23" providerId="ADAL" clId="{4DA4DEEF-E69D-6647-AB21-69B7E2C09EAF}" dt="2023-02-24T01:33:14.149" v="574" actId="478"/>
          <ac:picMkLst>
            <pc:docMk/>
            <pc:sldMk cId="796104157" sldId="9308"/>
            <ac:picMk id="7" creationId="{D19AB873-6573-BFC8-7D83-B71D132D550D}"/>
          </ac:picMkLst>
        </pc:picChg>
      </pc:sldChg>
      <pc:sldChg chg="modSp mod">
        <pc:chgData name="Sandy Wu" userId="94b1583b-8e2f-4a9a-839e-040a75eebc23" providerId="ADAL" clId="{4DA4DEEF-E69D-6647-AB21-69B7E2C09EAF}" dt="2023-02-24T01:37:10.809" v="581" actId="1076"/>
        <pc:sldMkLst>
          <pc:docMk/>
          <pc:sldMk cId="428983943" sldId="9309"/>
        </pc:sldMkLst>
        <pc:spChg chg="mod">
          <ac:chgData name="Sandy Wu" userId="94b1583b-8e2f-4a9a-839e-040a75eebc23" providerId="ADAL" clId="{4DA4DEEF-E69D-6647-AB21-69B7E2C09EAF}" dt="2023-02-24T01:37:10.809" v="581" actId="1076"/>
          <ac:spMkLst>
            <pc:docMk/>
            <pc:sldMk cId="428983943" sldId="9309"/>
            <ac:spMk id="7" creationId="{9A341DC4-4C3B-29EF-8666-D7CB3D61B573}"/>
          </ac:spMkLst>
        </pc:spChg>
      </pc:sldChg>
      <pc:sldChg chg="new del">
        <pc:chgData name="Sandy Wu" userId="94b1583b-8e2f-4a9a-839e-040a75eebc23" providerId="ADAL" clId="{4DA4DEEF-E69D-6647-AB21-69B7E2C09EAF}" dt="2023-02-24T00:52:10.489" v="2" actId="2696"/>
        <pc:sldMkLst>
          <pc:docMk/>
          <pc:sldMk cId="3814665966" sldId="9310"/>
        </pc:sldMkLst>
      </pc:sldChg>
      <pc:sldChg chg="addSp delSp modSp add mod">
        <pc:chgData name="Sandy Wu" userId="94b1583b-8e2f-4a9a-839e-040a75eebc23" providerId="ADAL" clId="{4DA4DEEF-E69D-6647-AB21-69B7E2C09EAF}" dt="2023-03-02T02:04:17.991" v="954" actId="14100"/>
        <pc:sldMkLst>
          <pc:docMk/>
          <pc:sldMk cId="3309728576" sldId="9311"/>
        </pc:sldMkLst>
        <pc:spChg chg="mod">
          <ac:chgData name="Sandy Wu" userId="94b1583b-8e2f-4a9a-839e-040a75eebc23" providerId="ADAL" clId="{4DA4DEEF-E69D-6647-AB21-69B7E2C09EAF}" dt="2023-02-24T00:54:56.656" v="62" actId="20577"/>
          <ac:spMkLst>
            <pc:docMk/>
            <pc:sldMk cId="3309728576" sldId="9311"/>
            <ac:spMk id="14" creationId="{6503CBFD-2AAB-659D-EC4B-82270D8D966B}"/>
          </ac:spMkLst>
        </pc:spChg>
        <pc:spChg chg="mod">
          <ac:chgData name="Sandy Wu" userId="94b1583b-8e2f-4a9a-839e-040a75eebc23" providerId="ADAL" clId="{4DA4DEEF-E69D-6647-AB21-69B7E2C09EAF}" dt="2023-02-24T02:38:48.945" v="645" actId="255"/>
          <ac:spMkLst>
            <pc:docMk/>
            <pc:sldMk cId="3309728576" sldId="9311"/>
            <ac:spMk id="23" creationId="{C98377F8-4262-CB3D-70F2-AC68A83EAF00}"/>
          </ac:spMkLst>
        </pc:spChg>
        <pc:spChg chg="mod">
          <ac:chgData name="Sandy Wu" userId="94b1583b-8e2f-4a9a-839e-040a75eebc23" providerId="ADAL" clId="{4DA4DEEF-E69D-6647-AB21-69B7E2C09EAF}" dt="2023-02-24T02:38:48.945" v="645" actId="255"/>
          <ac:spMkLst>
            <pc:docMk/>
            <pc:sldMk cId="3309728576" sldId="9311"/>
            <ac:spMk id="24" creationId="{1D13FBEA-9847-AB54-F5F9-5FAD19C27A10}"/>
          </ac:spMkLst>
        </pc:spChg>
        <pc:spChg chg="mod">
          <ac:chgData name="Sandy Wu" userId="94b1583b-8e2f-4a9a-839e-040a75eebc23" providerId="ADAL" clId="{4DA4DEEF-E69D-6647-AB21-69B7E2C09EAF}" dt="2023-02-24T02:38:48.945" v="645" actId="255"/>
          <ac:spMkLst>
            <pc:docMk/>
            <pc:sldMk cId="3309728576" sldId="9311"/>
            <ac:spMk id="45" creationId="{733688AC-F7BE-2FA3-1BD7-569ADEF6DADD}"/>
          </ac:spMkLst>
        </pc:spChg>
        <pc:spChg chg="mod">
          <ac:chgData name="Sandy Wu" userId="94b1583b-8e2f-4a9a-839e-040a75eebc23" providerId="ADAL" clId="{4DA4DEEF-E69D-6647-AB21-69B7E2C09EAF}" dt="2023-02-24T02:38:48.945" v="645" actId="255"/>
          <ac:spMkLst>
            <pc:docMk/>
            <pc:sldMk cId="3309728576" sldId="9311"/>
            <ac:spMk id="47" creationId="{27601014-86DB-0D6D-DF97-43389554AAE2}"/>
          </ac:spMkLst>
        </pc:spChg>
        <pc:spChg chg="mod">
          <ac:chgData name="Sandy Wu" userId="94b1583b-8e2f-4a9a-839e-040a75eebc23" providerId="ADAL" clId="{4DA4DEEF-E69D-6647-AB21-69B7E2C09EAF}" dt="2023-02-24T02:38:48.945" v="645" actId="255"/>
          <ac:spMkLst>
            <pc:docMk/>
            <pc:sldMk cId="3309728576" sldId="9311"/>
            <ac:spMk id="210" creationId="{DBB084C1-EC47-9D04-F5F9-E18B54FDB5AD}"/>
          </ac:spMkLst>
        </pc:spChg>
        <pc:spChg chg="mod">
          <ac:chgData name="Sandy Wu" userId="94b1583b-8e2f-4a9a-839e-040a75eebc23" providerId="ADAL" clId="{4DA4DEEF-E69D-6647-AB21-69B7E2C09EAF}" dt="2023-02-24T02:38:48.945" v="645" actId="255"/>
          <ac:spMkLst>
            <pc:docMk/>
            <pc:sldMk cId="3309728576" sldId="9311"/>
            <ac:spMk id="214" creationId="{8249C9DA-FF40-CA65-889E-F5A933C75B88}"/>
          </ac:spMkLst>
        </pc:spChg>
        <pc:picChg chg="del">
          <ac:chgData name="Sandy Wu" userId="94b1583b-8e2f-4a9a-839e-040a75eebc23" providerId="ADAL" clId="{4DA4DEEF-E69D-6647-AB21-69B7E2C09EAF}" dt="2023-02-24T00:52:37.748" v="3" actId="478"/>
          <ac:picMkLst>
            <pc:docMk/>
            <pc:sldMk cId="3309728576" sldId="9311"/>
            <ac:picMk id="3" creationId="{7415635B-5F60-B606-438D-8EA77F6108F3}"/>
          </ac:picMkLst>
        </pc:picChg>
        <pc:picChg chg="add mod">
          <ac:chgData name="Sandy Wu" userId="94b1583b-8e2f-4a9a-839e-040a75eebc23" providerId="ADAL" clId="{4DA4DEEF-E69D-6647-AB21-69B7E2C09EAF}" dt="2023-03-02T02:04:17.991" v="954" actId="14100"/>
          <ac:picMkLst>
            <pc:docMk/>
            <pc:sldMk cId="3309728576" sldId="9311"/>
            <ac:picMk id="3" creationId="{815D009A-6D0D-FEC9-2BC2-80E8C20AF1AB}"/>
          </ac:picMkLst>
        </pc:picChg>
        <pc:picChg chg="add del mod">
          <ac:chgData name="Sandy Wu" userId="94b1583b-8e2f-4a9a-839e-040a75eebc23" providerId="ADAL" clId="{4DA4DEEF-E69D-6647-AB21-69B7E2C09EAF}" dt="2023-03-02T02:04:06.641" v="951" actId="478"/>
          <ac:picMkLst>
            <pc:docMk/>
            <pc:sldMk cId="3309728576" sldId="9311"/>
            <ac:picMk id="4" creationId="{F4865C65-37EE-305E-6D42-C8BFE8C65471}"/>
          </ac:picMkLst>
        </pc:picChg>
      </pc:sldChg>
      <pc:sldChg chg="addSp delSp modSp add mod">
        <pc:chgData name="Sandy Wu" userId="94b1583b-8e2f-4a9a-839e-040a75eebc23" providerId="ADAL" clId="{4DA4DEEF-E69D-6647-AB21-69B7E2C09EAF}" dt="2023-03-03T07:46:07.245" v="1203" actId="20577"/>
        <pc:sldMkLst>
          <pc:docMk/>
          <pc:sldMk cId="562768343" sldId="9312"/>
        </pc:sldMkLst>
        <pc:spChg chg="mod">
          <ac:chgData name="Sandy Wu" userId="94b1583b-8e2f-4a9a-839e-040a75eebc23" providerId="ADAL" clId="{4DA4DEEF-E69D-6647-AB21-69B7E2C09EAF}" dt="2023-02-24T00:54:51.913" v="48" actId="20577"/>
          <ac:spMkLst>
            <pc:docMk/>
            <pc:sldMk cId="562768343" sldId="9312"/>
            <ac:spMk id="8" creationId="{59115FA0-C03A-DFF1-37CC-EB3288780F07}"/>
          </ac:spMkLst>
        </pc:spChg>
        <pc:spChg chg="mod">
          <ac:chgData name="Sandy Wu" userId="94b1583b-8e2f-4a9a-839e-040a75eebc23" providerId="ADAL" clId="{4DA4DEEF-E69D-6647-AB21-69B7E2C09EAF}" dt="2023-02-24T02:38:58.287" v="646" actId="255"/>
          <ac:spMkLst>
            <pc:docMk/>
            <pc:sldMk cId="562768343" sldId="9312"/>
            <ac:spMk id="17" creationId="{6C64026E-5F30-C8CA-8168-5344F8DEAB58}"/>
          </ac:spMkLst>
        </pc:spChg>
        <pc:spChg chg="mod">
          <ac:chgData name="Sandy Wu" userId="94b1583b-8e2f-4a9a-839e-040a75eebc23" providerId="ADAL" clId="{4DA4DEEF-E69D-6647-AB21-69B7E2C09EAF}" dt="2023-02-24T02:39:02.394" v="647" actId="255"/>
          <ac:spMkLst>
            <pc:docMk/>
            <pc:sldMk cId="562768343" sldId="9312"/>
            <ac:spMk id="25" creationId="{0ED22F16-08B0-83C4-E32A-156465819DA1}"/>
          </ac:spMkLst>
        </pc:spChg>
        <pc:spChg chg="mod">
          <ac:chgData name="Sandy Wu" userId="94b1583b-8e2f-4a9a-839e-040a75eebc23" providerId="ADAL" clId="{4DA4DEEF-E69D-6647-AB21-69B7E2C09EAF}" dt="2023-03-03T07:46:03.174" v="1199" actId="20577"/>
          <ac:spMkLst>
            <pc:docMk/>
            <pc:sldMk cId="562768343" sldId="9312"/>
            <ac:spMk id="26" creationId="{B183FC0F-F6C3-4C53-322C-DE599552D801}"/>
          </ac:spMkLst>
        </pc:spChg>
        <pc:spChg chg="mod">
          <ac:chgData name="Sandy Wu" userId="94b1583b-8e2f-4a9a-839e-040a75eebc23" providerId="ADAL" clId="{4DA4DEEF-E69D-6647-AB21-69B7E2C09EAF}" dt="2023-02-24T02:39:06.776" v="648" actId="255"/>
          <ac:spMkLst>
            <pc:docMk/>
            <pc:sldMk cId="562768343" sldId="9312"/>
            <ac:spMk id="28" creationId="{6BF7ECC2-8654-98B5-81CB-4FAAF4099EEF}"/>
          </ac:spMkLst>
        </pc:spChg>
        <pc:spChg chg="mod">
          <ac:chgData name="Sandy Wu" userId="94b1583b-8e2f-4a9a-839e-040a75eebc23" providerId="ADAL" clId="{4DA4DEEF-E69D-6647-AB21-69B7E2C09EAF}" dt="2023-03-03T07:46:05.161" v="1201" actId="20577"/>
          <ac:spMkLst>
            <pc:docMk/>
            <pc:sldMk cId="562768343" sldId="9312"/>
            <ac:spMk id="29" creationId="{9E10288B-66F6-4217-D4E5-2163ECFA7110}"/>
          </ac:spMkLst>
        </pc:spChg>
        <pc:spChg chg="mod">
          <ac:chgData name="Sandy Wu" userId="94b1583b-8e2f-4a9a-839e-040a75eebc23" providerId="ADAL" clId="{4DA4DEEF-E69D-6647-AB21-69B7E2C09EAF}" dt="2023-02-24T02:39:10.426" v="649" actId="255"/>
          <ac:spMkLst>
            <pc:docMk/>
            <pc:sldMk cId="562768343" sldId="9312"/>
            <ac:spMk id="31" creationId="{C50338B4-9AC3-9A5C-0569-C1A6D018EF4A}"/>
          </ac:spMkLst>
        </pc:spChg>
        <pc:spChg chg="mod">
          <ac:chgData name="Sandy Wu" userId="94b1583b-8e2f-4a9a-839e-040a75eebc23" providerId="ADAL" clId="{4DA4DEEF-E69D-6647-AB21-69B7E2C09EAF}" dt="2023-03-03T07:46:07.245" v="1203" actId="20577"/>
          <ac:spMkLst>
            <pc:docMk/>
            <pc:sldMk cId="562768343" sldId="9312"/>
            <ac:spMk id="32" creationId="{0A4E14C2-FA04-00EC-642C-03A72B270DC3}"/>
          </ac:spMkLst>
        </pc:spChg>
        <pc:picChg chg="del">
          <ac:chgData name="Sandy Wu" userId="94b1583b-8e2f-4a9a-839e-040a75eebc23" providerId="ADAL" clId="{4DA4DEEF-E69D-6647-AB21-69B7E2C09EAF}" dt="2023-02-24T00:53:25.621" v="10" actId="478"/>
          <ac:picMkLst>
            <pc:docMk/>
            <pc:sldMk cId="562768343" sldId="9312"/>
            <ac:picMk id="3" creationId="{8C868AF2-2F14-DEC3-7CF6-9435D9CD056A}"/>
          </ac:picMkLst>
        </pc:picChg>
        <pc:picChg chg="add mod">
          <ac:chgData name="Sandy Wu" userId="94b1583b-8e2f-4a9a-839e-040a75eebc23" providerId="ADAL" clId="{4DA4DEEF-E69D-6647-AB21-69B7E2C09EAF}" dt="2023-03-02T02:04:38.228" v="958" actId="14100"/>
          <ac:picMkLst>
            <pc:docMk/>
            <pc:sldMk cId="562768343" sldId="9312"/>
            <ac:picMk id="3" creationId="{D91B0B96-3962-349D-6DD4-0A0F64EC1E65}"/>
          </ac:picMkLst>
        </pc:picChg>
        <pc:picChg chg="add del mod">
          <ac:chgData name="Sandy Wu" userId="94b1583b-8e2f-4a9a-839e-040a75eebc23" providerId="ADAL" clId="{4DA4DEEF-E69D-6647-AB21-69B7E2C09EAF}" dt="2023-03-02T02:04:28.122" v="955" actId="478"/>
          <ac:picMkLst>
            <pc:docMk/>
            <pc:sldMk cId="562768343" sldId="9312"/>
            <ac:picMk id="4" creationId="{E34A012A-7AB6-163A-2C66-0B07A02D4B00}"/>
          </ac:picMkLst>
        </pc:picChg>
        <pc:cxnChg chg="mod">
          <ac:chgData name="Sandy Wu" userId="94b1583b-8e2f-4a9a-839e-040a75eebc23" providerId="ADAL" clId="{4DA4DEEF-E69D-6647-AB21-69B7E2C09EAF}" dt="2023-02-24T02:39:21.242" v="650" actId="14100"/>
          <ac:cxnSpMkLst>
            <pc:docMk/>
            <pc:sldMk cId="562768343" sldId="9312"/>
            <ac:cxnSpMk id="5" creationId="{25FC751B-8D86-23AF-5E3C-2533A3FCB56B}"/>
          </ac:cxnSpMkLst>
        </pc:cxnChg>
      </pc:sldChg>
      <pc:sldChg chg="addSp delSp modSp add mod">
        <pc:chgData name="Sandy Wu" userId="94b1583b-8e2f-4a9a-839e-040a75eebc23" providerId="ADAL" clId="{4DA4DEEF-E69D-6647-AB21-69B7E2C09EAF}" dt="2023-02-24T00:54:45.828" v="33" actId="20577"/>
        <pc:sldMkLst>
          <pc:docMk/>
          <pc:sldMk cId="2994776073" sldId="9313"/>
        </pc:sldMkLst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2" creationId="{1B670CAF-E93A-6C1C-F64E-E71C605234CA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3" creationId="{A8F10411-8BEB-E0DB-92C2-928765C215A3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4" creationId="{E8AB8434-FF66-C003-18E3-2B73CA871DDB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5" creationId="{F8C10756-18D6-B895-BA02-9A0F300DAA03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7" creationId="{EF927E89-1999-E787-5DE0-5911B43175B8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8" creationId="{3340C8ED-71DE-4765-5DB9-819FFE8D1294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9" creationId="{1E18E0EF-0E52-C673-E65D-BAA67433CD84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10" creationId="{119E8CBC-1EFE-733C-95E4-06C8404441AA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11" creationId="{47C72EE8-8375-DEE8-0299-5FEB72E18B3C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12" creationId="{8A1A1861-2D71-E172-055C-5F52C5F06911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15" creationId="{2CD06B90-7BBF-4BA0-91A2-775691B2BB31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16" creationId="{C1B38675-65AC-D8B8-719E-6BB51D75A1CE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17" creationId="{E0DBDBC1-A86A-4730-0D7E-20419A3743AA}"/>
          </ac:spMkLst>
        </pc:spChg>
        <pc:spChg chg="del">
          <ac:chgData name="Sandy Wu" userId="94b1583b-8e2f-4a9a-839e-040a75eebc23" providerId="ADAL" clId="{4DA4DEEF-E69D-6647-AB21-69B7E2C09EAF}" dt="2023-02-24T00:54:22.736" v="18" actId="478"/>
          <ac:spMkLst>
            <pc:docMk/>
            <pc:sldMk cId="2994776073" sldId="9313"/>
            <ac:spMk id="18" creationId="{C7557631-2ACE-175D-8313-1583ED322074}"/>
          </ac:spMkLst>
        </pc:spChg>
        <pc:spChg chg="mod">
          <ac:chgData name="Sandy Wu" userId="94b1583b-8e2f-4a9a-839e-040a75eebc23" providerId="ADAL" clId="{4DA4DEEF-E69D-6647-AB21-69B7E2C09EAF}" dt="2023-02-24T00:54:45.828" v="33" actId="20577"/>
          <ac:spMkLst>
            <pc:docMk/>
            <pc:sldMk cId="2994776073" sldId="9313"/>
            <ac:spMk id="20" creationId="{BCCF94EE-4A22-AB65-6654-8E65E9AF894B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22" creationId="{71B1D87A-3ACE-F1A2-3EFA-4C17AAB6A3DC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24" creationId="{6E681312-39DC-53D4-FB16-0B8226FB1C5A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26" creationId="{644E443F-467A-E5E4-D1A0-5BE4990E90F4}"/>
          </ac:spMkLst>
        </pc:spChg>
        <pc:spChg chg="add mod">
          <ac:chgData name="Sandy Wu" userId="94b1583b-8e2f-4a9a-839e-040a75eebc23" providerId="ADAL" clId="{4DA4DEEF-E69D-6647-AB21-69B7E2C09EAF}" dt="2023-02-24T00:54:23.507" v="19"/>
          <ac:spMkLst>
            <pc:docMk/>
            <pc:sldMk cId="2994776073" sldId="9313"/>
            <ac:spMk id="29" creationId="{F5036953-952D-D935-0EC2-830D59E6C35C}"/>
          </ac:spMkLst>
        </pc:spChg>
        <pc:picChg chg="del">
          <ac:chgData name="Sandy Wu" userId="94b1583b-8e2f-4a9a-839e-040a75eebc23" providerId="ADAL" clId="{4DA4DEEF-E69D-6647-AB21-69B7E2C09EAF}" dt="2023-02-24T00:54:22.736" v="18" actId="478"/>
          <ac:picMkLst>
            <pc:docMk/>
            <pc:sldMk cId="2994776073" sldId="9313"/>
            <ac:picMk id="14" creationId="{77EA63B0-48F1-CC15-2A7A-28E866175200}"/>
          </ac:picMkLst>
        </pc:picChg>
        <pc:picChg chg="del">
          <ac:chgData name="Sandy Wu" userId="94b1583b-8e2f-4a9a-839e-040a75eebc23" providerId="ADAL" clId="{4DA4DEEF-E69D-6647-AB21-69B7E2C09EAF}" dt="2023-02-24T00:54:22.736" v="18" actId="478"/>
          <ac:picMkLst>
            <pc:docMk/>
            <pc:sldMk cId="2994776073" sldId="9313"/>
            <ac:picMk id="21" creationId="{3DCA9BE5-056E-BD15-0A53-77CFBAC1FE47}"/>
          </ac:picMkLst>
        </pc:picChg>
        <pc:picChg chg="add mod">
          <ac:chgData name="Sandy Wu" userId="94b1583b-8e2f-4a9a-839e-040a75eebc23" providerId="ADAL" clId="{4DA4DEEF-E69D-6647-AB21-69B7E2C09EAF}" dt="2023-02-24T00:54:23.507" v="19"/>
          <ac:picMkLst>
            <pc:docMk/>
            <pc:sldMk cId="2994776073" sldId="9313"/>
            <ac:picMk id="23" creationId="{5072B23F-9BAD-CF91-F634-D6C67F3FC30F}"/>
          </ac:picMkLst>
        </pc:picChg>
        <pc:picChg chg="del">
          <ac:chgData name="Sandy Wu" userId="94b1583b-8e2f-4a9a-839e-040a75eebc23" providerId="ADAL" clId="{4DA4DEEF-E69D-6647-AB21-69B7E2C09EAF}" dt="2023-02-24T00:54:22.736" v="18" actId="478"/>
          <ac:picMkLst>
            <pc:docMk/>
            <pc:sldMk cId="2994776073" sldId="9313"/>
            <ac:picMk id="25" creationId="{125CA9EE-5179-73F1-BC39-EE579898E113}"/>
          </ac:picMkLst>
        </pc:picChg>
        <pc:picChg chg="add mod">
          <ac:chgData name="Sandy Wu" userId="94b1583b-8e2f-4a9a-839e-040a75eebc23" providerId="ADAL" clId="{4DA4DEEF-E69D-6647-AB21-69B7E2C09EAF}" dt="2023-02-24T00:54:23.507" v="19"/>
          <ac:picMkLst>
            <pc:docMk/>
            <pc:sldMk cId="2994776073" sldId="9313"/>
            <ac:picMk id="27" creationId="{637BE1EB-463D-B15F-BFAB-80A02A98E05E}"/>
          </ac:picMkLst>
        </pc:picChg>
        <pc:picChg chg="add mod">
          <ac:chgData name="Sandy Wu" userId="94b1583b-8e2f-4a9a-839e-040a75eebc23" providerId="ADAL" clId="{4DA4DEEF-E69D-6647-AB21-69B7E2C09EAF}" dt="2023-02-24T00:54:23.507" v="19"/>
          <ac:picMkLst>
            <pc:docMk/>
            <pc:sldMk cId="2994776073" sldId="9313"/>
            <ac:picMk id="28" creationId="{58D5D20D-3950-CF62-A933-FA1716A7BEE0}"/>
          </ac:picMkLst>
        </pc:picChg>
      </pc:sldChg>
      <pc:sldChg chg="addSp delSp modSp new mod modShow">
        <pc:chgData name="Sandy Wu" userId="94b1583b-8e2f-4a9a-839e-040a75eebc23" providerId="ADAL" clId="{4DA4DEEF-E69D-6647-AB21-69B7E2C09EAF}" dt="2023-02-24T01:09:02.856" v="255" actId="729"/>
        <pc:sldMkLst>
          <pc:docMk/>
          <pc:sldMk cId="319109269" sldId="9314"/>
        </pc:sldMkLst>
        <pc:spChg chg="mod">
          <ac:chgData name="Sandy Wu" userId="94b1583b-8e2f-4a9a-839e-040a75eebc23" providerId="ADAL" clId="{4DA4DEEF-E69D-6647-AB21-69B7E2C09EAF}" dt="2023-02-24T00:58:17.241" v="128" actId="20577"/>
          <ac:spMkLst>
            <pc:docMk/>
            <pc:sldMk cId="319109269" sldId="9314"/>
            <ac:spMk id="2" creationId="{CAD3E38F-68A1-9E11-C7D8-90218D6D5757}"/>
          </ac:spMkLst>
        </pc:spChg>
        <pc:spChg chg="del">
          <ac:chgData name="Sandy Wu" userId="94b1583b-8e2f-4a9a-839e-040a75eebc23" providerId="ADAL" clId="{4DA4DEEF-E69D-6647-AB21-69B7E2C09EAF}" dt="2023-02-24T00:57:33.188" v="99" actId="478"/>
          <ac:spMkLst>
            <pc:docMk/>
            <pc:sldMk cId="319109269" sldId="9314"/>
            <ac:spMk id="3" creationId="{E924EAD6-FA8E-F046-61BC-735728B156D3}"/>
          </ac:spMkLst>
        </pc:spChg>
        <pc:spChg chg="mod">
          <ac:chgData name="Sandy Wu" userId="94b1583b-8e2f-4a9a-839e-040a75eebc23" providerId="ADAL" clId="{4DA4DEEF-E69D-6647-AB21-69B7E2C09EAF}" dt="2023-02-24T01:08:48.152" v="254" actId="20577"/>
          <ac:spMkLst>
            <pc:docMk/>
            <pc:sldMk cId="319109269" sldId="9314"/>
            <ac:spMk id="4" creationId="{6DA89D58-BFA0-FC5C-552C-F50EA29AF449}"/>
          </ac:spMkLst>
        </pc:spChg>
        <pc:spChg chg="del">
          <ac:chgData name="Sandy Wu" userId="94b1583b-8e2f-4a9a-839e-040a75eebc23" providerId="ADAL" clId="{4DA4DEEF-E69D-6647-AB21-69B7E2C09EAF}" dt="2023-02-24T00:57:46.453" v="120" actId="478"/>
          <ac:spMkLst>
            <pc:docMk/>
            <pc:sldMk cId="319109269" sldId="9314"/>
            <ac:spMk id="5" creationId="{BB001F1D-13E4-3FC5-7375-B9E238DDB5DF}"/>
          </ac:spMkLst>
        </pc:spChg>
        <pc:spChg chg="add mod">
          <ac:chgData name="Sandy Wu" userId="94b1583b-8e2f-4a9a-839e-040a75eebc23" providerId="ADAL" clId="{4DA4DEEF-E69D-6647-AB21-69B7E2C09EAF}" dt="2023-02-24T01:08:20.207" v="227" actId="1076"/>
          <ac:spMkLst>
            <pc:docMk/>
            <pc:sldMk cId="319109269" sldId="9314"/>
            <ac:spMk id="9" creationId="{7EECC38F-9156-E239-1289-6BC6B35971D2}"/>
          </ac:spMkLst>
        </pc:spChg>
        <pc:graphicFrameChg chg="add mod modGraphic">
          <ac:chgData name="Sandy Wu" userId="94b1583b-8e2f-4a9a-839e-040a75eebc23" providerId="ADAL" clId="{4DA4DEEF-E69D-6647-AB21-69B7E2C09EAF}" dt="2023-02-24T01:08:13.764" v="226" actId="14100"/>
          <ac:graphicFrameMkLst>
            <pc:docMk/>
            <pc:sldMk cId="319109269" sldId="9314"/>
            <ac:graphicFrameMk id="6" creationId="{AD63D33A-89D6-D48A-525B-4DF866A55E65}"/>
          </ac:graphicFrameMkLst>
        </pc:graphicFrameChg>
        <pc:graphicFrameChg chg="add del mod">
          <ac:chgData name="Sandy Wu" userId="94b1583b-8e2f-4a9a-839e-040a75eebc23" providerId="ADAL" clId="{4DA4DEEF-E69D-6647-AB21-69B7E2C09EAF}" dt="2023-02-24T00:58:54.786" v="144" actId="478"/>
          <ac:graphicFrameMkLst>
            <pc:docMk/>
            <pc:sldMk cId="319109269" sldId="9314"/>
            <ac:graphicFrameMk id="7" creationId="{1D702122-0C68-78D2-3A06-EBA5CFD35A69}"/>
          </ac:graphicFrameMkLst>
        </pc:graphicFrameChg>
      </pc:sldChg>
      <pc:sldChg chg="addSp delSp modSp add mod ord">
        <pc:chgData name="Sandy Wu" userId="94b1583b-8e2f-4a9a-839e-040a75eebc23" providerId="ADAL" clId="{4DA4DEEF-E69D-6647-AB21-69B7E2C09EAF}" dt="2023-03-01T07:05:57.698" v="931" actId="732"/>
        <pc:sldMkLst>
          <pc:docMk/>
          <pc:sldMk cId="2565434568" sldId="9315"/>
        </pc:sldMkLst>
        <pc:spChg chg="add del mod">
          <ac:chgData name="Sandy Wu" userId="94b1583b-8e2f-4a9a-839e-040a75eebc23" providerId="ADAL" clId="{4DA4DEEF-E69D-6647-AB21-69B7E2C09EAF}" dt="2023-03-01T07:00:05.214" v="878" actId="478"/>
          <ac:spMkLst>
            <pc:docMk/>
            <pc:sldMk cId="2565434568" sldId="9315"/>
            <ac:spMk id="3" creationId="{79712A8F-C67A-BE7A-68AD-4A4C1E8D0627}"/>
          </ac:spMkLst>
        </pc:spChg>
        <pc:spChg chg="add mod">
          <ac:chgData name="Sandy Wu" userId="94b1583b-8e2f-4a9a-839e-040a75eebc23" providerId="ADAL" clId="{4DA4DEEF-E69D-6647-AB21-69B7E2C09EAF}" dt="2023-03-01T07:04:19.458" v="914" actId="693"/>
          <ac:spMkLst>
            <pc:docMk/>
            <pc:sldMk cId="2565434568" sldId="9315"/>
            <ac:spMk id="4" creationId="{973ED603-F4C3-2D80-FF0C-5C0D75D9A116}"/>
          </ac:spMkLst>
        </pc:spChg>
        <pc:spChg chg="mod">
          <ac:chgData name="Sandy Wu" userId="94b1583b-8e2f-4a9a-839e-040a75eebc23" providerId="ADAL" clId="{4DA4DEEF-E69D-6647-AB21-69B7E2C09EAF}" dt="2023-02-24T01:13:01.462" v="322" actId="20577"/>
          <ac:spMkLst>
            <pc:docMk/>
            <pc:sldMk cId="2565434568" sldId="9315"/>
            <ac:spMk id="11" creationId="{ECB4CE72-27E4-F4C0-54AC-81F410D2EEB2}"/>
          </ac:spMkLst>
        </pc:spChg>
        <pc:spChg chg="del">
          <ac:chgData name="Sandy Wu" userId="94b1583b-8e2f-4a9a-839e-040a75eebc23" providerId="ADAL" clId="{4DA4DEEF-E69D-6647-AB21-69B7E2C09EAF}" dt="2023-03-01T07:00:03.010" v="877" actId="478"/>
          <ac:spMkLst>
            <pc:docMk/>
            <pc:sldMk cId="2565434568" sldId="9315"/>
            <ac:spMk id="18" creationId="{16A6A549-DE0F-0C0E-0F1A-634F68A33B31}"/>
          </ac:spMkLst>
        </pc:spChg>
        <pc:spChg chg="mod">
          <ac:chgData name="Sandy Wu" userId="94b1583b-8e2f-4a9a-839e-040a75eebc23" providerId="ADAL" clId="{4DA4DEEF-E69D-6647-AB21-69B7E2C09EAF}" dt="2023-03-01T07:03:53.231" v="910" actId="1076"/>
          <ac:spMkLst>
            <pc:docMk/>
            <pc:sldMk cId="2565434568" sldId="9315"/>
            <ac:spMk id="21" creationId="{4DB4F742-B580-369C-A335-61E1EE01D02D}"/>
          </ac:spMkLst>
        </pc:spChg>
        <pc:picChg chg="add mod modCrop">
          <ac:chgData name="Sandy Wu" userId="94b1583b-8e2f-4a9a-839e-040a75eebc23" providerId="ADAL" clId="{4DA4DEEF-E69D-6647-AB21-69B7E2C09EAF}" dt="2023-03-01T07:05:57.698" v="931" actId="732"/>
          <ac:picMkLst>
            <pc:docMk/>
            <pc:sldMk cId="2565434568" sldId="9315"/>
            <ac:picMk id="8" creationId="{A6767920-EE25-64D5-ED8B-EB6BAD41558E}"/>
          </ac:picMkLst>
        </pc:picChg>
        <pc:cxnChg chg="add mod">
          <ac:chgData name="Sandy Wu" userId="94b1583b-8e2f-4a9a-839e-040a75eebc23" providerId="ADAL" clId="{4DA4DEEF-E69D-6647-AB21-69B7E2C09EAF}" dt="2023-03-01T07:04:30.971" v="918" actId="1582"/>
          <ac:cxnSpMkLst>
            <pc:docMk/>
            <pc:sldMk cId="2565434568" sldId="9315"/>
            <ac:cxnSpMk id="6" creationId="{186FA230-E1AB-C885-93C2-E48CB8A78BF9}"/>
          </ac:cxnSpMkLst>
        </pc:cxnChg>
      </pc:sldChg>
      <pc:sldChg chg="addSp delSp modSp add mod">
        <pc:chgData name="Sandy Wu" userId="94b1583b-8e2f-4a9a-839e-040a75eebc23" providerId="ADAL" clId="{4DA4DEEF-E69D-6647-AB21-69B7E2C09EAF}" dt="2023-03-03T08:30:33.010" v="1214" actId="14100"/>
        <pc:sldMkLst>
          <pc:docMk/>
          <pc:sldMk cId="3566112891" sldId="9316"/>
        </pc:sldMkLst>
        <pc:spChg chg="mod">
          <ac:chgData name="Sandy Wu" userId="94b1583b-8e2f-4a9a-839e-040a75eebc23" providerId="ADAL" clId="{4DA4DEEF-E69D-6647-AB21-69B7E2C09EAF}" dt="2023-02-24T02:33:59.780" v="586"/>
          <ac:spMkLst>
            <pc:docMk/>
            <pc:sldMk cId="3566112891" sldId="9316"/>
            <ac:spMk id="2" creationId="{7A5BB1D6-29D5-1AA6-2527-E4BA10406270}"/>
          </ac:spMkLst>
        </pc:spChg>
        <pc:spChg chg="mod">
          <ac:chgData name="Sandy Wu" userId="94b1583b-8e2f-4a9a-839e-040a75eebc23" providerId="ADAL" clId="{4DA4DEEF-E69D-6647-AB21-69B7E2C09EAF}" dt="2023-02-24T02:34:48.035" v="599" actId="1076"/>
          <ac:spMkLst>
            <pc:docMk/>
            <pc:sldMk cId="3566112891" sldId="9316"/>
            <ac:spMk id="6" creationId="{5172AB05-3DF3-C186-BA6B-4095F466E2E4}"/>
          </ac:spMkLst>
        </pc:spChg>
        <pc:spChg chg="mod">
          <ac:chgData name="Sandy Wu" userId="94b1583b-8e2f-4a9a-839e-040a75eebc23" providerId="ADAL" clId="{4DA4DEEF-E69D-6647-AB21-69B7E2C09EAF}" dt="2023-02-24T02:34:12.956" v="588"/>
          <ac:spMkLst>
            <pc:docMk/>
            <pc:sldMk cId="3566112891" sldId="9316"/>
            <ac:spMk id="14" creationId="{6503CBFD-2AAB-659D-EC4B-82270D8D966B}"/>
          </ac:spMkLst>
        </pc:spChg>
        <pc:spChg chg="mod">
          <ac:chgData name="Sandy Wu" userId="94b1583b-8e2f-4a9a-839e-040a75eebc23" providerId="ADAL" clId="{4DA4DEEF-E69D-6647-AB21-69B7E2C09EAF}" dt="2023-02-24T02:37:36.953" v="636" actId="255"/>
          <ac:spMkLst>
            <pc:docMk/>
            <pc:sldMk cId="3566112891" sldId="9316"/>
            <ac:spMk id="23" creationId="{C98377F8-4262-CB3D-70F2-AC68A83EAF00}"/>
          </ac:spMkLst>
        </pc:spChg>
        <pc:spChg chg="mod">
          <ac:chgData name="Sandy Wu" userId="94b1583b-8e2f-4a9a-839e-040a75eebc23" providerId="ADAL" clId="{4DA4DEEF-E69D-6647-AB21-69B7E2C09EAF}" dt="2023-02-24T02:37:36.953" v="636" actId="255"/>
          <ac:spMkLst>
            <pc:docMk/>
            <pc:sldMk cId="3566112891" sldId="9316"/>
            <ac:spMk id="24" creationId="{1D13FBEA-9847-AB54-F5F9-5FAD19C27A10}"/>
          </ac:spMkLst>
        </pc:spChg>
        <pc:spChg chg="mod">
          <ac:chgData name="Sandy Wu" userId="94b1583b-8e2f-4a9a-839e-040a75eebc23" providerId="ADAL" clId="{4DA4DEEF-E69D-6647-AB21-69B7E2C09EAF}" dt="2023-02-24T02:37:36.953" v="636" actId="255"/>
          <ac:spMkLst>
            <pc:docMk/>
            <pc:sldMk cId="3566112891" sldId="9316"/>
            <ac:spMk id="45" creationId="{733688AC-F7BE-2FA3-1BD7-569ADEF6DADD}"/>
          </ac:spMkLst>
        </pc:spChg>
        <pc:spChg chg="mod">
          <ac:chgData name="Sandy Wu" userId="94b1583b-8e2f-4a9a-839e-040a75eebc23" providerId="ADAL" clId="{4DA4DEEF-E69D-6647-AB21-69B7E2C09EAF}" dt="2023-02-24T02:37:36.953" v="636" actId="255"/>
          <ac:spMkLst>
            <pc:docMk/>
            <pc:sldMk cId="3566112891" sldId="9316"/>
            <ac:spMk id="47" creationId="{27601014-86DB-0D6D-DF97-43389554AAE2}"/>
          </ac:spMkLst>
        </pc:spChg>
        <pc:spChg chg="mod">
          <ac:chgData name="Sandy Wu" userId="94b1583b-8e2f-4a9a-839e-040a75eebc23" providerId="ADAL" clId="{4DA4DEEF-E69D-6647-AB21-69B7E2C09EAF}" dt="2023-02-24T02:37:36.953" v="636" actId="255"/>
          <ac:spMkLst>
            <pc:docMk/>
            <pc:sldMk cId="3566112891" sldId="9316"/>
            <ac:spMk id="210" creationId="{DBB084C1-EC47-9D04-F5F9-E18B54FDB5AD}"/>
          </ac:spMkLst>
        </pc:spChg>
        <pc:spChg chg="mod">
          <ac:chgData name="Sandy Wu" userId="94b1583b-8e2f-4a9a-839e-040a75eebc23" providerId="ADAL" clId="{4DA4DEEF-E69D-6647-AB21-69B7E2C09EAF}" dt="2023-02-24T02:37:36.953" v="636" actId="255"/>
          <ac:spMkLst>
            <pc:docMk/>
            <pc:sldMk cId="3566112891" sldId="9316"/>
            <ac:spMk id="214" creationId="{8249C9DA-FF40-CA65-889E-F5A933C75B88}"/>
          </ac:spMkLst>
        </pc:spChg>
        <pc:grpChg chg="del">
          <ac:chgData name="Sandy Wu" userId="94b1583b-8e2f-4a9a-839e-040a75eebc23" providerId="ADAL" clId="{4DA4DEEF-E69D-6647-AB21-69B7E2C09EAF}" dt="2023-02-24T02:35:11.741" v="604" actId="478"/>
          <ac:grpSpMkLst>
            <pc:docMk/>
            <pc:sldMk cId="3566112891" sldId="9316"/>
            <ac:grpSpMk id="5" creationId="{7FB66ACA-0308-1B05-A791-DB74A422AAAB}"/>
          </ac:grpSpMkLst>
        </pc:grpChg>
        <pc:picChg chg="add mod">
          <ac:chgData name="Sandy Wu" userId="94b1583b-8e2f-4a9a-839e-040a75eebc23" providerId="ADAL" clId="{4DA4DEEF-E69D-6647-AB21-69B7E2C09EAF}" dt="2023-02-24T02:34:43.887" v="598" actId="1076"/>
          <ac:picMkLst>
            <pc:docMk/>
            <pc:sldMk cId="3566112891" sldId="9316"/>
            <ac:picMk id="3" creationId="{C7BFAF66-9705-F6CC-0FBC-4E7AD21D4C83}"/>
          </ac:picMkLst>
        </pc:picChg>
        <pc:picChg chg="add mod">
          <ac:chgData name="Sandy Wu" userId="94b1583b-8e2f-4a9a-839e-040a75eebc23" providerId="ADAL" clId="{4DA4DEEF-E69D-6647-AB21-69B7E2C09EAF}" dt="2023-03-03T08:30:33.010" v="1214" actId="14100"/>
          <ac:picMkLst>
            <pc:docMk/>
            <pc:sldMk cId="3566112891" sldId="9316"/>
            <ac:picMk id="4" creationId="{631D86CF-9131-C9B6-EEB0-E9014EE6CF18}"/>
          </ac:picMkLst>
        </pc:picChg>
        <pc:picChg chg="add del mod">
          <ac:chgData name="Sandy Wu" userId="94b1583b-8e2f-4a9a-839e-040a75eebc23" providerId="ADAL" clId="{4DA4DEEF-E69D-6647-AB21-69B7E2C09EAF}" dt="2023-03-02T02:05:08.965" v="959" actId="478"/>
          <ac:picMkLst>
            <pc:docMk/>
            <pc:sldMk cId="3566112891" sldId="9316"/>
            <ac:picMk id="4" creationId="{A4FAA6F9-19FE-C2AF-31B0-13372AEDB4E4}"/>
          </ac:picMkLst>
        </pc:picChg>
        <pc:picChg chg="del">
          <ac:chgData name="Sandy Wu" userId="94b1583b-8e2f-4a9a-839e-040a75eebc23" providerId="ADAL" clId="{4DA4DEEF-E69D-6647-AB21-69B7E2C09EAF}" dt="2023-02-24T02:34:49.527" v="600" actId="478"/>
          <ac:picMkLst>
            <pc:docMk/>
            <pc:sldMk cId="3566112891" sldId="9316"/>
            <ac:picMk id="4" creationId="{F4865C65-37EE-305E-6D42-C8BFE8C65471}"/>
          </ac:picMkLst>
        </pc:picChg>
        <pc:picChg chg="add del mod">
          <ac:chgData name="Sandy Wu" userId="94b1583b-8e2f-4a9a-839e-040a75eebc23" providerId="ADAL" clId="{4DA4DEEF-E69D-6647-AB21-69B7E2C09EAF}" dt="2023-03-03T08:30:21.336" v="1211" actId="478"/>
          <ac:picMkLst>
            <pc:docMk/>
            <pc:sldMk cId="3566112891" sldId="9316"/>
            <ac:picMk id="5" creationId="{775E46EA-967E-AF99-4709-5AE24457F747}"/>
          </ac:picMkLst>
        </pc:picChg>
        <pc:picChg chg="add del mod">
          <ac:chgData name="Sandy Wu" userId="94b1583b-8e2f-4a9a-839e-040a75eebc23" providerId="ADAL" clId="{4DA4DEEF-E69D-6647-AB21-69B7E2C09EAF}" dt="2023-02-24T07:23:06.526" v="821" actId="478"/>
          <ac:picMkLst>
            <pc:docMk/>
            <pc:sldMk cId="3566112891" sldId="9316"/>
            <ac:picMk id="7" creationId="{388198C7-8333-474B-EB2A-E283BB285123}"/>
          </ac:picMkLst>
        </pc:picChg>
      </pc:sldChg>
      <pc:sldChg chg="addSp delSp modSp add mod">
        <pc:chgData name="Sandy Wu" userId="94b1583b-8e2f-4a9a-839e-040a75eebc23" providerId="ADAL" clId="{4DA4DEEF-E69D-6647-AB21-69B7E2C09EAF}" dt="2023-03-03T07:46:17.341" v="1209" actId="20577"/>
        <pc:sldMkLst>
          <pc:docMk/>
          <pc:sldMk cId="1200043071" sldId="9317"/>
        </pc:sldMkLst>
        <pc:spChg chg="mod">
          <ac:chgData name="Sandy Wu" userId="94b1583b-8e2f-4a9a-839e-040a75eebc23" providerId="ADAL" clId="{4DA4DEEF-E69D-6647-AB21-69B7E2C09EAF}" dt="2023-02-24T02:34:03.279" v="587"/>
          <ac:spMkLst>
            <pc:docMk/>
            <pc:sldMk cId="1200043071" sldId="9317"/>
            <ac:spMk id="2" creationId="{7A5BB1D6-29D5-1AA6-2527-E4BA10406270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4" creationId="{857CC9FB-A5AA-6831-0875-4A21002CD09F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5" creationId="{89547B3F-290E-5F09-E35E-5958B1F73B0B}"/>
          </ac:spMkLst>
        </pc:spChg>
        <pc:spChg chg="mod">
          <ac:chgData name="Sandy Wu" userId="94b1583b-8e2f-4a9a-839e-040a75eebc23" providerId="ADAL" clId="{4DA4DEEF-E69D-6647-AB21-69B7E2C09EAF}" dt="2023-02-24T02:34:16.230" v="589"/>
          <ac:spMkLst>
            <pc:docMk/>
            <pc:sldMk cId="1200043071" sldId="9317"/>
            <ac:spMk id="8" creationId="{59115FA0-C03A-DFF1-37CC-EB3288780F07}"/>
          </ac:spMkLst>
        </pc:spChg>
        <pc:spChg chg="mod">
          <ac:chgData name="Sandy Wu" userId="94b1583b-8e2f-4a9a-839e-040a75eebc23" providerId="ADAL" clId="{4DA4DEEF-E69D-6647-AB21-69B7E2C09EAF}" dt="2023-02-24T02:39:49.209" v="656" actId="20577"/>
          <ac:spMkLst>
            <pc:docMk/>
            <pc:sldMk cId="1200043071" sldId="9317"/>
            <ac:spMk id="12" creationId="{412540F1-BE54-A738-5D89-B3F3B48BF4C0}"/>
          </ac:spMkLst>
        </pc:spChg>
        <pc:spChg chg="mod">
          <ac:chgData name="Sandy Wu" userId="94b1583b-8e2f-4a9a-839e-040a75eebc23" providerId="ADAL" clId="{4DA4DEEF-E69D-6647-AB21-69B7E2C09EAF}" dt="2023-02-24T02:35:30.474" v="608" actId="1076"/>
          <ac:spMkLst>
            <pc:docMk/>
            <pc:sldMk cId="1200043071" sldId="9317"/>
            <ac:spMk id="13" creationId="{4852FE78-151C-402F-9570-0B9755D5E52B}"/>
          </ac:spMkLst>
        </pc:spChg>
        <pc:spChg chg="mod">
          <ac:chgData name="Sandy Wu" userId="94b1583b-8e2f-4a9a-839e-040a75eebc23" providerId="ADAL" clId="{4DA4DEEF-E69D-6647-AB21-69B7E2C09EAF}" dt="2023-02-24T02:39:26.691" v="652"/>
          <ac:spMkLst>
            <pc:docMk/>
            <pc:sldMk cId="1200043071" sldId="9317"/>
            <ac:spMk id="14" creationId="{D027C291-4BB7-9EF2-C3FE-7B529C9A417C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16" creationId="{F167969E-6AD5-6657-70E9-1089858AEAAA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17" creationId="{333900A1-DDE5-18C4-4F88-AD8396B6BEEB}"/>
          </ac:spMkLst>
        </pc:spChg>
        <pc:spChg chg="mod">
          <ac:chgData name="Sandy Wu" userId="94b1583b-8e2f-4a9a-839e-040a75eebc23" providerId="ADAL" clId="{4DA4DEEF-E69D-6647-AB21-69B7E2C09EAF}" dt="2023-02-24T02:40:08.482" v="662" actId="20577"/>
          <ac:spMkLst>
            <pc:docMk/>
            <pc:sldMk cId="1200043071" sldId="9317"/>
            <ac:spMk id="18" creationId="{5A1551D8-FC0F-FA27-EF05-AA2F51D62AF0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19" creationId="{D7E9386E-1D28-A58B-44E7-E7FFDE5E683A}"/>
          </ac:spMkLst>
        </pc:spChg>
        <pc:spChg chg="mod">
          <ac:chgData name="Sandy Wu" userId="94b1583b-8e2f-4a9a-839e-040a75eebc23" providerId="ADAL" clId="{4DA4DEEF-E69D-6647-AB21-69B7E2C09EAF}" dt="2023-03-03T07:46:12.888" v="1205" actId="20577"/>
          <ac:spMkLst>
            <pc:docMk/>
            <pc:sldMk cId="1200043071" sldId="9317"/>
            <ac:spMk id="20" creationId="{49E2D9AA-79BD-2E57-DF78-DEB242F9D3E6}"/>
          </ac:spMkLst>
        </pc:spChg>
        <pc:spChg chg="mod">
          <ac:chgData name="Sandy Wu" userId="94b1583b-8e2f-4a9a-839e-040a75eebc23" providerId="ADAL" clId="{4DA4DEEF-E69D-6647-AB21-69B7E2C09EAF}" dt="2023-02-24T02:40:21.829" v="664" actId="20577"/>
          <ac:spMkLst>
            <pc:docMk/>
            <pc:sldMk cId="1200043071" sldId="9317"/>
            <ac:spMk id="22" creationId="{592FEEB5-BBB0-E889-F58F-13DCE664940E}"/>
          </ac:spMkLst>
        </pc:spChg>
        <pc:spChg chg="mod">
          <ac:chgData name="Sandy Wu" userId="94b1583b-8e2f-4a9a-839e-040a75eebc23" providerId="ADAL" clId="{4DA4DEEF-E69D-6647-AB21-69B7E2C09EAF}" dt="2023-03-03T07:46:14.509" v="1207" actId="20577"/>
          <ac:spMkLst>
            <pc:docMk/>
            <pc:sldMk cId="1200043071" sldId="9317"/>
            <ac:spMk id="23" creationId="{AE22463C-F3CB-4635-DE01-58DA8E05920B}"/>
          </ac:spMkLst>
        </pc:spChg>
        <pc:spChg chg="mod">
          <ac:chgData name="Sandy Wu" userId="94b1583b-8e2f-4a9a-839e-040a75eebc23" providerId="ADAL" clId="{4DA4DEEF-E69D-6647-AB21-69B7E2C09EAF}" dt="2023-02-24T07:23:38.567" v="828" actId="1076"/>
          <ac:spMkLst>
            <pc:docMk/>
            <pc:sldMk cId="1200043071" sldId="9317"/>
            <ac:spMk id="26" creationId="{525E981C-B195-9214-ED36-D057BCB784B7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28" creationId="{3916C4F0-9168-C432-B2D8-EC85D9BF0150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29" creationId="{4E2D2D70-BBC5-2222-C9B1-4003FBA1013F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30" creationId="{1414D9D3-D976-5DAF-7E0B-0FDF92DA5D90}"/>
          </ac:spMkLst>
        </pc:spChg>
        <pc:spChg chg="mod">
          <ac:chgData name="Sandy Wu" userId="94b1583b-8e2f-4a9a-839e-040a75eebc23" providerId="ADAL" clId="{4DA4DEEF-E69D-6647-AB21-69B7E2C09EAF}" dt="2023-02-24T02:41:15.943" v="707" actId="20577"/>
          <ac:spMkLst>
            <pc:docMk/>
            <pc:sldMk cId="1200043071" sldId="9317"/>
            <ac:spMk id="34" creationId="{437F68CC-64C0-A713-D466-45B45F52FE33}"/>
          </ac:spMkLst>
        </pc:spChg>
        <pc:spChg chg="mod">
          <ac:chgData name="Sandy Wu" userId="94b1583b-8e2f-4a9a-839e-040a75eebc23" providerId="ADAL" clId="{4DA4DEEF-E69D-6647-AB21-69B7E2C09EAF}" dt="2023-03-03T07:46:17.341" v="1209" actId="20577"/>
          <ac:spMkLst>
            <pc:docMk/>
            <pc:sldMk cId="1200043071" sldId="9317"/>
            <ac:spMk id="35" creationId="{6794C1EA-53DF-2AE8-F53C-457B29F24911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36" creationId="{463A94A9-4C89-91D9-1419-AEA594BC74B7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42" creationId="{8DB10710-9A4C-759E-FFD1-F2F637543FD1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43" creationId="{B9554975-311E-EC23-7FBA-51465CB0C64E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48" creationId="{5CB9FCB2-88FD-9BE6-BE17-65732B011307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49" creationId="{89D7DBEC-4D97-B1A0-F2DB-523E0C482837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50" creationId="{8FF5249C-6ACB-C012-D3F0-7804AFD5E360}"/>
          </ac:spMkLst>
        </pc:spChg>
        <pc:spChg chg="mod">
          <ac:chgData name="Sandy Wu" userId="94b1583b-8e2f-4a9a-839e-040a75eebc23" providerId="ADAL" clId="{4DA4DEEF-E69D-6647-AB21-69B7E2C09EAF}" dt="2023-02-24T07:23:38.567" v="828" actId="1076"/>
          <ac:spMkLst>
            <pc:docMk/>
            <pc:sldMk cId="1200043071" sldId="9317"/>
            <ac:spMk id="54" creationId="{1023DB76-131D-D75B-0AA7-C15DCACE7263}"/>
          </ac:spMkLst>
        </pc:spChg>
        <pc:spChg chg="mod">
          <ac:chgData name="Sandy Wu" userId="94b1583b-8e2f-4a9a-839e-040a75eebc23" providerId="ADAL" clId="{4DA4DEEF-E69D-6647-AB21-69B7E2C09EAF}" dt="2023-02-24T07:23:38.567" v="828" actId="1076"/>
          <ac:spMkLst>
            <pc:docMk/>
            <pc:sldMk cId="1200043071" sldId="9317"/>
            <ac:spMk id="57" creationId="{F8F082DA-87F7-9D8F-EF40-B0F92607FF28}"/>
          </ac:spMkLst>
        </pc:spChg>
        <pc:spChg chg="mod">
          <ac:chgData name="Sandy Wu" userId="94b1583b-8e2f-4a9a-839e-040a75eebc23" providerId="ADAL" clId="{4DA4DEEF-E69D-6647-AB21-69B7E2C09EAF}" dt="2023-02-24T07:23:38.567" v="828" actId="1076"/>
          <ac:spMkLst>
            <pc:docMk/>
            <pc:sldMk cId="1200043071" sldId="9317"/>
            <ac:spMk id="60" creationId="{61D4A43F-0614-FDFA-1B12-82C4DB225C03}"/>
          </ac:spMkLst>
        </pc:spChg>
        <pc:spChg chg="mod">
          <ac:chgData name="Sandy Wu" userId="94b1583b-8e2f-4a9a-839e-040a75eebc23" providerId="ADAL" clId="{4DA4DEEF-E69D-6647-AB21-69B7E2C09EAF}" dt="2023-02-24T07:23:38.567" v="828" actId="1076"/>
          <ac:spMkLst>
            <pc:docMk/>
            <pc:sldMk cId="1200043071" sldId="9317"/>
            <ac:spMk id="62" creationId="{759D7E91-7738-F4F8-EF5D-54AB6C4F5C9E}"/>
          </ac:spMkLst>
        </pc:spChg>
        <pc:spChg chg="mod">
          <ac:chgData name="Sandy Wu" userId="94b1583b-8e2f-4a9a-839e-040a75eebc23" providerId="ADAL" clId="{4DA4DEEF-E69D-6647-AB21-69B7E2C09EAF}" dt="2023-02-24T07:23:38.567" v="828" actId="1076"/>
          <ac:spMkLst>
            <pc:docMk/>
            <pc:sldMk cId="1200043071" sldId="9317"/>
            <ac:spMk id="68" creationId="{843429D1-80FA-CCC5-F848-8E6514D8F457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79" creationId="{11F6FF38-404C-BADF-51D5-FBB5AEE49952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0" creationId="{E6D1B524-9304-ACEA-FBA5-D36C4401173E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1" creationId="{1C96757E-FD5C-ADEB-0096-39229CC4FF75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2" creationId="{3ABAB486-9FBC-A40C-BDE1-638841C3A50A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3" creationId="{E7DBD34B-C966-8D18-4CD6-B9E59B09A1BC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4" creationId="{138E5AAE-CEA1-36CC-AAFD-EA1C2FE93E20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5" creationId="{E8AC321C-7692-F84C-9D0E-B9E230D914F4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89" creationId="{3C6BB13A-5939-BE23-CBD7-2CFB42D118F0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90" creationId="{99F66A8A-0804-A20F-6F77-FB1CAB4625B6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91" creationId="{0FEC1B24-7BBB-F63D-1280-7230EAE483A5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92" creationId="{91A91859-4F0E-11E4-BA83-93D8ADB587C8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93" creationId="{9486DE6C-66CB-C091-AFF4-6BEB2920C0C3}"/>
          </ac:spMkLst>
        </pc:spChg>
        <pc:spChg chg="add del mod">
          <ac:chgData name="Sandy Wu" userId="94b1583b-8e2f-4a9a-839e-040a75eebc23" providerId="ADAL" clId="{4DA4DEEF-E69D-6647-AB21-69B7E2C09EAF}" dt="2023-02-24T07:23:39.968" v="829"/>
          <ac:spMkLst>
            <pc:docMk/>
            <pc:sldMk cId="1200043071" sldId="9317"/>
            <ac:spMk id="94" creationId="{38EDEA55-CF42-05F1-D3AA-893C23C078D4}"/>
          </ac:spMkLst>
        </pc:spChg>
        <pc:grpChg chg="add mod">
          <ac:chgData name="Sandy Wu" userId="94b1583b-8e2f-4a9a-839e-040a75eebc23" providerId="ADAL" clId="{4DA4DEEF-E69D-6647-AB21-69B7E2C09EAF}" dt="2023-02-24T02:39:26.691" v="652"/>
          <ac:grpSpMkLst>
            <pc:docMk/>
            <pc:sldMk cId="1200043071" sldId="9317"/>
            <ac:grpSpMk id="11" creationId="{B9E7757A-2996-D447-7353-1FDF18DC1B99}"/>
          </ac:grpSpMkLst>
        </pc:grpChg>
        <pc:grpChg chg="add mod">
          <ac:chgData name="Sandy Wu" userId="94b1583b-8e2f-4a9a-839e-040a75eebc23" providerId="ADAL" clId="{4DA4DEEF-E69D-6647-AB21-69B7E2C09EAF}" dt="2023-02-24T02:39:26.691" v="652"/>
          <ac:grpSpMkLst>
            <pc:docMk/>
            <pc:sldMk cId="1200043071" sldId="9317"/>
            <ac:grpSpMk id="15" creationId="{E9FFC435-FA75-C977-01DA-44566A086C39}"/>
          </ac:grpSpMkLst>
        </pc:grpChg>
        <pc:grpChg chg="del">
          <ac:chgData name="Sandy Wu" userId="94b1583b-8e2f-4a9a-839e-040a75eebc23" providerId="ADAL" clId="{4DA4DEEF-E69D-6647-AB21-69B7E2C09EAF}" dt="2023-02-24T02:39:26.020" v="651" actId="478"/>
          <ac:grpSpMkLst>
            <pc:docMk/>
            <pc:sldMk cId="1200043071" sldId="9317"/>
            <ac:grpSpMk id="16" creationId="{F70E0499-C647-B720-4529-ABCC2445B3C2}"/>
          </ac:grpSpMkLst>
        </pc:grpChg>
        <pc:grpChg chg="add mod">
          <ac:chgData name="Sandy Wu" userId="94b1583b-8e2f-4a9a-839e-040a75eebc23" providerId="ADAL" clId="{4DA4DEEF-E69D-6647-AB21-69B7E2C09EAF}" dt="2023-02-24T02:39:26.691" v="652"/>
          <ac:grpSpMkLst>
            <pc:docMk/>
            <pc:sldMk cId="1200043071" sldId="9317"/>
            <ac:grpSpMk id="21" creationId="{61677E95-576D-7914-460C-AA1BD53353D4}"/>
          </ac:grpSpMkLst>
        </pc:grpChg>
        <pc:grpChg chg="del">
          <ac:chgData name="Sandy Wu" userId="94b1583b-8e2f-4a9a-839e-040a75eebc23" providerId="ADAL" clId="{4DA4DEEF-E69D-6647-AB21-69B7E2C09EAF}" dt="2023-02-24T02:39:26.020" v="651" actId="478"/>
          <ac:grpSpMkLst>
            <pc:docMk/>
            <pc:sldMk cId="1200043071" sldId="9317"/>
            <ac:grpSpMk id="24" creationId="{BB6F4055-ED50-A286-D9E1-ED92DEA02EB3}"/>
          </ac:grpSpMkLst>
        </pc:grpChg>
        <pc:grpChg chg="add del mod">
          <ac:chgData name="Sandy Wu" userId="94b1583b-8e2f-4a9a-839e-040a75eebc23" providerId="ADAL" clId="{4DA4DEEF-E69D-6647-AB21-69B7E2C09EAF}" dt="2023-02-24T07:23:39.968" v="829"/>
          <ac:grpSpMkLst>
            <pc:docMk/>
            <pc:sldMk cId="1200043071" sldId="9317"/>
            <ac:grpSpMk id="25" creationId="{B7065C7C-B463-6603-A118-E3289C82013C}"/>
          </ac:grpSpMkLst>
        </pc:grpChg>
        <pc:grpChg chg="del">
          <ac:chgData name="Sandy Wu" userId="94b1583b-8e2f-4a9a-839e-040a75eebc23" providerId="ADAL" clId="{4DA4DEEF-E69D-6647-AB21-69B7E2C09EAF}" dt="2023-02-24T02:39:26.020" v="651" actId="478"/>
          <ac:grpSpMkLst>
            <pc:docMk/>
            <pc:sldMk cId="1200043071" sldId="9317"/>
            <ac:grpSpMk id="27" creationId="{E8D0A125-2934-ACD6-9094-24CA88E61A18}"/>
          </ac:grpSpMkLst>
        </pc:grpChg>
        <pc:grpChg chg="del">
          <ac:chgData name="Sandy Wu" userId="94b1583b-8e2f-4a9a-839e-040a75eebc23" providerId="ADAL" clId="{4DA4DEEF-E69D-6647-AB21-69B7E2C09EAF}" dt="2023-02-24T02:39:26.020" v="651" actId="478"/>
          <ac:grpSpMkLst>
            <pc:docMk/>
            <pc:sldMk cId="1200043071" sldId="9317"/>
            <ac:grpSpMk id="30" creationId="{89635D74-D9F5-FED6-322A-1742E4661992}"/>
          </ac:grpSpMkLst>
        </pc:grpChg>
        <pc:grpChg chg="add mod">
          <ac:chgData name="Sandy Wu" userId="94b1583b-8e2f-4a9a-839e-040a75eebc23" providerId="ADAL" clId="{4DA4DEEF-E69D-6647-AB21-69B7E2C09EAF}" dt="2023-02-24T02:39:26.691" v="652"/>
          <ac:grpSpMkLst>
            <pc:docMk/>
            <pc:sldMk cId="1200043071" sldId="9317"/>
            <ac:grpSpMk id="33" creationId="{3CBF70BC-4ECB-372C-95C2-5089D2FAFCAF}"/>
          </ac:grpSpMkLst>
        </pc:grpChg>
        <pc:grpChg chg="add del mod">
          <ac:chgData name="Sandy Wu" userId="94b1583b-8e2f-4a9a-839e-040a75eebc23" providerId="ADAL" clId="{4DA4DEEF-E69D-6647-AB21-69B7E2C09EAF}" dt="2023-02-24T07:23:39.968" v="829"/>
          <ac:grpSpMkLst>
            <pc:docMk/>
            <pc:sldMk cId="1200043071" sldId="9317"/>
            <ac:grpSpMk id="37" creationId="{EC923E71-39AF-D63D-1F37-966D64AAEEF3}"/>
          </ac:grpSpMkLst>
        </pc:grpChg>
        <pc:grpChg chg="add del mod">
          <ac:chgData name="Sandy Wu" userId="94b1583b-8e2f-4a9a-839e-040a75eebc23" providerId="ADAL" clId="{4DA4DEEF-E69D-6647-AB21-69B7E2C09EAF}" dt="2023-02-24T07:23:39.968" v="829"/>
          <ac:grpSpMkLst>
            <pc:docMk/>
            <pc:sldMk cId="1200043071" sldId="9317"/>
            <ac:grpSpMk id="53" creationId="{D7DBC984-D1CB-82B6-5F19-24A6B683B37C}"/>
          </ac:grpSpMkLst>
        </pc:grpChg>
        <pc:grpChg chg="add del mod">
          <ac:chgData name="Sandy Wu" userId="94b1583b-8e2f-4a9a-839e-040a75eebc23" providerId="ADAL" clId="{4DA4DEEF-E69D-6647-AB21-69B7E2C09EAF}" dt="2023-02-24T07:23:39.968" v="829"/>
          <ac:grpSpMkLst>
            <pc:docMk/>
            <pc:sldMk cId="1200043071" sldId="9317"/>
            <ac:grpSpMk id="56" creationId="{54036C0C-2E81-AAD1-BC3D-AA02492AE005}"/>
          </ac:grpSpMkLst>
        </pc:grpChg>
        <pc:grpChg chg="mod">
          <ac:chgData name="Sandy Wu" userId="94b1583b-8e2f-4a9a-839e-040a75eebc23" providerId="ADAL" clId="{4DA4DEEF-E69D-6647-AB21-69B7E2C09EAF}" dt="2023-02-24T07:23:38.567" v="828" actId="1076"/>
          <ac:grpSpMkLst>
            <pc:docMk/>
            <pc:sldMk cId="1200043071" sldId="9317"/>
            <ac:grpSpMk id="58" creationId="{008B1ACD-75F2-9BFF-F5DD-16289E928212}"/>
          </ac:grpSpMkLst>
        </pc:grpChg>
        <pc:grpChg chg="add del mod">
          <ac:chgData name="Sandy Wu" userId="94b1583b-8e2f-4a9a-839e-040a75eebc23" providerId="ADAL" clId="{4DA4DEEF-E69D-6647-AB21-69B7E2C09EAF}" dt="2023-02-24T07:23:39.968" v="829"/>
          <ac:grpSpMkLst>
            <pc:docMk/>
            <pc:sldMk cId="1200043071" sldId="9317"/>
            <ac:grpSpMk id="61" creationId="{1CA17483-95AC-728D-20C6-DC1DC72A00F0}"/>
          </ac:grpSpMkLst>
        </pc:grpChg>
        <pc:grpChg chg="add del mod">
          <ac:chgData name="Sandy Wu" userId="94b1583b-8e2f-4a9a-839e-040a75eebc23" providerId="ADAL" clId="{4DA4DEEF-E69D-6647-AB21-69B7E2C09EAF}" dt="2023-02-24T07:23:39.968" v="829"/>
          <ac:grpSpMkLst>
            <pc:docMk/>
            <pc:sldMk cId="1200043071" sldId="9317"/>
            <ac:grpSpMk id="67" creationId="{A0EEC547-F9AF-C467-B10F-8C87649FB9BE}"/>
          </ac:grpSpMkLst>
        </pc:grpChg>
        <pc:picChg chg="add mod">
          <ac:chgData name="Sandy Wu" userId="94b1583b-8e2f-4a9a-839e-040a75eebc23" providerId="ADAL" clId="{4DA4DEEF-E69D-6647-AB21-69B7E2C09EAF}" dt="2023-02-24T02:35:25.540" v="607"/>
          <ac:picMkLst>
            <pc:docMk/>
            <pc:sldMk cId="1200043071" sldId="9317"/>
            <ac:picMk id="3" creationId="{92CEDB1F-9D33-C767-35CF-8ABC6CE401AB}"/>
          </ac:picMkLst>
        </pc:picChg>
        <pc:picChg chg="add mod">
          <ac:chgData name="Sandy Wu" userId="94b1583b-8e2f-4a9a-839e-040a75eebc23" providerId="ADAL" clId="{4DA4DEEF-E69D-6647-AB21-69B7E2C09EAF}" dt="2023-03-02T02:02:56.922" v="950" actId="14100"/>
          <ac:picMkLst>
            <pc:docMk/>
            <pc:sldMk cId="1200043071" sldId="9317"/>
            <ac:picMk id="4" creationId="{B17462B9-3240-C915-397B-95CB257C02BC}"/>
          </ac:picMkLst>
        </pc:picChg>
        <pc:picChg chg="add del mod">
          <ac:chgData name="Sandy Wu" userId="94b1583b-8e2f-4a9a-839e-040a75eebc23" providerId="ADAL" clId="{4DA4DEEF-E69D-6647-AB21-69B7E2C09EAF}" dt="2023-03-01T06:35:27.091" v="849" actId="478"/>
          <ac:picMkLst>
            <pc:docMk/>
            <pc:sldMk cId="1200043071" sldId="9317"/>
            <ac:picMk id="4" creationId="{CA54CF26-3F70-16B9-3171-6713BC3B542B}"/>
          </ac:picMkLst>
        </pc:picChg>
        <pc:picChg chg="del">
          <ac:chgData name="Sandy Wu" userId="94b1583b-8e2f-4a9a-839e-040a75eebc23" providerId="ADAL" clId="{4DA4DEEF-E69D-6647-AB21-69B7E2C09EAF}" dt="2023-02-24T02:35:32.008" v="609" actId="478"/>
          <ac:picMkLst>
            <pc:docMk/>
            <pc:sldMk cId="1200043071" sldId="9317"/>
            <ac:picMk id="4" creationId="{E34A012A-7AB6-163A-2C66-0B07A02D4B00}"/>
          </ac:picMkLst>
        </pc:picChg>
        <pc:picChg chg="add del mod">
          <ac:chgData name="Sandy Wu" userId="94b1583b-8e2f-4a9a-839e-040a75eebc23" providerId="ADAL" clId="{4DA4DEEF-E69D-6647-AB21-69B7E2C09EAF}" dt="2023-03-02T02:02:43.850" v="947" actId="478"/>
          <ac:picMkLst>
            <pc:docMk/>
            <pc:sldMk cId="1200043071" sldId="9317"/>
            <ac:picMk id="5" creationId="{F87F8BF7-9847-1EF8-ECBB-72708B333DDB}"/>
          </ac:picMkLst>
        </pc:picChg>
        <pc:picChg chg="add del mod">
          <ac:chgData name="Sandy Wu" userId="94b1583b-8e2f-4a9a-839e-040a75eebc23" providerId="ADAL" clId="{4DA4DEEF-E69D-6647-AB21-69B7E2C09EAF}" dt="2023-02-24T07:23:34.364" v="825" actId="478"/>
          <ac:picMkLst>
            <pc:docMk/>
            <pc:sldMk cId="1200043071" sldId="9317"/>
            <ac:picMk id="6" creationId="{B643460A-87A3-DE95-C108-A11BAA06F916}"/>
          </ac:picMkLst>
        </pc:picChg>
        <pc:picChg chg="add mod">
          <ac:chgData name="Sandy Wu" userId="94b1583b-8e2f-4a9a-839e-040a75eebc23" providerId="ADAL" clId="{4DA4DEEF-E69D-6647-AB21-69B7E2C09EAF}" dt="2023-02-24T02:39:26.691" v="652"/>
          <ac:picMkLst>
            <pc:docMk/>
            <pc:sldMk cId="1200043071" sldId="9317"/>
            <ac:picMk id="9" creationId="{8A606AE7-012C-8C22-B00D-D5BD2F0CB431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24" creationId="{0D99A1AF-2B46-6A67-7B3A-5E0C2038714D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27" creationId="{5520C92B-6B9F-7E86-4925-E060DDDD565B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31" creationId="{3B4BDBF1-2D08-30AB-85AE-92F9452F8D16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32" creationId="{33DB8CB4-063C-52F4-7DEC-01DE0B19ACF1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38" creationId="{6295472B-CE9E-1B3C-3B94-9F2A78549603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39" creationId="{6817B522-5697-AE47-8337-CBE67CBA0A9E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40" creationId="{7A674104-65E5-BC40-9C41-1F757E2EA08F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41" creationId="{2D3AFF78-56BF-4F0D-3547-F9841DAA0BB5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44" creationId="{8150A910-4B62-A263-F1CE-1D23EA864087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45" creationId="{E88F9409-2429-6D2E-B1FA-D4ADF541C821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46" creationId="{4E386534-D2AC-1698-9D82-78AF3BC45895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47" creationId="{46DC81A7-47F9-A9C9-9EFC-71D30BF78B98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51" creationId="{33538AFB-5117-DE47-3487-E76CAB7D8B24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52" creationId="{9AE04C25-54BC-360A-4360-D294811A1901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55" creationId="{8B0D157A-7367-148F-329C-5C3CDCA5EBF6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59" creationId="{CB32B81C-29F2-535E-EF32-69A69B305B77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63" creationId="{6C3C5080-CB26-E8F4-8E65-4891D363C1B4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64" creationId="{DF4C86F8-1B13-94C2-5674-899BAB0E0C26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65" creationId="{F2DEF30E-BAE2-09C8-BED9-4D53BEA442C4}"/>
          </ac:picMkLst>
        </pc:picChg>
        <pc:picChg chg="add del mod">
          <ac:chgData name="Sandy Wu" userId="94b1583b-8e2f-4a9a-839e-040a75eebc23" providerId="ADAL" clId="{4DA4DEEF-E69D-6647-AB21-69B7E2C09EAF}" dt="2023-02-24T07:23:39.968" v="829"/>
          <ac:picMkLst>
            <pc:docMk/>
            <pc:sldMk cId="1200043071" sldId="9317"/>
            <ac:picMk id="66" creationId="{6793D784-0A27-E5E6-0185-7A4EED13797C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69" creationId="{8EDD6BB5-2C66-91E1-1A4E-6C6041530BB1}"/>
          </ac:picMkLst>
        </pc:picChg>
        <pc:picChg chg="mod">
          <ac:chgData name="Sandy Wu" userId="94b1583b-8e2f-4a9a-839e-040a75eebc23" providerId="ADAL" clId="{4DA4DEEF-E69D-6647-AB21-69B7E2C09EAF}" dt="2023-02-24T07:23:38.567" v="828" actId="1076"/>
          <ac:picMkLst>
            <pc:docMk/>
            <pc:sldMk cId="1200043071" sldId="9317"/>
            <ac:picMk id="70" creationId="{AF143CCF-9B03-A38F-18F9-ED576FBDC02C}"/>
          </ac:picMkLst>
        </pc:picChg>
        <pc:picChg chg="add del mod">
          <ac:chgData name="Sandy Wu" userId="94b1583b-8e2f-4a9a-839e-040a75eebc23" providerId="ADAL" clId="{4DA4DEEF-E69D-6647-AB21-69B7E2C09EAF}" dt="2023-03-01T05:43:38.547" v="843" actId="478"/>
          <ac:picMkLst>
            <pc:docMk/>
            <pc:sldMk cId="1200043071" sldId="9317"/>
            <ac:picMk id="95" creationId="{97234EB4-3282-82BC-730D-29FD5AC99D6E}"/>
          </ac:picMkLst>
        </pc:picChg>
        <pc:picChg chg="del">
          <ac:chgData name="Sandy Wu" userId="94b1583b-8e2f-4a9a-839e-040a75eebc23" providerId="ADAL" clId="{4DA4DEEF-E69D-6647-AB21-69B7E2C09EAF}" dt="2023-02-24T02:39:26.020" v="651" actId="478"/>
          <ac:picMkLst>
            <pc:docMk/>
            <pc:sldMk cId="1200043071" sldId="9317"/>
            <ac:picMk id="487" creationId="{FCC4F436-8540-06EE-331A-AE8C5AE50B9E}"/>
          </ac:picMkLst>
        </pc:picChg>
        <pc:cxnChg chg="del">
          <ac:chgData name="Sandy Wu" userId="94b1583b-8e2f-4a9a-839e-040a75eebc23" providerId="ADAL" clId="{4DA4DEEF-E69D-6647-AB21-69B7E2C09EAF}" dt="2023-02-24T02:39:26.020" v="651" actId="478"/>
          <ac:cxnSpMkLst>
            <pc:docMk/>
            <pc:sldMk cId="1200043071" sldId="9317"/>
            <ac:cxnSpMk id="5" creationId="{25FC751B-8D86-23AF-5E3C-2533A3FCB56B}"/>
          </ac:cxnSpMkLst>
        </pc:cxnChg>
        <pc:cxnChg chg="add mod">
          <ac:chgData name="Sandy Wu" userId="94b1583b-8e2f-4a9a-839e-040a75eebc23" providerId="ADAL" clId="{4DA4DEEF-E69D-6647-AB21-69B7E2C09EAF}" dt="2023-02-24T02:39:26.691" v="652"/>
          <ac:cxnSpMkLst>
            <pc:docMk/>
            <pc:sldMk cId="1200043071" sldId="9317"/>
            <ac:cxnSpMk id="10" creationId="{29AF5ABE-DEC0-2493-3FCF-9FE8F01BF0FF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1" creationId="{00576816-4D4B-6F94-A0D1-CD677891594B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2" creationId="{02714DD8-38C5-2AEC-414C-3E8D9EEFE9DE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3" creationId="{B743C121-18FA-A90F-F3FE-87AA383A75B6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4" creationId="{B9AB84B5-795D-7255-2B55-D7BE48F0C859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5" creationId="{4D021638-C932-ED1E-4D1D-B6F2E87C3AEF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6" creationId="{9819EEBC-7C78-93F8-4A54-9FE05B1DD58D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7" creationId="{310B48E6-1168-ECA4-F456-1C1D54D4323D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78" creationId="{9A17DF95-B39A-9DF6-0267-DAB7A1FD6C28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86" creationId="{D57BCBBD-6264-38B7-2325-767CB2FC2B8C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87" creationId="{8B436DEC-B64F-A2F2-1264-4AC0E53BAC5F}"/>
          </ac:cxnSpMkLst>
        </pc:cxnChg>
        <pc:cxnChg chg="add del mod">
          <ac:chgData name="Sandy Wu" userId="94b1583b-8e2f-4a9a-839e-040a75eebc23" providerId="ADAL" clId="{4DA4DEEF-E69D-6647-AB21-69B7E2C09EAF}" dt="2023-02-24T07:23:39.968" v="829"/>
          <ac:cxnSpMkLst>
            <pc:docMk/>
            <pc:sldMk cId="1200043071" sldId="9317"/>
            <ac:cxnSpMk id="88" creationId="{30661396-73E6-4BE7-8BD9-44F72EE5D879}"/>
          </ac:cxnSpMkLst>
        </pc:cxnChg>
      </pc:sldChg>
      <pc:sldChg chg="addSp delSp modSp add mod">
        <pc:chgData name="Sandy Wu" userId="94b1583b-8e2f-4a9a-839e-040a75eebc23" providerId="ADAL" clId="{4DA4DEEF-E69D-6647-AB21-69B7E2C09EAF}" dt="2023-02-24T02:50:51.260" v="746" actId="22"/>
        <pc:sldMkLst>
          <pc:docMk/>
          <pc:sldMk cId="697805828" sldId="9318"/>
        </pc:sldMkLst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2" creationId="{1B670CAF-E93A-6C1C-F64E-E71C605234CA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3" creationId="{A8F10411-8BEB-E0DB-92C2-928765C215A3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4" creationId="{E8AB8434-FF66-C003-18E3-2B73CA871DDB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5" creationId="{F8C10756-18D6-B895-BA02-9A0F300DAA03}"/>
          </ac:spMkLst>
        </pc:spChg>
        <pc:spChg chg="mod">
          <ac:chgData name="Sandy Wu" userId="94b1583b-8e2f-4a9a-839e-040a75eebc23" providerId="ADAL" clId="{4DA4DEEF-E69D-6647-AB21-69B7E2C09EAF}" dt="2023-02-24T02:41:49.054" v="712" actId="1076"/>
          <ac:spMkLst>
            <pc:docMk/>
            <pc:sldMk cId="697805828" sldId="9318"/>
            <ac:spMk id="6" creationId="{0ED83A38-E15B-FE87-8E4E-C95F94C79792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7" creationId="{49B1C7D8-DA6F-DE9A-38E0-161048B113E6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8" creationId="{8EF22D94-F95A-EC30-D254-3C1D6B103A8A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9" creationId="{594A55A7-C14A-6D73-BC2E-440ADE1D58AB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10" creationId="{B2D837BF-41DE-81D1-3AEA-0F6680611FBF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11" creationId="{D66E8146-924B-7BA1-0A36-AC4D4B3B2432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12" creationId="{3D1F63C4-18A3-BCBD-E180-23113972C151}"/>
          </ac:spMkLst>
        </pc:spChg>
        <pc:spChg chg="mod">
          <ac:chgData name="Sandy Wu" userId="94b1583b-8e2f-4a9a-839e-040a75eebc23" providerId="ADAL" clId="{4DA4DEEF-E69D-6647-AB21-69B7E2C09EAF}" dt="2023-02-24T02:33:48.437" v="583"/>
          <ac:spMkLst>
            <pc:docMk/>
            <pc:sldMk cId="697805828" sldId="9318"/>
            <ac:spMk id="13" creationId="{7AAE7009-D251-8EEF-09A7-D193AE8C8880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15" creationId="{2CD06B90-7BBF-4BA0-91A2-775691B2BB31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18" creationId="{B70283F8-7835-DC75-0608-8DC7F9E2BD53}"/>
          </ac:spMkLst>
        </pc:spChg>
        <pc:spChg chg="mod">
          <ac:chgData name="Sandy Wu" userId="94b1583b-8e2f-4a9a-839e-040a75eebc23" providerId="ADAL" clId="{4DA4DEEF-E69D-6647-AB21-69B7E2C09EAF}" dt="2023-02-24T02:34:19.371" v="590"/>
          <ac:spMkLst>
            <pc:docMk/>
            <pc:sldMk cId="697805828" sldId="9318"/>
            <ac:spMk id="20" creationId="{BCCF94EE-4A22-AB65-6654-8E65E9AF894B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21" creationId="{478BD201-758F-09C8-11A6-1053EC1E5FC3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22" creationId="{71B1D87A-3ACE-F1A2-3EFA-4C17AAB6A3DC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24" creationId="{6E681312-39DC-53D4-FB16-0B8226FB1C5A}"/>
          </ac:spMkLst>
        </pc:spChg>
        <pc:spChg chg="add mod">
          <ac:chgData name="Sandy Wu" userId="94b1583b-8e2f-4a9a-839e-040a75eebc23" providerId="ADAL" clId="{4DA4DEEF-E69D-6647-AB21-69B7E2C09EAF}" dt="2023-02-24T02:41:37.016" v="709"/>
          <ac:spMkLst>
            <pc:docMk/>
            <pc:sldMk cId="697805828" sldId="9318"/>
            <ac:spMk id="25" creationId="{F9C627D1-AF00-C34F-94B0-51C80D56A58B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26" creationId="{644E443F-467A-E5E4-D1A0-5BE4990E90F4}"/>
          </ac:spMkLst>
        </pc:spChg>
        <pc:spChg chg="del">
          <ac:chgData name="Sandy Wu" userId="94b1583b-8e2f-4a9a-839e-040a75eebc23" providerId="ADAL" clId="{4DA4DEEF-E69D-6647-AB21-69B7E2C09EAF}" dt="2023-02-24T02:41:36.317" v="708" actId="478"/>
          <ac:spMkLst>
            <pc:docMk/>
            <pc:sldMk cId="697805828" sldId="9318"/>
            <ac:spMk id="29" creationId="{F5036953-952D-D935-0EC2-830D59E6C35C}"/>
          </ac:spMkLst>
        </pc:spChg>
        <pc:spChg chg="add del">
          <ac:chgData name="Sandy Wu" userId="94b1583b-8e2f-4a9a-839e-040a75eebc23" providerId="ADAL" clId="{4DA4DEEF-E69D-6647-AB21-69B7E2C09EAF}" dt="2023-02-24T02:50:51.260" v="746" actId="22"/>
          <ac:spMkLst>
            <pc:docMk/>
            <pc:sldMk cId="697805828" sldId="9318"/>
            <ac:spMk id="32" creationId="{5346C903-1B80-35E8-78DE-D0E0D5CAEEA3}"/>
          </ac:spMkLst>
        </pc:spChg>
        <pc:picChg chg="add mod">
          <ac:chgData name="Sandy Wu" userId="94b1583b-8e2f-4a9a-839e-040a75eebc23" providerId="ADAL" clId="{4DA4DEEF-E69D-6647-AB21-69B7E2C09EAF}" dt="2023-02-24T02:41:37.016" v="709"/>
          <ac:picMkLst>
            <pc:docMk/>
            <pc:sldMk cId="697805828" sldId="9318"/>
            <ac:picMk id="14" creationId="{057BE2FF-0A08-0381-832B-589DA2DA3B52}"/>
          </ac:picMkLst>
        </pc:picChg>
        <pc:picChg chg="add mod">
          <ac:chgData name="Sandy Wu" userId="94b1583b-8e2f-4a9a-839e-040a75eebc23" providerId="ADAL" clId="{4DA4DEEF-E69D-6647-AB21-69B7E2C09EAF}" dt="2023-02-24T02:41:37.016" v="709"/>
          <ac:picMkLst>
            <pc:docMk/>
            <pc:sldMk cId="697805828" sldId="9318"/>
            <ac:picMk id="16" creationId="{6DCFCD9A-3A69-3D92-58EA-829361D6C6F4}"/>
          </ac:picMkLst>
        </pc:picChg>
        <pc:picChg chg="add mod">
          <ac:chgData name="Sandy Wu" userId="94b1583b-8e2f-4a9a-839e-040a75eebc23" providerId="ADAL" clId="{4DA4DEEF-E69D-6647-AB21-69B7E2C09EAF}" dt="2023-02-24T02:41:37.016" v="709"/>
          <ac:picMkLst>
            <pc:docMk/>
            <pc:sldMk cId="697805828" sldId="9318"/>
            <ac:picMk id="17" creationId="{BB3CD9AD-7242-B3EC-ED83-2D2CB5246357}"/>
          </ac:picMkLst>
        </pc:picChg>
        <pc:picChg chg="del">
          <ac:chgData name="Sandy Wu" userId="94b1583b-8e2f-4a9a-839e-040a75eebc23" providerId="ADAL" clId="{4DA4DEEF-E69D-6647-AB21-69B7E2C09EAF}" dt="2023-02-24T02:41:36.317" v="708" actId="478"/>
          <ac:picMkLst>
            <pc:docMk/>
            <pc:sldMk cId="697805828" sldId="9318"/>
            <ac:picMk id="23" creationId="{5072B23F-9BAD-CF91-F634-D6C67F3FC30F}"/>
          </ac:picMkLst>
        </pc:picChg>
        <pc:picChg chg="del">
          <ac:chgData name="Sandy Wu" userId="94b1583b-8e2f-4a9a-839e-040a75eebc23" providerId="ADAL" clId="{4DA4DEEF-E69D-6647-AB21-69B7E2C09EAF}" dt="2023-02-24T02:41:36.317" v="708" actId="478"/>
          <ac:picMkLst>
            <pc:docMk/>
            <pc:sldMk cId="697805828" sldId="9318"/>
            <ac:picMk id="27" creationId="{637BE1EB-463D-B15F-BFAB-80A02A98E05E}"/>
          </ac:picMkLst>
        </pc:picChg>
        <pc:picChg chg="del">
          <ac:chgData name="Sandy Wu" userId="94b1583b-8e2f-4a9a-839e-040a75eebc23" providerId="ADAL" clId="{4DA4DEEF-E69D-6647-AB21-69B7E2C09EAF}" dt="2023-02-24T02:41:36.317" v="708" actId="478"/>
          <ac:picMkLst>
            <pc:docMk/>
            <pc:sldMk cId="697805828" sldId="9318"/>
            <ac:picMk id="28" creationId="{58D5D20D-3950-CF62-A933-FA1716A7BEE0}"/>
          </ac:picMkLst>
        </pc:picChg>
        <pc:picChg chg="add mod">
          <ac:chgData name="Sandy Wu" userId="94b1583b-8e2f-4a9a-839e-040a75eebc23" providerId="ADAL" clId="{4DA4DEEF-E69D-6647-AB21-69B7E2C09EAF}" dt="2023-02-24T02:41:45.223" v="711"/>
          <ac:picMkLst>
            <pc:docMk/>
            <pc:sldMk cId="697805828" sldId="9318"/>
            <ac:picMk id="30" creationId="{DBC05667-995F-B636-E63B-FD0934C7D6B7}"/>
          </ac:picMkLst>
        </pc:picChg>
      </pc:sldChg>
      <pc:sldChg chg="new del">
        <pc:chgData name="Sandy Wu" userId="94b1583b-8e2f-4a9a-839e-040a75eebc23" providerId="ADAL" clId="{4DA4DEEF-E69D-6647-AB21-69B7E2C09EAF}" dt="2023-02-24T02:48:07.021" v="715" actId="2696"/>
        <pc:sldMkLst>
          <pc:docMk/>
          <pc:sldMk cId="2317167930" sldId="9319"/>
        </pc:sldMkLst>
      </pc:sldChg>
      <pc:sldChg chg="addSp delSp modSp add mod modShow">
        <pc:chgData name="Sandy Wu" userId="94b1583b-8e2f-4a9a-839e-040a75eebc23" providerId="ADAL" clId="{4DA4DEEF-E69D-6647-AB21-69B7E2C09EAF}" dt="2023-02-24T02:53:10.269" v="775" actId="20577"/>
        <pc:sldMkLst>
          <pc:docMk/>
          <pc:sldMk cId="622433942" sldId="9320"/>
        </pc:sldMkLst>
        <pc:spChg chg="add mod">
          <ac:chgData name="Sandy Wu" userId="94b1583b-8e2f-4a9a-839e-040a75eebc23" providerId="ADAL" clId="{4DA4DEEF-E69D-6647-AB21-69B7E2C09EAF}" dt="2023-02-24T02:53:10.269" v="775" actId="20577"/>
          <ac:spMkLst>
            <pc:docMk/>
            <pc:sldMk cId="622433942" sldId="9320"/>
            <ac:spMk id="4" creationId="{A170FC79-7C5D-D130-85DE-338A1C0F4781}"/>
          </ac:spMkLst>
        </pc:spChg>
        <pc:spChg chg="del">
          <ac:chgData name="Sandy Wu" userId="94b1583b-8e2f-4a9a-839e-040a75eebc23" providerId="ADAL" clId="{4DA4DEEF-E69D-6647-AB21-69B7E2C09EAF}" dt="2023-02-24T02:48:15.374" v="717" actId="478"/>
          <ac:spMkLst>
            <pc:docMk/>
            <pc:sldMk cId="622433942" sldId="9320"/>
            <ac:spMk id="6" creationId="{5172AB05-3DF3-C186-BA6B-4095F466E2E4}"/>
          </ac:spMkLst>
        </pc:spChg>
        <pc:spChg chg="add mod">
          <ac:chgData name="Sandy Wu" userId="94b1583b-8e2f-4a9a-839e-040a75eebc23" providerId="ADAL" clId="{4DA4DEEF-E69D-6647-AB21-69B7E2C09EAF}" dt="2023-02-24T02:49:32.061" v="734" actId="1076"/>
          <ac:spMkLst>
            <pc:docMk/>
            <pc:sldMk cId="622433942" sldId="9320"/>
            <ac:spMk id="7" creationId="{5C12DDF8-0008-1DE0-8B00-B5D1BA07AC74}"/>
          </ac:spMkLst>
        </pc:spChg>
        <pc:spChg chg="add mod">
          <ac:chgData name="Sandy Wu" userId="94b1583b-8e2f-4a9a-839e-040a75eebc23" providerId="ADAL" clId="{4DA4DEEF-E69D-6647-AB21-69B7E2C09EAF}" dt="2023-02-24T02:48:58.198" v="724" actId="1076"/>
          <ac:spMkLst>
            <pc:docMk/>
            <pc:sldMk cId="622433942" sldId="9320"/>
            <ac:spMk id="8" creationId="{DC5F1E75-E7B4-42C7-7697-3C4C49CFDD13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11" creationId="{F8EEFC55-B7A7-554B-767B-80C197C4DE98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15" creationId="{158A52CA-0386-8D27-205C-E56E5CD2825E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16" creationId="{53E532B5-6DA6-75F0-4BFE-841B51994575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17" creationId="{C60AC6F4-B298-3339-CF52-1EA61C2B6ADF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18" creationId="{3FA706F5-656E-AB8E-031C-A2FA56D3CBD8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19" creationId="{AFF82A6E-DD0A-A250-5642-D9B2CD7BE17D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20" creationId="{300F6989-CDBE-8AA7-187E-B00E1732F199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21" creationId="{8CF49641-A154-9A36-A0CB-33EF75ADABF6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22" creationId="{96F0316E-AF1E-3616-8D6B-4D627F1FE005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25" creationId="{53125111-15D6-8C7C-49A6-A477CE18C55D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26" creationId="{51B18AB0-24C1-8D52-72AD-41816E15FC82}"/>
          </ac:spMkLst>
        </pc:spChg>
        <pc:spChg chg="add mod">
          <ac:chgData name="Sandy Wu" userId="94b1583b-8e2f-4a9a-839e-040a75eebc23" providerId="ADAL" clId="{4DA4DEEF-E69D-6647-AB21-69B7E2C09EAF}" dt="2023-02-24T02:49:46.555" v="737" actId="1076"/>
          <ac:spMkLst>
            <pc:docMk/>
            <pc:sldMk cId="622433942" sldId="9320"/>
            <ac:spMk id="28" creationId="{6614785E-C9AF-96CD-885D-4C58FEF89515}"/>
          </ac:spMkLst>
        </pc:spChg>
        <pc:grpChg chg="del">
          <ac:chgData name="Sandy Wu" userId="94b1583b-8e2f-4a9a-839e-040a75eebc23" providerId="ADAL" clId="{4DA4DEEF-E69D-6647-AB21-69B7E2C09EAF}" dt="2023-02-24T02:48:11.662" v="716" actId="478"/>
          <ac:grpSpMkLst>
            <pc:docMk/>
            <pc:sldMk cId="622433942" sldId="9320"/>
            <ac:grpSpMk id="5" creationId="{7FB66ACA-0308-1B05-A791-DB74A422AAAB}"/>
          </ac:grpSpMkLst>
        </pc:grpChg>
        <pc:grpChg chg="del">
          <ac:chgData name="Sandy Wu" userId="94b1583b-8e2f-4a9a-839e-040a75eebc23" providerId="ADAL" clId="{4DA4DEEF-E69D-6647-AB21-69B7E2C09EAF}" dt="2023-02-24T02:48:11.662" v="716" actId="478"/>
          <ac:grpSpMkLst>
            <pc:docMk/>
            <pc:sldMk cId="622433942" sldId="9320"/>
            <ac:grpSpMk id="12" creationId="{513D5B72-B39E-DCAB-D78C-527095762F77}"/>
          </ac:grpSpMkLst>
        </pc:grpChg>
        <pc:grpChg chg="del">
          <ac:chgData name="Sandy Wu" userId="94b1583b-8e2f-4a9a-839e-040a75eebc23" providerId="ADAL" clId="{4DA4DEEF-E69D-6647-AB21-69B7E2C09EAF}" dt="2023-02-24T02:48:11.662" v="716" actId="478"/>
          <ac:grpSpMkLst>
            <pc:docMk/>
            <pc:sldMk cId="622433942" sldId="9320"/>
            <ac:grpSpMk id="27" creationId="{71916174-6C11-759C-8ACD-2F1846D75E9F}"/>
          </ac:grpSpMkLst>
        </pc:grpChg>
        <pc:grpChg chg="del">
          <ac:chgData name="Sandy Wu" userId="94b1583b-8e2f-4a9a-839e-040a75eebc23" providerId="ADAL" clId="{4DA4DEEF-E69D-6647-AB21-69B7E2C09EAF}" dt="2023-02-24T02:48:11.662" v="716" actId="478"/>
          <ac:grpSpMkLst>
            <pc:docMk/>
            <pc:sldMk cId="622433942" sldId="9320"/>
            <ac:grpSpMk id="44" creationId="{8B205D0B-8E01-59A1-DB3B-4713EDFF728D}"/>
          </ac:grpSpMkLst>
        </pc:grpChg>
        <pc:graphicFrameChg chg="add mod">
          <ac:chgData name="Sandy Wu" userId="94b1583b-8e2f-4a9a-839e-040a75eebc23" providerId="ADAL" clId="{4DA4DEEF-E69D-6647-AB21-69B7E2C09EAF}" dt="2023-02-24T02:49:46.555" v="737" actId="1076"/>
          <ac:graphicFrameMkLst>
            <pc:docMk/>
            <pc:sldMk cId="622433942" sldId="9320"/>
            <ac:graphicFrameMk id="10" creationId="{CB12BFE3-C7D0-6427-FE8D-97E5C8E7E1A8}"/>
          </ac:graphicFrameMkLst>
        </pc:graphicFrameChg>
        <pc:picChg chg="del">
          <ac:chgData name="Sandy Wu" userId="94b1583b-8e2f-4a9a-839e-040a75eebc23" providerId="ADAL" clId="{4DA4DEEF-E69D-6647-AB21-69B7E2C09EAF}" dt="2023-02-24T02:48:11.662" v="716" actId="478"/>
          <ac:picMkLst>
            <pc:docMk/>
            <pc:sldMk cId="622433942" sldId="9320"/>
            <ac:picMk id="3" creationId="{7415635B-5F60-B606-438D-8EA77F6108F3}"/>
          </ac:picMkLst>
        </pc:picChg>
        <pc:picChg chg="add mod">
          <ac:chgData name="Sandy Wu" userId="94b1583b-8e2f-4a9a-839e-040a75eebc23" providerId="ADAL" clId="{4DA4DEEF-E69D-6647-AB21-69B7E2C09EAF}" dt="2023-02-24T02:48:54.558" v="723" actId="14861"/>
          <ac:picMkLst>
            <pc:docMk/>
            <pc:sldMk cId="622433942" sldId="9320"/>
            <ac:picMk id="9" creationId="{11B7C930-293B-A8FF-D38C-A2C2BF450A1E}"/>
          </ac:picMkLst>
        </pc:picChg>
        <pc:picChg chg="del">
          <ac:chgData name="Sandy Wu" userId="94b1583b-8e2f-4a9a-839e-040a75eebc23" providerId="ADAL" clId="{4DA4DEEF-E69D-6647-AB21-69B7E2C09EAF}" dt="2023-02-24T02:48:11.662" v="716" actId="478"/>
          <ac:picMkLst>
            <pc:docMk/>
            <pc:sldMk cId="622433942" sldId="9320"/>
            <ac:picMk id="297" creationId="{E69F671F-F3CF-0C48-33C8-7FDC7E1237B5}"/>
          </ac:picMkLst>
        </pc:picChg>
        <pc:cxnChg chg="del mod">
          <ac:chgData name="Sandy Wu" userId="94b1583b-8e2f-4a9a-839e-040a75eebc23" providerId="ADAL" clId="{4DA4DEEF-E69D-6647-AB21-69B7E2C09EAF}" dt="2023-02-24T02:48:11.662" v="716" actId="478"/>
          <ac:cxnSpMkLst>
            <pc:docMk/>
            <pc:sldMk cId="622433942" sldId="9320"/>
            <ac:cxnSpMk id="51" creationId="{EF0C62A4-1793-EE39-BB53-867F1BBB77F9}"/>
          </ac:cxnSpMkLst>
        </pc:cxnChg>
      </pc:sldChg>
      <pc:sldChg chg="addSp delSp modSp add mod modShow">
        <pc:chgData name="Sandy Wu" userId="94b1583b-8e2f-4a9a-839e-040a75eebc23" providerId="ADAL" clId="{4DA4DEEF-E69D-6647-AB21-69B7E2C09EAF}" dt="2023-02-24T02:53:21.043" v="776" actId="1076"/>
        <pc:sldMkLst>
          <pc:docMk/>
          <pc:sldMk cId="3279965406" sldId="9321"/>
        </pc:sldMkLst>
        <pc:spChg chg="mod">
          <ac:chgData name="Sandy Wu" userId="94b1583b-8e2f-4a9a-839e-040a75eebc23" providerId="ADAL" clId="{4DA4DEEF-E69D-6647-AB21-69B7E2C09EAF}" dt="2023-02-24T02:50:44.688" v="744"/>
          <ac:spMkLst>
            <pc:docMk/>
            <pc:sldMk cId="3279965406" sldId="9321"/>
            <ac:spMk id="2" creationId="{7A5BB1D6-29D5-1AA6-2527-E4BA10406270}"/>
          </ac:spMkLst>
        </pc:spChg>
        <pc:spChg chg="mod">
          <ac:chgData name="Sandy Wu" userId="94b1583b-8e2f-4a9a-839e-040a75eebc23" providerId="ADAL" clId="{4DA4DEEF-E69D-6647-AB21-69B7E2C09EAF}" dt="2023-02-24T02:52:39.541" v="771" actId="20577"/>
          <ac:spMkLst>
            <pc:docMk/>
            <pc:sldMk cId="3279965406" sldId="9321"/>
            <ac:spMk id="4" creationId="{A170FC79-7C5D-D130-85DE-338A1C0F4781}"/>
          </ac:spMkLst>
        </pc:spChg>
        <pc:spChg chg="add mod">
          <ac:chgData name="Sandy Wu" userId="94b1583b-8e2f-4a9a-839e-040a75eebc23" providerId="ADAL" clId="{4DA4DEEF-E69D-6647-AB21-69B7E2C09EAF}" dt="2023-02-24T02:51:20.525" v="751" actId="1076"/>
          <ac:spMkLst>
            <pc:docMk/>
            <pc:sldMk cId="3279965406" sldId="9321"/>
            <ac:spMk id="6" creationId="{56D5925B-75B8-740F-7473-C6BA53445484}"/>
          </ac:spMkLst>
        </pc:spChg>
        <pc:spChg chg="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7" creationId="{5C12DDF8-0008-1DE0-8B00-B5D1BA07AC74}"/>
          </ac:spMkLst>
        </pc:spChg>
        <pc:spChg chg="del">
          <ac:chgData name="Sandy Wu" userId="94b1583b-8e2f-4a9a-839e-040a75eebc23" providerId="ADAL" clId="{4DA4DEEF-E69D-6647-AB21-69B7E2C09EAF}" dt="2023-02-24T02:51:16.270" v="749" actId="478"/>
          <ac:spMkLst>
            <pc:docMk/>
            <pc:sldMk cId="3279965406" sldId="9321"/>
            <ac:spMk id="8" creationId="{DC5F1E75-E7B4-42C7-7697-3C4C49CFDD13}"/>
          </ac:spMkLst>
        </pc:spChg>
        <pc:spChg chg="del">
          <ac:chgData name="Sandy Wu" userId="94b1583b-8e2f-4a9a-839e-040a75eebc23" providerId="ADAL" clId="{4DA4DEEF-E69D-6647-AB21-69B7E2C09EAF}" dt="2023-02-24T02:52:07.939" v="763" actId="478"/>
          <ac:spMkLst>
            <pc:docMk/>
            <pc:sldMk cId="3279965406" sldId="9321"/>
            <ac:spMk id="11" creationId="{F8EEFC55-B7A7-554B-767B-80C197C4DE98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12" creationId="{C9DE4F7B-351C-65DF-7FAA-7802C2FD6BD7}"/>
          </ac:spMkLst>
        </pc:spChg>
        <pc:spChg chg="mod">
          <ac:chgData name="Sandy Wu" userId="94b1583b-8e2f-4a9a-839e-040a75eebc23" providerId="ADAL" clId="{4DA4DEEF-E69D-6647-AB21-69B7E2C09EAF}" dt="2023-02-24T02:51:03.600" v="748"/>
          <ac:spMkLst>
            <pc:docMk/>
            <pc:sldMk cId="3279965406" sldId="9321"/>
            <ac:spMk id="14" creationId="{6503CBFD-2AAB-659D-EC4B-82270D8D966B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15" creationId="{158A52CA-0386-8D27-205C-E56E5CD2825E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16" creationId="{53E532B5-6DA6-75F0-4BFE-841B51994575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17" creationId="{C60AC6F4-B298-3339-CF52-1EA61C2B6ADF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18" creationId="{3FA706F5-656E-AB8E-031C-A2FA56D3CBD8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19" creationId="{AFF82A6E-DD0A-A250-5642-D9B2CD7BE17D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20" creationId="{300F6989-CDBE-8AA7-187E-B00E1732F199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21" creationId="{8CF49641-A154-9A36-A0CB-33EF75ADABF6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22" creationId="{96F0316E-AF1E-3616-8D6B-4D627F1FE005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23" creationId="{4DE16549-63C6-A115-72F9-19CC8063B115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24" creationId="{9C6CDC84-6D5C-E9CB-800B-521A4CBA7AFB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25" creationId="{53125111-15D6-8C7C-49A6-A477CE18C55D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26" creationId="{51B18AB0-24C1-8D52-72AD-41816E15FC82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27" creationId="{C1E2F0D8-7DE4-A715-9EDF-18891E42BFB7}"/>
          </ac:spMkLst>
        </pc:spChg>
        <pc:spChg chg="del">
          <ac:chgData name="Sandy Wu" userId="94b1583b-8e2f-4a9a-839e-040a75eebc23" providerId="ADAL" clId="{4DA4DEEF-E69D-6647-AB21-69B7E2C09EAF}" dt="2023-02-24T02:52:05.515" v="762" actId="478"/>
          <ac:spMkLst>
            <pc:docMk/>
            <pc:sldMk cId="3279965406" sldId="9321"/>
            <ac:spMk id="28" creationId="{6614785E-C9AF-96CD-885D-4C58FEF89515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29" creationId="{9EAA6AE0-2F3D-6ADF-6144-8C0525AA18B2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30" creationId="{5B2B46F0-26CD-9FCE-C338-08B175D1FCE9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31" creationId="{DFC7C20F-1D5A-6B08-896E-8FA2D40F00DB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32" creationId="{30C0B924-23EC-24D9-0EA1-0D0D0F8C4B07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33" creationId="{451CF903-BA48-4D11-137D-C32C4716D330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34" creationId="{0D1840B8-7D60-2716-329D-27DF86B49AC3}"/>
          </ac:spMkLst>
        </pc:spChg>
        <pc:spChg chg="add del mod">
          <ac:chgData name="Sandy Wu" userId="94b1583b-8e2f-4a9a-839e-040a75eebc23" providerId="ADAL" clId="{4DA4DEEF-E69D-6647-AB21-69B7E2C09EAF}" dt="2023-02-24T02:52:19.989" v="765"/>
          <ac:spMkLst>
            <pc:docMk/>
            <pc:sldMk cId="3279965406" sldId="9321"/>
            <ac:spMk id="35" creationId="{4D32E463-2910-9278-C30B-828B23E09D0E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37" creationId="{ED14E1D2-85F5-754D-A50A-089FF4F9FA8F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38" creationId="{4FA7A36D-4C82-4CDC-62F1-B50EF77AA25D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39" creationId="{82037A0E-6B5D-AA04-72D5-D7934485CBAF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40" creationId="{A543EFED-4C42-F7E7-E2CC-2E2435C0C210}"/>
          </ac:spMkLst>
        </pc:spChg>
        <pc:spChg chg="add mod">
          <ac:chgData name="Sandy Wu" userId="94b1583b-8e2f-4a9a-839e-040a75eebc23" providerId="ADAL" clId="{4DA4DEEF-E69D-6647-AB21-69B7E2C09EAF}" dt="2023-02-24T02:53:21.043" v="776" actId="1076"/>
          <ac:spMkLst>
            <pc:docMk/>
            <pc:sldMk cId="3279965406" sldId="9321"/>
            <ac:spMk id="41" creationId="{CF5DD983-5B1A-D616-E61F-533F7630700C}"/>
          </ac:spMkLst>
        </pc:spChg>
        <pc:spChg chg="add mod">
          <ac:chgData name="Sandy Wu" userId="94b1583b-8e2f-4a9a-839e-040a75eebc23" providerId="ADAL" clId="{4DA4DEEF-E69D-6647-AB21-69B7E2C09EAF}" dt="2023-02-24T02:53:21.043" v="776" actId="1076"/>
          <ac:spMkLst>
            <pc:docMk/>
            <pc:sldMk cId="3279965406" sldId="9321"/>
            <ac:spMk id="42" creationId="{5371593F-43A7-B8FB-A64C-081A4037B386}"/>
          </ac:spMkLst>
        </pc:spChg>
        <pc:spChg chg="add mod">
          <ac:chgData name="Sandy Wu" userId="94b1583b-8e2f-4a9a-839e-040a75eebc23" providerId="ADAL" clId="{4DA4DEEF-E69D-6647-AB21-69B7E2C09EAF}" dt="2023-02-24T02:53:21.043" v="776" actId="1076"/>
          <ac:spMkLst>
            <pc:docMk/>
            <pc:sldMk cId="3279965406" sldId="9321"/>
            <ac:spMk id="43" creationId="{44DB295A-6657-5E61-90D8-38B26DBE7727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44" creationId="{2D173E26-7E05-B54C-5592-2905BE936882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45" creationId="{5C70477A-BFC7-CC2C-E712-ADF23FCAAAAE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46" creationId="{9135FC0C-E6A2-FD81-268A-08B16219CBDB}"/>
          </ac:spMkLst>
        </pc:spChg>
        <pc:spChg chg="add mod">
          <ac:chgData name="Sandy Wu" userId="94b1583b-8e2f-4a9a-839e-040a75eebc23" providerId="ADAL" clId="{4DA4DEEF-E69D-6647-AB21-69B7E2C09EAF}" dt="2023-02-24T02:52:28.289" v="767" actId="1076"/>
          <ac:spMkLst>
            <pc:docMk/>
            <pc:sldMk cId="3279965406" sldId="9321"/>
            <ac:spMk id="47" creationId="{C183B1C1-7619-34DD-6857-919295C797C6}"/>
          </ac:spMkLst>
        </pc:spChg>
        <pc:graphicFrameChg chg="del">
          <ac:chgData name="Sandy Wu" userId="94b1583b-8e2f-4a9a-839e-040a75eebc23" providerId="ADAL" clId="{4DA4DEEF-E69D-6647-AB21-69B7E2C09EAF}" dt="2023-02-24T02:52:07.939" v="763" actId="478"/>
          <ac:graphicFrameMkLst>
            <pc:docMk/>
            <pc:sldMk cId="3279965406" sldId="9321"/>
            <ac:graphicFrameMk id="10" creationId="{CB12BFE3-C7D0-6427-FE8D-97E5C8E7E1A8}"/>
          </ac:graphicFrameMkLst>
        </pc:graphicFrameChg>
        <pc:graphicFrameChg chg="add mod">
          <ac:chgData name="Sandy Wu" userId="94b1583b-8e2f-4a9a-839e-040a75eebc23" providerId="ADAL" clId="{4DA4DEEF-E69D-6647-AB21-69B7E2C09EAF}" dt="2023-02-24T02:52:28.289" v="767" actId="1076"/>
          <ac:graphicFrameMkLst>
            <pc:docMk/>
            <pc:sldMk cId="3279965406" sldId="9321"/>
            <ac:graphicFrameMk id="36" creationId="{DB31BC1B-EBD6-2D95-C617-017438319682}"/>
          </ac:graphicFrameMkLst>
        </pc:graphicFrameChg>
        <pc:picChg chg="add mod">
          <ac:chgData name="Sandy Wu" userId="94b1583b-8e2f-4a9a-839e-040a75eebc23" providerId="ADAL" clId="{4DA4DEEF-E69D-6647-AB21-69B7E2C09EAF}" dt="2023-02-24T02:50:55.202" v="747"/>
          <ac:picMkLst>
            <pc:docMk/>
            <pc:sldMk cId="3279965406" sldId="9321"/>
            <ac:picMk id="3" creationId="{CD690E3B-9BCC-8616-7E7D-AC57DE24F6AD}"/>
          </ac:picMkLst>
        </pc:picChg>
        <pc:picChg chg="add mod">
          <ac:chgData name="Sandy Wu" userId="94b1583b-8e2f-4a9a-839e-040a75eebc23" providerId="ADAL" clId="{4DA4DEEF-E69D-6647-AB21-69B7E2C09EAF}" dt="2023-02-24T02:51:20.525" v="751" actId="1076"/>
          <ac:picMkLst>
            <pc:docMk/>
            <pc:sldMk cId="3279965406" sldId="9321"/>
            <ac:picMk id="5" creationId="{9A0A5A7C-DCE5-CDDA-2C91-65D9B5F1D564}"/>
          </ac:picMkLst>
        </pc:picChg>
        <pc:picChg chg="del">
          <ac:chgData name="Sandy Wu" userId="94b1583b-8e2f-4a9a-839e-040a75eebc23" providerId="ADAL" clId="{4DA4DEEF-E69D-6647-AB21-69B7E2C09EAF}" dt="2023-02-24T02:51:16.270" v="749" actId="478"/>
          <ac:picMkLst>
            <pc:docMk/>
            <pc:sldMk cId="3279965406" sldId="9321"/>
            <ac:picMk id="9" creationId="{11B7C930-293B-A8FF-D38C-A2C2BF450A1E}"/>
          </ac:picMkLst>
        </pc:picChg>
      </pc:sldChg>
      <pc:sldChg chg="delSp add del mod">
        <pc:chgData name="Sandy Wu" userId="94b1583b-8e2f-4a9a-839e-040a75eebc23" providerId="ADAL" clId="{4DA4DEEF-E69D-6647-AB21-69B7E2C09EAF}" dt="2023-03-01T07:00:49.947" v="886" actId="2696"/>
        <pc:sldMkLst>
          <pc:docMk/>
          <pc:sldMk cId="84813825" sldId="9322"/>
        </pc:sldMkLst>
        <pc:spChg chg="del">
          <ac:chgData name="Sandy Wu" userId="94b1583b-8e2f-4a9a-839e-040a75eebc23" providerId="ADAL" clId="{4DA4DEEF-E69D-6647-AB21-69B7E2C09EAF}" dt="2023-03-01T07:00:15.977" v="881" actId="478"/>
          <ac:spMkLst>
            <pc:docMk/>
            <pc:sldMk cId="84813825" sldId="9322"/>
            <ac:spMk id="21" creationId="{4DB4F742-B580-369C-A335-61E1EE01D02D}"/>
          </ac:spMkLst>
        </pc:spChg>
      </pc:sldChg>
      <pc:sldChg chg="modSp mod">
        <pc:chgData name="Sandy Wu" userId="94b1583b-8e2f-4a9a-839e-040a75eebc23" providerId="ADAL" clId="{4DA4DEEF-E69D-6647-AB21-69B7E2C09EAF}" dt="2023-03-08T03:57:51.609" v="1364" actId="2711"/>
        <pc:sldMkLst>
          <pc:docMk/>
          <pc:sldMk cId="2109422840" sldId="9326"/>
        </pc:sldMkLst>
        <pc:spChg chg="mod">
          <ac:chgData name="Sandy Wu" userId="94b1583b-8e2f-4a9a-839e-040a75eebc23" providerId="ADAL" clId="{4DA4DEEF-E69D-6647-AB21-69B7E2C09EAF}" dt="2023-03-08T03:57:51.609" v="1364" actId="2711"/>
          <ac:spMkLst>
            <pc:docMk/>
            <pc:sldMk cId="2109422840" sldId="9326"/>
            <ac:spMk id="6" creationId="{3BA6F07F-9F8B-BC37-1D1B-452F4B0CEC7C}"/>
          </ac:spMkLst>
        </pc:spChg>
      </pc:sldChg>
      <pc:sldChg chg="modSp mod">
        <pc:chgData name="Sandy Wu" userId="94b1583b-8e2f-4a9a-839e-040a75eebc23" providerId="ADAL" clId="{4DA4DEEF-E69D-6647-AB21-69B7E2C09EAF}" dt="2023-03-08T03:57:43.259" v="1363" actId="2711"/>
        <pc:sldMkLst>
          <pc:docMk/>
          <pc:sldMk cId="439754468" sldId="9327"/>
        </pc:sldMkLst>
        <pc:spChg chg="mod">
          <ac:chgData name="Sandy Wu" userId="94b1583b-8e2f-4a9a-839e-040a75eebc23" providerId="ADAL" clId="{4DA4DEEF-E69D-6647-AB21-69B7E2C09EAF}" dt="2023-03-08T03:57:43.259" v="1363" actId="2711"/>
          <ac:spMkLst>
            <pc:docMk/>
            <pc:sldMk cId="439754468" sldId="9327"/>
            <ac:spMk id="6" creationId="{3BA6F07F-9F8B-BC37-1D1B-452F4B0CEC7C}"/>
          </ac:spMkLst>
        </pc:spChg>
      </pc:sldChg>
      <pc:sldChg chg="addSp delSp modSp add mod modShow">
        <pc:chgData name="Sandy Wu" userId="94b1583b-8e2f-4a9a-839e-040a75eebc23" providerId="ADAL" clId="{4DA4DEEF-E69D-6647-AB21-69B7E2C09EAF}" dt="2023-03-08T09:12:56.035" v="1498" actId="729"/>
        <pc:sldMkLst>
          <pc:docMk/>
          <pc:sldMk cId="3238264832" sldId="9328"/>
        </pc:sldMkLst>
        <pc:spChg chg="mod">
          <ac:chgData name="Sandy Wu" userId="94b1583b-8e2f-4a9a-839e-040a75eebc23" providerId="ADAL" clId="{4DA4DEEF-E69D-6647-AB21-69B7E2C09EAF}" dt="2023-03-08T09:07:52.739" v="1403" actId="20577"/>
          <ac:spMkLst>
            <pc:docMk/>
            <pc:sldMk cId="3238264832" sldId="9328"/>
            <ac:spMk id="2" creationId="{7A5BB1D6-29D5-1AA6-2527-E4BA10406270}"/>
          </ac:spMkLst>
        </pc:spChg>
        <pc:spChg chg="mod">
          <ac:chgData name="Sandy Wu" userId="94b1583b-8e2f-4a9a-839e-040a75eebc23" providerId="ADAL" clId="{4DA4DEEF-E69D-6647-AB21-69B7E2C09EAF}" dt="2023-03-08T09:07:57.932" v="1404" actId="1076"/>
          <ac:spMkLst>
            <pc:docMk/>
            <pc:sldMk cId="3238264832" sldId="9328"/>
            <ac:spMk id="6" creationId="{5172AB05-3DF3-C186-BA6B-4095F466E2E4}"/>
          </ac:spMkLst>
        </pc:spChg>
        <pc:spChg chg="mod">
          <ac:chgData name="Sandy Wu" userId="94b1583b-8e2f-4a9a-839e-040a75eebc23" providerId="ADAL" clId="{4DA4DEEF-E69D-6647-AB21-69B7E2C09EAF}" dt="2023-03-08T09:08:05.004" v="1405"/>
          <ac:spMkLst>
            <pc:docMk/>
            <pc:sldMk cId="3238264832" sldId="9328"/>
            <ac:spMk id="14" creationId="{6503CBFD-2AAB-659D-EC4B-82270D8D966B}"/>
          </ac:spMkLst>
        </pc:spChg>
        <pc:spChg chg="mod">
          <ac:chgData name="Sandy Wu" userId="94b1583b-8e2f-4a9a-839e-040a75eebc23" providerId="ADAL" clId="{4DA4DEEF-E69D-6647-AB21-69B7E2C09EAF}" dt="2023-03-08T09:08:28.110" v="1413" actId="20577"/>
          <ac:spMkLst>
            <pc:docMk/>
            <pc:sldMk cId="3238264832" sldId="9328"/>
            <ac:spMk id="23" creationId="{C98377F8-4262-CB3D-70F2-AC68A83EAF00}"/>
          </ac:spMkLst>
        </pc:spChg>
        <pc:spChg chg="mod">
          <ac:chgData name="Sandy Wu" userId="94b1583b-8e2f-4a9a-839e-040a75eebc23" providerId="ADAL" clId="{4DA4DEEF-E69D-6647-AB21-69B7E2C09EAF}" dt="2023-03-08T09:09:20.923" v="1452" actId="20577"/>
          <ac:spMkLst>
            <pc:docMk/>
            <pc:sldMk cId="3238264832" sldId="9328"/>
            <ac:spMk id="210" creationId="{DBB084C1-EC47-9D04-F5F9-E18B54FDB5AD}"/>
          </ac:spMkLst>
        </pc:spChg>
        <pc:picChg chg="del">
          <ac:chgData name="Sandy Wu" userId="94b1583b-8e2f-4a9a-839e-040a75eebc23" providerId="ADAL" clId="{4DA4DEEF-E69D-6647-AB21-69B7E2C09EAF}" dt="2023-03-08T09:07:48.488" v="1393" actId="478"/>
          <ac:picMkLst>
            <pc:docMk/>
            <pc:sldMk cId="3238264832" sldId="9328"/>
            <ac:picMk id="3" creationId="{C7BFAF66-9705-F6CC-0FBC-4E7AD21D4C83}"/>
          </ac:picMkLst>
        </pc:picChg>
        <pc:picChg chg="del">
          <ac:chgData name="Sandy Wu" userId="94b1583b-8e2f-4a9a-839e-040a75eebc23" providerId="ADAL" clId="{4DA4DEEF-E69D-6647-AB21-69B7E2C09EAF}" dt="2023-03-08T09:08:08.205" v="1406" actId="478"/>
          <ac:picMkLst>
            <pc:docMk/>
            <pc:sldMk cId="3238264832" sldId="9328"/>
            <ac:picMk id="4" creationId="{631D86CF-9131-C9B6-EEB0-E9014EE6CF18}"/>
          </ac:picMkLst>
        </pc:picChg>
        <pc:picChg chg="add mod">
          <ac:chgData name="Sandy Wu" userId="94b1583b-8e2f-4a9a-839e-040a75eebc23" providerId="ADAL" clId="{4DA4DEEF-E69D-6647-AB21-69B7E2C09EAF}" dt="2023-03-08T09:09:53.858" v="1455" actId="14100"/>
          <ac:picMkLst>
            <pc:docMk/>
            <pc:sldMk cId="3238264832" sldId="9328"/>
            <ac:picMk id="5" creationId="{D7C96310-181C-4DB1-8142-1E1C149F3769}"/>
          </ac:picMkLst>
        </pc:picChg>
      </pc:sldChg>
      <pc:sldChg chg="new del">
        <pc:chgData name="Sandy Wu" userId="94b1583b-8e2f-4a9a-839e-040a75eebc23" providerId="ADAL" clId="{4DA4DEEF-E69D-6647-AB21-69B7E2C09EAF}" dt="2023-03-03T04:49:32.387" v="966" actId="2696"/>
        <pc:sldMkLst>
          <pc:docMk/>
          <pc:sldMk cId="4222857177" sldId="9328"/>
        </pc:sldMkLst>
      </pc:sldChg>
      <pc:sldChg chg="addSp delSp modSp add mod modShow">
        <pc:chgData name="Sandy Wu" userId="94b1583b-8e2f-4a9a-839e-040a75eebc23" providerId="ADAL" clId="{4DA4DEEF-E69D-6647-AB21-69B7E2C09EAF}" dt="2023-03-08T09:12:56.035" v="1498" actId="729"/>
        <pc:sldMkLst>
          <pc:docMk/>
          <pc:sldMk cId="837170590" sldId="9329"/>
        </pc:sldMkLst>
        <pc:spChg chg="mod">
          <ac:chgData name="Sandy Wu" userId="94b1583b-8e2f-4a9a-839e-040a75eebc23" providerId="ADAL" clId="{4DA4DEEF-E69D-6647-AB21-69B7E2C09EAF}" dt="2023-03-08T09:07:27.525" v="1389" actId="20577"/>
          <ac:spMkLst>
            <pc:docMk/>
            <pc:sldMk cId="837170590" sldId="9329"/>
            <ac:spMk id="2" creationId="{7A5BB1D6-29D5-1AA6-2527-E4BA10406270}"/>
          </ac:spMkLst>
        </pc:spChg>
        <pc:spChg chg="mod">
          <ac:chgData name="Sandy Wu" userId="94b1583b-8e2f-4a9a-839e-040a75eebc23" providerId="ADAL" clId="{4DA4DEEF-E69D-6647-AB21-69B7E2C09EAF}" dt="2023-03-08T09:07:35.868" v="1390"/>
          <ac:spMkLst>
            <pc:docMk/>
            <pc:sldMk cId="837170590" sldId="9329"/>
            <ac:spMk id="8" creationId="{59115FA0-C03A-DFF1-37CC-EB3288780F07}"/>
          </ac:spMkLst>
        </pc:spChg>
        <pc:spChg chg="mod">
          <ac:chgData name="Sandy Wu" userId="94b1583b-8e2f-4a9a-839e-040a75eebc23" providerId="ADAL" clId="{4DA4DEEF-E69D-6647-AB21-69B7E2C09EAF}" dt="2023-03-08T09:10:28.705" v="1461" actId="20577"/>
          <ac:spMkLst>
            <pc:docMk/>
            <pc:sldMk cId="837170590" sldId="9329"/>
            <ac:spMk id="12" creationId="{412540F1-BE54-A738-5D89-B3F3B48BF4C0}"/>
          </ac:spMkLst>
        </pc:spChg>
        <pc:spChg chg="mod">
          <ac:chgData name="Sandy Wu" userId="94b1583b-8e2f-4a9a-839e-040a75eebc23" providerId="ADAL" clId="{4DA4DEEF-E69D-6647-AB21-69B7E2C09EAF}" dt="2023-03-08T09:07:42.686" v="1392" actId="1076"/>
          <ac:spMkLst>
            <pc:docMk/>
            <pc:sldMk cId="837170590" sldId="9329"/>
            <ac:spMk id="13" creationId="{4852FE78-151C-402F-9570-0B9755D5E52B}"/>
          </ac:spMkLst>
        </pc:spChg>
        <pc:spChg chg="mod">
          <ac:chgData name="Sandy Wu" userId="94b1583b-8e2f-4a9a-839e-040a75eebc23" providerId="ADAL" clId="{4DA4DEEF-E69D-6647-AB21-69B7E2C09EAF}" dt="2023-03-08T09:10:45.051" v="1466" actId="20577"/>
          <ac:spMkLst>
            <pc:docMk/>
            <pc:sldMk cId="837170590" sldId="9329"/>
            <ac:spMk id="18" creationId="{5A1551D8-FC0F-FA27-EF05-AA2F51D62AF0}"/>
          </ac:spMkLst>
        </pc:spChg>
        <pc:spChg chg="mod">
          <ac:chgData name="Sandy Wu" userId="94b1583b-8e2f-4a9a-839e-040a75eebc23" providerId="ADAL" clId="{4DA4DEEF-E69D-6647-AB21-69B7E2C09EAF}" dt="2023-03-08T09:11:02.901" v="1478" actId="20577"/>
          <ac:spMkLst>
            <pc:docMk/>
            <pc:sldMk cId="837170590" sldId="9329"/>
            <ac:spMk id="34" creationId="{437F68CC-64C0-A713-D466-45B45F52FE33}"/>
          </ac:spMkLst>
        </pc:spChg>
        <pc:picChg chg="del">
          <ac:chgData name="Sandy Wu" userId="94b1583b-8e2f-4a9a-839e-040a75eebc23" providerId="ADAL" clId="{4DA4DEEF-E69D-6647-AB21-69B7E2C09EAF}" dt="2023-03-08T09:07:37.637" v="1391" actId="478"/>
          <ac:picMkLst>
            <pc:docMk/>
            <pc:sldMk cId="837170590" sldId="9329"/>
            <ac:picMk id="3" creationId="{92CEDB1F-9D33-C767-35CF-8ABC6CE401AB}"/>
          </ac:picMkLst>
        </pc:picChg>
        <pc:picChg chg="del">
          <ac:chgData name="Sandy Wu" userId="94b1583b-8e2f-4a9a-839e-040a75eebc23" providerId="ADAL" clId="{4DA4DEEF-E69D-6647-AB21-69B7E2C09EAF}" dt="2023-03-08T09:08:10.600" v="1407" actId="478"/>
          <ac:picMkLst>
            <pc:docMk/>
            <pc:sldMk cId="837170590" sldId="9329"/>
            <ac:picMk id="4" creationId="{B17462B9-3240-C915-397B-95CB257C02BC}"/>
          </ac:picMkLst>
        </pc:picChg>
        <pc:picChg chg="add mod">
          <ac:chgData name="Sandy Wu" userId="94b1583b-8e2f-4a9a-839e-040a75eebc23" providerId="ADAL" clId="{4DA4DEEF-E69D-6647-AB21-69B7E2C09EAF}" dt="2023-03-08T09:10:16.399" v="1458" actId="14100"/>
          <ac:picMkLst>
            <pc:docMk/>
            <pc:sldMk cId="837170590" sldId="9329"/>
            <ac:picMk id="5" creationId="{A359900E-BB9F-94BC-3ED5-2CC53CE71ED6}"/>
          </ac:picMkLst>
        </pc:picChg>
      </pc:sldChg>
      <pc:sldChg chg="new del">
        <pc:chgData name="Sandy Wu" userId="94b1583b-8e2f-4a9a-839e-040a75eebc23" providerId="ADAL" clId="{4DA4DEEF-E69D-6647-AB21-69B7E2C09EAF}" dt="2023-03-03T04:49:31.645" v="965" actId="2696"/>
        <pc:sldMkLst>
          <pc:docMk/>
          <pc:sldMk cId="2600633552" sldId="9329"/>
        </pc:sldMkLst>
      </pc:sldChg>
      <pc:sldChg chg="addSp delSp modSp add mod modShow">
        <pc:chgData name="Sandy Wu" userId="94b1583b-8e2f-4a9a-839e-040a75eebc23" providerId="ADAL" clId="{4DA4DEEF-E69D-6647-AB21-69B7E2C09EAF}" dt="2023-03-08T09:12:56.035" v="1498" actId="729"/>
        <pc:sldMkLst>
          <pc:docMk/>
          <pc:sldMk cId="475106140" sldId="9330"/>
        </pc:sldMkLst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2" creationId="{EBFC7C53-2F8D-F019-1FF2-737F185B39ED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3" creationId="{F596C659-5F0B-29A5-470E-633D2960F213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4" creationId="{C05D7569-1770-6638-3900-5EEFAAFA4994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5" creationId="{6203BA26-8664-193D-B6C1-6546C0D1FAF1}"/>
          </ac:spMkLst>
        </pc:spChg>
        <pc:spChg chg="mod">
          <ac:chgData name="Sandy Wu" userId="94b1583b-8e2f-4a9a-839e-040a75eebc23" providerId="ADAL" clId="{4DA4DEEF-E69D-6647-AB21-69B7E2C09EAF}" dt="2023-03-08T09:12:18.041" v="1491" actId="1076"/>
          <ac:spMkLst>
            <pc:docMk/>
            <pc:sldMk cId="475106140" sldId="9330"/>
            <ac:spMk id="6" creationId="{0ED83A38-E15B-FE87-8E4E-C95F94C79792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7" creationId="{49B1C7D8-DA6F-DE9A-38E0-161048B113E6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8" creationId="{8EF22D94-F95A-EC30-D254-3C1D6B103A8A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9" creationId="{594A55A7-C14A-6D73-BC2E-440ADE1D58AB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10" creationId="{B2D837BF-41DE-81D1-3AEA-0F6680611FBF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11" creationId="{D66E8146-924B-7BA1-0A36-AC4D4B3B2432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12" creationId="{3D1F63C4-18A3-BCBD-E180-23113972C151}"/>
          </ac:spMkLst>
        </pc:spChg>
        <pc:spChg chg="mod">
          <ac:chgData name="Sandy Wu" userId="94b1583b-8e2f-4a9a-839e-040a75eebc23" providerId="ADAL" clId="{4DA4DEEF-E69D-6647-AB21-69B7E2C09EAF}" dt="2023-03-08T09:12:12.019" v="1489" actId="20577"/>
          <ac:spMkLst>
            <pc:docMk/>
            <pc:sldMk cId="475106140" sldId="9330"/>
            <ac:spMk id="13" creationId="{7AAE7009-D251-8EEF-09A7-D193AE8C8880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15" creationId="{07D85BF2-554F-C508-F3A1-45D2EF4A44BF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18" creationId="{B70283F8-7835-DC75-0608-8DC7F9E2BD53}"/>
          </ac:spMkLst>
        </pc:spChg>
        <pc:spChg chg="mod">
          <ac:chgData name="Sandy Wu" userId="94b1583b-8e2f-4a9a-839e-040a75eebc23" providerId="ADAL" clId="{4DA4DEEF-E69D-6647-AB21-69B7E2C09EAF}" dt="2023-03-08T09:12:44.622" v="1496" actId="1076"/>
          <ac:spMkLst>
            <pc:docMk/>
            <pc:sldMk cId="475106140" sldId="9330"/>
            <ac:spMk id="20" creationId="{BCCF94EE-4A22-AB65-6654-8E65E9AF894B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21" creationId="{478BD201-758F-09C8-11A6-1053EC1E5FC3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22" creationId="{28517035-46A9-539A-AF0C-6FB237E25111}"/>
          </ac:spMkLst>
        </pc:spChg>
        <pc:spChg chg="del">
          <ac:chgData name="Sandy Wu" userId="94b1583b-8e2f-4a9a-839e-040a75eebc23" providerId="ADAL" clId="{4DA4DEEF-E69D-6647-AB21-69B7E2C09EAF}" dt="2023-03-08T09:12:21.505" v="1492" actId="478"/>
          <ac:spMkLst>
            <pc:docMk/>
            <pc:sldMk cId="475106140" sldId="9330"/>
            <ac:spMk id="25" creationId="{F9C627D1-AF00-C34F-94B0-51C80D56A58B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27" creationId="{7B40ADBD-7902-105A-3D6B-D9AEB99DF79C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28" creationId="{21501303-425F-E10E-B34D-0468E087534B}"/>
          </ac:spMkLst>
        </pc:spChg>
        <pc:spChg chg="add mod">
          <ac:chgData name="Sandy Wu" userId="94b1583b-8e2f-4a9a-839e-040a75eebc23" providerId="ADAL" clId="{4DA4DEEF-E69D-6647-AB21-69B7E2C09EAF}" dt="2023-03-08T09:12:49.910" v="1497" actId="1076"/>
          <ac:spMkLst>
            <pc:docMk/>
            <pc:sldMk cId="475106140" sldId="9330"/>
            <ac:spMk id="29" creationId="{62021A29-2CA3-89EA-9C68-85D3C5E3F44E}"/>
          </ac:spMkLst>
        </pc:spChg>
        <pc:picChg chg="del">
          <ac:chgData name="Sandy Wu" userId="94b1583b-8e2f-4a9a-839e-040a75eebc23" providerId="ADAL" clId="{4DA4DEEF-E69D-6647-AB21-69B7E2C09EAF}" dt="2023-03-08T09:12:21.505" v="1492" actId="478"/>
          <ac:picMkLst>
            <pc:docMk/>
            <pc:sldMk cId="475106140" sldId="9330"/>
            <ac:picMk id="14" creationId="{057BE2FF-0A08-0381-832B-589DA2DA3B52}"/>
          </ac:picMkLst>
        </pc:picChg>
        <pc:picChg chg="del">
          <ac:chgData name="Sandy Wu" userId="94b1583b-8e2f-4a9a-839e-040a75eebc23" providerId="ADAL" clId="{4DA4DEEF-E69D-6647-AB21-69B7E2C09EAF}" dt="2023-03-08T09:12:21.505" v="1492" actId="478"/>
          <ac:picMkLst>
            <pc:docMk/>
            <pc:sldMk cId="475106140" sldId="9330"/>
            <ac:picMk id="16" creationId="{6DCFCD9A-3A69-3D92-58EA-829361D6C6F4}"/>
          </ac:picMkLst>
        </pc:picChg>
        <pc:picChg chg="del">
          <ac:chgData name="Sandy Wu" userId="94b1583b-8e2f-4a9a-839e-040a75eebc23" providerId="ADAL" clId="{4DA4DEEF-E69D-6647-AB21-69B7E2C09EAF}" dt="2023-03-08T09:12:21.505" v="1492" actId="478"/>
          <ac:picMkLst>
            <pc:docMk/>
            <pc:sldMk cId="475106140" sldId="9330"/>
            <ac:picMk id="17" creationId="{BB3CD9AD-7242-B3EC-ED83-2D2CB5246357}"/>
          </ac:picMkLst>
        </pc:picChg>
        <pc:picChg chg="add mod">
          <ac:chgData name="Sandy Wu" userId="94b1583b-8e2f-4a9a-839e-040a75eebc23" providerId="ADAL" clId="{4DA4DEEF-E69D-6647-AB21-69B7E2C09EAF}" dt="2023-03-08T09:12:49.910" v="1497" actId="1076"/>
          <ac:picMkLst>
            <pc:docMk/>
            <pc:sldMk cId="475106140" sldId="9330"/>
            <ac:picMk id="23" creationId="{27152A22-559E-7B27-C39C-057A6A7E68AC}"/>
          </ac:picMkLst>
        </pc:picChg>
        <pc:picChg chg="add mod">
          <ac:chgData name="Sandy Wu" userId="94b1583b-8e2f-4a9a-839e-040a75eebc23" providerId="ADAL" clId="{4DA4DEEF-E69D-6647-AB21-69B7E2C09EAF}" dt="2023-03-08T09:12:49.910" v="1497" actId="1076"/>
          <ac:picMkLst>
            <pc:docMk/>
            <pc:sldMk cId="475106140" sldId="9330"/>
            <ac:picMk id="24" creationId="{8B43DAE2-55E0-48F1-39A2-F320DE3DA830}"/>
          </ac:picMkLst>
        </pc:picChg>
        <pc:picChg chg="add mod">
          <ac:chgData name="Sandy Wu" userId="94b1583b-8e2f-4a9a-839e-040a75eebc23" providerId="ADAL" clId="{4DA4DEEF-E69D-6647-AB21-69B7E2C09EAF}" dt="2023-03-08T09:12:49.910" v="1497" actId="1076"/>
          <ac:picMkLst>
            <pc:docMk/>
            <pc:sldMk cId="475106140" sldId="9330"/>
            <ac:picMk id="26" creationId="{2B620B6E-4521-DFC2-F2AC-811375B82BE5}"/>
          </ac:picMkLst>
        </pc:picChg>
        <pc:picChg chg="del">
          <ac:chgData name="Sandy Wu" userId="94b1583b-8e2f-4a9a-839e-040a75eebc23" providerId="ADAL" clId="{4DA4DEEF-E69D-6647-AB21-69B7E2C09EAF}" dt="2023-03-08T09:12:13.708" v="1490" actId="478"/>
          <ac:picMkLst>
            <pc:docMk/>
            <pc:sldMk cId="475106140" sldId="9330"/>
            <ac:picMk id="30" creationId="{DBC05667-995F-B636-E63B-FD0934C7D6B7}"/>
          </ac:picMkLst>
        </pc:picChg>
      </pc:sldChg>
    </pc:docChg>
  </pc:docChgLst>
  <pc:docChgLst>
    <pc:chgData name="Howard Chi" userId="2f2b8b04-bc07-4d6f-9f65-0ee2fb36c966" providerId="ADAL" clId="{B1B0E89F-27FD-7F47-8AB0-2B0BCF9934BE}"/>
    <pc:docChg chg="modSld">
      <pc:chgData name="Howard Chi" userId="2f2b8b04-bc07-4d6f-9f65-0ee2fb36c966" providerId="ADAL" clId="{B1B0E89F-27FD-7F47-8AB0-2B0BCF9934BE}" dt="2023-05-14T18:01:30.203" v="0" actId="1076"/>
      <pc:docMkLst>
        <pc:docMk/>
      </pc:docMkLst>
      <pc:sldChg chg="modSp mod">
        <pc:chgData name="Howard Chi" userId="2f2b8b04-bc07-4d6f-9f65-0ee2fb36c966" providerId="ADAL" clId="{B1B0E89F-27FD-7F47-8AB0-2B0BCF9934BE}" dt="2023-05-14T18:01:30.203" v="0" actId="1076"/>
        <pc:sldMkLst>
          <pc:docMk/>
          <pc:sldMk cId="3377937277" sldId="9331"/>
        </pc:sldMkLst>
        <pc:picChg chg="mod">
          <ac:chgData name="Howard Chi" userId="2f2b8b04-bc07-4d6f-9f65-0ee2fb36c966" providerId="ADAL" clId="{B1B0E89F-27FD-7F47-8AB0-2B0BCF9934BE}" dt="2023-05-14T18:01:30.203" v="0" actId="1076"/>
          <ac:picMkLst>
            <pc:docMk/>
            <pc:sldMk cId="3377937277" sldId="9331"/>
            <ac:picMk id="2" creationId="{C1E012C1-1EEF-E67B-BC8B-0687E4FB3E46}"/>
          </ac:picMkLst>
        </pc:picChg>
      </pc:sldChg>
    </pc:docChg>
  </pc:docChgLst>
  <pc:docChgLst>
    <pc:chgData name="Sandy Wu" userId="94b1583b-8e2f-4a9a-839e-040a75eebc23" providerId="ADAL" clId="{A3F9433A-0D7A-1543-9AB1-FF47C2DCB002}"/>
    <pc:docChg chg="undo custSel addSld delSld modSld sldOrd addSection delSection modSection">
      <pc:chgData name="Sandy Wu" userId="94b1583b-8e2f-4a9a-839e-040a75eebc23" providerId="ADAL" clId="{A3F9433A-0D7A-1543-9AB1-FF47C2DCB002}" dt="2023-06-12T09:50:59.109" v="9421" actId="20577"/>
      <pc:docMkLst>
        <pc:docMk/>
      </pc:docMkLst>
      <pc:sldChg chg="addSp delSp modSp mod">
        <pc:chgData name="Sandy Wu" userId="94b1583b-8e2f-4a9a-839e-040a75eebc23" providerId="ADAL" clId="{A3F9433A-0D7A-1543-9AB1-FF47C2DCB002}" dt="2023-05-10T05:28:31.711" v="5405" actId="14100"/>
        <pc:sldMkLst>
          <pc:docMk/>
          <pc:sldMk cId="529725076" sldId="260"/>
        </pc:sldMkLst>
        <pc:picChg chg="add mod">
          <ac:chgData name="Sandy Wu" userId="94b1583b-8e2f-4a9a-839e-040a75eebc23" providerId="ADAL" clId="{A3F9433A-0D7A-1543-9AB1-FF47C2DCB002}" dt="2023-05-10T05:28:31.711" v="5405" actId="14100"/>
          <ac:picMkLst>
            <pc:docMk/>
            <pc:sldMk cId="529725076" sldId="260"/>
            <ac:picMk id="2" creationId="{9F3F1573-EBAE-C1FB-7560-D13D979860F6}"/>
          </ac:picMkLst>
        </pc:picChg>
        <pc:picChg chg="del">
          <ac:chgData name="Sandy Wu" userId="94b1583b-8e2f-4a9a-839e-040a75eebc23" providerId="ADAL" clId="{A3F9433A-0D7A-1543-9AB1-FF47C2DCB002}" dt="2023-05-10T05:28:20.829" v="5402" actId="478"/>
          <ac:picMkLst>
            <pc:docMk/>
            <pc:sldMk cId="529725076" sldId="260"/>
            <ac:picMk id="55" creationId="{51429B51-E6B4-27E3-2C15-2364B4784C78}"/>
          </ac:picMkLst>
        </pc:picChg>
      </pc:sldChg>
      <pc:sldChg chg="addSp delSp modSp mod">
        <pc:chgData name="Sandy Wu" userId="94b1583b-8e2f-4a9a-839e-040a75eebc23" providerId="ADAL" clId="{A3F9433A-0D7A-1543-9AB1-FF47C2DCB002}" dt="2023-05-09T07:35:03.901" v="5085" actId="1076"/>
        <pc:sldMkLst>
          <pc:docMk/>
          <pc:sldMk cId="1526119292" sldId="263"/>
        </pc:sldMkLst>
        <pc:picChg chg="add mod">
          <ac:chgData name="Sandy Wu" userId="94b1583b-8e2f-4a9a-839e-040a75eebc23" providerId="ADAL" clId="{A3F9433A-0D7A-1543-9AB1-FF47C2DCB002}" dt="2023-05-09T07:35:03.901" v="5085" actId="1076"/>
          <ac:picMkLst>
            <pc:docMk/>
            <pc:sldMk cId="1526119292" sldId="263"/>
            <ac:picMk id="3" creationId="{C26738B7-1243-B1D8-A026-FCA453DE8A04}"/>
          </ac:picMkLst>
        </pc:picChg>
        <pc:picChg chg="del">
          <ac:chgData name="Sandy Wu" userId="94b1583b-8e2f-4a9a-839e-040a75eebc23" providerId="ADAL" clId="{A3F9433A-0D7A-1543-9AB1-FF47C2DCB002}" dt="2023-05-09T07:34:45.666" v="5081" actId="478"/>
          <ac:picMkLst>
            <pc:docMk/>
            <pc:sldMk cId="1526119292" sldId="263"/>
            <ac:picMk id="4" creationId="{FDBFD299-ACF1-2745-B4A9-5F24C700DDC4}"/>
          </ac:picMkLst>
        </pc:picChg>
      </pc:sldChg>
      <pc:sldChg chg="addSp delSp modSp mod">
        <pc:chgData name="Sandy Wu" userId="94b1583b-8e2f-4a9a-839e-040a75eebc23" providerId="ADAL" clId="{A3F9433A-0D7A-1543-9AB1-FF47C2DCB002}" dt="2023-04-25T02:03:08.645" v="2455" actId="1076"/>
        <pc:sldMkLst>
          <pc:docMk/>
          <pc:sldMk cId="1684141969" sldId="264"/>
        </pc:sldMkLst>
        <pc:spChg chg="mod">
          <ac:chgData name="Sandy Wu" userId="94b1583b-8e2f-4a9a-839e-040a75eebc23" providerId="ADAL" clId="{A3F9433A-0D7A-1543-9AB1-FF47C2DCB002}" dt="2023-04-25T02:02:11.885" v="2449" actId="20577"/>
          <ac:spMkLst>
            <pc:docMk/>
            <pc:sldMk cId="1684141969" sldId="264"/>
            <ac:spMk id="28" creationId="{6BF7ECC2-8654-98B5-81CB-4FAAF4099EEF}"/>
          </ac:spMkLst>
        </pc:spChg>
        <pc:picChg chg="del">
          <ac:chgData name="Sandy Wu" userId="94b1583b-8e2f-4a9a-839e-040a75eebc23" providerId="ADAL" clId="{A3F9433A-0D7A-1543-9AB1-FF47C2DCB002}" dt="2023-04-25T02:02:38.470" v="2450" actId="478"/>
          <ac:picMkLst>
            <pc:docMk/>
            <pc:sldMk cId="1684141969" sldId="264"/>
            <ac:picMk id="3" creationId="{A1AB7C99-FAF6-7DA3-48C8-C35A8E7DD03B}"/>
          </ac:picMkLst>
        </pc:picChg>
        <pc:picChg chg="add mod">
          <ac:chgData name="Sandy Wu" userId="94b1583b-8e2f-4a9a-839e-040a75eebc23" providerId="ADAL" clId="{A3F9433A-0D7A-1543-9AB1-FF47C2DCB002}" dt="2023-04-25T02:03:08.645" v="2455" actId="1076"/>
          <ac:picMkLst>
            <pc:docMk/>
            <pc:sldMk cId="1684141969" sldId="264"/>
            <ac:picMk id="4" creationId="{C31AE33C-7D84-4823-A732-7B7973CF53C8}"/>
          </ac:picMkLst>
        </pc:picChg>
      </pc:sldChg>
      <pc:sldChg chg="delSp modSp del mod">
        <pc:chgData name="Sandy Wu" userId="94b1583b-8e2f-4a9a-839e-040a75eebc23" providerId="ADAL" clId="{A3F9433A-0D7A-1543-9AB1-FF47C2DCB002}" dt="2023-06-12T08:17:39.305" v="8051" actId="2696"/>
        <pc:sldMkLst>
          <pc:docMk/>
          <pc:sldMk cId="1557497523" sldId="9017"/>
        </pc:sldMkLst>
        <pc:spChg chg="mod">
          <ac:chgData name="Sandy Wu" userId="94b1583b-8e2f-4a9a-839e-040a75eebc23" providerId="ADAL" clId="{A3F9433A-0D7A-1543-9AB1-FF47C2DCB002}" dt="2023-04-18T07:49:35.251" v="511" actId="14100"/>
          <ac:spMkLst>
            <pc:docMk/>
            <pc:sldMk cId="1557497523" sldId="9017"/>
            <ac:spMk id="4" creationId="{B88E0B66-E4E6-1CB9-86EB-1BF1627E6500}"/>
          </ac:spMkLst>
        </pc:spChg>
        <pc:spChg chg="mod">
          <ac:chgData name="Sandy Wu" userId="94b1583b-8e2f-4a9a-839e-040a75eebc23" providerId="ADAL" clId="{A3F9433A-0D7A-1543-9AB1-FF47C2DCB002}" dt="2023-04-25T04:29:20.235" v="4007"/>
          <ac:spMkLst>
            <pc:docMk/>
            <pc:sldMk cId="1557497523" sldId="9017"/>
            <ac:spMk id="5" creationId="{F23BB9BA-4E31-ACFC-B361-12EA79B6C744}"/>
          </ac:spMkLst>
        </pc:spChg>
        <pc:spChg chg="mod">
          <ac:chgData name="Sandy Wu" userId="94b1583b-8e2f-4a9a-839e-040a75eebc23" providerId="ADAL" clId="{A3F9433A-0D7A-1543-9AB1-FF47C2DCB002}" dt="2023-04-18T07:55:49.597" v="623" actId="1582"/>
          <ac:spMkLst>
            <pc:docMk/>
            <pc:sldMk cId="1557497523" sldId="9017"/>
            <ac:spMk id="17" creationId="{DE477E3D-E6FB-C42E-0383-99BABB9158D7}"/>
          </ac:spMkLst>
        </pc:spChg>
        <pc:spChg chg="mod">
          <ac:chgData name="Sandy Wu" userId="94b1583b-8e2f-4a9a-839e-040a75eebc23" providerId="ADAL" clId="{A3F9433A-0D7A-1543-9AB1-FF47C2DCB002}" dt="2023-04-18T07:50:36.123" v="542" actId="1076"/>
          <ac:spMkLst>
            <pc:docMk/>
            <pc:sldMk cId="1557497523" sldId="9017"/>
            <ac:spMk id="18" creationId="{5E43EF8D-1AB1-C784-216D-651F2B7FEF65}"/>
          </ac:spMkLst>
        </pc:spChg>
        <pc:spChg chg="mod">
          <ac:chgData name="Sandy Wu" userId="94b1583b-8e2f-4a9a-839e-040a75eebc23" providerId="ADAL" clId="{A3F9433A-0D7A-1543-9AB1-FF47C2DCB002}" dt="2023-04-18T07:55:49.597" v="623" actId="1582"/>
          <ac:spMkLst>
            <pc:docMk/>
            <pc:sldMk cId="1557497523" sldId="9017"/>
            <ac:spMk id="19" creationId="{3902088B-F599-1108-1155-D8312CCEF4B7}"/>
          </ac:spMkLst>
        </pc:spChg>
        <pc:spChg chg="mod">
          <ac:chgData name="Sandy Wu" userId="94b1583b-8e2f-4a9a-839e-040a75eebc23" providerId="ADAL" clId="{A3F9433A-0D7A-1543-9AB1-FF47C2DCB002}" dt="2023-04-18T07:50:55.631" v="549" actId="1076"/>
          <ac:spMkLst>
            <pc:docMk/>
            <pc:sldMk cId="1557497523" sldId="9017"/>
            <ac:spMk id="20" creationId="{D9A6A3D2-ED68-7109-1B25-CFE553F699D2}"/>
          </ac:spMkLst>
        </pc:spChg>
        <pc:spChg chg="del mod">
          <ac:chgData name="Sandy Wu" userId="94b1583b-8e2f-4a9a-839e-040a75eebc23" providerId="ADAL" clId="{A3F9433A-0D7A-1543-9AB1-FF47C2DCB002}" dt="2023-04-18T07:50:48.119" v="548" actId="478"/>
          <ac:spMkLst>
            <pc:docMk/>
            <pc:sldMk cId="1557497523" sldId="9017"/>
            <ac:spMk id="1565" creationId="{00000000-0000-0000-0000-000000000000}"/>
          </ac:spMkLst>
        </pc:spChg>
        <pc:picChg chg="mod modCrop">
          <ac:chgData name="Sandy Wu" userId="94b1583b-8e2f-4a9a-839e-040a75eebc23" providerId="ADAL" clId="{A3F9433A-0D7A-1543-9AB1-FF47C2DCB002}" dt="2023-06-12T08:11:10.927" v="7840" actId="732"/>
          <ac:picMkLst>
            <pc:docMk/>
            <pc:sldMk cId="1557497523" sldId="9017"/>
            <ac:picMk id="3" creationId="{0C896661-062E-056C-B184-E26464BB76FB}"/>
          </ac:picMkLst>
        </pc:picChg>
      </pc:sldChg>
      <pc:sldChg chg="modSp mod">
        <pc:chgData name="Sandy Wu" userId="94b1583b-8e2f-4a9a-839e-040a75eebc23" providerId="ADAL" clId="{A3F9433A-0D7A-1543-9AB1-FF47C2DCB002}" dt="2023-06-12T09:50:59.109" v="9421" actId="20577"/>
        <pc:sldMkLst>
          <pc:docMk/>
          <pc:sldMk cId="811220834" sldId="9031"/>
        </pc:sldMkLst>
        <pc:spChg chg="mod">
          <ac:chgData name="Sandy Wu" userId="94b1583b-8e2f-4a9a-839e-040a75eebc23" providerId="ADAL" clId="{A3F9433A-0D7A-1543-9AB1-FF47C2DCB002}" dt="2023-06-12T09:50:59.109" v="9421" actId="20577"/>
          <ac:spMkLst>
            <pc:docMk/>
            <pc:sldMk cId="811220834" sldId="9031"/>
            <ac:spMk id="6" creationId="{CB0971AD-8EA9-A714-A8A8-566133902B0B}"/>
          </ac:spMkLst>
        </pc:spChg>
      </pc:sldChg>
      <pc:sldChg chg="modSp del mod">
        <pc:chgData name="Sandy Wu" userId="94b1583b-8e2f-4a9a-839e-040a75eebc23" providerId="ADAL" clId="{A3F9433A-0D7A-1543-9AB1-FF47C2DCB002}" dt="2023-06-12T08:22:22.647" v="8133" actId="2696"/>
        <pc:sldMkLst>
          <pc:docMk/>
          <pc:sldMk cId="1769476629" sldId="9038"/>
        </pc:sldMkLst>
        <pc:spChg chg="mod">
          <ac:chgData name="Sandy Wu" userId="94b1583b-8e2f-4a9a-839e-040a75eebc23" providerId="ADAL" clId="{A3F9433A-0D7A-1543-9AB1-FF47C2DCB002}" dt="2023-04-18T08:27:04.529" v="1206" actId="20577"/>
          <ac:spMkLst>
            <pc:docMk/>
            <pc:sldMk cId="1769476629" sldId="9038"/>
            <ac:spMk id="4" creationId="{987CBD93-3237-EAD8-53CC-CA821D0AAB0B}"/>
          </ac:spMkLst>
        </pc:spChg>
        <pc:spChg chg="mod">
          <ac:chgData name="Sandy Wu" userId="94b1583b-8e2f-4a9a-839e-040a75eebc23" providerId="ADAL" clId="{A3F9433A-0D7A-1543-9AB1-FF47C2DCB002}" dt="2023-04-18T07:56:45.410" v="638" actId="14100"/>
          <ac:spMkLst>
            <pc:docMk/>
            <pc:sldMk cId="1769476629" sldId="9038"/>
            <ac:spMk id="10" creationId="{6B7D69B1-1897-F663-3D8E-B84867C47B3E}"/>
          </ac:spMkLst>
        </pc:spChg>
        <pc:spChg chg="mod">
          <ac:chgData name="Sandy Wu" userId="94b1583b-8e2f-4a9a-839e-040a75eebc23" providerId="ADAL" clId="{A3F9433A-0D7A-1543-9AB1-FF47C2DCB002}" dt="2023-04-18T07:56:43.673" v="637" actId="14100"/>
          <ac:spMkLst>
            <pc:docMk/>
            <pc:sldMk cId="1769476629" sldId="9038"/>
            <ac:spMk id="11" creationId="{C1E96D0D-F34C-0DBC-CDBE-BFE26C30A513}"/>
          </ac:spMkLst>
        </pc:spChg>
      </pc:sldChg>
      <pc:sldChg chg="addSp delSp modSp mod ord">
        <pc:chgData name="Sandy Wu" userId="94b1583b-8e2f-4a9a-839e-040a75eebc23" providerId="ADAL" clId="{A3F9433A-0D7A-1543-9AB1-FF47C2DCB002}" dt="2023-06-12T08:42:36.099" v="8458" actId="1036"/>
        <pc:sldMkLst>
          <pc:docMk/>
          <pc:sldMk cId="3551337357" sldId="9039"/>
        </pc:sldMkLst>
        <pc:spChg chg="add mod">
          <ac:chgData name="Sandy Wu" userId="94b1583b-8e2f-4a9a-839e-040a75eebc23" providerId="ADAL" clId="{A3F9433A-0D7A-1543-9AB1-FF47C2DCB002}" dt="2023-06-12T08:42:36.099" v="8458" actId="1036"/>
          <ac:spMkLst>
            <pc:docMk/>
            <pc:sldMk cId="3551337357" sldId="9039"/>
            <ac:spMk id="2" creationId="{45D162D5-8A0D-1BEF-A77D-138618F44942}"/>
          </ac:spMkLst>
        </pc:spChg>
        <pc:spChg chg="mod">
          <ac:chgData name="Sandy Wu" userId="94b1583b-8e2f-4a9a-839e-040a75eebc23" providerId="ADAL" clId="{A3F9433A-0D7A-1543-9AB1-FF47C2DCB002}" dt="2023-06-12T08:42:36.099" v="8458" actId="1036"/>
          <ac:spMkLst>
            <pc:docMk/>
            <pc:sldMk cId="3551337357" sldId="9039"/>
            <ac:spMk id="3" creationId="{A62738B7-911D-E104-2966-EA9B6CEC08B4}"/>
          </ac:spMkLst>
        </pc:spChg>
        <pc:spChg chg="mod">
          <ac:chgData name="Sandy Wu" userId="94b1583b-8e2f-4a9a-839e-040a75eebc23" providerId="ADAL" clId="{A3F9433A-0D7A-1543-9AB1-FF47C2DCB002}" dt="2023-06-12T08:42:36.099" v="8458" actId="1036"/>
          <ac:spMkLst>
            <pc:docMk/>
            <pc:sldMk cId="3551337357" sldId="9039"/>
            <ac:spMk id="4" creationId="{0B16DF1E-F222-2801-1D31-48F9CECE9112}"/>
          </ac:spMkLst>
        </pc:spChg>
        <pc:spChg chg="mod">
          <ac:chgData name="Sandy Wu" userId="94b1583b-8e2f-4a9a-839e-040a75eebc23" providerId="ADAL" clId="{A3F9433A-0D7A-1543-9AB1-FF47C2DCB002}" dt="2023-04-18T07:59:14.577" v="657" actId="14100"/>
          <ac:spMkLst>
            <pc:docMk/>
            <pc:sldMk cId="3551337357" sldId="9039"/>
            <ac:spMk id="6" creationId="{D191219B-AD24-4B95-DBD5-EABF150A2AEF}"/>
          </ac:spMkLst>
        </pc:spChg>
        <pc:spChg chg="mod">
          <ac:chgData name="Sandy Wu" userId="94b1583b-8e2f-4a9a-839e-040a75eebc23" providerId="ADAL" clId="{A3F9433A-0D7A-1543-9AB1-FF47C2DCB002}" dt="2023-04-18T07:59:07.426" v="655" actId="1076"/>
          <ac:spMkLst>
            <pc:docMk/>
            <pc:sldMk cId="3551337357" sldId="9039"/>
            <ac:spMk id="7" creationId="{24E6F0B4-5E1F-0590-7230-1A479E3D28A5}"/>
          </ac:spMkLst>
        </pc:spChg>
        <pc:spChg chg="del">
          <ac:chgData name="Sandy Wu" userId="94b1583b-8e2f-4a9a-839e-040a75eebc23" providerId="ADAL" clId="{A3F9433A-0D7A-1543-9AB1-FF47C2DCB002}" dt="2023-04-18T07:58:12.681" v="648" actId="478"/>
          <ac:spMkLst>
            <pc:docMk/>
            <pc:sldMk cId="3551337357" sldId="9039"/>
            <ac:spMk id="9" creationId="{7CABB164-21DD-A4CF-2165-660A4B2A3BF9}"/>
          </ac:spMkLst>
        </pc:spChg>
        <pc:spChg chg="mod">
          <ac:chgData name="Sandy Wu" userId="94b1583b-8e2f-4a9a-839e-040a75eebc23" providerId="ADAL" clId="{A3F9433A-0D7A-1543-9AB1-FF47C2DCB002}" dt="2023-06-12T08:42:09.652" v="8439" actId="27636"/>
          <ac:spMkLst>
            <pc:docMk/>
            <pc:sldMk cId="3551337357" sldId="9039"/>
            <ac:spMk id="11" creationId="{4E89AC8F-F8B5-8185-F720-79882A64067B}"/>
          </ac:spMkLst>
        </pc:spChg>
        <pc:picChg chg="mod">
          <ac:chgData name="Sandy Wu" userId="94b1583b-8e2f-4a9a-839e-040a75eebc23" providerId="ADAL" clId="{A3F9433A-0D7A-1543-9AB1-FF47C2DCB002}" dt="2023-06-12T08:42:36.099" v="8458" actId="1036"/>
          <ac:picMkLst>
            <pc:docMk/>
            <pc:sldMk cId="3551337357" sldId="9039"/>
            <ac:picMk id="8" creationId="{1674644B-1BA8-2FDE-2C56-5AF0F8FFAF34}"/>
          </ac:picMkLst>
        </pc:picChg>
      </pc:sldChg>
      <pc:sldChg chg="addSp delSp modSp mod modNotesTx">
        <pc:chgData name="Sandy Wu" userId="94b1583b-8e2f-4a9a-839e-040a75eebc23" providerId="ADAL" clId="{A3F9433A-0D7A-1543-9AB1-FF47C2DCB002}" dt="2023-06-12T08:47:06.889" v="8498" actId="20577"/>
        <pc:sldMkLst>
          <pc:docMk/>
          <pc:sldMk cId="2820207727" sldId="9040"/>
        </pc:sldMkLst>
        <pc:spChg chg="del">
          <ac:chgData name="Sandy Wu" userId="94b1583b-8e2f-4a9a-839e-040a75eebc23" providerId="ADAL" clId="{A3F9433A-0D7A-1543-9AB1-FF47C2DCB002}" dt="2023-04-18T08:07:51.371" v="1030" actId="478"/>
          <ac:spMkLst>
            <pc:docMk/>
            <pc:sldMk cId="2820207727" sldId="9040"/>
            <ac:spMk id="2" creationId="{BDE1B578-24F8-BA3C-879D-3F199B88BA8C}"/>
          </ac:spMkLst>
        </pc:spChg>
        <pc:spChg chg="del">
          <ac:chgData name="Sandy Wu" userId="94b1583b-8e2f-4a9a-839e-040a75eebc23" providerId="ADAL" clId="{A3F9433A-0D7A-1543-9AB1-FF47C2DCB002}" dt="2023-04-18T08:13:25.684" v="1094" actId="478"/>
          <ac:spMkLst>
            <pc:docMk/>
            <pc:sldMk cId="2820207727" sldId="9040"/>
            <ac:spMk id="3" creationId="{0F9AD1B5-A387-9F37-ECBE-3BF5C9D14AAD}"/>
          </ac:spMkLst>
        </pc:spChg>
        <pc:spChg chg="mod">
          <ac:chgData name="Sandy Wu" userId="94b1583b-8e2f-4a9a-839e-040a75eebc23" providerId="ADAL" clId="{A3F9433A-0D7A-1543-9AB1-FF47C2DCB002}" dt="2023-04-25T04:35:49.316" v="4121" actId="1076"/>
          <ac:spMkLst>
            <pc:docMk/>
            <pc:sldMk cId="2820207727" sldId="9040"/>
            <ac:spMk id="4" creationId="{C4AA2147-1621-2F8A-5131-A33B4DB3CE7A}"/>
          </ac:spMkLst>
        </pc:spChg>
        <pc:spChg chg="del">
          <ac:chgData name="Sandy Wu" userId="94b1583b-8e2f-4a9a-839e-040a75eebc23" providerId="ADAL" clId="{A3F9433A-0D7A-1543-9AB1-FF47C2DCB002}" dt="2023-04-18T08:07:52.813" v="1031" actId="478"/>
          <ac:spMkLst>
            <pc:docMk/>
            <pc:sldMk cId="2820207727" sldId="9040"/>
            <ac:spMk id="5" creationId="{398CBBDA-14A6-CC15-5345-FA1E2261ACE8}"/>
          </ac:spMkLst>
        </pc:spChg>
        <pc:spChg chg="del">
          <ac:chgData name="Sandy Wu" userId="94b1583b-8e2f-4a9a-839e-040a75eebc23" providerId="ADAL" clId="{A3F9433A-0D7A-1543-9AB1-FF47C2DCB002}" dt="2023-04-18T08:07:48.753" v="1029" actId="478"/>
          <ac:spMkLst>
            <pc:docMk/>
            <pc:sldMk cId="2820207727" sldId="9040"/>
            <ac:spMk id="6" creationId="{AD5CD836-0701-9577-FDE2-917DD91C3532}"/>
          </ac:spMkLst>
        </pc:spChg>
        <pc:spChg chg="del mod">
          <ac:chgData name="Sandy Wu" userId="94b1583b-8e2f-4a9a-839e-040a75eebc23" providerId="ADAL" clId="{A3F9433A-0D7A-1543-9AB1-FF47C2DCB002}" dt="2023-04-18T08:14:08.819" v="1106" actId="478"/>
          <ac:spMkLst>
            <pc:docMk/>
            <pc:sldMk cId="2820207727" sldId="9040"/>
            <ac:spMk id="7" creationId="{8BAC01BC-075B-35DC-F24F-64F9A840E5D9}"/>
          </ac:spMkLst>
        </pc:spChg>
        <pc:spChg chg="del">
          <ac:chgData name="Sandy Wu" userId="94b1583b-8e2f-4a9a-839e-040a75eebc23" providerId="ADAL" clId="{A3F9433A-0D7A-1543-9AB1-FF47C2DCB002}" dt="2023-04-18T08:07:54.248" v="1032" actId="478"/>
          <ac:spMkLst>
            <pc:docMk/>
            <pc:sldMk cId="2820207727" sldId="9040"/>
            <ac:spMk id="8" creationId="{18ABAF82-EAC6-B8B6-FA61-AB5F1249FDE6}"/>
          </ac:spMkLst>
        </pc:spChg>
        <pc:spChg chg="add mod">
          <ac:chgData name="Sandy Wu" userId="94b1583b-8e2f-4a9a-839e-040a75eebc23" providerId="ADAL" clId="{A3F9433A-0D7A-1543-9AB1-FF47C2DCB002}" dt="2023-04-18T08:08:12.386" v="1035" actId="14100"/>
          <ac:spMkLst>
            <pc:docMk/>
            <pc:sldMk cId="2820207727" sldId="9040"/>
            <ac:spMk id="9" creationId="{EECCA308-8457-301C-050C-4933529FB27D}"/>
          </ac:spMkLst>
        </pc:spChg>
        <pc:spChg chg="add mod">
          <ac:chgData name="Sandy Wu" userId="94b1583b-8e2f-4a9a-839e-040a75eebc23" providerId="ADAL" clId="{A3F9433A-0D7A-1543-9AB1-FF47C2DCB002}" dt="2023-04-25T04:32:12.518" v="4064" actId="14100"/>
          <ac:spMkLst>
            <pc:docMk/>
            <pc:sldMk cId="2820207727" sldId="9040"/>
            <ac:spMk id="10" creationId="{2BE3C1F2-9660-30EA-AB06-5894821A7858}"/>
          </ac:spMkLst>
        </pc:spChg>
        <pc:spChg chg="mod">
          <ac:chgData name="Sandy Wu" userId="94b1583b-8e2f-4a9a-839e-040a75eebc23" providerId="ADAL" clId="{A3F9433A-0D7A-1543-9AB1-FF47C2DCB002}" dt="2023-06-12T08:46:00.221" v="8477" actId="20577"/>
          <ac:spMkLst>
            <pc:docMk/>
            <pc:sldMk cId="2820207727" sldId="9040"/>
            <ac:spMk id="12" creationId="{80B11A1D-8E07-37F6-26CC-B4AB9C2E4FC2}"/>
          </ac:spMkLst>
        </pc:spChg>
        <pc:spChg chg="add mod">
          <ac:chgData name="Sandy Wu" userId="94b1583b-8e2f-4a9a-839e-040a75eebc23" providerId="ADAL" clId="{A3F9433A-0D7A-1543-9AB1-FF47C2DCB002}" dt="2023-04-25T04:32:03.221" v="4060" actId="1076"/>
          <ac:spMkLst>
            <pc:docMk/>
            <pc:sldMk cId="2820207727" sldId="9040"/>
            <ac:spMk id="16" creationId="{A32AD3FD-C216-85FA-824D-1129357CFEAD}"/>
          </ac:spMkLst>
        </pc:spChg>
        <pc:spChg chg="add mod">
          <ac:chgData name="Sandy Wu" userId="94b1583b-8e2f-4a9a-839e-040a75eebc23" providerId="ADAL" clId="{A3F9433A-0D7A-1543-9AB1-FF47C2DCB002}" dt="2023-04-25T04:35:55.356" v="4124" actId="14100"/>
          <ac:spMkLst>
            <pc:docMk/>
            <pc:sldMk cId="2820207727" sldId="9040"/>
            <ac:spMk id="17" creationId="{16683C51-9EA0-FE12-155A-0D1B28544B7E}"/>
          </ac:spMkLst>
        </pc:spChg>
        <pc:spChg chg="add mod">
          <ac:chgData name="Sandy Wu" userId="94b1583b-8e2f-4a9a-839e-040a75eebc23" providerId="ADAL" clId="{A3F9433A-0D7A-1543-9AB1-FF47C2DCB002}" dt="2023-04-25T04:32:20.496" v="4066" actId="14100"/>
          <ac:spMkLst>
            <pc:docMk/>
            <pc:sldMk cId="2820207727" sldId="9040"/>
            <ac:spMk id="19" creationId="{8AF6539A-AC6E-B65C-6748-35678FA51DE9}"/>
          </ac:spMkLst>
        </pc:spChg>
        <pc:cxnChg chg="del mod">
          <ac:chgData name="Sandy Wu" userId="94b1583b-8e2f-4a9a-839e-040a75eebc23" providerId="ADAL" clId="{A3F9433A-0D7A-1543-9AB1-FF47C2DCB002}" dt="2023-04-18T08:07:47.216" v="1028" actId="478"/>
          <ac:cxnSpMkLst>
            <pc:docMk/>
            <pc:sldMk cId="2820207727" sldId="9040"/>
            <ac:cxnSpMk id="11" creationId="{CA44A527-B7F6-B536-2E4E-4AFE3B18797A}"/>
          </ac:cxnSpMkLst>
        </pc:cxnChg>
        <pc:cxnChg chg="del mod">
          <ac:chgData name="Sandy Wu" userId="94b1583b-8e2f-4a9a-839e-040a75eebc23" providerId="ADAL" clId="{A3F9433A-0D7A-1543-9AB1-FF47C2DCB002}" dt="2023-04-18T08:07:45.996" v="1027" actId="478"/>
          <ac:cxnSpMkLst>
            <pc:docMk/>
            <pc:sldMk cId="2820207727" sldId="9040"/>
            <ac:cxnSpMk id="13" creationId="{4ADCC86C-5ABF-91F2-5341-59C7165B9EA3}"/>
          </ac:cxnSpMkLst>
        </pc:cxnChg>
      </pc:sldChg>
      <pc:sldChg chg="addSp delSp modSp mod modNotesTx">
        <pc:chgData name="Sandy Wu" userId="94b1583b-8e2f-4a9a-839e-040a75eebc23" providerId="ADAL" clId="{A3F9433A-0D7A-1543-9AB1-FF47C2DCB002}" dt="2023-06-12T08:48:54.106" v="8500" actId="20577"/>
        <pc:sldMkLst>
          <pc:docMk/>
          <pc:sldMk cId="2928552294" sldId="9041"/>
        </pc:sldMkLst>
        <pc:spChg chg="del">
          <ac:chgData name="Sandy Wu" userId="94b1583b-8e2f-4a9a-839e-040a75eebc23" providerId="ADAL" clId="{A3F9433A-0D7A-1543-9AB1-FF47C2DCB002}" dt="2023-04-18T08:14:30.240" v="1108" actId="478"/>
          <ac:spMkLst>
            <pc:docMk/>
            <pc:sldMk cId="2928552294" sldId="9041"/>
            <ac:spMk id="2" creationId="{90517518-DEF1-F3C2-82E9-D5C7E5644E4A}"/>
          </ac:spMkLst>
        </pc:spChg>
        <pc:spChg chg="del">
          <ac:chgData name="Sandy Wu" userId="94b1583b-8e2f-4a9a-839e-040a75eebc23" providerId="ADAL" clId="{A3F9433A-0D7A-1543-9AB1-FF47C2DCB002}" dt="2023-04-18T08:14:32.795" v="1109" actId="478"/>
          <ac:spMkLst>
            <pc:docMk/>
            <pc:sldMk cId="2928552294" sldId="9041"/>
            <ac:spMk id="3" creationId="{98D36A85-0817-4744-DF05-780622A32051}"/>
          </ac:spMkLst>
        </pc:spChg>
        <pc:spChg chg="mod">
          <ac:chgData name="Sandy Wu" userId="94b1583b-8e2f-4a9a-839e-040a75eebc23" providerId="ADAL" clId="{A3F9433A-0D7A-1543-9AB1-FF47C2DCB002}" dt="2023-04-18T08:15:51.992" v="1125" actId="1076"/>
          <ac:spMkLst>
            <pc:docMk/>
            <pc:sldMk cId="2928552294" sldId="9041"/>
            <ac:spMk id="4" creationId="{94A3CF3E-A417-C9EF-B2E8-FB560E139B5F}"/>
          </ac:spMkLst>
        </pc:spChg>
        <pc:spChg chg="add mod">
          <ac:chgData name="Sandy Wu" userId="94b1583b-8e2f-4a9a-839e-040a75eebc23" providerId="ADAL" clId="{A3F9433A-0D7A-1543-9AB1-FF47C2DCB002}" dt="2023-04-18T08:16:10.965" v="1131" actId="14100"/>
          <ac:spMkLst>
            <pc:docMk/>
            <pc:sldMk cId="2928552294" sldId="9041"/>
            <ac:spMk id="6" creationId="{EB3A593C-3EEA-ABBE-2C0F-67B2939287C7}"/>
          </ac:spMkLst>
        </pc:spChg>
        <pc:spChg chg="mod">
          <ac:chgData name="Sandy Wu" userId="94b1583b-8e2f-4a9a-839e-040a75eebc23" providerId="ADAL" clId="{A3F9433A-0D7A-1543-9AB1-FF47C2DCB002}" dt="2023-06-12T08:25:07.874" v="8208" actId="20577"/>
          <ac:spMkLst>
            <pc:docMk/>
            <pc:sldMk cId="2928552294" sldId="9041"/>
            <ac:spMk id="8" creationId="{8EAF4738-5578-5D2B-48C3-A7A7539BD472}"/>
          </ac:spMkLst>
        </pc:spChg>
        <pc:spChg chg="add mod">
          <ac:chgData name="Sandy Wu" userId="94b1583b-8e2f-4a9a-839e-040a75eebc23" providerId="ADAL" clId="{A3F9433A-0D7A-1543-9AB1-FF47C2DCB002}" dt="2023-04-18T08:16:33.583" v="1138" actId="14100"/>
          <ac:spMkLst>
            <pc:docMk/>
            <pc:sldMk cId="2928552294" sldId="9041"/>
            <ac:spMk id="9" creationId="{DE40AB92-BE88-4D79-A9C6-08F7D061CFA5}"/>
          </ac:spMkLst>
        </pc:spChg>
        <pc:spChg chg="del">
          <ac:chgData name="Sandy Wu" userId="94b1583b-8e2f-4a9a-839e-040a75eebc23" providerId="ADAL" clId="{A3F9433A-0D7A-1543-9AB1-FF47C2DCB002}" dt="2023-04-18T08:14:41.796" v="1112" actId="478"/>
          <ac:spMkLst>
            <pc:docMk/>
            <pc:sldMk cId="2928552294" sldId="9041"/>
            <ac:spMk id="10" creationId="{EAD84B5F-4BF7-8AA9-F3CC-54271495D16B}"/>
          </ac:spMkLst>
        </pc:spChg>
        <pc:spChg chg="mod">
          <ac:chgData name="Sandy Wu" userId="94b1583b-8e2f-4a9a-839e-040a75eebc23" providerId="ADAL" clId="{A3F9433A-0D7A-1543-9AB1-FF47C2DCB002}" dt="2023-04-18T08:16:27.302" v="1136" actId="1076"/>
          <ac:spMkLst>
            <pc:docMk/>
            <pc:sldMk cId="2928552294" sldId="9041"/>
            <ac:spMk id="11" creationId="{D8ECAFB6-BB2F-C5E8-AEF1-504CD2D8BA2A}"/>
          </ac:spMkLst>
        </pc:spChg>
        <pc:spChg chg="del">
          <ac:chgData name="Sandy Wu" userId="94b1583b-8e2f-4a9a-839e-040a75eebc23" providerId="ADAL" clId="{A3F9433A-0D7A-1543-9AB1-FF47C2DCB002}" dt="2023-04-18T08:14:35.432" v="1110" actId="478"/>
          <ac:spMkLst>
            <pc:docMk/>
            <pc:sldMk cId="2928552294" sldId="9041"/>
            <ac:spMk id="12" creationId="{58D8E2E0-348F-8704-8F5B-1573BBA50008}"/>
          </ac:spMkLst>
        </pc:spChg>
        <pc:spChg chg="del">
          <ac:chgData name="Sandy Wu" userId="94b1583b-8e2f-4a9a-839e-040a75eebc23" providerId="ADAL" clId="{A3F9433A-0D7A-1543-9AB1-FF47C2DCB002}" dt="2023-04-18T08:14:38.884" v="1111" actId="478"/>
          <ac:spMkLst>
            <pc:docMk/>
            <pc:sldMk cId="2928552294" sldId="9041"/>
            <ac:spMk id="13" creationId="{70CCAB29-6161-6FD3-852C-A738D441CFAF}"/>
          </ac:spMkLst>
        </pc:spChg>
        <pc:spChg chg="add mod">
          <ac:chgData name="Sandy Wu" userId="94b1583b-8e2f-4a9a-839e-040a75eebc23" providerId="ADAL" clId="{A3F9433A-0D7A-1543-9AB1-FF47C2DCB002}" dt="2023-04-18T08:16:46.826" v="1141" actId="14100"/>
          <ac:spMkLst>
            <pc:docMk/>
            <pc:sldMk cId="2928552294" sldId="9041"/>
            <ac:spMk id="14" creationId="{783C2A65-A7BC-60D2-A8BC-14F3A65FFDCD}"/>
          </ac:spMkLst>
        </pc:spChg>
        <pc:picChg chg="add mod">
          <ac:chgData name="Sandy Wu" userId="94b1583b-8e2f-4a9a-839e-040a75eebc23" providerId="ADAL" clId="{A3F9433A-0D7A-1543-9AB1-FF47C2DCB002}" dt="2023-04-18T08:14:52.350" v="1117" actId="167"/>
          <ac:picMkLst>
            <pc:docMk/>
            <pc:sldMk cId="2928552294" sldId="9041"/>
            <ac:picMk id="5" creationId="{0BA54742-A41D-EC69-424C-0AA9E244E7EF}"/>
          </ac:picMkLst>
        </pc:picChg>
        <pc:picChg chg="del">
          <ac:chgData name="Sandy Wu" userId="94b1583b-8e2f-4a9a-839e-040a75eebc23" providerId="ADAL" clId="{A3F9433A-0D7A-1543-9AB1-FF47C2DCB002}" dt="2023-04-18T08:14:27.826" v="1107" actId="478"/>
          <ac:picMkLst>
            <pc:docMk/>
            <pc:sldMk cId="2928552294" sldId="9041"/>
            <ac:picMk id="7" creationId="{D35AB2D2-EF05-3FAB-5E8A-9AC13F4F821C}"/>
          </ac:picMkLst>
        </pc:picChg>
      </pc:sldChg>
      <pc:sldChg chg="modSp del mod ord">
        <pc:chgData name="Sandy Wu" userId="94b1583b-8e2f-4a9a-839e-040a75eebc23" providerId="ADAL" clId="{A3F9433A-0D7A-1543-9AB1-FF47C2DCB002}" dt="2023-06-12T08:07:06.779" v="7808" actId="2696"/>
        <pc:sldMkLst>
          <pc:docMk/>
          <pc:sldMk cId="970106184" sldId="9043"/>
        </pc:sldMkLst>
        <pc:spChg chg="mod">
          <ac:chgData name="Sandy Wu" userId="94b1583b-8e2f-4a9a-839e-040a75eebc23" providerId="ADAL" clId="{A3F9433A-0D7A-1543-9AB1-FF47C2DCB002}" dt="2023-04-18T09:07:41.323" v="1489" actId="20577"/>
          <ac:spMkLst>
            <pc:docMk/>
            <pc:sldMk cId="970106184" sldId="9043"/>
            <ac:spMk id="15" creationId="{30ED17C8-5CEA-3458-EAFE-FF3D952DAC2E}"/>
          </ac:spMkLst>
        </pc:spChg>
      </pc:sldChg>
      <pc:sldChg chg="addSp delSp modSp del mod">
        <pc:chgData name="Sandy Wu" userId="94b1583b-8e2f-4a9a-839e-040a75eebc23" providerId="ADAL" clId="{A3F9433A-0D7A-1543-9AB1-FF47C2DCB002}" dt="2023-06-12T08:25:35.222" v="8214" actId="2696"/>
        <pc:sldMkLst>
          <pc:docMk/>
          <pc:sldMk cId="1088865865" sldId="9044"/>
        </pc:sldMkLst>
        <pc:spChg chg="add mod">
          <ac:chgData name="Sandy Wu" userId="94b1583b-8e2f-4a9a-839e-040a75eebc23" providerId="ADAL" clId="{A3F9433A-0D7A-1543-9AB1-FF47C2DCB002}" dt="2023-04-18T08:31:30.157" v="1313" actId="14100"/>
          <ac:spMkLst>
            <pc:docMk/>
            <pc:sldMk cId="1088865865" sldId="9044"/>
            <ac:spMk id="3" creationId="{71914F51-60FC-443F-88EF-59DAD3AAE626}"/>
          </ac:spMkLst>
        </pc:spChg>
        <pc:spChg chg="del">
          <ac:chgData name="Sandy Wu" userId="94b1583b-8e2f-4a9a-839e-040a75eebc23" providerId="ADAL" clId="{A3F9433A-0D7A-1543-9AB1-FF47C2DCB002}" dt="2023-04-18T08:30:37.226" v="1299" actId="478"/>
          <ac:spMkLst>
            <pc:docMk/>
            <pc:sldMk cId="1088865865" sldId="9044"/>
            <ac:spMk id="4" creationId="{18A20C39-6F1B-D5D6-DAED-EC801382F460}"/>
          </ac:spMkLst>
        </pc:spChg>
        <pc:spChg chg="add mod">
          <ac:chgData name="Sandy Wu" userId="94b1583b-8e2f-4a9a-839e-040a75eebc23" providerId="ADAL" clId="{A3F9433A-0D7A-1543-9AB1-FF47C2DCB002}" dt="2023-04-18T08:30:53.605" v="1303" actId="14100"/>
          <ac:spMkLst>
            <pc:docMk/>
            <pc:sldMk cId="1088865865" sldId="9044"/>
            <ac:spMk id="5" creationId="{A52F1EB8-C60C-8FBE-D1F3-92683B12C8D6}"/>
          </ac:spMkLst>
        </pc:spChg>
        <pc:spChg chg="del">
          <ac:chgData name="Sandy Wu" userId="94b1583b-8e2f-4a9a-839e-040a75eebc23" providerId="ADAL" clId="{A3F9433A-0D7A-1543-9AB1-FF47C2DCB002}" dt="2023-04-18T08:31:07.561" v="1307" actId="478"/>
          <ac:spMkLst>
            <pc:docMk/>
            <pc:sldMk cId="1088865865" sldId="9044"/>
            <ac:spMk id="6" creationId="{8653A979-33EC-B12A-76A0-34CEF71B2710}"/>
          </ac:spMkLst>
        </pc:spChg>
        <pc:spChg chg="mod">
          <ac:chgData name="Sandy Wu" userId="94b1583b-8e2f-4a9a-839e-040a75eebc23" providerId="ADAL" clId="{A3F9433A-0D7A-1543-9AB1-FF47C2DCB002}" dt="2023-04-18T08:31:22.273" v="1311" actId="1076"/>
          <ac:spMkLst>
            <pc:docMk/>
            <pc:sldMk cId="1088865865" sldId="9044"/>
            <ac:spMk id="7" creationId="{1B7BEEE4-F713-5029-26DB-B57CCC5FFD54}"/>
          </ac:spMkLst>
        </pc:spChg>
        <pc:picChg chg="mod">
          <ac:chgData name="Sandy Wu" userId="94b1583b-8e2f-4a9a-839e-040a75eebc23" providerId="ADAL" clId="{A3F9433A-0D7A-1543-9AB1-FF47C2DCB002}" dt="2023-04-18T08:30:46.131" v="1301" actId="14100"/>
          <ac:picMkLst>
            <pc:docMk/>
            <pc:sldMk cId="1088865865" sldId="9044"/>
            <ac:picMk id="2" creationId="{BCBCEE90-8341-98E5-3DD7-CEDA78FDD229}"/>
          </ac:picMkLst>
        </pc:picChg>
      </pc:sldChg>
      <pc:sldChg chg="addSp delSp modSp mod ord modNotesTx">
        <pc:chgData name="Sandy Wu" userId="94b1583b-8e2f-4a9a-839e-040a75eebc23" providerId="ADAL" clId="{A3F9433A-0D7A-1543-9AB1-FF47C2DCB002}" dt="2023-06-12T09:07:05.730" v="8742" actId="20578"/>
        <pc:sldMkLst>
          <pc:docMk/>
          <pc:sldMk cId="2978736533" sldId="9046"/>
        </pc:sldMkLst>
        <pc:spChg chg="del mod">
          <ac:chgData name="Sandy Wu" userId="94b1583b-8e2f-4a9a-839e-040a75eebc23" providerId="ADAL" clId="{A3F9433A-0D7A-1543-9AB1-FF47C2DCB002}" dt="2023-06-12T08:49:44.726" v="8527"/>
          <ac:spMkLst>
            <pc:docMk/>
            <pc:sldMk cId="2978736533" sldId="9046"/>
            <ac:spMk id="2" creationId="{33199D17-33AD-3D6F-1DAC-53347F6540BC}"/>
          </ac:spMkLst>
        </pc:spChg>
        <pc:spChg chg="add mod">
          <ac:chgData name="Sandy Wu" userId="94b1583b-8e2f-4a9a-839e-040a75eebc23" providerId="ADAL" clId="{A3F9433A-0D7A-1543-9AB1-FF47C2DCB002}" dt="2023-04-18T08:35:30.448" v="1343" actId="14100"/>
          <ac:spMkLst>
            <pc:docMk/>
            <pc:sldMk cId="2978736533" sldId="9046"/>
            <ac:spMk id="3" creationId="{12D939EB-6E31-5BDC-187E-7E5030A4A60B}"/>
          </ac:spMkLst>
        </pc:spChg>
        <pc:spChg chg="del">
          <ac:chgData name="Sandy Wu" userId="94b1583b-8e2f-4a9a-839e-040a75eebc23" providerId="ADAL" clId="{A3F9433A-0D7A-1543-9AB1-FF47C2DCB002}" dt="2023-04-18T09:10:04.080" v="1537" actId="478"/>
          <ac:spMkLst>
            <pc:docMk/>
            <pc:sldMk cId="2978736533" sldId="9046"/>
            <ac:spMk id="4" creationId="{6658D1C6-0F5B-EA13-1C90-5B7B4083CA1B}"/>
          </ac:spMkLst>
        </pc:spChg>
        <pc:spChg chg="del">
          <ac:chgData name="Sandy Wu" userId="94b1583b-8e2f-4a9a-839e-040a75eebc23" providerId="ADAL" clId="{A3F9433A-0D7A-1543-9AB1-FF47C2DCB002}" dt="2023-04-18T09:10:06.346" v="1538" actId="478"/>
          <ac:spMkLst>
            <pc:docMk/>
            <pc:sldMk cId="2978736533" sldId="9046"/>
            <ac:spMk id="6" creationId="{2397A485-5CC8-91E0-E38A-7815EF067DAF}"/>
          </ac:spMkLst>
        </pc:spChg>
        <pc:spChg chg="add mod">
          <ac:chgData name="Sandy Wu" userId="94b1583b-8e2f-4a9a-839e-040a75eebc23" providerId="ADAL" clId="{A3F9433A-0D7A-1543-9AB1-FF47C2DCB002}" dt="2023-06-12T08:50:43.819" v="8546" actId="14100"/>
          <ac:spMkLst>
            <pc:docMk/>
            <pc:sldMk cId="2978736533" sldId="9046"/>
            <ac:spMk id="7" creationId="{6262BFF6-02BF-47B2-7F3E-4674A0246F76}"/>
          </ac:spMkLst>
        </pc:spChg>
        <pc:spChg chg="del">
          <ac:chgData name="Sandy Wu" userId="94b1583b-8e2f-4a9a-839e-040a75eebc23" providerId="ADAL" clId="{A3F9433A-0D7A-1543-9AB1-FF47C2DCB002}" dt="2023-04-18T09:11:23.670" v="1568" actId="478"/>
          <ac:spMkLst>
            <pc:docMk/>
            <pc:sldMk cId="2978736533" sldId="9046"/>
            <ac:spMk id="7" creationId="{E2E9DEB0-9D52-0D5D-ED9D-78727AC20796}"/>
          </ac:spMkLst>
        </pc:spChg>
        <pc:spChg chg="mod">
          <ac:chgData name="Sandy Wu" userId="94b1583b-8e2f-4a9a-839e-040a75eebc23" providerId="ADAL" clId="{A3F9433A-0D7A-1543-9AB1-FF47C2DCB002}" dt="2023-06-12T08:50:06.968" v="8538" actId="1076"/>
          <ac:spMkLst>
            <pc:docMk/>
            <pc:sldMk cId="2978736533" sldId="9046"/>
            <ac:spMk id="8" creationId="{4C9BA073-5D91-9729-8858-E39D5871DB00}"/>
          </ac:spMkLst>
        </pc:spChg>
        <pc:spChg chg="del">
          <ac:chgData name="Sandy Wu" userId="94b1583b-8e2f-4a9a-839e-040a75eebc23" providerId="ADAL" clId="{A3F9433A-0D7A-1543-9AB1-FF47C2DCB002}" dt="2023-04-18T09:10:28.879" v="1546" actId="478"/>
          <ac:spMkLst>
            <pc:docMk/>
            <pc:sldMk cId="2978736533" sldId="9046"/>
            <ac:spMk id="9" creationId="{F5E309A8-2B72-21F3-A459-B3950E97FA28}"/>
          </ac:spMkLst>
        </pc:spChg>
        <pc:spChg chg="del">
          <ac:chgData name="Sandy Wu" userId="94b1583b-8e2f-4a9a-839e-040a75eebc23" providerId="ADAL" clId="{A3F9433A-0D7A-1543-9AB1-FF47C2DCB002}" dt="2023-04-18T08:35:13.307" v="1338" actId="478"/>
          <ac:spMkLst>
            <pc:docMk/>
            <pc:sldMk cId="2978736533" sldId="9046"/>
            <ac:spMk id="10" creationId="{EBDF87FD-A93B-8618-2BEB-F22531402574}"/>
          </ac:spMkLst>
        </pc:spChg>
        <pc:spChg chg="del">
          <ac:chgData name="Sandy Wu" userId="94b1583b-8e2f-4a9a-839e-040a75eebc23" providerId="ADAL" clId="{A3F9433A-0D7A-1543-9AB1-FF47C2DCB002}" dt="2023-04-18T08:35:16.168" v="1339" actId="478"/>
          <ac:spMkLst>
            <pc:docMk/>
            <pc:sldMk cId="2978736533" sldId="9046"/>
            <ac:spMk id="11" creationId="{3AB33E62-69FD-29D7-7EBB-DFB64E3D3470}"/>
          </ac:spMkLst>
        </pc:spChg>
        <pc:spChg chg="add mod">
          <ac:chgData name="Sandy Wu" userId="94b1583b-8e2f-4a9a-839e-040a75eebc23" providerId="ADAL" clId="{A3F9433A-0D7A-1543-9AB1-FF47C2DCB002}" dt="2023-04-18T09:10:14.702" v="1542" actId="1036"/>
          <ac:spMkLst>
            <pc:docMk/>
            <pc:sldMk cId="2978736533" sldId="9046"/>
            <ac:spMk id="13" creationId="{73253F45-7FF5-D622-A70D-25899D023E55}"/>
          </ac:spMkLst>
        </pc:spChg>
        <pc:spChg chg="mod">
          <ac:chgData name="Sandy Wu" userId="94b1583b-8e2f-4a9a-839e-040a75eebc23" providerId="ADAL" clId="{A3F9433A-0D7A-1543-9AB1-FF47C2DCB002}" dt="2023-06-12T08:26:21.976" v="8286" actId="20577"/>
          <ac:spMkLst>
            <pc:docMk/>
            <pc:sldMk cId="2978736533" sldId="9046"/>
            <ac:spMk id="14" creationId="{57D0CF22-4447-35D1-9E31-C2CD6ECA1947}"/>
          </ac:spMkLst>
        </pc:spChg>
        <pc:spChg chg="del">
          <ac:chgData name="Sandy Wu" userId="94b1583b-8e2f-4a9a-839e-040a75eebc23" providerId="ADAL" clId="{A3F9433A-0D7A-1543-9AB1-FF47C2DCB002}" dt="2023-04-18T09:09:59.939" v="1536" actId="478"/>
          <ac:spMkLst>
            <pc:docMk/>
            <pc:sldMk cId="2978736533" sldId="9046"/>
            <ac:spMk id="15" creationId="{4456081E-DC94-7612-67EF-FAB0E5979191}"/>
          </ac:spMkLst>
        </pc:spChg>
        <pc:spChg chg="del">
          <ac:chgData name="Sandy Wu" userId="94b1583b-8e2f-4a9a-839e-040a75eebc23" providerId="ADAL" clId="{A3F9433A-0D7A-1543-9AB1-FF47C2DCB002}" dt="2023-04-18T09:09:57.717" v="1535" actId="478"/>
          <ac:spMkLst>
            <pc:docMk/>
            <pc:sldMk cId="2978736533" sldId="9046"/>
            <ac:spMk id="16" creationId="{B171AAF2-DC3F-83CE-58BC-793B410A2002}"/>
          </ac:spMkLst>
        </pc:spChg>
        <pc:spChg chg="add del mod">
          <ac:chgData name="Sandy Wu" userId="94b1583b-8e2f-4a9a-839e-040a75eebc23" providerId="ADAL" clId="{A3F9433A-0D7A-1543-9AB1-FF47C2DCB002}" dt="2023-06-12T08:49:43.168" v="8524" actId="478"/>
          <ac:spMkLst>
            <pc:docMk/>
            <pc:sldMk cId="2978736533" sldId="9046"/>
            <ac:spMk id="17" creationId="{A6BB85E4-1DA4-FED6-F222-287F64E1AB11}"/>
          </ac:spMkLst>
        </pc:spChg>
        <pc:spChg chg="add mod">
          <ac:chgData name="Sandy Wu" userId="94b1583b-8e2f-4a9a-839e-040a75eebc23" providerId="ADAL" clId="{A3F9433A-0D7A-1543-9AB1-FF47C2DCB002}" dt="2023-06-12T08:50:16.385" v="8540" actId="14100"/>
          <ac:spMkLst>
            <pc:docMk/>
            <pc:sldMk cId="2978736533" sldId="9046"/>
            <ac:spMk id="22" creationId="{CFBFDB98-74D0-C6D2-36EC-4EAA95556971}"/>
          </ac:spMkLst>
        </pc:spChg>
        <pc:spChg chg="add del mod">
          <ac:chgData name="Sandy Wu" userId="94b1583b-8e2f-4a9a-839e-040a75eebc23" providerId="ADAL" clId="{A3F9433A-0D7A-1543-9AB1-FF47C2DCB002}" dt="2023-06-12T08:49:01.480" v="8501" actId="478"/>
          <ac:spMkLst>
            <pc:docMk/>
            <pc:sldMk cId="2978736533" sldId="9046"/>
            <ac:spMk id="26" creationId="{C5DD28BA-9907-CE32-0A5A-4A630B488B2C}"/>
          </ac:spMkLst>
        </pc:spChg>
        <pc:spChg chg="add del mod">
          <ac:chgData name="Sandy Wu" userId="94b1583b-8e2f-4a9a-839e-040a75eebc23" providerId="ADAL" clId="{A3F9433A-0D7A-1543-9AB1-FF47C2DCB002}" dt="2023-06-12T08:49:02.983" v="8502" actId="478"/>
          <ac:spMkLst>
            <pc:docMk/>
            <pc:sldMk cId="2978736533" sldId="9046"/>
            <ac:spMk id="27" creationId="{04147B88-9B17-F006-C9D2-662FFA5759DD}"/>
          </ac:spMkLst>
        </pc:spChg>
        <pc:picChg chg="mod">
          <ac:chgData name="Sandy Wu" userId="94b1583b-8e2f-4a9a-839e-040a75eebc23" providerId="ADAL" clId="{A3F9433A-0D7A-1543-9AB1-FF47C2DCB002}" dt="2023-04-18T09:15:48.669" v="1694" actId="167"/>
          <ac:picMkLst>
            <pc:docMk/>
            <pc:sldMk cId="2978736533" sldId="9046"/>
            <ac:picMk id="5" creationId="{09A1EF8E-3B62-9309-47C5-70FC77D737D5}"/>
          </ac:picMkLst>
        </pc:picChg>
        <pc:picChg chg="add del mod modCrop">
          <ac:chgData name="Sandy Wu" userId="94b1583b-8e2f-4a9a-839e-040a75eebc23" providerId="ADAL" clId="{A3F9433A-0D7A-1543-9AB1-FF47C2DCB002}" dt="2023-06-12T08:49:15.233" v="8507" actId="478"/>
          <ac:picMkLst>
            <pc:docMk/>
            <pc:sldMk cId="2978736533" sldId="9046"/>
            <ac:picMk id="23" creationId="{4D6DEB01-355C-FF80-915D-64692A83F83D}"/>
          </ac:picMkLst>
        </pc:picChg>
        <pc:picChg chg="add mod">
          <ac:chgData name="Sandy Wu" userId="94b1583b-8e2f-4a9a-839e-040a75eebc23" providerId="ADAL" clId="{A3F9433A-0D7A-1543-9AB1-FF47C2DCB002}" dt="2023-04-18T09:18:48.409" v="1743" actId="1035"/>
          <ac:picMkLst>
            <pc:docMk/>
            <pc:sldMk cId="2978736533" sldId="9046"/>
            <ac:picMk id="24" creationId="{C18D8492-3293-5B98-AEB3-1704C2F751CB}"/>
          </ac:picMkLst>
        </pc:picChg>
        <pc:picChg chg="add del mod">
          <ac:chgData name="Sandy Wu" userId="94b1583b-8e2f-4a9a-839e-040a75eebc23" providerId="ADAL" clId="{A3F9433A-0D7A-1543-9AB1-FF47C2DCB002}" dt="2023-06-12T08:49:09.522" v="8505" actId="21"/>
          <ac:picMkLst>
            <pc:docMk/>
            <pc:sldMk cId="2978736533" sldId="9046"/>
            <ac:picMk id="25" creationId="{9957879F-86EA-C3F7-BC86-76F74D7188C9}"/>
          </ac:picMkLst>
        </pc:picChg>
        <pc:cxnChg chg="add mod">
          <ac:chgData name="Sandy Wu" userId="94b1583b-8e2f-4a9a-839e-040a75eebc23" providerId="ADAL" clId="{A3F9433A-0D7A-1543-9AB1-FF47C2DCB002}" dt="2023-06-12T08:50:30.230" v="8543" actId="14100"/>
          <ac:cxnSpMkLst>
            <pc:docMk/>
            <pc:sldMk cId="2978736533" sldId="9046"/>
            <ac:cxnSpMk id="4" creationId="{5E59ED10-0C72-90DF-6DE2-9C4BB0E9EDFE}"/>
          </ac:cxnSpMkLst>
        </pc:cxnChg>
        <pc:cxnChg chg="del mod">
          <ac:chgData name="Sandy Wu" userId="94b1583b-8e2f-4a9a-839e-040a75eebc23" providerId="ADAL" clId="{A3F9433A-0D7A-1543-9AB1-FF47C2DCB002}" dt="2023-06-12T08:49:44.097" v="8525" actId="478"/>
          <ac:cxnSpMkLst>
            <pc:docMk/>
            <pc:sldMk cId="2978736533" sldId="9046"/>
            <ac:cxnSpMk id="12" creationId="{BE61F399-32CA-DA51-2A2D-F16780EE9505}"/>
          </ac:cxnSpMkLst>
        </pc:cxnChg>
      </pc:sldChg>
      <pc:sldChg chg="addSp delSp modSp del mod ord">
        <pc:chgData name="Sandy Wu" userId="94b1583b-8e2f-4a9a-839e-040a75eebc23" providerId="ADAL" clId="{A3F9433A-0D7A-1543-9AB1-FF47C2DCB002}" dt="2023-06-12T08:39:44.786" v="8408" actId="2696"/>
        <pc:sldMkLst>
          <pc:docMk/>
          <pc:sldMk cId="275724454" sldId="9048"/>
        </pc:sldMkLst>
        <pc:spChg chg="del">
          <ac:chgData name="Sandy Wu" userId="94b1583b-8e2f-4a9a-839e-040a75eebc23" providerId="ADAL" clId="{A3F9433A-0D7A-1543-9AB1-FF47C2DCB002}" dt="2023-04-18T09:36:08.954" v="2230" actId="478"/>
          <ac:spMkLst>
            <pc:docMk/>
            <pc:sldMk cId="275724454" sldId="9048"/>
            <ac:spMk id="4" creationId="{B1F55376-77E4-8C5C-1DEF-81360786EB0D}"/>
          </ac:spMkLst>
        </pc:spChg>
        <pc:spChg chg="add mod">
          <ac:chgData name="Sandy Wu" userId="94b1583b-8e2f-4a9a-839e-040a75eebc23" providerId="ADAL" clId="{A3F9433A-0D7A-1543-9AB1-FF47C2DCB002}" dt="2023-04-18T09:39:53.680" v="2271" actId="14100"/>
          <ac:spMkLst>
            <pc:docMk/>
            <pc:sldMk cId="275724454" sldId="9048"/>
            <ac:spMk id="5" creationId="{74D48291-687D-F15C-33F8-9FEBCAA72CCF}"/>
          </ac:spMkLst>
        </pc:spChg>
        <pc:spChg chg="del">
          <ac:chgData name="Sandy Wu" userId="94b1583b-8e2f-4a9a-839e-040a75eebc23" providerId="ADAL" clId="{A3F9433A-0D7A-1543-9AB1-FF47C2DCB002}" dt="2023-04-18T09:35:08.849" v="2214" actId="478"/>
          <ac:spMkLst>
            <pc:docMk/>
            <pc:sldMk cId="275724454" sldId="9048"/>
            <ac:spMk id="6" creationId="{A260DAD3-338F-3F71-B171-6026DC2863CF}"/>
          </ac:spMkLst>
        </pc:spChg>
        <pc:spChg chg="mod">
          <ac:chgData name="Sandy Wu" userId="94b1583b-8e2f-4a9a-839e-040a75eebc23" providerId="ADAL" clId="{A3F9433A-0D7A-1543-9AB1-FF47C2DCB002}" dt="2023-04-18T09:35:32.301" v="2215" actId="166"/>
          <ac:spMkLst>
            <pc:docMk/>
            <pc:sldMk cId="275724454" sldId="9048"/>
            <ac:spMk id="7" creationId="{4AE1C9E1-EE64-03BB-251C-520312088F18}"/>
          </ac:spMkLst>
        </pc:spChg>
        <pc:spChg chg="del">
          <ac:chgData name="Sandy Wu" userId="94b1583b-8e2f-4a9a-839e-040a75eebc23" providerId="ADAL" clId="{A3F9433A-0D7A-1543-9AB1-FF47C2DCB002}" dt="2023-04-18T09:35:53.273" v="2224" actId="478"/>
          <ac:spMkLst>
            <pc:docMk/>
            <pc:sldMk cId="275724454" sldId="9048"/>
            <ac:spMk id="8" creationId="{CFD6F411-1C35-6C94-27E5-B9F94E7C64CE}"/>
          </ac:spMkLst>
        </pc:spChg>
        <pc:spChg chg="mod">
          <ac:chgData name="Sandy Wu" userId="94b1583b-8e2f-4a9a-839e-040a75eebc23" providerId="ADAL" clId="{A3F9433A-0D7A-1543-9AB1-FF47C2DCB002}" dt="2023-04-18T09:40:40.423" v="2282" actId="1076"/>
          <ac:spMkLst>
            <pc:docMk/>
            <pc:sldMk cId="275724454" sldId="9048"/>
            <ac:spMk id="9" creationId="{A2CF686A-AE27-7D85-8734-406DCB1C1BF3}"/>
          </ac:spMkLst>
        </pc:spChg>
        <pc:spChg chg="add mod">
          <ac:chgData name="Sandy Wu" userId="94b1583b-8e2f-4a9a-839e-040a75eebc23" providerId="ADAL" clId="{A3F9433A-0D7A-1543-9AB1-FF47C2DCB002}" dt="2023-04-18T09:39:50.943" v="2270" actId="1076"/>
          <ac:spMkLst>
            <pc:docMk/>
            <pc:sldMk cId="275724454" sldId="9048"/>
            <ac:spMk id="11" creationId="{8CD32C1A-FD25-3D36-6B5F-D3806F398ED6}"/>
          </ac:spMkLst>
        </pc:spChg>
        <pc:spChg chg="mod">
          <ac:chgData name="Sandy Wu" userId="94b1583b-8e2f-4a9a-839e-040a75eebc23" providerId="ADAL" clId="{A3F9433A-0D7A-1543-9AB1-FF47C2DCB002}" dt="2023-04-18T09:07:53.890" v="1507" actId="20577"/>
          <ac:spMkLst>
            <pc:docMk/>
            <pc:sldMk cId="275724454" sldId="9048"/>
            <ac:spMk id="12" creationId="{39821DD3-6A8A-E54D-3E73-BFE487A2EA91}"/>
          </ac:spMkLst>
        </pc:spChg>
        <pc:spChg chg="add mod">
          <ac:chgData name="Sandy Wu" userId="94b1583b-8e2f-4a9a-839e-040a75eebc23" providerId="ADAL" clId="{A3F9433A-0D7A-1543-9AB1-FF47C2DCB002}" dt="2023-04-18T09:40:47.755" v="2283" actId="14100"/>
          <ac:spMkLst>
            <pc:docMk/>
            <pc:sldMk cId="275724454" sldId="9048"/>
            <ac:spMk id="13" creationId="{DA17F29D-61D6-1166-F29D-1B0EAB7B14D0}"/>
          </ac:spMkLst>
        </pc:spChg>
        <pc:spChg chg="add mod">
          <ac:chgData name="Sandy Wu" userId="94b1583b-8e2f-4a9a-839e-040a75eebc23" providerId="ADAL" clId="{A3F9433A-0D7A-1543-9AB1-FF47C2DCB002}" dt="2023-04-18T09:36:07.829" v="2229" actId="14100"/>
          <ac:spMkLst>
            <pc:docMk/>
            <pc:sldMk cId="275724454" sldId="9048"/>
            <ac:spMk id="14" creationId="{0661F9D8-5A82-D104-416A-1165EC6FB013}"/>
          </ac:spMkLst>
        </pc:spChg>
        <pc:spChg chg="del">
          <ac:chgData name="Sandy Wu" userId="94b1583b-8e2f-4a9a-839e-040a75eebc23" providerId="ADAL" clId="{A3F9433A-0D7A-1543-9AB1-FF47C2DCB002}" dt="2023-04-18T09:35:55.681" v="2225" actId="478"/>
          <ac:spMkLst>
            <pc:docMk/>
            <pc:sldMk cId="275724454" sldId="9048"/>
            <ac:spMk id="17" creationId="{1DE9AF4F-CD6C-30AE-07EE-1B3CB8920AD9}"/>
          </ac:spMkLst>
        </pc:spChg>
        <pc:spChg chg="mod">
          <ac:chgData name="Sandy Wu" userId="94b1583b-8e2f-4a9a-839e-040a75eebc23" providerId="ADAL" clId="{A3F9433A-0D7A-1543-9AB1-FF47C2DCB002}" dt="2023-04-18T09:35:52.134" v="2223" actId="166"/>
          <ac:spMkLst>
            <pc:docMk/>
            <pc:sldMk cId="275724454" sldId="9048"/>
            <ac:spMk id="18" creationId="{1075CA24-9B61-D9A9-28BA-892450D82B08}"/>
          </ac:spMkLst>
        </pc:spChg>
        <pc:picChg chg="add mod">
          <ac:chgData name="Sandy Wu" userId="94b1583b-8e2f-4a9a-839e-040a75eebc23" providerId="ADAL" clId="{A3F9433A-0D7A-1543-9AB1-FF47C2DCB002}" dt="2023-04-18T09:39:47.058" v="2269" actId="14100"/>
          <ac:picMkLst>
            <pc:docMk/>
            <pc:sldMk cId="275724454" sldId="9048"/>
            <ac:picMk id="2" creationId="{90A859E4-A19E-0CB2-8DAD-2F375B90F903}"/>
          </ac:picMkLst>
        </pc:picChg>
        <pc:picChg chg="del">
          <ac:chgData name="Sandy Wu" userId="94b1583b-8e2f-4a9a-839e-040a75eebc23" providerId="ADAL" clId="{A3F9433A-0D7A-1543-9AB1-FF47C2DCB002}" dt="2023-04-18T08:34:32.877" v="1336" actId="478"/>
          <ac:picMkLst>
            <pc:docMk/>
            <pc:sldMk cId="275724454" sldId="9048"/>
            <ac:picMk id="3" creationId="{06628F22-2351-7564-1187-FB6911716C6D}"/>
          </ac:picMkLst>
        </pc:picChg>
        <pc:picChg chg="add mod modCrop">
          <ac:chgData name="Sandy Wu" userId="94b1583b-8e2f-4a9a-839e-040a75eebc23" providerId="ADAL" clId="{A3F9433A-0D7A-1543-9AB1-FF47C2DCB002}" dt="2023-04-18T09:39:43.439" v="2268" actId="1076"/>
          <ac:picMkLst>
            <pc:docMk/>
            <pc:sldMk cId="275724454" sldId="9048"/>
            <ac:picMk id="15" creationId="{B0C68C47-48A9-500A-55CB-60059862198A}"/>
          </ac:picMkLst>
        </pc:picChg>
      </pc:sldChg>
      <pc:sldChg chg="addSp delSp modSp mod">
        <pc:chgData name="Sandy Wu" userId="94b1583b-8e2f-4a9a-839e-040a75eebc23" providerId="ADAL" clId="{A3F9433A-0D7A-1543-9AB1-FF47C2DCB002}" dt="2023-06-12T09:07:40.782" v="8744"/>
        <pc:sldMkLst>
          <pc:docMk/>
          <pc:sldMk cId="4210389805" sldId="9049"/>
        </pc:sldMkLst>
        <pc:spChg chg="add mod">
          <ac:chgData name="Sandy Wu" userId="94b1583b-8e2f-4a9a-839e-040a75eebc23" providerId="ADAL" clId="{A3F9433A-0D7A-1543-9AB1-FF47C2DCB002}" dt="2023-04-18T09:24:23.304" v="1828" actId="14100"/>
          <ac:spMkLst>
            <pc:docMk/>
            <pc:sldMk cId="4210389805" sldId="9049"/>
            <ac:spMk id="2" creationId="{9A339057-936B-65E5-099A-D70EF750CC01}"/>
          </ac:spMkLst>
        </pc:spChg>
        <pc:spChg chg="add mod">
          <ac:chgData name="Sandy Wu" userId="94b1583b-8e2f-4a9a-839e-040a75eebc23" providerId="ADAL" clId="{A3F9433A-0D7A-1543-9AB1-FF47C2DCB002}" dt="2023-04-18T09:24:43.953" v="1836" actId="14100"/>
          <ac:spMkLst>
            <pc:docMk/>
            <pc:sldMk cId="4210389805" sldId="9049"/>
            <ac:spMk id="4" creationId="{FE500725-916E-C0C1-0147-B1F29972FE00}"/>
          </ac:spMkLst>
        </pc:spChg>
        <pc:spChg chg="del">
          <ac:chgData name="Sandy Wu" userId="94b1583b-8e2f-4a9a-839e-040a75eebc23" providerId="ADAL" clId="{A3F9433A-0D7A-1543-9AB1-FF47C2DCB002}" dt="2023-04-18T09:24:32.823" v="1832" actId="478"/>
          <ac:spMkLst>
            <pc:docMk/>
            <pc:sldMk cId="4210389805" sldId="9049"/>
            <ac:spMk id="6" creationId="{DFC91F5F-57F2-BD2D-9E02-4EE19CF2AEB7}"/>
          </ac:spMkLst>
        </pc:spChg>
        <pc:spChg chg="mod">
          <ac:chgData name="Sandy Wu" userId="94b1583b-8e2f-4a9a-839e-040a75eebc23" providerId="ADAL" clId="{A3F9433A-0D7A-1543-9AB1-FF47C2DCB002}" dt="2023-04-18T09:24:31.021" v="1831" actId="166"/>
          <ac:spMkLst>
            <pc:docMk/>
            <pc:sldMk cId="4210389805" sldId="9049"/>
            <ac:spMk id="7" creationId="{239BDFCE-F76A-3D52-7DB0-E72D75F87FAD}"/>
          </ac:spMkLst>
        </pc:spChg>
        <pc:spChg chg="del">
          <ac:chgData name="Sandy Wu" userId="94b1583b-8e2f-4a9a-839e-040a75eebc23" providerId="ADAL" clId="{A3F9433A-0D7A-1543-9AB1-FF47C2DCB002}" dt="2023-04-18T09:24:10.098" v="1823" actId="478"/>
          <ac:spMkLst>
            <pc:docMk/>
            <pc:sldMk cId="4210389805" sldId="9049"/>
            <ac:spMk id="8" creationId="{34EB3548-01F4-D63B-6514-42953FF3EAB1}"/>
          </ac:spMkLst>
        </pc:spChg>
        <pc:spChg chg="mod">
          <ac:chgData name="Sandy Wu" userId="94b1583b-8e2f-4a9a-839e-040a75eebc23" providerId="ADAL" clId="{A3F9433A-0D7A-1543-9AB1-FF47C2DCB002}" dt="2023-04-18T09:24:08.890" v="1822" actId="166"/>
          <ac:spMkLst>
            <pc:docMk/>
            <pc:sldMk cId="4210389805" sldId="9049"/>
            <ac:spMk id="9" creationId="{4ECEDE7F-DDD6-2ECB-7903-08B62A32F6C3}"/>
          </ac:spMkLst>
        </pc:spChg>
        <pc:spChg chg="mod">
          <ac:chgData name="Sandy Wu" userId="94b1583b-8e2f-4a9a-839e-040a75eebc23" providerId="ADAL" clId="{A3F9433A-0D7A-1543-9AB1-FF47C2DCB002}" dt="2023-06-12T09:07:40.782" v="8744"/>
          <ac:spMkLst>
            <pc:docMk/>
            <pc:sldMk cId="4210389805" sldId="9049"/>
            <ac:spMk id="11" creationId="{F7CD547B-861B-A069-E574-2F305E2FC5B1}"/>
          </ac:spMkLst>
        </pc:spChg>
      </pc:sldChg>
      <pc:sldChg chg="addSp delSp modSp mod">
        <pc:chgData name="Sandy Wu" userId="94b1583b-8e2f-4a9a-839e-040a75eebc23" providerId="ADAL" clId="{A3F9433A-0D7A-1543-9AB1-FF47C2DCB002}" dt="2023-04-18T09:38:04.181" v="2260" actId="14100"/>
        <pc:sldMkLst>
          <pc:docMk/>
          <pc:sldMk cId="1303531139" sldId="9050"/>
        </pc:sldMkLst>
        <pc:spChg chg="add mod">
          <ac:chgData name="Sandy Wu" userId="94b1583b-8e2f-4a9a-839e-040a75eebc23" providerId="ADAL" clId="{A3F9433A-0D7A-1543-9AB1-FF47C2DCB002}" dt="2023-04-18T09:37:39.861" v="2254" actId="1076"/>
          <ac:spMkLst>
            <pc:docMk/>
            <pc:sldMk cId="1303531139" sldId="9050"/>
            <ac:spMk id="3" creationId="{91CF5902-D321-C0DB-542F-ECF12B505106}"/>
          </ac:spMkLst>
        </pc:spChg>
        <pc:spChg chg="del">
          <ac:chgData name="Sandy Wu" userId="94b1583b-8e2f-4a9a-839e-040a75eebc23" providerId="ADAL" clId="{A3F9433A-0D7A-1543-9AB1-FF47C2DCB002}" dt="2023-04-18T09:02:57.258" v="1376" actId="478"/>
          <ac:spMkLst>
            <pc:docMk/>
            <pc:sldMk cId="1303531139" sldId="9050"/>
            <ac:spMk id="5" creationId="{A20319A5-8912-9CEA-D504-E324B95EFEE8}"/>
          </ac:spMkLst>
        </pc:spChg>
        <pc:spChg chg="del">
          <ac:chgData name="Sandy Wu" userId="94b1583b-8e2f-4a9a-839e-040a75eebc23" providerId="ADAL" clId="{A3F9433A-0D7A-1543-9AB1-FF47C2DCB002}" dt="2023-04-18T09:02:57.258" v="1376" actId="478"/>
          <ac:spMkLst>
            <pc:docMk/>
            <pc:sldMk cId="1303531139" sldId="9050"/>
            <ac:spMk id="6" creationId="{7CAF64D1-F87E-A686-CC0B-1EA77A58DC85}"/>
          </ac:spMkLst>
        </pc:spChg>
        <pc:spChg chg="add mod">
          <ac:chgData name="Sandy Wu" userId="94b1583b-8e2f-4a9a-839e-040a75eebc23" providerId="ADAL" clId="{A3F9433A-0D7A-1543-9AB1-FF47C2DCB002}" dt="2023-04-18T09:37:39.861" v="2254" actId="1076"/>
          <ac:spMkLst>
            <pc:docMk/>
            <pc:sldMk cId="1303531139" sldId="9050"/>
            <ac:spMk id="7" creationId="{B7B8FEB3-CE96-B48C-35A9-0D950DAF9448}"/>
          </ac:spMkLst>
        </pc:spChg>
        <pc:spChg chg="add mod">
          <ac:chgData name="Sandy Wu" userId="94b1583b-8e2f-4a9a-839e-040a75eebc23" providerId="ADAL" clId="{A3F9433A-0D7A-1543-9AB1-FF47C2DCB002}" dt="2023-04-18T09:37:47.454" v="2255" actId="255"/>
          <ac:spMkLst>
            <pc:docMk/>
            <pc:sldMk cId="1303531139" sldId="9050"/>
            <ac:spMk id="8" creationId="{9F5EF934-B98B-5114-60BA-30C18212D3E1}"/>
          </ac:spMkLst>
        </pc:spChg>
        <pc:spChg chg="add mod">
          <ac:chgData name="Sandy Wu" userId="94b1583b-8e2f-4a9a-839e-040a75eebc23" providerId="ADAL" clId="{A3F9433A-0D7A-1543-9AB1-FF47C2DCB002}" dt="2023-04-18T09:37:39.861" v="2254" actId="1076"/>
          <ac:spMkLst>
            <pc:docMk/>
            <pc:sldMk cId="1303531139" sldId="9050"/>
            <ac:spMk id="9" creationId="{73406C03-B45E-2F48-D6BA-B29F52D02784}"/>
          </ac:spMkLst>
        </pc:spChg>
        <pc:spChg chg="add mod">
          <ac:chgData name="Sandy Wu" userId="94b1583b-8e2f-4a9a-839e-040a75eebc23" providerId="ADAL" clId="{A3F9433A-0D7A-1543-9AB1-FF47C2DCB002}" dt="2023-04-18T09:37:47.454" v="2255" actId="255"/>
          <ac:spMkLst>
            <pc:docMk/>
            <pc:sldMk cId="1303531139" sldId="9050"/>
            <ac:spMk id="10" creationId="{FD73F4F6-EBF3-455E-9671-F0EE5E351ED9}"/>
          </ac:spMkLst>
        </pc:spChg>
        <pc:spChg chg="add mod">
          <ac:chgData name="Sandy Wu" userId="94b1583b-8e2f-4a9a-839e-040a75eebc23" providerId="ADAL" clId="{A3F9433A-0D7A-1543-9AB1-FF47C2DCB002}" dt="2023-04-18T09:37:39.861" v="2254" actId="1076"/>
          <ac:spMkLst>
            <pc:docMk/>
            <pc:sldMk cId="1303531139" sldId="9050"/>
            <ac:spMk id="12" creationId="{D7D8D21B-0C52-ACC1-ACD6-E83EA9510966}"/>
          </ac:spMkLst>
        </pc:spChg>
        <pc:spChg chg="add mod">
          <ac:chgData name="Sandy Wu" userId="94b1583b-8e2f-4a9a-839e-040a75eebc23" providerId="ADAL" clId="{A3F9433A-0D7A-1543-9AB1-FF47C2DCB002}" dt="2023-04-18T09:37:39.861" v="2254" actId="1076"/>
          <ac:spMkLst>
            <pc:docMk/>
            <pc:sldMk cId="1303531139" sldId="9050"/>
            <ac:spMk id="14" creationId="{93AB941B-36CE-3F75-A457-8AA2444B8CE8}"/>
          </ac:spMkLst>
        </pc:spChg>
        <pc:spChg chg="add mod">
          <ac:chgData name="Sandy Wu" userId="94b1583b-8e2f-4a9a-839e-040a75eebc23" providerId="ADAL" clId="{A3F9433A-0D7A-1543-9AB1-FF47C2DCB002}" dt="2023-04-18T09:37:39.861" v="2254" actId="1076"/>
          <ac:spMkLst>
            <pc:docMk/>
            <pc:sldMk cId="1303531139" sldId="9050"/>
            <ac:spMk id="15" creationId="{7F377863-CE0A-51BF-8889-2AE418DAB790}"/>
          </ac:spMkLst>
        </pc:spChg>
        <pc:spChg chg="mod">
          <ac:chgData name="Sandy Wu" userId="94b1583b-8e2f-4a9a-839e-040a75eebc23" providerId="ADAL" clId="{A3F9433A-0D7A-1543-9AB1-FF47C2DCB002}" dt="2023-04-18T09:38:04.181" v="2260" actId="14100"/>
          <ac:spMkLst>
            <pc:docMk/>
            <pc:sldMk cId="1303531139" sldId="9050"/>
            <ac:spMk id="19" creationId="{83B2D106-7F5A-F7DB-F24E-E9CD5D27CB66}"/>
          </ac:spMkLst>
        </pc:spChg>
        <pc:spChg chg="mod">
          <ac:chgData name="Sandy Wu" userId="94b1583b-8e2f-4a9a-839e-040a75eebc23" providerId="ADAL" clId="{A3F9433A-0D7A-1543-9AB1-FF47C2DCB002}" dt="2023-04-18T09:37:47.454" v="2255" actId="255"/>
          <ac:spMkLst>
            <pc:docMk/>
            <pc:sldMk cId="1303531139" sldId="9050"/>
            <ac:spMk id="20" creationId="{3415FFC4-F0A4-F533-F689-D1FC96F6DE5C}"/>
          </ac:spMkLst>
        </pc:spChg>
        <pc:grpChg chg="add mod">
          <ac:chgData name="Sandy Wu" userId="94b1583b-8e2f-4a9a-839e-040a75eebc23" providerId="ADAL" clId="{A3F9433A-0D7A-1543-9AB1-FF47C2DCB002}" dt="2023-04-18T09:37:39.861" v="2254" actId="1076"/>
          <ac:grpSpMkLst>
            <pc:docMk/>
            <pc:sldMk cId="1303531139" sldId="9050"/>
            <ac:grpSpMk id="18" creationId="{A892F06D-9CD9-7BA7-D29F-7080FD840E28}"/>
          </ac:grpSpMkLst>
        </pc:grpChg>
        <pc:grpChg chg="add mod">
          <ac:chgData name="Sandy Wu" userId="94b1583b-8e2f-4a9a-839e-040a75eebc23" providerId="ADAL" clId="{A3F9433A-0D7A-1543-9AB1-FF47C2DCB002}" dt="2023-04-18T09:37:39.861" v="2254" actId="1076"/>
          <ac:grpSpMkLst>
            <pc:docMk/>
            <pc:sldMk cId="1303531139" sldId="9050"/>
            <ac:grpSpMk id="21" creationId="{62782571-3620-AE5B-C60C-1D84B2E12231}"/>
          </ac:grpSpMkLst>
        </pc:grpChg>
        <pc:picChg chg="add mod">
          <ac:chgData name="Sandy Wu" userId="94b1583b-8e2f-4a9a-839e-040a75eebc23" providerId="ADAL" clId="{A3F9433A-0D7A-1543-9AB1-FF47C2DCB002}" dt="2023-04-18T09:37:39.861" v="2254" actId="1076"/>
          <ac:picMkLst>
            <pc:docMk/>
            <pc:sldMk cId="1303531139" sldId="9050"/>
            <ac:picMk id="2" creationId="{6EBA0718-7633-0C37-E1D2-EC4ADF8545EB}"/>
          </ac:picMkLst>
        </pc:picChg>
        <pc:picChg chg="del mod">
          <ac:chgData name="Sandy Wu" userId="94b1583b-8e2f-4a9a-839e-040a75eebc23" providerId="ADAL" clId="{A3F9433A-0D7A-1543-9AB1-FF47C2DCB002}" dt="2023-04-18T09:37:58.607" v="2259" actId="478"/>
          <ac:picMkLst>
            <pc:docMk/>
            <pc:sldMk cId="1303531139" sldId="9050"/>
            <ac:picMk id="4" creationId="{3000F235-84C7-904B-AAAA-C7BCA7584A83}"/>
          </ac:picMkLst>
        </pc:picChg>
        <pc:picChg chg="add mod">
          <ac:chgData name="Sandy Wu" userId="94b1583b-8e2f-4a9a-839e-040a75eebc23" providerId="ADAL" clId="{A3F9433A-0D7A-1543-9AB1-FF47C2DCB002}" dt="2023-04-18T09:37:39.861" v="2254" actId="1076"/>
          <ac:picMkLst>
            <pc:docMk/>
            <pc:sldMk cId="1303531139" sldId="9050"/>
            <ac:picMk id="17" creationId="{B3E65D44-9E6F-EB4D-BFC9-40664E3AD6ED}"/>
          </ac:picMkLst>
        </pc:picChg>
        <pc:cxnChg chg="add mod">
          <ac:chgData name="Sandy Wu" userId="94b1583b-8e2f-4a9a-839e-040a75eebc23" providerId="ADAL" clId="{A3F9433A-0D7A-1543-9AB1-FF47C2DCB002}" dt="2023-04-18T09:37:39.861" v="2254" actId="1076"/>
          <ac:cxnSpMkLst>
            <pc:docMk/>
            <pc:sldMk cId="1303531139" sldId="9050"/>
            <ac:cxnSpMk id="16" creationId="{57406608-88C9-A2B5-4D12-D39A9A64F951}"/>
          </ac:cxnSpMkLst>
        </pc:cxnChg>
      </pc:sldChg>
      <pc:sldChg chg="addSp delSp modSp del mod ord">
        <pc:chgData name="Sandy Wu" userId="94b1583b-8e2f-4a9a-839e-040a75eebc23" providerId="ADAL" clId="{A3F9433A-0D7A-1543-9AB1-FF47C2DCB002}" dt="2023-06-12T08:39:44.780" v="8407" actId="2696"/>
        <pc:sldMkLst>
          <pc:docMk/>
          <pc:sldMk cId="978461387" sldId="9054"/>
        </pc:sldMkLst>
        <pc:spChg chg="add mod">
          <ac:chgData name="Sandy Wu" userId="94b1583b-8e2f-4a9a-839e-040a75eebc23" providerId="ADAL" clId="{A3F9433A-0D7A-1543-9AB1-FF47C2DCB002}" dt="2023-04-25T04:21:12.016" v="3779" actId="1076"/>
          <ac:spMkLst>
            <pc:docMk/>
            <pc:sldMk cId="978461387" sldId="9054"/>
            <ac:spMk id="7" creationId="{844B9CA4-94B1-343F-F86D-8C16D5886C64}"/>
          </ac:spMkLst>
        </pc:spChg>
        <pc:spChg chg="del">
          <ac:chgData name="Sandy Wu" userId="94b1583b-8e2f-4a9a-839e-040a75eebc23" providerId="ADAL" clId="{A3F9433A-0D7A-1543-9AB1-FF47C2DCB002}" dt="2023-04-19T02:30:35.451" v="2360" actId="478"/>
          <ac:spMkLst>
            <pc:docMk/>
            <pc:sldMk cId="978461387" sldId="9054"/>
            <ac:spMk id="8" creationId="{FD764B97-DACB-ED7C-86FC-8CAEDE7FF436}"/>
          </ac:spMkLst>
        </pc:spChg>
        <pc:spChg chg="mod">
          <ac:chgData name="Sandy Wu" userId="94b1583b-8e2f-4a9a-839e-040a75eebc23" providerId="ADAL" clId="{A3F9433A-0D7A-1543-9AB1-FF47C2DCB002}" dt="2023-04-25T04:21:12.016" v="3779" actId="1076"/>
          <ac:spMkLst>
            <pc:docMk/>
            <pc:sldMk cId="978461387" sldId="9054"/>
            <ac:spMk id="9" creationId="{BDE0F419-5170-BDF8-E4DE-8C827AFFF7FE}"/>
          </ac:spMkLst>
        </pc:spChg>
        <pc:spChg chg="del">
          <ac:chgData name="Sandy Wu" userId="94b1583b-8e2f-4a9a-839e-040a75eebc23" providerId="ADAL" clId="{A3F9433A-0D7A-1543-9AB1-FF47C2DCB002}" dt="2023-04-19T02:30:31.352" v="2359" actId="478"/>
          <ac:spMkLst>
            <pc:docMk/>
            <pc:sldMk cId="978461387" sldId="9054"/>
            <ac:spMk id="10" creationId="{F09E0E8E-211C-802A-1534-67F107216A45}"/>
          </ac:spMkLst>
        </pc:spChg>
        <pc:spChg chg="mod">
          <ac:chgData name="Sandy Wu" userId="94b1583b-8e2f-4a9a-839e-040a75eebc23" providerId="ADAL" clId="{A3F9433A-0D7A-1543-9AB1-FF47C2DCB002}" dt="2023-04-18T09:07:47.551" v="1498" actId="20577"/>
          <ac:spMkLst>
            <pc:docMk/>
            <pc:sldMk cId="978461387" sldId="9054"/>
            <ac:spMk id="11" creationId="{9DC96FB6-EB8C-74BE-599C-FB5E2E8F14E9}"/>
          </ac:spMkLst>
        </pc:spChg>
        <pc:spChg chg="add del mod">
          <ac:chgData name="Sandy Wu" userId="94b1583b-8e2f-4a9a-839e-040a75eebc23" providerId="ADAL" clId="{A3F9433A-0D7A-1543-9AB1-FF47C2DCB002}" dt="2023-04-19T02:32:24.157" v="2392" actId="478"/>
          <ac:spMkLst>
            <pc:docMk/>
            <pc:sldMk cId="978461387" sldId="9054"/>
            <ac:spMk id="12" creationId="{99882163-73B1-224C-81FB-E078DEDB7B30}"/>
          </ac:spMkLst>
        </pc:spChg>
        <pc:spChg chg="add mod">
          <ac:chgData name="Sandy Wu" userId="94b1583b-8e2f-4a9a-839e-040a75eebc23" providerId="ADAL" clId="{A3F9433A-0D7A-1543-9AB1-FF47C2DCB002}" dt="2023-04-25T04:21:12.016" v="3779" actId="1076"/>
          <ac:spMkLst>
            <pc:docMk/>
            <pc:sldMk cId="978461387" sldId="9054"/>
            <ac:spMk id="13" creationId="{6BC824D5-A508-3152-E94D-24F6215B2E3D}"/>
          </ac:spMkLst>
        </pc:spChg>
        <pc:spChg chg="add mod">
          <ac:chgData name="Sandy Wu" userId="94b1583b-8e2f-4a9a-839e-040a75eebc23" providerId="ADAL" clId="{A3F9433A-0D7A-1543-9AB1-FF47C2DCB002}" dt="2023-04-25T04:21:12.016" v="3779" actId="1076"/>
          <ac:spMkLst>
            <pc:docMk/>
            <pc:sldMk cId="978461387" sldId="9054"/>
            <ac:spMk id="14" creationId="{45EF8D6A-574A-CF23-8E81-37709F7016E9}"/>
          </ac:spMkLst>
        </pc:spChg>
        <pc:spChg chg="add mod">
          <ac:chgData name="Sandy Wu" userId="94b1583b-8e2f-4a9a-839e-040a75eebc23" providerId="ADAL" clId="{A3F9433A-0D7A-1543-9AB1-FF47C2DCB002}" dt="2023-04-25T04:21:12.016" v="3779" actId="1076"/>
          <ac:spMkLst>
            <pc:docMk/>
            <pc:sldMk cId="978461387" sldId="9054"/>
            <ac:spMk id="15" creationId="{7C0CE2BC-0E89-AF47-4606-083612FE4279}"/>
          </ac:spMkLst>
        </pc:spChg>
        <pc:spChg chg="mod">
          <ac:chgData name="Sandy Wu" userId="94b1583b-8e2f-4a9a-839e-040a75eebc23" providerId="ADAL" clId="{A3F9433A-0D7A-1543-9AB1-FF47C2DCB002}" dt="2023-04-25T04:21:12.016" v="3779" actId="1076"/>
          <ac:spMkLst>
            <pc:docMk/>
            <pc:sldMk cId="978461387" sldId="9054"/>
            <ac:spMk id="17" creationId="{84CDEBE5-CF30-161F-822E-2AD5FCAE0DEB}"/>
          </ac:spMkLst>
        </pc:spChg>
        <pc:picChg chg="add mod">
          <ac:chgData name="Sandy Wu" userId="94b1583b-8e2f-4a9a-839e-040a75eebc23" providerId="ADAL" clId="{A3F9433A-0D7A-1543-9AB1-FF47C2DCB002}" dt="2023-04-25T04:21:12.016" v="3779" actId="1076"/>
          <ac:picMkLst>
            <pc:docMk/>
            <pc:sldMk cId="978461387" sldId="9054"/>
            <ac:picMk id="2" creationId="{1CCE9351-ADD6-E14E-53C4-5320A90A4599}"/>
          </ac:picMkLst>
        </pc:picChg>
        <pc:picChg chg="del">
          <ac:chgData name="Sandy Wu" userId="94b1583b-8e2f-4a9a-839e-040a75eebc23" providerId="ADAL" clId="{A3F9433A-0D7A-1543-9AB1-FF47C2DCB002}" dt="2023-04-19T02:30:02.078" v="2350" actId="478"/>
          <ac:picMkLst>
            <pc:docMk/>
            <pc:sldMk cId="978461387" sldId="9054"/>
            <ac:picMk id="3" creationId="{8230ACFC-C454-3B49-0398-7FFD1774CFBC}"/>
          </ac:picMkLst>
        </pc:picChg>
        <pc:picChg chg="add mod">
          <ac:chgData name="Sandy Wu" userId="94b1583b-8e2f-4a9a-839e-040a75eebc23" providerId="ADAL" clId="{A3F9433A-0D7A-1543-9AB1-FF47C2DCB002}" dt="2023-04-25T04:21:12.016" v="3779" actId="1076"/>
          <ac:picMkLst>
            <pc:docMk/>
            <pc:sldMk cId="978461387" sldId="9054"/>
            <ac:picMk id="4" creationId="{360CF465-30CA-EC6D-75F4-C83B70D8E348}"/>
          </ac:picMkLst>
        </pc:picChg>
        <pc:picChg chg="del">
          <ac:chgData name="Sandy Wu" userId="94b1583b-8e2f-4a9a-839e-040a75eebc23" providerId="ADAL" clId="{A3F9433A-0D7A-1543-9AB1-FF47C2DCB002}" dt="2023-04-19T02:30:02.078" v="2350" actId="478"/>
          <ac:picMkLst>
            <pc:docMk/>
            <pc:sldMk cId="978461387" sldId="9054"/>
            <ac:picMk id="5" creationId="{2890B802-F16D-5A74-DCE6-B056CC4D3CA9}"/>
          </ac:picMkLst>
        </pc:picChg>
      </pc:sldChg>
      <pc:sldChg chg="addSp delSp modSp del mod ord">
        <pc:chgData name="Sandy Wu" userId="94b1583b-8e2f-4a9a-839e-040a75eebc23" providerId="ADAL" clId="{A3F9433A-0D7A-1543-9AB1-FF47C2DCB002}" dt="2023-06-12T08:39:44.773" v="8406" actId="2696"/>
        <pc:sldMkLst>
          <pc:docMk/>
          <pc:sldMk cId="1780449814" sldId="9168"/>
        </pc:sldMkLst>
        <pc:spChg chg="add mod">
          <ac:chgData name="Sandy Wu" userId="94b1583b-8e2f-4a9a-839e-040a75eebc23" providerId="ADAL" clId="{A3F9433A-0D7A-1543-9AB1-FF47C2DCB002}" dt="2023-04-18T09:36:49.898" v="2240" actId="14100"/>
          <ac:spMkLst>
            <pc:docMk/>
            <pc:sldMk cId="1780449814" sldId="9168"/>
            <ac:spMk id="3" creationId="{215F027A-BB73-B75E-4312-1FC8976EFA9D}"/>
          </ac:spMkLst>
        </pc:spChg>
        <pc:spChg chg="del">
          <ac:chgData name="Sandy Wu" userId="94b1583b-8e2f-4a9a-839e-040a75eebc23" providerId="ADAL" clId="{A3F9433A-0D7A-1543-9AB1-FF47C2DCB002}" dt="2023-04-18T09:36:34.801" v="2236" actId="478"/>
          <ac:spMkLst>
            <pc:docMk/>
            <pc:sldMk cId="1780449814" sldId="9168"/>
            <ac:spMk id="4" creationId="{D1949F58-A5D3-F8B0-E61C-30A03DE74A4D}"/>
          </ac:spMkLst>
        </pc:spChg>
        <pc:spChg chg="mod">
          <ac:chgData name="Sandy Wu" userId="94b1583b-8e2f-4a9a-839e-040a75eebc23" providerId="ADAL" clId="{A3F9433A-0D7A-1543-9AB1-FF47C2DCB002}" dt="2023-04-18T09:36:42.908" v="2237" actId="166"/>
          <ac:spMkLst>
            <pc:docMk/>
            <pc:sldMk cId="1780449814" sldId="9168"/>
            <ac:spMk id="5" creationId="{77769868-9638-D81D-D6BC-D802C119456B}"/>
          </ac:spMkLst>
        </pc:spChg>
        <pc:spChg chg="mod">
          <ac:chgData name="Sandy Wu" userId="94b1583b-8e2f-4a9a-839e-040a75eebc23" providerId="ADAL" clId="{A3F9433A-0D7A-1543-9AB1-FF47C2DCB002}" dt="2023-04-18T09:08:00.431" v="1516" actId="20577"/>
          <ac:spMkLst>
            <pc:docMk/>
            <pc:sldMk cId="1780449814" sldId="9168"/>
            <ac:spMk id="10" creationId="{C428DF15-EC23-2D19-E44F-F1382D764846}"/>
          </ac:spMkLst>
        </pc:spChg>
      </pc:sldChg>
      <pc:sldChg chg="addSp delSp modSp del mod ord">
        <pc:chgData name="Sandy Wu" userId="94b1583b-8e2f-4a9a-839e-040a75eebc23" providerId="ADAL" clId="{A3F9433A-0D7A-1543-9AB1-FF47C2DCB002}" dt="2023-06-12T08:39:44.792" v="8409" actId="2696"/>
        <pc:sldMkLst>
          <pc:docMk/>
          <pc:sldMk cId="3083647664" sldId="9169"/>
        </pc:sldMkLst>
        <pc:spChg chg="del">
          <ac:chgData name="Sandy Wu" userId="94b1583b-8e2f-4a9a-839e-040a75eebc23" providerId="ADAL" clId="{A3F9433A-0D7A-1543-9AB1-FF47C2DCB002}" dt="2023-04-18T09:37:04.159" v="2243" actId="478"/>
          <ac:spMkLst>
            <pc:docMk/>
            <pc:sldMk cId="3083647664" sldId="9169"/>
            <ac:spMk id="2" creationId="{752EC78F-1CDC-88D9-B42A-88BCE513740E}"/>
          </ac:spMkLst>
        </pc:spChg>
        <pc:spChg chg="add mod">
          <ac:chgData name="Sandy Wu" userId="94b1583b-8e2f-4a9a-839e-040a75eebc23" providerId="ADAL" clId="{A3F9433A-0D7A-1543-9AB1-FF47C2DCB002}" dt="2023-04-18T09:37:21.235" v="2250" actId="14100"/>
          <ac:spMkLst>
            <pc:docMk/>
            <pc:sldMk cId="3083647664" sldId="9169"/>
            <ac:spMk id="3" creationId="{7A12A0D4-AB97-93E0-928B-AAC87A3B58E5}"/>
          </ac:spMkLst>
        </pc:spChg>
        <pc:spChg chg="mod">
          <ac:chgData name="Sandy Wu" userId="94b1583b-8e2f-4a9a-839e-040a75eebc23" providerId="ADAL" clId="{A3F9433A-0D7A-1543-9AB1-FF47C2DCB002}" dt="2023-04-18T09:37:09.680" v="2244" actId="166"/>
          <ac:spMkLst>
            <pc:docMk/>
            <pc:sldMk cId="3083647664" sldId="9169"/>
            <ac:spMk id="6" creationId="{A47D7427-5F1E-AC1E-C789-E4DDDBF8114C}"/>
          </ac:spMkLst>
        </pc:spChg>
        <pc:spChg chg="mod">
          <ac:chgData name="Sandy Wu" userId="94b1583b-8e2f-4a9a-839e-040a75eebc23" providerId="ADAL" clId="{A3F9433A-0D7A-1543-9AB1-FF47C2DCB002}" dt="2023-04-18T09:08:22.910" v="1525" actId="20577"/>
          <ac:spMkLst>
            <pc:docMk/>
            <pc:sldMk cId="3083647664" sldId="9169"/>
            <ac:spMk id="12" creationId="{CC9522FD-A878-E1F2-51D6-E667E6E2C4D8}"/>
          </ac:spMkLst>
        </pc:spChg>
        <pc:picChg chg="mod">
          <ac:chgData name="Sandy Wu" userId="94b1583b-8e2f-4a9a-839e-040a75eebc23" providerId="ADAL" clId="{A3F9433A-0D7A-1543-9AB1-FF47C2DCB002}" dt="2023-04-18T09:37:17.260" v="2248" actId="1076"/>
          <ac:picMkLst>
            <pc:docMk/>
            <pc:sldMk cId="3083647664" sldId="9169"/>
            <ac:picMk id="7" creationId="{CE8490D4-4A76-92FA-A72C-D2D71018CF38}"/>
          </ac:picMkLst>
        </pc:picChg>
      </pc:sldChg>
      <pc:sldChg chg="del">
        <pc:chgData name="Sandy Wu" userId="94b1583b-8e2f-4a9a-839e-040a75eebc23" providerId="ADAL" clId="{A3F9433A-0D7A-1543-9AB1-FF47C2DCB002}" dt="2023-06-12T09:08:24.263" v="8751" actId="2696"/>
        <pc:sldMkLst>
          <pc:docMk/>
          <pc:sldMk cId="735512837" sldId="9174"/>
        </pc:sldMkLst>
      </pc:sldChg>
      <pc:sldChg chg="addSp delSp modSp mod ord modShow modNotesTx">
        <pc:chgData name="Sandy Wu" userId="94b1583b-8e2f-4a9a-839e-040a75eebc23" providerId="ADAL" clId="{A3F9433A-0D7A-1543-9AB1-FF47C2DCB002}" dt="2023-06-12T08:46:44.461" v="8495" actId="729"/>
        <pc:sldMkLst>
          <pc:docMk/>
          <pc:sldMk cId="3193612958" sldId="9183"/>
        </pc:sldMkLst>
        <pc:spChg chg="mod">
          <ac:chgData name="Sandy Wu" userId="94b1583b-8e2f-4a9a-839e-040a75eebc23" providerId="ADAL" clId="{A3F9433A-0D7A-1543-9AB1-FF47C2DCB002}" dt="2023-04-18T07:16:08.018" v="223" actId="1076"/>
          <ac:spMkLst>
            <pc:docMk/>
            <pc:sldMk cId="3193612958" sldId="9183"/>
            <ac:spMk id="2" creationId="{92FFD9F3-8D68-8F71-B5F6-FE6E9879CA31}"/>
          </ac:spMkLst>
        </pc:spChg>
        <pc:spChg chg="mod">
          <ac:chgData name="Sandy Wu" userId="94b1583b-8e2f-4a9a-839e-040a75eebc23" providerId="ADAL" clId="{A3F9433A-0D7A-1543-9AB1-FF47C2DCB002}" dt="2023-04-18T07:16:08.018" v="223" actId="1076"/>
          <ac:spMkLst>
            <pc:docMk/>
            <pc:sldMk cId="3193612958" sldId="9183"/>
            <ac:spMk id="3" creationId="{50575D56-430D-F0AB-532F-94B3D3CFE9ED}"/>
          </ac:spMkLst>
        </pc:spChg>
        <pc:spChg chg="mod">
          <ac:chgData name="Sandy Wu" userId="94b1583b-8e2f-4a9a-839e-040a75eebc23" providerId="ADAL" clId="{A3F9433A-0D7A-1543-9AB1-FF47C2DCB002}" dt="2023-04-18T07:16:08.018" v="223" actId="1076"/>
          <ac:spMkLst>
            <pc:docMk/>
            <pc:sldMk cId="3193612958" sldId="9183"/>
            <ac:spMk id="4" creationId="{818D2657-954B-82EB-15AD-D5F012B5FE70}"/>
          </ac:spMkLst>
        </pc:spChg>
        <pc:spChg chg="mod">
          <ac:chgData name="Sandy Wu" userId="94b1583b-8e2f-4a9a-839e-040a75eebc23" providerId="ADAL" clId="{A3F9433A-0D7A-1543-9AB1-FF47C2DCB002}" dt="2023-04-18T07:16:17.061" v="225" actId="1076"/>
          <ac:spMkLst>
            <pc:docMk/>
            <pc:sldMk cId="3193612958" sldId="9183"/>
            <ac:spMk id="5" creationId="{1D72D720-B81B-4CEE-CCBF-065D50176C8B}"/>
          </ac:spMkLst>
        </pc:spChg>
        <pc:spChg chg="mod">
          <ac:chgData name="Sandy Wu" userId="94b1583b-8e2f-4a9a-839e-040a75eebc23" providerId="ADAL" clId="{A3F9433A-0D7A-1543-9AB1-FF47C2DCB002}" dt="2023-04-18T07:16:08.018" v="223" actId="1076"/>
          <ac:spMkLst>
            <pc:docMk/>
            <pc:sldMk cId="3193612958" sldId="9183"/>
            <ac:spMk id="6" creationId="{B67FE153-25BC-4A77-782C-E70DED695E65}"/>
          </ac:spMkLst>
        </pc:spChg>
        <pc:spChg chg="add del">
          <ac:chgData name="Sandy Wu" userId="94b1583b-8e2f-4a9a-839e-040a75eebc23" providerId="ADAL" clId="{A3F9433A-0D7A-1543-9AB1-FF47C2DCB002}" dt="2023-04-18T07:14:23.082" v="191" actId="22"/>
          <ac:spMkLst>
            <pc:docMk/>
            <pc:sldMk cId="3193612958" sldId="9183"/>
            <ac:spMk id="9" creationId="{D7594F4B-CF47-1D2C-1A51-A1E3C24B5492}"/>
          </ac:spMkLst>
        </pc:spChg>
        <pc:spChg chg="mod">
          <ac:chgData name="Sandy Wu" userId="94b1583b-8e2f-4a9a-839e-040a75eebc23" providerId="ADAL" clId="{A3F9433A-0D7A-1543-9AB1-FF47C2DCB002}" dt="2023-06-12T08:38:30.647" v="8398" actId="20577"/>
          <ac:spMkLst>
            <pc:docMk/>
            <pc:sldMk cId="3193612958" sldId="9183"/>
            <ac:spMk id="12" creationId="{471DD60E-392C-56FA-19E2-2FAEE66B08BF}"/>
          </ac:spMkLst>
        </pc:spChg>
        <pc:picChg chg="mod">
          <ac:chgData name="Sandy Wu" userId="94b1583b-8e2f-4a9a-839e-040a75eebc23" providerId="ADAL" clId="{A3F9433A-0D7A-1543-9AB1-FF47C2DCB002}" dt="2023-04-18T07:15:57.831" v="222" actId="1037"/>
          <ac:picMkLst>
            <pc:docMk/>
            <pc:sldMk cId="3193612958" sldId="9183"/>
            <ac:picMk id="7" creationId="{F62837C8-D961-6853-4F04-FB560C10D235}"/>
          </ac:picMkLst>
        </pc:picChg>
        <pc:picChg chg="add del mod">
          <ac:chgData name="Sandy Wu" userId="94b1583b-8e2f-4a9a-839e-040a75eebc23" providerId="ADAL" clId="{A3F9433A-0D7A-1543-9AB1-FF47C2DCB002}" dt="2023-04-18T07:15:30.625" v="213" actId="478"/>
          <ac:picMkLst>
            <pc:docMk/>
            <pc:sldMk cId="3193612958" sldId="9183"/>
            <ac:picMk id="10" creationId="{FEF9D288-E286-F651-8A6F-C0BEAB4E05B1}"/>
          </ac:picMkLst>
        </pc:picChg>
        <pc:picChg chg="add del mod">
          <ac:chgData name="Sandy Wu" userId="94b1583b-8e2f-4a9a-839e-040a75eebc23" providerId="ADAL" clId="{A3F9433A-0D7A-1543-9AB1-FF47C2DCB002}" dt="2023-06-12T08:36:16.740" v="8347" actId="478"/>
          <ac:picMkLst>
            <pc:docMk/>
            <pc:sldMk cId="3193612958" sldId="9183"/>
            <ac:picMk id="11" creationId="{59990158-5DB6-7ACA-8773-5F1716073527}"/>
          </ac:picMkLst>
        </pc:picChg>
        <pc:picChg chg="del">
          <ac:chgData name="Sandy Wu" userId="94b1583b-8e2f-4a9a-839e-040a75eebc23" providerId="ADAL" clId="{A3F9433A-0D7A-1543-9AB1-FF47C2DCB002}" dt="2023-04-18T07:14:16.834" v="189" actId="478"/>
          <ac:picMkLst>
            <pc:docMk/>
            <pc:sldMk cId="3193612958" sldId="9183"/>
            <ac:picMk id="15" creationId="{947A6DDB-8424-F266-1B1A-B62C323FE9F4}"/>
          </ac:picMkLst>
        </pc:picChg>
      </pc:sldChg>
      <pc:sldChg chg="del">
        <pc:chgData name="Sandy Wu" userId="94b1583b-8e2f-4a9a-839e-040a75eebc23" providerId="ADAL" clId="{A3F9433A-0D7A-1543-9AB1-FF47C2DCB002}" dt="2023-06-12T09:08:21.821" v="8750" actId="2696"/>
        <pc:sldMkLst>
          <pc:docMk/>
          <pc:sldMk cId="798795105" sldId="9184"/>
        </pc:sldMkLst>
      </pc:sldChg>
      <pc:sldChg chg="addSp delSp modSp mod ord">
        <pc:chgData name="Sandy Wu" userId="94b1583b-8e2f-4a9a-839e-040a75eebc23" providerId="ADAL" clId="{A3F9433A-0D7A-1543-9AB1-FF47C2DCB002}" dt="2023-04-18T07:13:50.372" v="188" actId="14100"/>
        <pc:sldMkLst>
          <pc:docMk/>
          <pc:sldMk cId="3677796673" sldId="9184"/>
        </pc:sldMkLst>
        <pc:spChg chg="add del">
          <ac:chgData name="Sandy Wu" userId="94b1583b-8e2f-4a9a-839e-040a75eebc23" providerId="ADAL" clId="{A3F9433A-0D7A-1543-9AB1-FF47C2DCB002}" dt="2023-04-18T06:39:29.158" v="182" actId="478"/>
          <ac:spMkLst>
            <pc:docMk/>
            <pc:sldMk cId="3677796673" sldId="9184"/>
            <ac:spMk id="4" creationId="{B1FCF7F9-5BDA-495E-BC30-7B0AF882566C}"/>
          </ac:spMkLst>
        </pc:spChg>
        <pc:picChg chg="add del mod">
          <ac:chgData name="Sandy Wu" userId="94b1583b-8e2f-4a9a-839e-040a75eebc23" providerId="ADAL" clId="{A3F9433A-0D7A-1543-9AB1-FF47C2DCB002}" dt="2023-04-18T07:13:32.691" v="183" actId="478"/>
          <ac:picMkLst>
            <pc:docMk/>
            <pc:sldMk cId="3677796673" sldId="9184"/>
            <ac:picMk id="2" creationId="{574CDE8E-DF39-2BEC-4D10-2A06CA98A7CE}"/>
          </ac:picMkLst>
        </pc:picChg>
        <pc:picChg chg="add mod">
          <ac:chgData name="Sandy Wu" userId="94b1583b-8e2f-4a9a-839e-040a75eebc23" providerId="ADAL" clId="{A3F9433A-0D7A-1543-9AB1-FF47C2DCB002}" dt="2023-04-18T07:13:50.372" v="188" actId="14100"/>
          <ac:picMkLst>
            <pc:docMk/>
            <pc:sldMk cId="3677796673" sldId="9184"/>
            <ac:picMk id="5" creationId="{F4F2B467-B96C-6D8C-67C0-7BFBB19B51E4}"/>
          </ac:picMkLst>
        </pc:picChg>
        <pc:picChg chg="del">
          <ac:chgData name="Sandy Wu" userId="94b1583b-8e2f-4a9a-839e-040a75eebc23" providerId="ADAL" clId="{A3F9433A-0D7A-1543-9AB1-FF47C2DCB002}" dt="2023-04-18T06:37:26.343" v="179" actId="478"/>
          <ac:picMkLst>
            <pc:docMk/>
            <pc:sldMk cId="3677796673" sldId="9184"/>
            <ac:picMk id="16" creationId="{0B6AD327-59C4-BA6D-5A43-B02F4AEB1406}"/>
          </ac:picMkLst>
        </pc:picChg>
      </pc:sldChg>
      <pc:sldChg chg="addSp delSp modSp mod modAnim modNotesTx">
        <pc:chgData name="Sandy Wu" userId="94b1583b-8e2f-4a9a-839e-040a75eebc23" providerId="ADAL" clId="{A3F9433A-0D7A-1543-9AB1-FF47C2DCB002}" dt="2023-06-12T08:36:59.257" v="8377" actId="27636"/>
        <pc:sldMkLst>
          <pc:docMk/>
          <pc:sldMk cId="2860187854" sldId="9215"/>
        </pc:sldMkLst>
        <pc:spChg chg="add del mod">
          <ac:chgData name="Sandy Wu" userId="94b1583b-8e2f-4a9a-839e-040a75eebc23" providerId="ADAL" clId="{A3F9433A-0D7A-1543-9AB1-FF47C2DCB002}" dt="2023-06-12T08:36:11.657" v="8345"/>
          <ac:spMkLst>
            <pc:docMk/>
            <pc:sldMk cId="2860187854" sldId="9215"/>
            <ac:spMk id="2" creationId="{25CD711F-59B4-CBD4-0261-46E8C3586B84}"/>
          </ac:spMkLst>
        </pc:spChg>
        <pc:spChg chg="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10" creationId="{5A2649FE-BFDA-1572-5CAD-5FA0A601CF50}"/>
          </ac:spMkLst>
        </pc:spChg>
        <pc:spChg chg="mod">
          <ac:chgData name="Sandy Wu" userId="94b1583b-8e2f-4a9a-839e-040a75eebc23" providerId="ADAL" clId="{A3F9433A-0D7A-1543-9AB1-FF47C2DCB002}" dt="2023-06-12T08:36:59.257" v="8377" actId="27636"/>
          <ac:spMkLst>
            <pc:docMk/>
            <pc:sldMk cId="2860187854" sldId="9215"/>
            <ac:spMk id="14" creationId="{96DD351E-ED81-A2F5-3D4E-A50093AFA41C}"/>
          </ac:spMkLst>
        </pc:spChg>
        <pc:spChg chg="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16" creationId="{550E8FC5-C3A5-B28F-5577-1DABC4E48CF9}"/>
          </ac:spMkLst>
        </pc:spChg>
        <pc:spChg chg="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17" creationId="{6B3E2634-2C15-3766-A54D-524DD6F199AF}"/>
          </ac:spMkLst>
        </pc:spChg>
        <pc:spChg chg="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18" creationId="{4E9E8668-BE04-9A13-B2DA-F4B994139348}"/>
          </ac:spMkLst>
        </pc:spChg>
        <pc:spChg chg="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19" creationId="{F875A7C7-BB26-257D-C3CA-959765237EB3}"/>
          </ac:spMkLst>
        </pc:spChg>
        <pc:spChg chg="add 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20" creationId="{43233CF8-C363-9B47-1B5E-80781BE5354E}"/>
          </ac:spMkLst>
        </pc:spChg>
        <pc:spChg chg="add mod">
          <ac:chgData name="Sandy Wu" userId="94b1583b-8e2f-4a9a-839e-040a75eebc23" providerId="ADAL" clId="{A3F9433A-0D7A-1543-9AB1-FF47C2DCB002}" dt="2023-06-12T08:36:52.195" v="8375"/>
          <ac:spMkLst>
            <pc:docMk/>
            <pc:sldMk cId="2860187854" sldId="9215"/>
            <ac:spMk id="21" creationId="{9E6E5561-872A-2447-88B2-812117C99521}"/>
          </ac:spMkLst>
        </pc:spChg>
        <pc:grpChg chg="add mod">
          <ac:chgData name="Sandy Wu" userId="94b1583b-8e2f-4a9a-839e-040a75eebc23" providerId="ADAL" clId="{A3F9433A-0D7A-1543-9AB1-FF47C2DCB002}" dt="2023-06-12T08:36:52.195" v="8375"/>
          <ac:grpSpMkLst>
            <pc:docMk/>
            <pc:sldMk cId="2860187854" sldId="9215"/>
            <ac:grpSpMk id="9" creationId="{4C63EF35-9684-A6A0-41E6-1AEE500B5953}"/>
          </ac:grpSpMkLst>
        </pc:grpChg>
        <pc:grpChg chg="mod">
          <ac:chgData name="Sandy Wu" userId="94b1583b-8e2f-4a9a-839e-040a75eebc23" providerId="ADAL" clId="{A3F9433A-0D7A-1543-9AB1-FF47C2DCB002}" dt="2023-06-12T08:36:52.195" v="8375"/>
          <ac:grpSpMkLst>
            <pc:docMk/>
            <pc:sldMk cId="2860187854" sldId="9215"/>
            <ac:grpSpMk id="11" creationId="{B0EA6709-0885-3396-3545-DBB0A4F6EB50}"/>
          </ac:grpSpMkLst>
        </pc:grpChg>
        <pc:grpChg chg="add mod">
          <ac:chgData name="Sandy Wu" userId="94b1583b-8e2f-4a9a-839e-040a75eebc23" providerId="ADAL" clId="{A3F9433A-0D7A-1543-9AB1-FF47C2DCB002}" dt="2023-06-12T08:36:52.195" v="8375"/>
          <ac:grpSpMkLst>
            <pc:docMk/>
            <pc:sldMk cId="2860187854" sldId="9215"/>
            <ac:grpSpMk id="22" creationId="{EA27F389-B1F2-0A06-7359-426670159069}"/>
          </ac:grpSpMkLst>
        </pc:grpChg>
        <pc:picChg chg="add del mod">
          <ac:chgData name="Sandy Wu" userId="94b1583b-8e2f-4a9a-839e-040a75eebc23" providerId="ADAL" clId="{A3F9433A-0D7A-1543-9AB1-FF47C2DCB002}" dt="2023-06-12T08:36:11.657" v="8345"/>
          <ac:picMkLst>
            <pc:docMk/>
            <pc:sldMk cId="2860187854" sldId="9215"/>
            <ac:picMk id="3" creationId="{7BC8F9F3-DCC7-9402-EE61-493CAD71656B}"/>
          </ac:picMkLst>
        </pc:picChg>
        <pc:picChg chg="add del mod">
          <ac:chgData name="Sandy Wu" userId="94b1583b-8e2f-4a9a-839e-040a75eebc23" providerId="ADAL" clId="{A3F9433A-0D7A-1543-9AB1-FF47C2DCB002}" dt="2023-06-12T08:36:11.657" v="8345"/>
          <ac:picMkLst>
            <pc:docMk/>
            <pc:sldMk cId="2860187854" sldId="9215"/>
            <ac:picMk id="4" creationId="{F56FA787-DCD5-B1C7-8C51-B03A7206B5AB}"/>
          </ac:picMkLst>
        </pc:picChg>
        <pc:picChg chg="add del mod">
          <ac:chgData name="Sandy Wu" userId="94b1583b-8e2f-4a9a-839e-040a75eebc23" providerId="ADAL" clId="{A3F9433A-0D7A-1543-9AB1-FF47C2DCB002}" dt="2023-06-12T08:36:11.657" v="8345"/>
          <ac:picMkLst>
            <pc:docMk/>
            <pc:sldMk cId="2860187854" sldId="9215"/>
            <ac:picMk id="5" creationId="{51390671-B742-7F71-A28F-5F321253381B}"/>
          </ac:picMkLst>
        </pc:picChg>
        <pc:picChg chg="add del mod">
          <ac:chgData name="Sandy Wu" userId="94b1583b-8e2f-4a9a-839e-040a75eebc23" providerId="ADAL" clId="{A3F9433A-0D7A-1543-9AB1-FF47C2DCB002}" dt="2023-06-12T08:36:11.657" v="8345"/>
          <ac:picMkLst>
            <pc:docMk/>
            <pc:sldMk cId="2860187854" sldId="9215"/>
            <ac:picMk id="6" creationId="{16058401-B6E8-C2E4-E121-2FAEF04102EF}"/>
          </ac:picMkLst>
        </pc:picChg>
        <pc:picChg chg="add del mod">
          <ac:chgData name="Sandy Wu" userId="94b1583b-8e2f-4a9a-839e-040a75eebc23" providerId="ADAL" clId="{A3F9433A-0D7A-1543-9AB1-FF47C2DCB002}" dt="2023-06-12T08:36:11.657" v="8345"/>
          <ac:picMkLst>
            <pc:docMk/>
            <pc:sldMk cId="2860187854" sldId="9215"/>
            <ac:picMk id="7" creationId="{754DCB28-DEF0-F9D3-281A-AB3BE23588CB}"/>
          </ac:picMkLst>
        </pc:picChg>
        <pc:picChg chg="add 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8" creationId="{5669C3A1-A61E-F247-4A98-D1C22329C744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15" creationId="{896106A7-27F8-007E-EE0B-E7B4F66C6B00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23" creationId="{13666817-634E-7482-8DCE-50A935861AEA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24" creationId="{C22A1AAC-3932-0E58-D82E-FB9596546246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25" creationId="{55EF9780-193F-790B-DC68-81915286E8E6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26" creationId="{9B641D9E-0DBB-3075-E7E2-28039703A631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28" creationId="{1A7CDD7F-7B0E-1A37-F3BD-BCAC94012C8E}"/>
          </ac:picMkLst>
        </pc:picChg>
        <pc:picChg chg="mod">
          <ac:chgData name="Sandy Wu" userId="94b1583b-8e2f-4a9a-839e-040a75eebc23" providerId="ADAL" clId="{A3F9433A-0D7A-1543-9AB1-FF47C2DCB002}" dt="2023-06-12T08:36:52.195" v="8375"/>
          <ac:picMkLst>
            <pc:docMk/>
            <pc:sldMk cId="2860187854" sldId="9215"/>
            <ac:picMk id="29" creationId="{A902741B-7FE3-6F18-9D64-5D083BD5CCFB}"/>
          </ac:picMkLst>
        </pc:picChg>
        <pc:picChg chg="add del">
          <ac:chgData name="Sandy Wu" userId="94b1583b-8e2f-4a9a-839e-040a75eebc23" providerId="ADAL" clId="{A3F9433A-0D7A-1543-9AB1-FF47C2DCB002}" dt="2023-06-12T08:36:51.312" v="8374" actId="478"/>
          <ac:picMkLst>
            <pc:docMk/>
            <pc:sldMk cId="2860187854" sldId="9215"/>
            <ac:picMk id="43" creationId="{5E0D13BC-CB20-6B12-EF6C-5C49841A7803}"/>
          </ac:picMkLst>
        </pc:picChg>
        <pc:cxnChg chg="mod">
          <ac:chgData name="Sandy Wu" userId="94b1583b-8e2f-4a9a-839e-040a75eebc23" providerId="ADAL" clId="{A3F9433A-0D7A-1543-9AB1-FF47C2DCB002}" dt="2023-06-12T08:36:52.195" v="8375"/>
          <ac:cxnSpMkLst>
            <pc:docMk/>
            <pc:sldMk cId="2860187854" sldId="9215"/>
            <ac:cxnSpMk id="12" creationId="{7F87AA8F-C3EC-C2EC-6475-FD8996408349}"/>
          </ac:cxnSpMkLst>
        </pc:cxnChg>
        <pc:cxnChg chg="mod">
          <ac:chgData name="Sandy Wu" userId="94b1583b-8e2f-4a9a-839e-040a75eebc23" providerId="ADAL" clId="{A3F9433A-0D7A-1543-9AB1-FF47C2DCB002}" dt="2023-06-12T08:36:52.195" v="8375"/>
          <ac:cxnSpMkLst>
            <pc:docMk/>
            <pc:sldMk cId="2860187854" sldId="9215"/>
            <ac:cxnSpMk id="13" creationId="{FEE79D3C-7412-3DA2-BA82-5E1E422CDD35}"/>
          </ac:cxnSpMkLst>
        </pc:cxnChg>
      </pc:sldChg>
      <pc:sldChg chg="modSp del mod">
        <pc:chgData name="Sandy Wu" userId="94b1583b-8e2f-4a9a-839e-040a75eebc23" providerId="ADAL" clId="{A3F9433A-0D7A-1543-9AB1-FF47C2DCB002}" dt="2023-04-18T09:07:35.695" v="1482" actId="2696"/>
        <pc:sldMkLst>
          <pc:docMk/>
          <pc:sldMk cId="2963903990" sldId="9245"/>
        </pc:sldMkLst>
        <pc:spChg chg="mod">
          <ac:chgData name="Sandy Wu" userId="94b1583b-8e2f-4a9a-839e-040a75eebc23" providerId="ADAL" clId="{A3F9433A-0D7A-1543-9AB1-FF47C2DCB002}" dt="2023-04-18T09:07:31.768" v="1481" actId="20577"/>
          <ac:spMkLst>
            <pc:docMk/>
            <pc:sldMk cId="2963903990" sldId="9245"/>
            <ac:spMk id="7" creationId="{B24F38AD-1AD1-0B22-FC11-69B2B04E46B9}"/>
          </ac:spMkLst>
        </pc:spChg>
      </pc:sldChg>
      <pc:sldChg chg="addSp delSp modSp mod ord">
        <pc:chgData name="Sandy Wu" userId="94b1583b-8e2f-4a9a-839e-040a75eebc23" providerId="ADAL" clId="{A3F9433A-0D7A-1543-9AB1-FF47C2DCB002}" dt="2023-06-12T08:41:56.424" v="8435" actId="1076"/>
        <pc:sldMkLst>
          <pc:docMk/>
          <pc:sldMk cId="2785171077" sldId="9246"/>
        </pc:sldMkLst>
        <pc:spChg chg="add mod">
          <ac:chgData name="Sandy Wu" userId="94b1583b-8e2f-4a9a-839e-040a75eebc23" providerId="ADAL" clId="{A3F9433A-0D7A-1543-9AB1-FF47C2DCB002}" dt="2023-04-18T07:53:16.257" v="591" actId="14100"/>
          <ac:spMkLst>
            <pc:docMk/>
            <pc:sldMk cId="2785171077" sldId="9246"/>
            <ac:spMk id="2" creationId="{077EBD30-A3C8-2C7A-89AD-E218F0DAE695}"/>
          </ac:spMkLst>
        </pc:spChg>
        <pc:spChg chg="del">
          <ac:chgData name="Sandy Wu" userId="94b1583b-8e2f-4a9a-839e-040a75eebc23" providerId="ADAL" clId="{A3F9433A-0D7A-1543-9AB1-FF47C2DCB002}" dt="2023-04-18T07:52:21.331" v="573" actId="478"/>
          <ac:spMkLst>
            <pc:docMk/>
            <pc:sldMk cId="2785171077" sldId="9246"/>
            <ac:spMk id="4" creationId="{5DFF91BC-94D8-627C-6DB0-822B0D1E3DE5}"/>
          </ac:spMkLst>
        </pc:spChg>
        <pc:spChg chg="add mod">
          <ac:chgData name="Sandy Wu" userId="94b1583b-8e2f-4a9a-839e-040a75eebc23" providerId="ADAL" clId="{A3F9433A-0D7A-1543-9AB1-FF47C2DCB002}" dt="2023-04-18T07:53:17.932" v="592" actId="14100"/>
          <ac:spMkLst>
            <pc:docMk/>
            <pc:sldMk cId="2785171077" sldId="9246"/>
            <ac:spMk id="5" creationId="{8E79E335-5594-B5E8-8F45-0B114074CDC7}"/>
          </ac:spMkLst>
        </pc:spChg>
        <pc:spChg chg="mod">
          <ac:chgData name="Sandy Wu" userId="94b1583b-8e2f-4a9a-839e-040a75eebc23" providerId="ADAL" clId="{A3F9433A-0D7A-1543-9AB1-FF47C2DCB002}" dt="2023-04-18T07:55:13.173" v="616" actId="14100"/>
          <ac:spMkLst>
            <pc:docMk/>
            <pc:sldMk cId="2785171077" sldId="9246"/>
            <ac:spMk id="6" creationId="{A7C0FFDB-C593-A009-801E-A26F8E5581A6}"/>
          </ac:spMkLst>
        </pc:spChg>
        <pc:spChg chg="mod">
          <ac:chgData name="Sandy Wu" userId="94b1583b-8e2f-4a9a-839e-040a75eebc23" providerId="ADAL" clId="{A3F9433A-0D7A-1543-9AB1-FF47C2DCB002}" dt="2023-04-18T07:55:05.594" v="614" actId="1076"/>
          <ac:spMkLst>
            <pc:docMk/>
            <pc:sldMk cId="2785171077" sldId="9246"/>
            <ac:spMk id="7" creationId="{7CFF2D6D-EEF7-ABCA-D495-3055ABE3D9F6}"/>
          </ac:spMkLst>
        </pc:spChg>
        <pc:spChg chg="add mod">
          <ac:chgData name="Sandy Wu" userId="94b1583b-8e2f-4a9a-839e-040a75eebc23" providerId="ADAL" clId="{A3F9433A-0D7A-1543-9AB1-FF47C2DCB002}" dt="2023-06-12T08:41:56.424" v="8435" actId="1076"/>
          <ac:spMkLst>
            <pc:docMk/>
            <pc:sldMk cId="2785171077" sldId="9246"/>
            <ac:spMk id="8" creationId="{0C366615-DC2F-8CAD-9F90-5B36CAEA32CF}"/>
          </ac:spMkLst>
        </pc:spChg>
        <pc:spChg chg="del">
          <ac:chgData name="Sandy Wu" userId="94b1583b-8e2f-4a9a-839e-040a75eebc23" providerId="ADAL" clId="{A3F9433A-0D7A-1543-9AB1-FF47C2DCB002}" dt="2023-04-18T07:52:22.905" v="574" actId="478"/>
          <ac:spMkLst>
            <pc:docMk/>
            <pc:sldMk cId="2785171077" sldId="9246"/>
            <ac:spMk id="8" creationId="{4BC6B4A4-F09E-3713-FD8C-BDB471F285D4}"/>
          </ac:spMkLst>
        </pc:spChg>
        <pc:spChg chg="del">
          <ac:chgData name="Sandy Wu" userId="94b1583b-8e2f-4a9a-839e-040a75eebc23" providerId="ADAL" clId="{A3F9433A-0D7A-1543-9AB1-FF47C2DCB002}" dt="2023-04-18T07:52:24.433" v="575" actId="478"/>
          <ac:spMkLst>
            <pc:docMk/>
            <pc:sldMk cId="2785171077" sldId="9246"/>
            <ac:spMk id="9" creationId="{3C6594C1-2DB8-3AC1-00F4-D5439444568F}"/>
          </ac:spMkLst>
        </pc:spChg>
        <pc:spChg chg="add mod">
          <ac:chgData name="Sandy Wu" userId="94b1583b-8e2f-4a9a-839e-040a75eebc23" providerId="ADAL" clId="{A3F9433A-0D7A-1543-9AB1-FF47C2DCB002}" dt="2023-06-12T08:41:56.424" v="8435" actId="1076"/>
          <ac:spMkLst>
            <pc:docMk/>
            <pc:sldMk cId="2785171077" sldId="9246"/>
            <ac:spMk id="9" creationId="{43A38830-A1CF-A6D3-192F-A4F4D0731B26}"/>
          </ac:spMkLst>
        </pc:spChg>
        <pc:spChg chg="mod">
          <ac:chgData name="Sandy Wu" userId="94b1583b-8e2f-4a9a-839e-040a75eebc23" providerId="ADAL" clId="{A3F9433A-0D7A-1543-9AB1-FF47C2DCB002}" dt="2023-06-12T08:20:14.920" v="8069" actId="14100"/>
          <ac:spMkLst>
            <pc:docMk/>
            <pc:sldMk cId="2785171077" sldId="9246"/>
            <ac:spMk id="11" creationId="{7DCCBF55-D4FE-12AA-792E-932EAF65FE35}"/>
          </ac:spMkLst>
        </pc:spChg>
        <pc:spChg chg="mod">
          <ac:chgData name="Sandy Wu" userId="94b1583b-8e2f-4a9a-839e-040a75eebc23" providerId="ADAL" clId="{A3F9433A-0D7A-1543-9AB1-FF47C2DCB002}" dt="2023-06-12T08:20:06.083" v="8067" actId="1076"/>
          <ac:spMkLst>
            <pc:docMk/>
            <pc:sldMk cId="2785171077" sldId="9246"/>
            <ac:spMk id="12" creationId="{A919774C-A152-FC41-35BE-3B3D3593C87D}"/>
          </ac:spMkLst>
        </pc:spChg>
        <pc:spChg chg="mod">
          <ac:chgData name="Sandy Wu" userId="94b1583b-8e2f-4a9a-839e-040a75eebc23" providerId="ADAL" clId="{A3F9433A-0D7A-1543-9AB1-FF47C2DCB002}" dt="2023-06-12T08:41:43.617" v="8433" actId="27636"/>
          <ac:spMkLst>
            <pc:docMk/>
            <pc:sldMk cId="2785171077" sldId="9246"/>
            <ac:spMk id="13" creationId="{9A86D514-76DA-577A-AEBC-63C4AFF34D0A}"/>
          </ac:spMkLst>
        </pc:spChg>
        <pc:picChg chg="mod">
          <ac:chgData name="Sandy Wu" userId="94b1583b-8e2f-4a9a-839e-040a75eebc23" providerId="ADAL" clId="{A3F9433A-0D7A-1543-9AB1-FF47C2DCB002}" dt="2023-06-12T08:19:30.437" v="8064" actId="14861"/>
          <ac:picMkLst>
            <pc:docMk/>
            <pc:sldMk cId="2785171077" sldId="9246"/>
            <ac:picMk id="3" creationId="{3324CCB3-F4E2-C387-F729-2064D8141DFD}"/>
          </ac:picMkLst>
        </pc:picChg>
        <pc:picChg chg="add mod modCrop">
          <ac:chgData name="Sandy Wu" userId="94b1583b-8e2f-4a9a-839e-040a75eebc23" providerId="ADAL" clId="{A3F9433A-0D7A-1543-9AB1-FF47C2DCB002}" dt="2023-06-12T08:41:56.424" v="8435" actId="1076"/>
          <ac:picMkLst>
            <pc:docMk/>
            <pc:sldMk cId="2785171077" sldId="9246"/>
            <ac:picMk id="4" creationId="{DB2ADF44-4565-3B20-1729-7BC2110B6D99}"/>
          </ac:picMkLst>
        </pc:picChg>
        <pc:cxnChg chg="mod">
          <ac:chgData name="Sandy Wu" userId="94b1583b-8e2f-4a9a-839e-040a75eebc23" providerId="ADAL" clId="{A3F9433A-0D7A-1543-9AB1-FF47C2DCB002}" dt="2023-04-18T07:55:10.093" v="615" actId="14100"/>
          <ac:cxnSpMkLst>
            <pc:docMk/>
            <pc:sldMk cId="2785171077" sldId="9246"/>
            <ac:cxnSpMk id="10" creationId="{A04DADEB-E03E-1052-618D-7F99FC05D211}"/>
          </ac:cxnSpMkLst>
        </pc:cxnChg>
        <pc:cxnChg chg="del mod">
          <ac:chgData name="Sandy Wu" userId="94b1583b-8e2f-4a9a-839e-040a75eebc23" providerId="ADAL" clId="{A3F9433A-0D7A-1543-9AB1-FF47C2DCB002}" dt="2023-04-18T07:53:20.066" v="593" actId="478"/>
          <ac:cxnSpMkLst>
            <pc:docMk/>
            <pc:sldMk cId="2785171077" sldId="9246"/>
            <ac:cxnSpMk id="14" creationId="{0F8D43BF-4C9C-B5BB-A024-4CF946D67A42}"/>
          </ac:cxnSpMkLst>
        </pc:cxnChg>
      </pc:sldChg>
      <pc:sldChg chg="addSp delSp modSp mod ord modNotesTx">
        <pc:chgData name="Sandy Wu" userId="94b1583b-8e2f-4a9a-839e-040a75eebc23" providerId="ADAL" clId="{A3F9433A-0D7A-1543-9AB1-FF47C2DCB002}" dt="2023-06-12T08:46:53.539" v="8497" actId="20577"/>
        <pc:sldMkLst>
          <pc:docMk/>
          <pc:sldMk cId="63906571" sldId="9250"/>
        </pc:sldMkLst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2" creationId="{524CA574-54CB-CD8C-06CC-4BC94F1FED07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" creationId="{7B0F8E18-5775-F762-4804-F9BD38227625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5" creationId="{B0F7778A-32ED-F0D4-4372-AE9BD37AB4A7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6" creationId="{C649DE2A-98CF-842F-83B1-6B8BAA403169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7" creationId="{B04507A4-FF44-15EE-3E54-C6043D7162A6}"/>
          </ac:spMkLst>
        </pc:spChg>
        <pc:spChg chg="mod">
          <ac:chgData name="Sandy Wu" userId="94b1583b-8e2f-4a9a-839e-040a75eebc23" providerId="ADAL" clId="{A3F9433A-0D7A-1543-9AB1-FF47C2DCB002}" dt="2023-06-12T08:05:11.355" v="7794" actId="20577"/>
          <ac:spMkLst>
            <pc:docMk/>
            <pc:sldMk cId="63906571" sldId="9250"/>
            <ac:spMk id="8" creationId="{1C82D6E8-365F-2DAF-389F-5A564DB7EAF8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9" creationId="{0341DBDB-0225-526B-BA06-3435F8991E91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0" creationId="{4BE3E63C-BDA6-BDC1-FD92-0F644C625392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11" creationId="{1FA30270-26FB-9C2E-9266-CA6D4BACCB3E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2" creationId="{9A5585D7-1F86-DA2F-A90F-4F860316BE22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3" creationId="{24102408-0D45-A93E-0A71-3BD3D83CAE6A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4" creationId="{DFDE7802-B1AB-175D-6DB9-B64D892B5FD0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15" creationId="{8B603BA5-9309-12F4-77DA-ED0BF137B478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6" creationId="{51BB047B-9A84-553E-86DB-2D15FBF74BB6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17" creationId="{B04D537E-1396-C04B-0B67-97AB8544DEA9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8" creationId="{94CB8826-0BE6-FCFA-D9D3-2EEAF0D47395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19" creationId="{ED4935D8-B33A-1206-330F-E4BAF4736CAF}"/>
          </ac:spMkLst>
        </pc:spChg>
        <pc:spChg chg="mod">
          <ac:chgData name="Sandy Wu" userId="94b1583b-8e2f-4a9a-839e-040a75eebc23" providerId="ADAL" clId="{A3F9433A-0D7A-1543-9AB1-FF47C2DCB002}" dt="2023-06-12T08:06:34.681" v="7807" actId="12789"/>
          <ac:spMkLst>
            <pc:docMk/>
            <pc:sldMk cId="63906571" sldId="9250"/>
            <ac:spMk id="20" creationId="{D8683B63-CEEB-812D-1CB7-255EE3B00A30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1" creationId="{E9CAF325-8D97-139E-0955-BD70FE23A9FD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2" creationId="{D8B49FB7-4D86-F8CF-BFE0-B8517193D229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3" creationId="{EBF9BD93-EFC8-47BE-522D-DEEF1612BF92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4" creationId="{42A5D4C1-29CF-0BA8-CC90-ED529B79B649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5" creationId="{C3FB5BF5-ACC0-5EEF-57C1-6602FA2006DD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6" creationId="{77774F2B-8F51-319E-99C4-378D5126C219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7" creationId="{A3C072C0-6E50-DCD3-0678-9A70EDF36C7A}"/>
          </ac:spMkLst>
        </pc:spChg>
        <pc:spChg chg="mod">
          <ac:chgData name="Sandy Wu" userId="94b1583b-8e2f-4a9a-839e-040a75eebc23" providerId="ADAL" clId="{A3F9433A-0D7A-1543-9AB1-FF47C2DCB002}" dt="2023-06-12T08:06:34.681" v="7807" actId="12789"/>
          <ac:spMkLst>
            <pc:docMk/>
            <pc:sldMk cId="63906571" sldId="9250"/>
            <ac:spMk id="28" creationId="{3EBF73EE-A1BC-EF16-5DF2-6FAC5A9C2EFC}"/>
          </ac:spMkLst>
        </pc:spChg>
        <pc:spChg chg="mod">
          <ac:chgData name="Sandy Wu" userId="94b1583b-8e2f-4a9a-839e-040a75eebc23" providerId="ADAL" clId="{A3F9433A-0D7A-1543-9AB1-FF47C2DCB002}" dt="2023-06-12T08:06:31.679" v="7806" actId="408"/>
          <ac:spMkLst>
            <pc:docMk/>
            <pc:sldMk cId="63906571" sldId="9250"/>
            <ac:spMk id="29" creationId="{8240DB13-18EC-4BC8-03A5-BA62C31F3FCF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0" creationId="{4B0DF43E-71F8-BA19-C6CA-BBCCA97C1BBE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1" creationId="{D0DDA13A-C54A-D2A6-18F7-CB7B546E6BED}"/>
          </ac:spMkLst>
        </pc:spChg>
        <pc:spChg chg="mod">
          <ac:chgData name="Sandy Wu" userId="94b1583b-8e2f-4a9a-839e-040a75eebc23" providerId="ADAL" clId="{A3F9433A-0D7A-1543-9AB1-FF47C2DCB002}" dt="2023-06-12T08:06:34.681" v="7807" actId="12789"/>
          <ac:spMkLst>
            <pc:docMk/>
            <pc:sldMk cId="63906571" sldId="9250"/>
            <ac:spMk id="32" creationId="{D2603A0C-68AD-6238-45EF-E70F7D75BBB8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4" creationId="{562D7F75-D296-073C-0DCB-3AE3D5496902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5" creationId="{7FF95E67-3F0E-1E92-07A7-2D3E4E25E78B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6" creationId="{EAC11041-3A20-EE5C-40BF-E25DFB0298BB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7" creationId="{E9D62D41-5871-1738-61F8-C95E2B16065E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8" creationId="{A1A1F8FD-0573-CB26-2268-4E8007A8EC60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39" creationId="{6B92E5E8-B7A7-33CD-2BC3-AD77237A950C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44" creationId="{D4F6C152-EDD8-A445-1A87-4F68E167E723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45" creationId="{37A32270-5D06-3208-B8E5-922202238E3C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46" creationId="{2C6DED3D-DD0D-0654-F4E6-17D92981170C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47" creationId="{0103F8E1-43D7-4754-0FF3-F79A11E605F6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48" creationId="{DDF93000-6E15-B998-197F-CD0410C56357}"/>
          </ac:spMkLst>
        </pc:spChg>
        <pc:spChg chg="del">
          <ac:chgData name="Sandy Wu" userId="94b1583b-8e2f-4a9a-839e-040a75eebc23" providerId="ADAL" clId="{A3F9433A-0D7A-1543-9AB1-FF47C2DCB002}" dt="2023-06-12T08:05:26.700" v="7795" actId="478"/>
          <ac:spMkLst>
            <pc:docMk/>
            <pc:sldMk cId="63906571" sldId="9250"/>
            <ac:spMk id="57" creationId="{79363F9C-AEE8-CC76-3BA0-F7CFA429919A}"/>
          </ac:spMkLst>
        </pc:spChg>
        <pc:grpChg chg="add mod">
          <ac:chgData name="Sandy Wu" userId="94b1583b-8e2f-4a9a-839e-040a75eebc23" providerId="ADAL" clId="{A3F9433A-0D7A-1543-9AB1-FF47C2DCB002}" dt="2023-06-12T08:06:31.679" v="7806" actId="408"/>
          <ac:grpSpMkLst>
            <pc:docMk/>
            <pc:sldMk cId="63906571" sldId="9250"/>
            <ac:grpSpMk id="4" creationId="{0C2AE638-C83F-3DF0-DB6D-9F07BDC9AA83}"/>
          </ac:grpSpMkLst>
        </pc:grpChg>
      </pc:sldChg>
      <pc:sldChg chg="addSp delSp modSp del mod modShow">
        <pc:chgData name="Sandy Wu" userId="94b1583b-8e2f-4a9a-839e-040a75eebc23" providerId="ADAL" clId="{A3F9433A-0D7A-1543-9AB1-FF47C2DCB002}" dt="2023-05-03T09:14:39.361" v="5067" actId="2696"/>
        <pc:sldMkLst>
          <pc:docMk/>
          <pc:sldMk cId="2738143737" sldId="9252"/>
        </pc:sldMkLst>
        <pc:spChg chg="mod">
          <ac:chgData name="Sandy Wu" userId="94b1583b-8e2f-4a9a-839e-040a75eebc23" providerId="ADAL" clId="{A3F9433A-0D7A-1543-9AB1-FF47C2DCB002}" dt="2023-04-18T09:42:44.634" v="2293" actId="20577"/>
          <ac:spMkLst>
            <pc:docMk/>
            <pc:sldMk cId="2738143737" sldId="9252"/>
            <ac:spMk id="3" creationId="{2F4A7936-B847-4042-95EC-9E4CA053B69C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6" creationId="{F2688163-72F7-D223-8163-115BF538E2AD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11" creationId="{1076DA09-30C8-72C1-37A9-E57826D982E2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13" creationId="{4F0D85B8-A70A-0490-538F-DA9F18093B49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0" creationId="{0EE49AA1-F0E3-830C-D7C7-F02D8C4ED1FC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2" creationId="{95E5DA39-FED6-6010-FFF7-84C7309B68E8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3" creationId="{CFA16295-8CD0-CC98-C350-32C6B6A87EFC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4" creationId="{C9215CE3-B2CE-821F-8354-C488795B48C3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5" creationId="{927FF64B-2196-B059-E7D7-9B3EF52F47FD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6" creationId="{44411E23-77E0-4341-7F26-341EC4057193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7" creationId="{1CE38E75-AB98-EE3C-7BDD-DA6624394B9A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8" creationId="{54B94AF5-1A2A-8BA0-AC48-2037970B4273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39" creationId="{039408C0-7ABB-CD7F-2A27-971BFCE8D52A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40" creationId="{33B29B2A-6A30-7A17-A96C-AAE392CBB3DB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41" creationId="{AAA8E61F-F6F6-7F13-AAC9-ABC47C5E760C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42" creationId="{17D29B85-0069-EEBF-36E8-6E3828D6BD55}"/>
          </ac:spMkLst>
        </pc:spChg>
        <pc:spChg chg="del">
          <ac:chgData name="Sandy Wu" userId="94b1583b-8e2f-4a9a-839e-040a75eebc23" providerId="ADAL" clId="{A3F9433A-0D7A-1543-9AB1-FF47C2DCB002}" dt="2023-04-18T09:43:32.946" v="2322" actId="478"/>
          <ac:spMkLst>
            <pc:docMk/>
            <pc:sldMk cId="2738143737" sldId="9252"/>
            <ac:spMk id="43" creationId="{424A53C7-9DF7-0CB5-4779-AFBB06F5E2DE}"/>
          </ac:spMkLst>
        </pc:spChg>
        <pc:graphicFrameChg chg="add mod modGraphic">
          <ac:chgData name="Sandy Wu" userId="94b1583b-8e2f-4a9a-839e-040a75eebc23" providerId="ADAL" clId="{A3F9433A-0D7A-1543-9AB1-FF47C2DCB002}" dt="2023-04-25T04:12:33.395" v="3680" actId="14100"/>
          <ac:graphicFrameMkLst>
            <pc:docMk/>
            <pc:sldMk cId="2738143737" sldId="9252"/>
            <ac:graphicFrameMk id="4" creationId="{C456B619-A3A0-0490-E125-A8B56E189DC8}"/>
          </ac:graphicFrameMkLst>
        </pc:graphicFrameChg>
        <pc:picChg chg="add del mod">
          <ac:chgData name="Sandy Wu" userId="94b1583b-8e2f-4a9a-839e-040a75eebc23" providerId="ADAL" clId="{A3F9433A-0D7A-1543-9AB1-FF47C2DCB002}" dt="2023-04-25T02:08:40.415" v="2503" actId="478"/>
          <ac:picMkLst>
            <pc:docMk/>
            <pc:sldMk cId="2738143737" sldId="9252"/>
            <ac:picMk id="2" creationId="{9F842231-58EC-529B-5110-C41227610308}"/>
          </ac:picMkLst>
        </pc:picChg>
        <pc:picChg chg="del">
          <ac:chgData name="Sandy Wu" userId="94b1583b-8e2f-4a9a-839e-040a75eebc23" providerId="ADAL" clId="{A3F9433A-0D7A-1543-9AB1-FF47C2DCB002}" dt="2023-04-18T09:43:32.946" v="2322" actId="478"/>
          <ac:picMkLst>
            <pc:docMk/>
            <pc:sldMk cId="2738143737" sldId="9252"/>
            <ac:picMk id="52" creationId="{1D40973F-9C2D-061A-393E-1729492C0712}"/>
          </ac:picMkLst>
        </pc:picChg>
        <pc:picChg chg="del">
          <ac:chgData name="Sandy Wu" userId="94b1583b-8e2f-4a9a-839e-040a75eebc23" providerId="ADAL" clId="{A3F9433A-0D7A-1543-9AB1-FF47C2DCB002}" dt="2023-04-18T09:43:32.946" v="2322" actId="478"/>
          <ac:picMkLst>
            <pc:docMk/>
            <pc:sldMk cId="2738143737" sldId="9252"/>
            <ac:picMk id="53" creationId="{C55242FB-14FA-908F-F8AC-AEBCB0D5F812}"/>
          </ac:picMkLst>
        </pc:picChg>
        <pc:picChg chg="del">
          <ac:chgData name="Sandy Wu" userId="94b1583b-8e2f-4a9a-839e-040a75eebc23" providerId="ADAL" clId="{A3F9433A-0D7A-1543-9AB1-FF47C2DCB002}" dt="2023-04-18T09:43:32.946" v="2322" actId="478"/>
          <ac:picMkLst>
            <pc:docMk/>
            <pc:sldMk cId="2738143737" sldId="9252"/>
            <ac:picMk id="56" creationId="{CF50C87B-AB85-A0DB-344C-8547F379B501}"/>
          </ac:picMkLst>
        </pc:picChg>
        <pc:picChg chg="del">
          <ac:chgData name="Sandy Wu" userId="94b1583b-8e2f-4a9a-839e-040a75eebc23" providerId="ADAL" clId="{A3F9433A-0D7A-1543-9AB1-FF47C2DCB002}" dt="2023-04-18T09:43:32.946" v="2322" actId="478"/>
          <ac:picMkLst>
            <pc:docMk/>
            <pc:sldMk cId="2738143737" sldId="9252"/>
            <ac:picMk id="57" creationId="{9095C83E-E6F0-02FB-75BE-74FFF18D16DA}"/>
          </ac:picMkLst>
        </pc:picChg>
      </pc:sldChg>
      <pc:sldChg chg="addSp delSp modSp mod ord">
        <pc:chgData name="Sandy Wu" userId="94b1583b-8e2f-4a9a-839e-040a75eebc23" providerId="ADAL" clId="{A3F9433A-0D7A-1543-9AB1-FF47C2DCB002}" dt="2023-05-15T02:42:52.269" v="5928" actId="14100"/>
        <pc:sldMkLst>
          <pc:docMk/>
          <pc:sldMk cId="96322951" sldId="9253"/>
        </pc:sldMkLst>
        <pc:spChg chg="add mod">
          <ac:chgData name="Sandy Wu" userId="94b1583b-8e2f-4a9a-839e-040a75eebc23" providerId="ADAL" clId="{A3F9433A-0D7A-1543-9AB1-FF47C2DCB002}" dt="2023-05-15T02:42:52.269" v="5928" actId="14100"/>
          <ac:spMkLst>
            <pc:docMk/>
            <pc:sldMk cId="96322951" sldId="9253"/>
            <ac:spMk id="4" creationId="{455EFA46-3B6B-EE07-249E-1C7F50ED493A}"/>
          </ac:spMkLst>
        </pc:spChg>
        <pc:spChg chg="del">
          <ac:chgData name="Sandy Wu" userId="94b1583b-8e2f-4a9a-839e-040a75eebc23" providerId="ADAL" clId="{A3F9433A-0D7A-1543-9AB1-FF47C2DCB002}" dt="2023-04-18T09:04:33.689" v="1408" actId="478"/>
          <ac:spMkLst>
            <pc:docMk/>
            <pc:sldMk cId="96322951" sldId="9253"/>
            <ac:spMk id="7" creationId="{3948EB91-09C2-22B7-0736-62B3432150C1}"/>
          </ac:spMkLst>
        </pc:spChg>
        <pc:spChg chg="mod">
          <ac:chgData name="Sandy Wu" userId="94b1583b-8e2f-4a9a-839e-040a75eebc23" providerId="ADAL" clId="{A3F9433A-0D7A-1543-9AB1-FF47C2DCB002}" dt="2023-04-18T09:07:00.799" v="1445" actId="20577"/>
          <ac:spMkLst>
            <pc:docMk/>
            <pc:sldMk cId="96322951" sldId="9253"/>
            <ac:spMk id="9" creationId="{8ADA35EC-136C-2ACE-0078-E38EA716CD37}"/>
          </ac:spMkLst>
        </pc:spChg>
        <pc:spChg chg="del">
          <ac:chgData name="Sandy Wu" userId="94b1583b-8e2f-4a9a-839e-040a75eebc23" providerId="ADAL" clId="{A3F9433A-0D7A-1543-9AB1-FF47C2DCB002}" dt="2023-04-18T09:04:33.689" v="1408" actId="478"/>
          <ac:spMkLst>
            <pc:docMk/>
            <pc:sldMk cId="96322951" sldId="9253"/>
            <ac:spMk id="11" creationId="{3C12D73A-ACF2-483E-DD42-3A59F5777E05}"/>
          </ac:spMkLst>
        </pc:spChg>
        <pc:spChg chg="del">
          <ac:chgData name="Sandy Wu" userId="94b1583b-8e2f-4a9a-839e-040a75eebc23" providerId="ADAL" clId="{A3F9433A-0D7A-1543-9AB1-FF47C2DCB002}" dt="2023-04-18T09:04:33.689" v="1408" actId="478"/>
          <ac:spMkLst>
            <pc:docMk/>
            <pc:sldMk cId="96322951" sldId="9253"/>
            <ac:spMk id="12" creationId="{7DC426E7-D50D-5BEC-F728-200045DB38F8}"/>
          </ac:spMkLst>
        </pc:spChg>
        <pc:spChg chg="del">
          <ac:chgData name="Sandy Wu" userId="94b1583b-8e2f-4a9a-839e-040a75eebc23" providerId="ADAL" clId="{A3F9433A-0D7A-1543-9AB1-FF47C2DCB002}" dt="2023-04-18T09:04:33.689" v="1408" actId="478"/>
          <ac:spMkLst>
            <pc:docMk/>
            <pc:sldMk cId="96322951" sldId="9253"/>
            <ac:spMk id="13" creationId="{C4930C5C-8A80-AC21-7414-0181010AA923}"/>
          </ac:spMkLst>
        </pc:spChg>
        <pc:spChg chg="del">
          <ac:chgData name="Sandy Wu" userId="94b1583b-8e2f-4a9a-839e-040a75eebc23" providerId="ADAL" clId="{A3F9433A-0D7A-1543-9AB1-FF47C2DCB002}" dt="2023-04-18T09:04:33.689" v="1408" actId="478"/>
          <ac:spMkLst>
            <pc:docMk/>
            <pc:sldMk cId="96322951" sldId="9253"/>
            <ac:spMk id="14" creationId="{F5E67B89-CAA1-4099-31E8-5845143F25E1}"/>
          </ac:spMkLst>
        </pc:spChg>
        <pc:spChg chg="mod">
          <ac:chgData name="Sandy Wu" userId="94b1583b-8e2f-4a9a-839e-040a75eebc23" providerId="ADAL" clId="{A3F9433A-0D7A-1543-9AB1-FF47C2DCB002}" dt="2023-04-28T03:35:45.094" v="5066" actId="1076"/>
          <ac:spMkLst>
            <pc:docMk/>
            <pc:sldMk cId="96322951" sldId="9253"/>
            <ac:spMk id="1565" creationId="{00000000-0000-0000-0000-000000000000}"/>
          </ac:spMkLst>
        </pc:spChg>
        <pc:graphicFrameChg chg="add del mod modGraphic">
          <ac:chgData name="Sandy Wu" userId="94b1583b-8e2f-4a9a-839e-040a75eebc23" providerId="ADAL" clId="{A3F9433A-0D7A-1543-9AB1-FF47C2DCB002}" dt="2023-05-15T02:40:28.537" v="5909" actId="478"/>
          <ac:graphicFrameMkLst>
            <pc:docMk/>
            <pc:sldMk cId="96322951" sldId="9253"/>
            <ac:graphicFrameMk id="2" creationId="{FF9BC6FC-0458-966F-B0FC-04B3FD3FC40D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5-15T02:41:33.719" v="5917" actId="14734"/>
          <ac:graphicFrameMkLst>
            <pc:docMk/>
            <pc:sldMk cId="96322951" sldId="9253"/>
            <ac:graphicFrameMk id="3" creationId="{33A00958-3C73-AF64-400D-A172213D267C}"/>
          </ac:graphicFrameMkLst>
        </pc:graphicFrameChg>
        <pc:graphicFrameChg chg="del">
          <ac:chgData name="Sandy Wu" userId="94b1583b-8e2f-4a9a-839e-040a75eebc23" providerId="ADAL" clId="{A3F9433A-0D7A-1543-9AB1-FF47C2DCB002}" dt="2023-04-18T09:04:33.689" v="1408" actId="478"/>
          <ac:graphicFrameMkLst>
            <pc:docMk/>
            <pc:sldMk cId="96322951" sldId="9253"/>
            <ac:graphicFrameMk id="4" creationId="{945B03C5-B830-3796-1002-8B9DE240E3F5}"/>
          </ac:graphicFrameMkLst>
        </pc:graphicFrameChg>
      </pc:sldChg>
      <pc:sldChg chg="modSp del mod ord">
        <pc:chgData name="Sandy Wu" userId="94b1583b-8e2f-4a9a-839e-040a75eebc23" providerId="ADAL" clId="{A3F9433A-0D7A-1543-9AB1-FF47C2DCB002}" dt="2023-06-12T08:39:44.973" v="8412" actId="2696"/>
        <pc:sldMkLst>
          <pc:docMk/>
          <pc:sldMk cId="518648901" sldId="9288"/>
        </pc:sldMkLst>
        <pc:spChg chg="mod">
          <ac:chgData name="Sandy Wu" userId="94b1583b-8e2f-4a9a-839e-040a75eebc23" providerId="ADAL" clId="{A3F9433A-0D7A-1543-9AB1-FF47C2DCB002}" dt="2023-04-18T09:07:12.215" v="1454" actId="20577"/>
          <ac:spMkLst>
            <pc:docMk/>
            <pc:sldMk cId="518648901" sldId="9288"/>
            <ac:spMk id="12" creationId="{89F84533-CDEE-6879-0296-53E123A90F96}"/>
          </ac:spMkLst>
        </pc:spChg>
      </pc:sldChg>
      <pc:sldChg chg="modSp del mod ord">
        <pc:chgData name="Sandy Wu" userId="94b1583b-8e2f-4a9a-839e-040a75eebc23" providerId="ADAL" clId="{A3F9433A-0D7A-1543-9AB1-FF47C2DCB002}" dt="2023-06-12T08:39:45.139" v="8413" actId="2696"/>
        <pc:sldMkLst>
          <pc:docMk/>
          <pc:sldMk cId="3108884111" sldId="9290"/>
        </pc:sldMkLst>
        <pc:spChg chg="mod">
          <ac:chgData name="Sandy Wu" userId="94b1583b-8e2f-4a9a-839e-040a75eebc23" providerId="ADAL" clId="{A3F9433A-0D7A-1543-9AB1-FF47C2DCB002}" dt="2023-04-18T09:07:18.383" v="1463" actId="20577"/>
          <ac:spMkLst>
            <pc:docMk/>
            <pc:sldMk cId="3108884111" sldId="9290"/>
            <ac:spMk id="26" creationId="{0F12FC4A-9199-C751-4CB4-0BDB659BD8F8}"/>
          </ac:spMkLst>
        </pc:spChg>
      </pc:sldChg>
      <pc:sldChg chg="modSp del mod ord">
        <pc:chgData name="Sandy Wu" userId="94b1583b-8e2f-4a9a-839e-040a75eebc23" providerId="ADAL" clId="{A3F9433A-0D7A-1543-9AB1-FF47C2DCB002}" dt="2023-06-12T08:39:44.868" v="8410" actId="2696"/>
        <pc:sldMkLst>
          <pc:docMk/>
          <pc:sldMk cId="3694855263" sldId="9291"/>
        </pc:sldMkLst>
        <pc:spChg chg="mod">
          <ac:chgData name="Sandy Wu" userId="94b1583b-8e2f-4a9a-839e-040a75eebc23" providerId="ADAL" clId="{A3F9433A-0D7A-1543-9AB1-FF47C2DCB002}" dt="2023-04-18T09:07:23.726" v="1472" actId="20577"/>
          <ac:spMkLst>
            <pc:docMk/>
            <pc:sldMk cId="3694855263" sldId="9291"/>
            <ac:spMk id="5" creationId="{6E8EE427-9FE6-6E4F-E001-45B84BB78579}"/>
          </ac:spMkLst>
        </pc:spChg>
        <pc:spChg chg="mod">
          <ac:chgData name="Sandy Wu" userId="94b1583b-8e2f-4a9a-839e-040a75eebc23" providerId="ADAL" clId="{A3F9433A-0D7A-1543-9AB1-FF47C2DCB002}" dt="2023-04-25T04:21:23.413" v="3783" actId="20577"/>
          <ac:spMkLst>
            <pc:docMk/>
            <pc:sldMk cId="3694855263" sldId="9291"/>
            <ac:spMk id="10" creationId="{EC9E090D-7104-928B-5985-B2FE2A92B6A5}"/>
          </ac:spMkLst>
        </pc:spChg>
      </pc:sldChg>
      <pc:sldChg chg="addSp delSp modSp del mod">
        <pc:chgData name="Sandy Wu" userId="94b1583b-8e2f-4a9a-839e-040a75eebc23" providerId="ADAL" clId="{A3F9433A-0D7A-1543-9AB1-FF47C2DCB002}" dt="2023-06-12T08:17:57.204" v="8052" actId="2696"/>
        <pc:sldMkLst>
          <pc:docMk/>
          <pc:sldMk cId="3882506039" sldId="9292"/>
        </pc:sldMkLst>
        <pc:spChg chg="add mod">
          <ac:chgData name="Sandy Wu" userId="94b1583b-8e2f-4a9a-839e-040a75eebc23" providerId="ADAL" clId="{A3F9433A-0D7A-1543-9AB1-FF47C2DCB002}" dt="2023-04-18T07:51:32.684" v="558" actId="14100"/>
          <ac:spMkLst>
            <pc:docMk/>
            <pc:sldMk cId="3882506039" sldId="9292"/>
            <ac:spMk id="3" creationId="{9D9CE786-56E1-268A-A42F-D2023B2342AA}"/>
          </ac:spMkLst>
        </pc:spChg>
        <pc:spChg chg="mod">
          <ac:chgData name="Sandy Wu" userId="94b1583b-8e2f-4a9a-839e-040a75eebc23" providerId="ADAL" clId="{A3F9433A-0D7A-1543-9AB1-FF47C2DCB002}" dt="2023-04-25T04:29:33.917" v="4021" actId="20577"/>
          <ac:spMkLst>
            <pc:docMk/>
            <pc:sldMk cId="3882506039" sldId="9292"/>
            <ac:spMk id="5" creationId="{F23BB9BA-4E31-ACFC-B361-12EA79B6C744}"/>
          </ac:spMkLst>
        </pc:spChg>
        <pc:spChg chg="mod">
          <ac:chgData name="Sandy Wu" userId="94b1583b-8e2f-4a9a-839e-040a75eebc23" providerId="ADAL" clId="{A3F9433A-0D7A-1543-9AB1-FF47C2DCB002}" dt="2023-04-18T07:52:06.348" v="568" actId="1076"/>
          <ac:spMkLst>
            <pc:docMk/>
            <pc:sldMk cId="3882506039" sldId="9292"/>
            <ac:spMk id="6" creationId="{D25DE824-3B28-7B38-2A00-2A2C857E5C8F}"/>
          </ac:spMkLst>
        </pc:spChg>
        <pc:spChg chg="del">
          <ac:chgData name="Sandy Wu" userId="94b1583b-8e2f-4a9a-839e-040a75eebc23" providerId="ADAL" clId="{A3F9433A-0D7A-1543-9AB1-FF47C2DCB002}" dt="2023-04-18T07:51:23.949" v="555" actId="478"/>
          <ac:spMkLst>
            <pc:docMk/>
            <pc:sldMk cId="3882506039" sldId="9292"/>
            <ac:spMk id="7" creationId="{74C1D640-36E4-A61E-9C14-48F54F4294FB}"/>
          </ac:spMkLst>
        </pc:spChg>
        <pc:spChg chg="mod">
          <ac:chgData name="Sandy Wu" userId="94b1583b-8e2f-4a9a-839e-040a75eebc23" providerId="ADAL" clId="{A3F9433A-0D7A-1543-9AB1-FF47C2DCB002}" dt="2023-04-18T07:56:09.108" v="627" actId="207"/>
          <ac:spMkLst>
            <pc:docMk/>
            <pc:sldMk cId="3882506039" sldId="9292"/>
            <ac:spMk id="8" creationId="{8C8B7B6E-FD3B-9D00-3E04-B7477F2C32E0}"/>
          </ac:spMkLst>
        </pc:spChg>
        <pc:picChg chg="mod">
          <ac:chgData name="Sandy Wu" userId="94b1583b-8e2f-4a9a-839e-040a75eebc23" providerId="ADAL" clId="{A3F9433A-0D7A-1543-9AB1-FF47C2DCB002}" dt="2023-04-18T07:51:40.793" v="562" actId="1076"/>
          <ac:picMkLst>
            <pc:docMk/>
            <pc:sldMk cId="3882506039" sldId="9292"/>
            <ac:picMk id="2" creationId="{5172C7F1-E12C-5303-07E9-4A30FE7A858B}"/>
          </ac:picMkLst>
        </pc:picChg>
      </pc:sldChg>
      <pc:sldChg chg="addSp delSp modSp del mod ord modShow">
        <pc:chgData name="Sandy Wu" userId="94b1583b-8e2f-4a9a-839e-040a75eebc23" providerId="ADAL" clId="{A3F9433A-0D7A-1543-9AB1-FF47C2DCB002}" dt="2023-06-12T09:09:14.458" v="8793" actId="2696"/>
        <pc:sldMkLst>
          <pc:docMk/>
          <pc:sldMk cId="3665903958" sldId="9300"/>
        </pc:sldMkLst>
        <pc:spChg chg="del">
          <ac:chgData name="Sandy Wu" userId="94b1583b-8e2f-4a9a-839e-040a75eebc23" providerId="ADAL" clId="{A3F9433A-0D7A-1543-9AB1-FF47C2DCB002}" dt="2023-04-18T09:03:50.456" v="1383" actId="478"/>
          <ac:spMkLst>
            <pc:docMk/>
            <pc:sldMk cId="3665903958" sldId="9300"/>
            <ac:spMk id="2" creationId="{B72CFACD-9A48-65AD-7AC9-0A9E4FCB927D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" creationId="{73BA70A9-CC07-77A5-5A02-C4E5D0C16086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4" creationId="{E0196A74-108C-FD21-5D3C-6088CF4B5980}"/>
          </ac:spMkLst>
        </pc:spChg>
        <pc:spChg chg="mod">
          <ac:chgData name="Sandy Wu" userId="94b1583b-8e2f-4a9a-839e-040a75eebc23" providerId="ADAL" clId="{A3F9433A-0D7A-1543-9AB1-FF47C2DCB002}" dt="2023-04-18T09:04:06.499" v="1397" actId="20577"/>
          <ac:spMkLst>
            <pc:docMk/>
            <pc:sldMk cId="3665903958" sldId="9300"/>
            <ac:spMk id="6" creationId="{4F8614E1-E27C-56D9-09C4-5C8C28EF72BD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8" creationId="{08234E76-A010-6128-D795-7E7BD5B9AAFC}"/>
          </ac:spMkLst>
        </pc:spChg>
        <pc:spChg chg="mod">
          <ac:chgData name="Sandy Wu" userId="94b1583b-8e2f-4a9a-839e-040a75eebc23" providerId="ADAL" clId="{A3F9433A-0D7A-1543-9AB1-FF47C2DCB002}" dt="2023-04-25T04:23:11.020" v="3826" actId="20577"/>
          <ac:spMkLst>
            <pc:docMk/>
            <pc:sldMk cId="3665903958" sldId="9300"/>
            <ac:spMk id="9" creationId="{5FF3EEBD-6C97-A220-3322-3A9A1D3FC22D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" creationId="{2C39D33F-3B89-48A3-4E87-E83E760FA71C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2" creationId="{BA3F9C64-E6A7-2AF9-2CE8-6C5B33228866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3" creationId="{6FAB9B8F-C368-9C9A-AC48-14CC5C28D7E8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5" creationId="{E32A6E7E-B736-AB59-2A09-620B6444D02C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9" creationId="{BA294E06-7CC7-3960-C803-2EBF6759F4F0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20" creationId="{EA20277D-74B6-7733-7EC6-E8B312C0E69C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21" creationId="{FC67ECED-76BB-7A8D-CC13-67B9D533E757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22" creationId="{F49F1F2C-DE2C-64A7-76DB-C9DDD30A143D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23" creationId="{91034061-8903-24D7-4519-6CEAC7C757C9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29" creationId="{7A723DE4-2471-239A-B24A-280E6704A208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0" creationId="{270EC5CB-F5BB-8F9B-753E-C14E1EF3C6EE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1" creationId="{3EA6FC2B-B25A-D9D5-1396-75BC84FEB447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2" creationId="{9997E23F-30EB-D060-D648-770281E6EBB3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3" creationId="{2687ADB9-4F3C-0F0F-2BD2-3886B63123DE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34" creationId="{17DE999C-D439-D80A-55CB-04C4B4BBCFF8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35" creationId="{662A0620-E71A-B03A-98BD-DD221DABDCD7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6" creationId="{B07CF643-B2B8-F444-738B-AD5CCC09F68B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7" creationId="{94E7FA90-79CD-435D-29FA-3A26E96B1CFC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38" creationId="{4ACE33C6-8C00-A159-D688-D3C28C61AE6C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40" creationId="{E867010B-8871-C88E-95D3-8E9BE84D6EBB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45" creationId="{037A356B-626F-757D-0B62-9F31E068BA7F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46" creationId="{49496F95-38B8-B15A-4477-D68E78A65119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51" creationId="{4399AEE4-7E6B-A013-C435-5053121C1E0D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52" creationId="{764AAB3E-B777-D79E-DDFA-7C81368FFE39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53" creationId="{F4A17E8F-2259-9AF4-DFD8-099A33F4004F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54" creationId="{4C460EA4-C556-0E78-0B36-CC4C7CF0EF50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55" creationId="{65769BA9-19DD-381D-954E-B30E6F1DE2EC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56" creationId="{F7061C7B-B96B-29FE-4C72-F3C2E4A3413C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58" creationId="{048F5FF4-170D-A16C-B9FA-29A7C4F20E71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59" creationId="{E549FBC2-F143-B460-02B6-45E624D133A3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60" creationId="{5B003E6D-3DDE-5566-E9FB-68E5BA2A78FF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63" creationId="{85D316BA-715A-711D-D82F-5AA5FEA7BDAE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24" creationId="{B12561D7-C6F9-CA85-9871-8DFF05EA1E41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25" creationId="{9BA9091F-FADA-6FE6-2D4E-354E0E5DD24C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27" creationId="{7DC8ACB3-428A-7553-759B-F4EA83FE86D3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33" creationId="{78E92A2F-8B31-6039-9C3F-67613C0EF397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34" creationId="{90F20C20-1C48-ECFA-989B-B99D44087BEF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38" creationId="{A3C7E64B-336D-4FD5-0DD7-4B3662953763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39" creationId="{22A67477-D7F3-7429-17BA-7C3BF36D7E4B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41" creationId="{11EB1742-6096-EDBC-C673-73EE7DEAA441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44" creationId="{48861F69-53E8-0C2A-7950-C6ADEAE4B287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45" creationId="{671B2E2C-9E67-80BB-A273-882AB424700C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48" creationId="{9AC47499-298C-A1E0-F213-830290D3BC7F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50" creationId="{B7F93454-6389-27A8-41B6-762932356F02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51" creationId="{60453E47-C739-866F-BC66-2ED5FE0B7648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52" creationId="{CB32A2F4-D022-7FF3-1AEA-CD02F0B06CE4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53" creationId="{36EFCCBE-9C32-D02C-82C7-C994F13766B3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54" creationId="{82EDD592-30D1-D9C4-5144-C2DC4202BFAF}"/>
          </ac:spMkLst>
        </pc:spChg>
        <pc:spChg chg="mod">
          <ac:chgData name="Sandy Wu" userId="94b1583b-8e2f-4a9a-839e-040a75eebc23" providerId="ADAL" clId="{A3F9433A-0D7A-1543-9AB1-FF47C2DCB002}" dt="2023-04-18T09:03:46.154" v="1382"/>
          <ac:spMkLst>
            <pc:docMk/>
            <pc:sldMk cId="3665903958" sldId="9300"/>
            <ac:spMk id="1057" creationId="{0E9B62E1-5F16-8253-CCD0-4B6E6F04C0CF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60" creationId="{3825CFB2-2931-AFA3-B6A1-39B8C6A0489A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61" creationId="{08BDFCA1-C18B-0F8F-7BDD-E2E004879C0D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62" creationId="{0CBBB06E-859F-3CAD-319E-F987AD78D1FA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63" creationId="{CCB66FB9-CCD8-AF69-95B9-E6BBC57F2826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64" creationId="{8EFAB8D2-B501-E520-F9B3-4FBC234D7B63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65" creationId="{81F254A4-CC75-239E-12C1-73F614B660E6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70" creationId="{D50082BC-4B33-2E60-B0FB-35E034E1EC80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71" creationId="{01B4DE00-E8A2-6226-C92D-232CAE04C82C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73" creationId="{C0A8BECB-8FB2-145F-34DD-453DC613C6BE}"/>
          </ac:spMkLst>
        </pc:spChg>
        <pc:spChg chg="add mod">
          <ac:chgData name="Sandy Wu" userId="94b1583b-8e2f-4a9a-839e-040a75eebc23" providerId="ADAL" clId="{A3F9433A-0D7A-1543-9AB1-FF47C2DCB002}" dt="2023-04-18T09:04:01.069" v="1384" actId="1076"/>
          <ac:spMkLst>
            <pc:docMk/>
            <pc:sldMk cId="3665903958" sldId="9300"/>
            <ac:spMk id="1074" creationId="{D8F4083C-6167-5DFD-599B-CCBBD599749D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84" creationId="{06A2B372-8420-F6A5-FC43-23B5027D1269}"/>
          </ac:spMkLst>
        </pc:spChg>
        <pc:spChg chg="del">
          <ac:chgData name="Sandy Wu" userId="94b1583b-8e2f-4a9a-839e-040a75eebc23" providerId="ADAL" clId="{A3F9433A-0D7A-1543-9AB1-FF47C2DCB002}" dt="2023-04-18T09:03:44.206" v="1381" actId="478"/>
          <ac:spMkLst>
            <pc:docMk/>
            <pc:sldMk cId="3665903958" sldId="9300"/>
            <ac:spMk id="1087" creationId="{F28C9CC0-0F9F-E03F-86F5-F2D0CA47B2AD}"/>
          </ac:spMkLst>
        </pc:spChg>
        <pc:grpChg chg="add mod">
          <ac:chgData name="Sandy Wu" userId="94b1583b-8e2f-4a9a-839e-040a75eebc23" providerId="ADAL" clId="{A3F9433A-0D7A-1543-9AB1-FF47C2DCB002}" dt="2023-04-18T09:04:01.069" v="1384" actId="1076"/>
          <ac:grpSpMkLst>
            <pc:docMk/>
            <pc:sldMk cId="3665903958" sldId="9300"/>
            <ac:grpSpMk id="25" creationId="{C6ECD5EB-CE1F-26B3-01F8-000934256DBB}"/>
          </ac:grpSpMkLst>
        </pc:grpChg>
        <pc:grpChg chg="mod">
          <ac:chgData name="Sandy Wu" userId="94b1583b-8e2f-4a9a-839e-040a75eebc23" providerId="ADAL" clId="{A3F9433A-0D7A-1543-9AB1-FF47C2DCB002}" dt="2023-04-18T09:03:46.154" v="1382"/>
          <ac:grpSpMkLst>
            <pc:docMk/>
            <pc:sldMk cId="3665903958" sldId="9300"/>
            <ac:grpSpMk id="50" creationId="{88A86FC0-762D-2BD4-3BB0-51A1E47EAF1A}"/>
          </ac:grpSpMkLst>
        </pc:grpChg>
        <pc:grpChg chg="mod">
          <ac:chgData name="Sandy Wu" userId="94b1583b-8e2f-4a9a-839e-040a75eebc23" providerId="ADAL" clId="{A3F9433A-0D7A-1543-9AB1-FF47C2DCB002}" dt="2023-04-18T09:03:46.154" v="1382"/>
          <ac:grpSpMkLst>
            <pc:docMk/>
            <pc:sldMk cId="3665903958" sldId="9300"/>
            <ac:grpSpMk id="57" creationId="{7704D46E-37C3-755A-4948-22D2FB5FD993}"/>
          </ac:grpSpMkLst>
        </pc:grpChg>
        <pc:grpChg chg="add mod">
          <ac:chgData name="Sandy Wu" userId="94b1583b-8e2f-4a9a-839e-040a75eebc23" providerId="ADAL" clId="{A3F9433A-0D7A-1543-9AB1-FF47C2DCB002}" dt="2023-04-18T09:04:01.069" v="1384" actId="1076"/>
          <ac:grpSpMkLst>
            <pc:docMk/>
            <pc:sldMk cId="3665903958" sldId="9300"/>
            <ac:grpSpMk id="1026" creationId="{749BFB60-17FE-FC47-C309-E4BAFB5302CF}"/>
          </ac:grpSpMkLst>
        </pc:grpChg>
        <pc:grpChg chg="mod">
          <ac:chgData name="Sandy Wu" userId="94b1583b-8e2f-4a9a-839e-040a75eebc23" providerId="ADAL" clId="{A3F9433A-0D7A-1543-9AB1-FF47C2DCB002}" dt="2023-04-18T09:03:46.154" v="1382"/>
          <ac:grpSpMkLst>
            <pc:docMk/>
            <pc:sldMk cId="3665903958" sldId="9300"/>
            <ac:grpSpMk id="1030" creationId="{26523B3D-9894-5030-5FA4-C641B11609B4}"/>
          </ac:grpSpMkLst>
        </pc:grpChg>
        <pc:grpChg chg="add mod">
          <ac:chgData name="Sandy Wu" userId="94b1583b-8e2f-4a9a-839e-040a75eebc23" providerId="ADAL" clId="{A3F9433A-0D7A-1543-9AB1-FF47C2DCB002}" dt="2023-04-18T09:04:01.069" v="1384" actId="1076"/>
          <ac:grpSpMkLst>
            <pc:docMk/>
            <pc:sldMk cId="3665903958" sldId="9300"/>
            <ac:grpSpMk id="1049" creationId="{50834B37-A0DE-C0C8-2285-993150C9CB36}"/>
          </ac:grpSpMkLst>
        </pc:grp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5" creationId="{C6CCAC25-699D-95D4-1206-0ACD23989FDC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7" creationId="{62E4ECB4-A27C-9B65-0300-A9743C49FC7C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14" creationId="{9B6854A1-5488-3C16-CFA6-B308FED25E94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26" creationId="{CC42F4BD-7B1D-B1D2-A645-A6CD421CE61A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27" creationId="{39EA681B-BF91-1F66-307F-6D6EADBCC391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39" creationId="{A4A7695B-11D7-938E-9649-70D08E511C99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41" creationId="{EDD7AA1D-0B15-FFF2-2DD7-4698F33C0E1C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42" creationId="{987FA212-DF25-6D33-056C-2494C7F35D70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43" creationId="{B5CDC563-8D51-3834-12DC-74D8C00117DA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44" creationId="{A1355ADC-F2E2-4791-B2B3-970C6475C8D5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47" creationId="{5F336B0A-7151-0BCF-745B-6DF99A4C2789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61" creationId="{25B31C41-A691-E44D-D04B-239A509868B9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62" creationId="{3CA3F578-E2E5-E631-2032-0EA757007DD9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28" creationId="{474461A5-3699-E7BF-67FE-7AEF1649DD32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29" creationId="{D658AF22-EB79-51ED-EAC3-724815316506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31" creationId="{233D07F7-A450-E6D8-91C9-164136858538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32" creationId="{54AD0731-02EA-9D34-8FFB-33D2D0AD5E60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1035" creationId="{DE47A960-A078-A705-DF2E-0383A5CF10F5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36" creationId="{F5A1C1E3-BA8C-83DF-8F0E-F179AB112D66}"/>
          </ac:picMkLst>
        </pc:picChg>
        <pc:picChg chg="del">
          <ac:chgData name="Sandy Wu" userId="94b1583b-8e2f-4a9a-839e-040a75eebc23" providerId="ADAL" clId="{A3F9433A-0D7A-1543-9AB1-FF47C2DCB002}" dt="2023-04-18T09:03:44.206" v="1381" actId="478"/>
          <ac:picMkLst>
            <pc:docMk/>
            <pc:sldMk cId="3665903958" sldId="9300"/>
            <ac:picMk id="1037" creationId="{C5ED4151-E722-020C-7DA5-4F7E4D5B649B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40" creationId="{2A323218-2E73-0E91-4D86-E4B1C34C2E5D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42" creationId="{F2D3E889-D3F9-8426-AF0A-963439FBE7D6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43" creationId="{A55828D5-3D25-9E85-84FC-83F18DAC595D}"/>
          </ac:picMkLst>
        </pc:picChg>
        <pc:picChg chg="mod">
          <ac:chgData name="Sandy Wu" userId="94b1583b-8e2f-4a9a-839e-040a75eebc23" providerId="ADAL" clId="{A3F9433A-0D7A-1543-9AB1-FF47C2DCB002}" dt="2023-04-18T09:03:46.154" v="1382"/>
          <ac:picMkLst>
            <pc:docMk/>
            <pc:sldMk cId="3665903958" sldId="9300"/>
            <ac:picMk id="1056" creationId="{048E0E88-4BE1-4C0E-495E-DA35A35C18DB}"/>
          </ac:picMkLst>
        </pc:picChg>
        <pc:cxnChg chg="del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11" creationId="{11284487-318B-4294-F792-D5E53006BE33}"/>
          </ac:cxnSpMkLst>
        </pc:cxnChg>
        <pc:cxnChg chg="del mod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16" creationId="{C50A6D23-1C66-966B-B214-F5E0CAB11446}"/>
          </ac:cxnSpMkLst>
        </pc:cxnChg>
        <pc:cxnChg chg="del mod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17" creationId="{F732B29D-D7CC-B569-37D3-C1605C83DD75}"/>
          </ac:cxnSpMkLst>
        </pc:cxnChg>
        <pc:cxnChg chg="del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18" creationId="{48021C15-F84B-8051-01ED-5699F718156A}"/>
          </ac:cxnSpMkLst>
        </pc:cxnChg>
        <pc:cxnChg chg="del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24" creationId="{C73B681D-4031-6D61-1274-F4A2BFFBF889}"/>
          </ac:cxnSpMkLst>
        </pc:cxnChg>
        <pc:cxnChg chg="del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28" creationId="{D6B8A9B4-6713-A0D8-EEB4-FDF45AB302E5}"/>
          </ac:cxnSpMkLst>
        </pc:cxnChg>
        <pc:cxnChg chg="del mod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48" creationId="{1F4088A7-9111-1D12-43E1-DB3A74F5743E}"/>
          </ac:cxnSpMkLst>
        </pc:cxnChg>
        <pc:cxnChg chg="del mod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49" creationId="{62780304-2D06-173E-7F84-9FC0CF1E34A0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46" creationId="{33A64AEC-AE26-AC88-220A-C18B138209C0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47" creationId="{D25697A4-3A98-B642-F08B-0A123E1E8299}"/>
          </ac:cxnSpMkLst>
        </pc:cxnChg>
        <pc:cxnChg chg="del">
          <ac:chgData name="Sandy Wu" userId="94b1583b-8e2f-4a9a-839e-040a75eebc23" providerId="ADAL" clId="{A3F9433A-0D7A-1543-9AB1-FF47C2DCB002}" dt="2023-04-18T09:03:44.206" v="1381" actId="478"/>
          <ac:cxnSpMkLst>
            <pc:docMk/>
            <pc:sldMk cId="3665903958" sldId="9300"/>
            <ac:cxnSpMk id="1055" creationId="{01CC5BFE-C3D5-48E0-2339-2C6E6C5E7D0B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58" creationId="{7F6DE77D-64E0-BD0A-FBD3-672B6CBE42AB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59" creationId="{196D654A-AAEA-52C1-FD87-309281EF0911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66" creationId="{32DDE5F2-1771-5525-2AFE-575215AB727B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67" creationId="{9307291F-7B2A-41A1-689A-F3B1BB3DE9A0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68" creationId="{D5869D57-3A05-0293-267C-504D9B7FDBFD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69" creationId="{6DA67A6C-9109-F995-863D-7C1D54314292}"/>
          </ac:cxnSpMkLst>
        </pc:cxnChg>
        <pc:cxnChg chg="add mod">
          <ac:chgData name="Sandy Wu" userId="94b1583b-8e2f-4a9a-839e-040a75eebc23" providerId="ADAL" clId="{A3F9433A-0D7A-1543-9AB1-FF47C2DCB002}" dt="2023-04-18T09:04:01.069" v="1384" actId="1076"/>
          <ac:cxnSpMkLst>
            <pc:docMk/>
            <pc:sldMk cId="3665903958" sldId="9300"/>
            <ac:cxnSpMk id="1072" creationId="{285FA1FE-4BBA-83AF-B32B-D348404F61D4}"/>
          </ac:cxnSpMkLst>
        </pc:cxnChg>
      </pc:sldChg>
      <pc:sldChg chg="addSp delSp modSp mod">
        <pc:chgData name="Sandy Wu" userId="94b1583b-8e2f-4a9a-839e-040a75eebc23" providerId="ADAL" clId="{A3F9433A-0D7A-1543-9AB1-FF47C2DCB002}" dt="2023-06-12T09:48:20.909" v="9367" actId="1076"/>
        <pc:sldMkLst>
          <pc:docMk/>
          <pc:sldMk cId="4137813358" sldId="9305"/>
        </pc:sldMkLst>
        <pc:spChg chg="add del mod">
          <ac:chgData name="Sandy Wu" userId="94b1583b-8e2f-4a9a-839e-040a75eebc23" providerId="ADAL" clId="{A3F9433A-0D7A-1543-9AB1-FF47C2DCB002}" dt="2023-06-12T09:48:20.909" v="9367" actId="1076"/>
          <ac:spMkLst>
            <pc:docMk/>
            <pc:sldMk cId="4137813358" sldId="9305"/>
            <ac:spMk id="6" creationId="{CB0971AD-8EA9-A714-A8A8-566133902B0B}"/>
          </ac:spMkLst>
        </pc:spChg>
      </pc:sldChg>
      <pc:sldChg chg="modSp mod">
        <pc:chgData name="Sandy Wu" userId="94b1583b-8e2f-4a9a-839e-040a75eebc23" providerId="ADAL" clId="{A3F9433A-0D7A-1543-9AB1-FF47C2DCB002}" dt="2023-06-12T09:49:36.252" v="9371" actId="1076"/>
        <pc:sldMkLst>
          <pc:docMk/>
          <pc:sldMk cId="2655938814" sldId="9306"/>
        </pc:sldMkLst>
        <pc:spChg chg="mod">
          <ac:chgData name="Sandy Wu" userId="94b1583b-8e2f-4a9a-839e-040a75eebc23" providerId="ADAL" clId="{A3F9433A-0D7A-1543-9AB1-FF47C2DCB002}" dt="2023-06-12T09:49:36.252" v="9371" actId="1076"/>
          <ac:spMkLst>
            <pc:docMk/>
            <pc:sldMk cId="2655938814" sldId="9306"/>
            <ac:spMk id="6" creationId="{CB0971AD-8EA9-A714-A8A8-566133902B0B}"/>
          </ac:spMkLst>
        </pc:spChg>
      </pc:sldChg>
      <pc:sldChg chg="addSp delSp modSp mod">
        <pc:chgData name="Sandy Wu" userId="94b1583b-8e2f-4a9a-839e-040a75eebc23" providerId="ADAL" clId="{A3F9433A-0D7A-1543-9AB1-FF47C2DCB002}" dt="2023-04-25T02:03:57.834" v="2469" actId="14100"/>
        <pc:sldMkLst>
          <pc:docMk/>
          <pc:sldMk cId="562768343" sldId="9312"/>
        </pc:sldMkLst>
        <pc:spChg chg="mod">
          <ac:chgData name="Sandy Wu" userId="94b1583b-8e2f-4a9a-839e-040a75eebc23" providerId="ADAL" clId="{A3F9433A-0D7A-1543-9AB1-FF47C2DCB002}" dt="2023-04-25T02:03:28.963" v="2464" actId="20577"/>
          <ac:spMkLst>
            <pc:docMk/>
            <pc:sldMk cId="562768343" sldId="9312"/>
            <ac:spMk id="28" creationId="{6BF7ECC2-8654-98B5-81CB-4FAAF4099EEF}"/>
          </ac:spMkLst>
        </pc:spChg>
        <pc:picChg chg="del">
          <ac:chgData name="Sandy Wu" userId="94b1583b-8e2f-4a9a-839e-040a75eebc23" providerId="ADAL" clId="{A3F9433A-0D7A-1543-9AB1-FF47C2DCB002}" dt="2023-04-25T02:03:45.359" v="2465" actId="478"/>
          <ac:picMkLst>
            <pc:docMk/>
            <pc:sldMk cId="562768343" sldId="9312"/>
            <ac:picMk id="3" creationId="{D91B0B96-3962-349D-6DD4-0A0F64EC1E65}"/>
          </ac:picMkLst>
        </pc:picChg>
        <pc:picChg chg="add mod">
          <ac:chgData name="Sandy Wu" userId="94b1583b-8e2f-4a9a-839e-040a75eebc23" providerId="ADAL" clId="{A3F9433A-0D7A-1543-9AB1-FF47C2DCB002}" dt="2023-04-25T02:03:57.834" v="2469" actId="14100"/>
          <ac:picMkLst>
            <pc:docMk/>
            <pc:sldMk cId="562768343" sldId="9312"/>
            <ac:picMk id="4" creationId="{2380B697-9B25-F929-97C5-C8A5556F2E9A}"/>
          </ac:picMkLst>
        </pc:picChg>
      </pc:sldChg>
      <pc:sldChg chg="modSp mod">
        <pc:chgData name="Sandy Wu" userId="94b1583b-8e2f-4a9a-839e-040a75eebc23" providerId="ADAL" clId="{A3F9433A-0D7A-1543-9AB1-FF47C2DCB002}" dt="2023-06-12T09:08:43.789" v="8773" actId="20577"/>
        <pc:sldMkLst>
          <pc:docMk/>
          <pc:sldMk cId="2565434568" sldId="9315"/>
        </pc:sldMkLst>
        <pc:spChg chg="mod">
          <ac:chgData name="Sandy Wu" userId="94b1583b-8e2f-4a9a-839e-040a75eebc23" providerId="ADAL" clId="{A3F9433A-0D7A-1543-9AB1-FF47C2DCB002}" dt="2023-06-12T09:08:43.789" v="8773" actId="20577"/>
          <ac:spMkLst>
            <pc:docMk/>
            <pc:sldMk cId="2565434568" sldId="9315"/>
            <ac:spMk id="11" creationId="{ECB4CE72-27E4-F4C0-54AC-81F410D2EEB2}"/>
          </ac:spMkLst>
        </pc:spChg>
      </pc:sldChg>
      <pc:sldChg chg="mod modShow">
        <pc:chgData name="Sandy Wu" userId="94b1583b-8e2f-4a9a-839e-040a75eebc23" providerId="ADAL" clId="{A3F9433A-0D7A-1543-9AB1-FF47C2DCB002}" dt="2023-04-18T06:25:57.302" v="0" actId="729"/>
        <pc:sldMkLst>
          <pc:docMk/>
          <pc:sldMk cId="3566112891" sldId="9316"/>
        </pc:sldMkLst>
      </pc:sldChg>
      <pc:sldChg chg="addSp delSp modSp mod modShow">
        <pc:chgData name="Sandy Wu" userId="94b1583b-8e2f-4a9a-839e-040a75eebc23" providerId="ADAL" clId="{A3F9433A-0D7A-1543-9AB1-FF47C2DCB002}" dt="2023-04-25T02:04:32.410" v="2483" actId="20577"/>
        <pc:sldMkLst>
          <pc:docMk/>
          <pc:sldMk cId="1200043071" sldId="9317"/>
        </pc:sldMkLst>
        <pc:spChg chg="mod">
          <ac:chgData name="Sandy Wu" userId="94b1583b-8e2f-4a9a-839e-040a75eebc23" providerId="ADAL" clId="{A3F9433A-0D7A-1543-9AB1-FF47C2DCB002}" dt="2023-04-25T02:04:32.410" v="2483" actId="20577"/>
          <ac:spMkLst>
            <pc:docMk/>
            <pc:sldMk cId="1200043071" sldId="9317"/>
            <ac:spMk id="22" creationId="{592FEEB5-BBB0-E889-F58F-13DCE664940E}"/>
          </ac:spMkLst>
        </pc:spChg>
        <pc:picChg chg="del">
          <ac:chgData name="Sandy Wu" userId="94b1583b-8e2f-4a9a-839e-040a75eebc23" providerId="ADAL" clId="{A3F9433A-0D7A-1543-9AB1-FF47C2DCB002}" dt="2023-04-25T02:04:14.870" v="2470" actId="478"/>
          <ac:picMkLst>
            <pc:docMk/>
            <pc:sldMk cId="1200043071" sldId="9317"/>
            <ac:picMk id="4" creationId="{B17462B9-3240-C915-397B-95CB257C02BC}"/>
          </ac:picMkLst>
        </pc:picChg>
        <pc:picChg chg="add mod">
          <ac:chgData name="Sandy Wu" userId="94b1583b-8e2f-4a9a-839e-040a75eebc23" providerId="ADAL" clId="{A3F9433A-0D7A-1543-9AB1-FF47C2DCB002}" dt="2023-04-25T02:04:28.184" v="2474" actId="14100"/>
          <ac:picMkLst>
            <pc:docMk/>
            <pc:sldMk cId="1200043071" sldId="9317"/>
            <ac:picMk id="5" creationId="{96D83446-6D98-490E-F1CE-77BAEFADFFB4}"/>
          </ac:picMkLst>
        </pc:picChg>
      </pc:sldChg>
      <pc:sldChg chg="mod modShow">
        <pc:chgData name="Sandy Wu" userId="94b1583b-8e2f-4a9a-839e-040a75eebc23" providerId="ADAL" clId="{A3F9433A-0D7A-1543-9AB1-FF47C2DCB002}" dt="2023-04-18T06:25:57.302" v="0" actId="729"/>
        <pc:sldMkLst>
          <pc:docMk/>
          <pc:sldMk cId="697805828" sldId="9318"/>
        </pc:sldMkLst>
      </pc:sldChg>
      <pc:sldChg chg="addSp delSp modSp mod">
        <pc:chgData name="Sandy Wu" userId="94b1583b-8e2f-4a9a-839e-040a75eebc23" providerId="ADAL" clId="{A3F9433A-0D7A-1543-9AB1-FF47C2DCB002}" dt="2023-04-25T02:05:15.203" v="2496" actId="14100"/>
        <pc:sldMkLst>
          <pc:docMk/>
          <pc:sldMk cId="837170590" sldId="9329"/>
        </pc:sldMkLst>
        <pc:spChg chg="mod">
          <ac:chgData name="Sandy Wu" userId="94b1583b-8e2f-4a9a-839e-040a75eebc23" providerId="ADAL" clId="{A3F9433A-0D7A-1543-9AB1-FF47C2DCB002}" dt="2023-04-25T02:05:07.101" v="2494" actId="20577"/>
          <ac:spMkLst>
            <pc:docMk/>
            <pc:sldMk cId="837170590" sldId="9329"/>
            <ac:spMk id="22" creationId="{592FEEB5-BBB0-E889-F58F-13DCE664940E}"/>
          </ac:spMkLst>
        </pc:spChg>
        <pc:picChg chg="add mod">
          <ac:chgData name="Sandy Wu" userId="94b1583b-8e2f-4a9a-839e-040a75eebc23" providerId="ADAL" clId="{A3F9433A-0D7A-1543-9AB1-FF47C2DCB002}" dt="2023-04-25T02:05:15.203" v="2496" actId="14100"/>
          <ac:picMkLst>
            <pc:docMk/>
            <pc:sldMk cId="837170590" sldId="9329"/>
            <ac:picMk id="3" creationId="{2B6C0607-8FD2-C0AA-6B0B-7EADED00A1E8}"/>
          </ac:picMkLst>
        </pc:picChg>
        <pc:picChg chg="del">
          <ac:chgData name="Sandy Wu" userId="94b1583b-8e2f-4a9a-839e-040a75eebc23" providerId="ADAL" clId="{A3F9433A-0D7A-1543-9AB1-FF47C2DCB002}" dt="2023-04-25T02:04:58.921" v="2484" actId="478"/>
          <ac:picMkLst>
            <pc:docMk/>
            <pc:sldMk cId="837170590" sldId="9329"/>
            <ac:picMk id="5" creationId="{A359900E-BB9F-94BC-3ED5-2CC53CE71ED6}"/>
          </ac:picMkLst>
        </pc:picChg>
      </pc:sldChg>
      <pc:sldChg chg="addSp delSp modSp add mod">
        <pc:chgData name="Sandy Wu" userId="94b1583b-8e2f-4a9a-839e-040a75eebc23" providerId="ADAL" clId="{A3F9433A-0D7A-1543-9AB1-FF47C2DCB002}" dt="2023-04-25T02:08:06.091" v="2502" actId="1035"/>
        <pc:sldMkLst>
          <pc:docMk/>
          <pc:sldMk cId="3377937277" sldId="9331"/>
        </pc:sldMkLst>
        <pc:spChg chg="del">
          <ac:chgData name="Sandy Wu" userId="94b1583b-8e2f-4a9a-839e-040a75eebc23" providerId="ADAL" clId="{A3F9433A-0D7A-1543-9AB1-FF47C2DCB002}" dt="2023-04-18T06:31:11.044" v="54" actId="478"/>
          <ac:spMkLst>
            <pc:docMk/>
            <pc:sldMk cId="3377937277" sldId="9331"/>
            <ac:spMk id="2" creationId="{92FFD9F3-8D68-8F71-B5F6-FE6E9879CA31}"/>
          </ac:spMkLst>
        </pc:spChg>
        <pc:spChg chg="del">
          <ac:chgData name="Sandy Wu" userId="94b1583b-8e2f-4a9a-839e-040a75eebc23" providerId="ADAL" clId="{A3F9433A-0D7A-1543-9AB1-FF47C2DCB002}" dt="2023-04-18T06:31:11.044" v="54" actId="478"/>
          <ac:spMkLst>
            <pc:docMk/>
            <pc:sldMk cId="3377937277" sldId="9331"/>
            <ac:spMk id="3" creationId="{50575D56-430D-F0AB-532F-94B3D3CFE9ED}"/>
          </ac:spMkLst>
        </pc:spChg>
        <pc:spChg chg="add mod">
          <ac:chgData name="Sandy Wu" userId="94b1583b-8e2f-4a9a-839e-040a75eebc23" providerId="ADAL" clId="{A3F9433A-0D7A-1543-9AB1-FF47C2DCB002}" dt="2023-04-25T02:07:41.461" v="2499" actId="1076"/>
          <ac:spMkLst>
            <pc:docMk/>
            <pc:sldMk cId="3377937277" sldId="9331"/>
            <ac:spMk id="3" creationId="{841A7C96-9AA4-AD64-1864-53772CE10196}"/>
          </ac:spMkLst>
        </pc:spChg>
        <pc:spChg chg="del">
          <ac:chgData name="Sandy Wu" userId="94b1583b-8e2f-4a9a-839e-040a75eebc23" providerId="ADAL" clId="{A3F9433A-0D7A-1543-9AB1-FF47C2DCB002}" dt="2023-04-18T06:31:11.044" v="54" actId="478"/>
          <ac:spMkLst>
            <pc:docMk/>
            <pc:sldMk cId="3377937277" sldId="9331"/>
            <ac:spMk id="4" creationId="{818D2657-954B-82EB-15AD-D5F012B5FE70}"/>
          </ac:spMkLst>
        </pc:spChg>
        <pc:spChg chg="add mod">
          <ac:chgData name="Sandy Wu" userId="94b1583b-8e2f-4a9a-839e-040a75eebc23" providerId="ADAL" clId="{A3F9433A-0D7A-1543-9AB1-FF47C2DCB002}" dt="2023-04-25T02:07:41.461" v="2499" actId="1076"/>
          <ac:spMkLst>
            <pc:docMk/>
            <pc:sldMk cId="3377937277" sldId="9331"/>
            <ac:spMk id="4" creationId="{EA05FF1C-D799-805F-8779-FD36EC6F72D3}"/>
          </ac:spMkLst>
        </pc:spChg>
        <pc:spChg chg="add mod">
          <ac:chgData name="Sandy Wu" userId="94b1583b-8e2f-4a9a-839e-040a75eebc23" providerId="ADAL" clId="{A3F9433A-0D7A-1543-9AB1-FF47C2DCB002}" dt="2023-04-25T02:07:41.461" v="2499" actId="1076"/>
          <ac:spMkLst>
            <pc:docMk/>
            <pc:sldMk cId="3377937277" sldId="9331"/>
            <ac:spMk id="5" creationId="{1079B2AB-0870-A151-B190-C09AA51CAB16}"/>
          </ac:spMkLst>
        </pc:spChg>
        <pc:spChg chg="del">
          <ac:chgData name="Sandy Wu" userId="94b1583b-8e2f-4a9a-839e-040a75eebc23" providerId="ADAL" clId="{A3F9433A-0D7A-1543-9AB1-FF47C2DCB002}" dt="2023-04-18T06:31:11.044" v="54" actId="478"/>
          <ac:spMkLst>
            <pc:docMk/>
            <pc:sldMk cId="3377937277" sldId="9331"/>
            <ac:spMk id="5" creationId="{1D72D720-B81B-4CEE-CCBF-065D50176C8B}"/>
          </ac:spMkLst>
        </pc:spChg>
        <pc:spChg chg="del">
          <ac:chgData name="Sandy Wu" userId="94b1583b-8e2f-4a9a-839e-040a75eebc23" providerId="ADAL" clId="{A3F9433A-0D7A-1543-9AB1-FF47C2DCB002}" dt="2023-04-18T06:31:11.044" v="54" actId="478"/>
          <ac:spMkLst>
            <pc:docMk/>
            <pc:sldMk cId="3377937277" sldId="9331"/>
            <ac:spMk id="6" creationId="{B67FE153-25BC-4A77-782C-E70DED695E65}"/>
          </ac:spMkLst>
        </pc:spChg>
        <pc:spChg chg="mod">
          <ac:chgData name="Sandy Wu" userId="94b1583b-8e2f-4a9a-839e-040a75eebc23" providerId="ADAL" clId="{A3F9433A-0D7A-1543-9AB1-FF47C2DCB002}" dt="2023-04-18T06:31:06.422" v="52" actId="20577"/>
          <ac:spMkLst>
            <pc:docMk/>
            <pc:sldMk cId="3377937277" sldId="9331"/>
            <ac:spMk id="207" creationId="{00000000-0000-0000-0000-000000000000}"/>
          </ac:spMkLst>
        </pc:spChg>
        <pc:picChg chg="add mod">
          <ac:chgData name="Sandy Wu" userId="94b1583b-8e2f-4a9a-839e-040a75eebc23" providerId="ADAL" clId="{A3F9433A-0D7A-1543-9AB1-FF47C2DCB002}" dt="2023-04-25T02:08:06.091" v="2502" actId="1035"/>
          <ac:picMkLst>
            <pc:docMk/>
            <pc:sldMk cId="3377937277" sldId="9331"/>
            <ac:picMk id="2" creationId="{C1E012C1-1EEF-E67B-BC8B-0687E4FB3E46}"/>
          </ac:picMkLst>
        </pc:picChg>
        <pc:picChg chg="del">
          <ac:chgData name="Sandy Wu" userId="94b1583b-8e2f-4a9a-839e-040a75eebc23" providerId="ADAL" clId="{A3F9433A-0D7A-1543-9AB1-FF47C2DCB002}" dt="2023-04-18T06:31:11.044" v="54" actId="478"/>
          <ac:picMkLst>
            <pc:docMk/>
            <pc:sldMk cId="3377937277" sldId="9331"/>
            <ac:picMk id="7" creationId="{F62837C8-D961-6853-4F04-FB560C10D235}"/>
          </ac:picMkLst>
        </pc:picChg>
        <pc:picChg chg="del">
          <ac:chgData name="Sandy Wu" userId="94b1583b-8e2f-4a9a-839e-040a75eebc23" providerId="ADAL" clId="{A3F9433A-0D7A-1543-9AB1-FF47C2DCB002}" dt="2023-04-18T06:31:08.098" v="53" actId="478"/>
          <ac:picMkLst>
            <pc:docMk/>
            <pc:sldMk cId="3377937277" sldId="9331"/>
            <ac:picMk id="15" creationId="{947A6DDB-8424-F266-1B1A-B62C323FE9F4}"/>
          </ac:picMkLst>
        </pc:picChg>
      </pc:sldChg>
      <pc:sldChg chg="addSp delSp modSp add mod ord modNotesTx">
        <pc:chgData name="Sandy Wu" userId="94b1583b-8e2f-4a9a-839e-040a75eebc23" providerId="ADAL" clId="{A3F9433A-0D7A-1543-9AB1-FF47C2DCB002}" dt="2023-06-12T09:49:06.720" v="9368" actId="20577"/>
        <pc:sldMkLst>
          <pc:docMk/>
          <pc:sldMk cId="2518504709" sldId="9332"/>
        </pc:sldMkLst>
        <pc:spChg chg="add del mod">
          <ac:chgData name="Sandy Wu" userId="94b1583b-8e2f-4a9a-839e-040a75eebc23" providerId="ADAL" clId="{A3F9433A-0D7A-1543-9AB1-FF47C2DCB002}" dt="2023-04-18T07:28:05.339" v="229"/>
          <ac:spMkLst>
            <pc:docMk/>
            <pc:sldMk cId="2518504709" sldId="9332"/>
            <ac:spMk id="2" creationId="{83943BF9-0304-A806-C3AF-6D450057E7A6}"/>
          </ac:spMkLst>
        </pc:spChg>
        <pc:spChg chg="add del mod">
          <ac:chgData name="Sandy Wu" userId="94b1583b-8e2f-4a9a-839e-040a75eebc23" providerId="ADAL" clId="{A3F9433A-0D7A-1543-9AB1-FF47C2DCB002}" dt="2023-06-12T08:16:09.395" v="7938" actId="478"/>
          <ac:spMkLst>
            <pc:docMk/>
            <pc:sldMk cId="2518504709" sldId="9332"/>
            <ac:spMk id="3" creationId="{66780254-7858-EF7F-CF6C-6C324A3E6FD3}"/>
          </ac:spMkLst>
        </pc:spChg>
        <pc:spChg chg="add mod">
          <ac:chgData name="Sandy Wu" userId="94b1583b-8e2f-4a9a-839e-040a75eebc23" providerId="ADAL" clId="{A3F9433A-0D7A-1543-9AB1-FF47C2DCB002}" dt="2023-06-12T08:17:24.922" v="8049" actId="1076"/>
          <ac:spMkLst>
            <pc:docMk/>
            <pc:sldMk cId="2518504709" sldId="9332"/>
            <ac:spMk id="4" creationId="{50EB4B52-3A95-ACE0-15EA-7D1414D1E391}"/>
          </ac:spMkLst>
        </pc:spChg>
        <pc:spChg chg="del">
          <ac:chgData name="Sandy Wu" userId="94b1583b-8e2f-4a9a-839e-040a75eebc23" providerId="ADAL" clId="{A3F9433A-0D7A-1543-9AB1-FF47C2DCB002}" dt="2023-04-18T07:27:56.701" v="227" actId="478"/>
          <ac:spMkLst>
            <pc:docMk/>
            <pc:sldMk cId="2518504709" sldId="9332"/>
            <ac:spMk id="4" creationId="{B88E0B66-E4E6-1CB9-86EB-1BF1627E6500}"/>
          </ac:spMkLst>
        </pc:spChg>
        <pc:spChg chg="mod">
          <ac:chgData name="Sandy Wu" userId="94b1583b-8e2f-4a9a-839e-040a75eebc23" providerId="ADAL" clId="{A3F9433A-0D7A-1543-9AB1-FF47C2DCB002}" dt="2023-06-12T08:41:15.416" v="8425" actId="27636"/>
          <ac:spMkLst>
            <pc:docMk/>
            <pc:sldMk cId="2518504709" sldId="9332"/>
            <ac:spMk id="5" creationId="{F23BB9BA-4E31-ACFC-B361-12EA79B6C744}"/>
          </ac:spMkLst>
        </pc:spChg>
        <pc:spChg chg="add del mod">
          <ac:chgData name="Sandy Wu" userId="94b1583b-8e2f-4a9a-839e-040a75eebc23" providerId="ADAL" clId="{A3F9433A-0D7A-1543-9AB1-FF47C2DCB002}" dt="2023-04-18T07:28:05.339" v="229"/>
          <ac:spMkLst>
            <pc:docMk/>
            <pc:sldMk cId="2518504709" sldId="9332"/>
            <ac:spMk id="6" creationId="{2D2A2789-ED8E-8459-15FE-2D65ACED39BD}"/>
          </ac:spMkLst>
        </pc:spChg>
        <pc:spChg chg="add mod">
          <ac:chgData name="Sandy Wu" userId="94b1583b-8e2f-4a9a-839e-040a75eebc23" providerId="ADAL" clId="{A3F9433A-0D7A-1543-9AB1-FF47C2DCB002}" dt="2023-06-12T08:15:37.239" v="7931" actId="14100"/>
          <ac:spMkLst>
            <pc:docMk/>
            <pc:sldMk cId="2518504709" sldId="9332"/>
            <ac:spMk id="6" creationId="{93157322-3483-F5E9-99AD-33366148DAAB}"/>
          </ac:spMkLst>
        </pc:spChg>
        <pc:spChg chg="add del mod">
          <ac:chgData name="Sandy Wu" userId="94b1583b-8e2f-4a9a-839e-040a75eebc23" providerId="ADAL" clId="{A3F9433A-0D7A-1543-9AB1-FF47C2DCB002}" dt="2023-06-12T08:15:21.908" v="7928" actId="478"/>
          <ac:spMkLst>
            <pc:docMk/>
            <pc:sldMk cId="2518504709" sldId="9332"/>
            <ac:spMk id="7" creationId="{65E485B9-91CF-1A2A-D37B-9846267EF1DA}"/>
          </ac:spMkLst>
        </pc:spChg>
        <pc:spChg chg="add del mod">
          <ac:chgData name="Sandy Wu" userId="94b1583b-8e2f-4a9a-839e-040a75eebc23" providerId="ADAL" clId="{A3F9433A-0D7A-1543-9AB1-FF47C2DCB002}" dt="2023-04-18T07:28:05.339" v="229"/>
          <ac:spMkLst>
            <pc:docMk/>
            <pc:sldMk cId="2518504709" sldId="9332"/>
            <ac:spMk id="7" creationId="{AAEEE1CD-8C65-2FF6-ACEA-FCD15128FDFC}"/>
          </ac:spMkLst>
        </pc:spChg>
        <pc:spChg chg="add mod">
          <ac:chgData name="Sandy Wu" userId="94b1583b-8e2f-4a9a-839e-040a75eebc23" providerId="ADAL" clId="{A3F9433A-0D7A-1543-9AB1-FF47C2DCB002}" dt="2023-06-12T08:17:29.164" v="8050" actId="14100"/>
          <ac:spMkLst>
            <pc:docMk/>
            <pc:sldMk cId="2518504709" sldId="9332"/>
            <ac:spMk id="9" creationId="{E267B71F-55A5-6FD5-1BB9-A7C6FFA4D4CA}"/>
          </ac:spMkLst>
        </pc:spChg>
        <pc:spChg chg="add mod">
          <ac:chgData name="Sandy Wu" userId="94b1583b-8e2f-4a9a-839e-040a75eebc23" providerId="ADAL" clId="{A3F9433A-0D7A-1543-9AB1-FF47C2DCB002}" dt="2023-06-12T08:13:21.250" v="7876" actId="1076"/>
          <ac:spMkLst>
            <pc:docMk/>
            <pc:sldMk cId="2518504709" sldId="9332"/>
            <ac:spMk id="11" creationId="{5C9ADDFC-B2E8-0D6C-32E5-A52B7DC43535}"/>
          </ac:spMkLst>
        </pc:spChg>
        <pc:spChg chg="add mod">
          <ac:chgData name="Sandy Wu" userId="94b1583b-8e2f-4a9a-839e-040a75eebc23" providerId="ADAL" clId="{A3F9433A-0D7A-1543-9AB1-FF47C2DCB002}" dt="2023-04-18T07:37:01.380" v="410" actId="1076"/>
          <ac:spMkLst>
            <pc:docMk/>
            <pc:sldMk cId="2518504709" sldId="9332"/>
            <ac:spMk id="12" creationId="{456DD91C-12D7-C676-DA40-D98368EDF60D}"/>
          </ac:spMkLst>
        </pc:spChg>
        <pc:spChg chg="add mod">
          <ac:chgData name="Sandy Wu" userId="94b1583b-8e2f-4a9a-839e-040a75eebc23" providerId="ADAL" clId="{A3F9433A-0D7A-1543-9AB1-FF47C2DCB002}" dt="2023-04-18T07:48:49.139" v="504" actId="207"/>
          <ac:spMkLst>
            <pc:docMk/>
            <pc:sldMk cId="2518504709" sldId="9332"/>
            <ac:spMk id="13" creationId="{21EA889D-6D13-B499-C7FA-4ED2A319679A}"/>
          </ac:spMkLst>
        </pc:spChg>
        <pc:spChg chg="add del mod">
          <ac:chgData name="Sandy Wu" userId="94b1583b-8e2f-4a9a-839e-040a75eebc23" providerId="ADAL" clId="{A3F9433A-0D7A-1543-9AB1-FF47C2DCB002}" dt="2023-06-12T08:13:35.574" v="7880" actId="478"/>
          <ac:spMkLst>
            <pc:docMk/>
            <pc:sldMk cId="2518504709" sldId="9332"/>
            <ac:spMk id="14" creationId="{8B5F2489-4A98-E8B5-92B5-D80FC8583C04}"/>
          </ac:spMkLst>
        </pc:spChg>
        <pc:spChg chg="del">
          <ac:chgData name="Sandy Wu" userId="94b1583b-8e2f-4a9a-839e-040a75eebc23" providerId="ADAL" clId="{A3F9433A-0D7A-1543-9AB1-FF47C2DCB002}" dt="2023-04-18T07:27:56.701" v="227" actId="478"/>
          <ac:spMkLst>
            <pc:docMk/>
            <pc:sldMk cId="2518504709" sldId="9332"/>
            <ac:spMk id="17" creationId="{DE477E3D-E6FB-C42E-0383-99BABB9158D7}"/>
          </ac:spMkLst>
        </pc:spChg>
        <pc:spChg chg="del">
          <ac:chgData name="Sandy Wu" userId="94b1583b-8e2f-4a9a-839e-040a75eebc23" providerId="ADAL" clId="{A3F9433A-0D7A-1543-9AB1-FF47C2DCB002}" dt="2023-04-18T07:27:56.701" v="227" actId="478"/>
          <ac:spMkLst>
            <pc:docMk/>
            <pc:sldMk cId="2518504709" sldId="9332"/>
            <ac:spMk id="18" creationId="{5E43EF8D-1AB1-C784-216D-651F2B7FEF65}"/>
          </ac:spMkLst>
        </pc:spChg>
        <pc:spChg chg="del">
          <ac:chgData name="Sandy Wu" userId="94b1583b-8e2f-4a9a-839e-040a75eebc23" providerId="ADAL" clId="{A3F9433A-0D7A-1543-9AB1-FF47C2DCB002}" dt="2023-04-18T07:27:56.701" v="227" actId="478"/>
          <ac:spMkLst>
            <pc:docMk/>
            <pc:sldMk cId="2518504709" sldId="9332"/>
            <ac:spMk id="19" creationId="{3902088B-F599-1108-1155-D8312CCEF4B7}"/>
          </ac:spMkLst>
        </pc:spChg>
        <pc:spChg chg="del">
          <ac:chgData name="Sandy Wu" userId="94b1583b-8e2f-4a9a-839e-040a75eebc23" providerId="ADAL" clId="{A3F9433A-0D7A-1543-9AB1-FF47C2DCB002}" dt="2023-04-18T07:27:56.701" v="227" actId="478"/>
          <ac:spMkLst>
            <pc:docMk/>
            <pc:sldMk cId="2518504709" sldId="9332"/>
            <ac:spMk id="20" creationId="{D9A6A3D2-ED68-7109-1B25-CFE553F699D2}"/>
          </ac:spMkLst>
        </pc:spChg>
        <pc:picChg chg="add mod">
          <ac:chgData name="Sandy Wu" userId="94b1583b-8e2f-4a9a-839e-040a75eebc23" providerId="ADAL" clId="{A3F9433A-0D7A-1543-9AB1-FF47C2DCB002}" dt="2023-06-12T08:15:50.334" v="7934" actId="1076"/>
          <ac:picMkLst>
            <pc:docMk/>
            <pc:sldMk cId="2518504709" sldId="9332"/>
            <ac:picMk id="2" creationId="{73511BD6-43A7-4E02-6063-09210874DCE8}"/>
          </ac:picMkLst>
        </pc:picChg>
        <pc:picChg chg="del">
          <ac:chgData name="Sandy Wu" userId="94b1583b-8e2f-4a9a-839e-040a75eebc23" providerId="ADAL" clId="{A3F9433A-0D7A-1543-9AB1-FF47C2DCB002}" dt="2023-04-18T07:27:56.701" v="227" actId="478"/>
          <ac:picMkLst>
            <pc:docMk/>
            <pc:sldMk cId="2518504709" sldId="9332"/>
            <ac:picMk id="3" creationId="{0C896661-062E-056C-B184-E26464BB76FB}"/>
          </ac:picMkLst>
        </pc:picChg>
        <pc:picChg chg="add del mod">
          <ac:chgData name="Sandy Wu" userId="94b1583b-8e2f-4a9a-839e-040a75eebc23" providerId="ADAL" clId="{A3F9433A-0D7A-1543-9AB1-FF47C2DCB002}" dt="2023-04-18T07:28:05.339" v="229"/>
          <ac:picMkLst>
            <pc:docMk/>
            <pc:sldMk cId="2518504709" sldId="9332"/>
            <ac:picMk id="10" creationId="{1D286371-933C-2E95-16CA-392B3AECEFC4}"/>
          </ac:picMkLst>
        </pc:picChg>
        <pc:cxnChg chg="add del mod">
          <ac:chgData name="Sandy Wu" userId="94b1583b-8e2f-4a9a-839e-040a75eebc23" providerId="ADAL" clId="{A3F9433A-0D7A-1543-9AB1-FF47C2DCB002}" dt="2023-04-18T07:28:05.339" v="229"/>
          <ac:cxnSpMkLst>
            <pc:docMk/>
            <pc:sldMk cId="2518504709" sldId="9332"/>
            <ac:cxnSpMk id="9" creationId="{B0C8C1AC-810F-D80F-86C3-C247D0539B3E}"/>
          </ac:cxnSpMkLst>
        </pc:cxnChg>
        <pc:cxnChg chg="add del mod">
          <ac:chgData name="Sandy Wu" userId="94b1583b-8e2f-4a9a-839e-040a75eebc23" providerId="ADAL" clId="{A3F9433A-0D7A-1543-9AB1-FF47C2DCB002}" dt="2023-04-18T07:35:20.998" v="385" actId="478"/>
          <ac:cxnSpMkLst>
            <pc:docMk/>
            <pc:sldMk cId="2518504709" sldId="9332"/>
            <ac:cxnSpMk id="15" creationId="{C96D119D-BEB1-E6EA-4E70-48D1DF60CD39}"/>
          </ac:cxnSpMkLst>
        </pc:cxnChg>
      </pc:sldChg>
      <pc:sldChg chg="addSp delSp modSp add mod ord">
        <pc:chgData name="Sandy Wu" userId="94b1583b-8e2f-4a9a-839e-040a75eebc23" providerId="ADAL" clId="{A3F9433A-0D7A-1543-9AB1-FF47C2DCB002}" dt="2023-06-12T08:42:31.341" v="8454" actId="1036"/>
        <pc:sldMkLst>
          <pc:docMk/>
          <pc:sldMk cId="1241378449" sldId="9333"/>
        </pc:sldMkLst>
        <pc:spChg chg="del">
          <ac:chgData name="Sandy Wu" userId="94b1583b-8e2f-4a9a-839e-040a75eebc23" providerId="ADAL" clId="{A3F9433A-0D7A-1543-9AB1-FF47C2DCB002}" dt="2023-04-18T07:41:08.280" v="437" actId="478"/>
          <ac:spMkLst>
            <pc:docMk/>
            <pc:sldMk cId="1241378449" sldId="9333"/>
            <ac:spMk id="3" creationId="{A62738B7-911D-E104-2966-EA9B6CEC08B4}"/>
          </ac:spMkLst>
        </pc:spChg>
        <pc:spChg chg="del">
          <ac:chgData name="Sandy Wu" userId="94b1583b-8e2f-4a9a-839e-040a75eebc23" providerId="ADAL" clId="{A3F9433A-0D7A-1543-9AB1-FF47C2DCB002}" dt="2023-04-18T07:41:08.280" v="437" actId="478"/>
          <ac:spMkLst>
            <pc:docMk/>
            <pc:sldMk cId="1241378449" sldId="9333"/>
            <ac:spMk id="4" creationId="{0B16DF1E-F222-2801-1D31-48F9CECE9112}"/>
          </ac:spMkLst>
        </pc:spChg>
        <pc:spChg chg="add del mod">
          <ac:chgData name="Sandy Wu" userId="94b1583b-8e2f-4a9a-839e-040a75eebc23" providerId="ADAL" clId="{A3F9433A-0D7A-1543-9AB1-FF47C2DCB002}" dt="2023-04-18T08:06:56.346" v="1026" actId="478"/>
          <ac:spMkLst>
            <pc:docMk/>
            <pc:sldMk cId="1241378449" sldId="9333"/>
            <ac:spMk id="5" creationId="{4A6D2982-43D0-5E99-D8AF-190EA8656508}"/>
          </ac:spMkLst>
        </pc:spChg>
        <pc:spChg chg="del">
          <ac:chgData name="Sandy Wu" userId="94b1583b-8e2f-4a9a-839e-040a75eebc23" providerId="ADAL" clId="{A3F9433A-0D7A-1543-9AB1-FF47C2DCB002}" dt="2023-04-18T07:41:08.280" v="437" actId="478"/>
          <ac:spMkLst>
            <pc:docMk/>
            <pc:sldMk cId="1241378449" sldId="9333"/>
            <ac:spMk id="6" creationId="{D191219B-AD24-4B95-DBD5-EABF150A2AEF}"/>
          </ac:spMkLst>
        </pc:spChg>
        <pc:spChg chg="del">
          <ac:chgData name="Sandy Wu" userId="94b1583b-8e2f-4a9a-839e-040a75eebc23" providerId="ADAL" clId="{A3F9433A-0D7A-1543-9AB1-FF47C2DCB002}" dt="2023-04-18T07:41:10.971" v="438" actId="478"/>
          <ac:spMkLst>
            <pc:docMk/>
            <pc:sldMk cId="1241378449" sldId="9333"/>
            <ac:spMk id="7" creationId="{24E6F0B4-5E1F-0590-7230-1A479E3D28A5}"/>
          </ac:spMkLst>
        </pc:spChg>
        <pc:spChg chg="del">
          <ac:chgData name="Sandy Wu" userId="94b1583b-8e2f-4a9a-839e-040a75eebc23" providerId="ADAL" clId="{A3F9433A-0D7A-1543-9AB1-FF47C2DCB002}" dt="2023-04-18T07:41:08.280" v="437" actId="478"/>
          <ac:spMkLst>
            <pc:docMk/>
            <pc:sldMk cId="1241378449" sldId="9333"/>
            <ac:spMk id="9" creationId="{7CABB164-21DD-A4CF-2165-660A4B2A3BF9}"/>
          </ac:spMkLst>
        </pc:spChg>
        <pc:spChg chg="add del mod">
          <ac:chgData name="Sandy Wu" userId="94b1583b-8e2f-4a9a-839e-040a75eebc23" providerId="ADAL" clId="{A3F9433A-0D7A-1543-9AB1-FF47C2DCB002}" dt="2023-04-18T08:06:54.537" v="1025" actId="478"/>
          <ac:spMkLst>
            <pc:docMk/>
            <pc:sldMk cId="1241378449" sldId="9333"/>
            <ac:spMk id="10" creationId="{5A14D3D0-E0A8-7D06-A68B-33BAE85BDB2D}"/>
          </ac:spMkLst>
        </pc:spChg>
        <pc:spChg chg="mod">
          <ac:chgData name="Sandy Wu" userId="94b1583b-8e2f-4a9a-839e-040a75eebc23" providerId="ADAL" clId="{A3F9433A-0D7A-1543-9AB1-FF47C2DCB002}" dt="2023-06-12T08:42:16.422" v="8443" actId="27636"/>
          <ac:spMkLst>
            <pc:docMk/>
            <pc:sldMk cId="1241378449" sldId="9333"/>
            <ac:spMk id="11" creationId="{4E89AC8F-F8B5-8185-F720-79882A64067B}"/>
          </ac:spMkLst>
        </pc:spChg>
        <pc:spChg chg="add del mod">
          <ac:chgData name="Sandy Wu" userId="94b1583b-8e2f-4a9a-839e-040a75eebc23" providerId="ADAL" clId="{A3F9433A-0D7A-1543-9AB1-FF47C2DCB002}" dt="2023-04-18T08:02:19.455" v="738" actId="478"/>
          <ac:spMkLst>
            <pc:docMk/>
            <pc:sldMk cId="1241378449" sldId="9333"/>
            <ac:spMk id="12" creationId="{14537823-012E-C034-1D10-51566208FD3D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14" creationId="{D64A7FE3-549A-6F2F-E78B-98CE05F729D0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15" creationId="{9736D3A9-728A-D275-ACAD-DE8E9754BCEC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16" creationId="{1CA97E9A-728F-1A2E-F15F-91665DF87478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17" creationId="{39B49926-DA4D-A9DA-C5CC-EA3468B7A3C0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18" creationId="{14628ADF-5D0A-95E3-ABD3-6C3C7FEEF3EB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19" creationId="{9FF4A5A0-5890-D0EE-FFD6-E4039A67391C}"/>
          </ac:spMkLst>
        </pc:spChg>
        <pc:spChg chg="add mod">
          <ac:chgData name="Sandy Wu" userId="94b1583b-8e2f-4a9a-839e-040a75eebc23" providerId="ADAL" clId="{A3F9433A-0D7A-1543-9AB1-FF47C2DCB002}" dt="2023-06-12T08:42:31.341" v="8454" actId="1036"/>
          <ac:spMkLst>
            <pc:docMk/>
            <pc:sldMk cId="1241378449" sldId="9333"/>
            <ac:spMk id="20" creationId="{560E0AFE-2155-E6C1-ADAC-A89C720A3EC2}"/>
          </ac:spMkLst>
        </pc:spChg>
        <pc:picChg chg="add mod">
          <ac:chgData name="Sandy Wu" userId="94b1583b-8e2f-4a9a-839e-040a75eebc23" providerId="ADAL" clId="{A3F9433A-0D7A-1543-9AB1-FF47C2DCB002}" dt="2023-06-12T08:42:31.341" v="8454" actId="1036"/>
          <ac:picMkLst>
            <pc:docMk/>
            <pc:sldMk cId="1241378449" sldId="9333"/>
            <ac:picMk id="2" creationId="{6373FD49-7972-9289-DD08-97CF24B8CC32}"/>
          </ac:picMkLst>
        </pc:picChg>
        <pc:picChg chg="del">
          <ac:chgData name="Sandy Wu" userId="94b1583b-8e2f-4a9a-839e-040a75eebc23" providerId="ADAL" clId="{A3F9433A-0D7A-1543-9AB1-FF47C2DCB002}" dt="2023-04-18T07:41:08.280" v="437" actId="478"/>
          <ac:picMkLst>
            <pc:docMk/>
            <pc:sldMk cId="1241378449" sldId="9333"/>
            <ac:picMk id="8" creationId="{1674644B-1BA8-2FDE-2C56-5AF0F8FFAF34}"/>
          </ac:picMkLst>
        </pc:picChg>
        <pc:picChg chg="add mod">
          <ac:chgData name="Sandy Wu" userId="94b1583b-8e2f-4a9a-839e-040a75eebc23" providerId="ADAL" clId="{A3F9433A-0D7A-1543-9AB1-FF47C2DCB002}" dt="2023-06-12T08:42:31.341" v="8454" actId="1036"/>
          <ac:picMkLst>
            <pc:docMk/>
            <pc:sldMk cId="1241378449" sldId="9333"/>
            <ac:picMk id="1026" creationId="{4FE71F0E-B2C3-456A-B3CA-125E9641B225}"/>
          </ac:picMkLst>
        </pc:picChg>
      </pc:sldChg>
      <pc:sldChg chg="addSp delSp modSp add del mod">
        <pc:chgData name="Sandy Wu" userId="94b1583b-8e2f-4a9a-839e-040a75eebc23" providerId="ADAL" clId="{A3F9433A-0D7A-1543-9AB1-FF47C2DCB002}" dt="2023-06-12T08:25:12.565" v="8209" actId="2696"/>
        <pc:sldMkLst>
          <pc:docMk/>
          <pc:sldMk cId="2451070116" sldId="9334"/>
        </pc:sldMkLst>
        <pc:spChg chg="mod">
          <ac:chgData name="Sandy Wu" userId="94b1583b-8e2f-4a9a-839e-040a75eebc23" providerId="ADAL" clId="{A3F9433A-0D7A-1543-9AB1-FF47C2DCB002}" dt="2023-04-18T08:30:30.213" v="1298" actId="1076"/>
          <ac:spMkLst>
            <pc:docMk/>
            <pc:sldMk cId="2451070116" sldId="9334"/>
            <ac:spMk id="4" creationId="{94A3CF3E-A417-C9EF-B2E8-FB560E139B5F}"/>
          </ac:spMkLst>
        </pc:spChg>
        <pc:spChg chg="mod">
          <ac:chgData name="Sandy Wu" userId="94b1583b-8e2f-4a9a-839e-040a75eebc23" providerId="ADAL" clId="{A3F9433A-0D7A-1543-9AB1-FF47C2DCB002}" dt="2023-04-18T08:30:27.046" v="1297" actId="14100"/>
          <ac:spMkLst>
            <pc:docMk/>
            <pc:sldMk cId="2451070116" sldId="9334"/>
            <ac:spMk id="6" creationId="{EB3A593C-3EEA-ABBE-2C0F-67B2939287C7}"/>
          </ac:spMkLst>
        </pc:spChg>
        <pc:spChg chg="mod">
          <ac:chgData name="Sandy Wu" userId="94b1583b-8e2f-4a9a-839e-040a75eebc23" providerId="ADAL" clId="{A3F9433A-0D7A-1543-9AB1-FF47C2DCB002}" dt="2023-04-25T04:40:53.685" v="4206" actId="20577"/>
          <ac:spMkLst>
            <pc:docMk/>
            <pc:sldMk cId="2451070116" sldId="9334"/>
            <ac:spMk id="8" creationId="{8EAF4738-5578-5D2B-48C3-A7A7539BD472}"/>
          </ac:spMkLst>
        </pc:spChg>
        <pc:spChg chg="del">
          <ac:chgData name="Sandy Wu" userId="94b1583b-8e2f-4a9a-839e-040a75eebc23" providerId="ADAL" clId="{A3F9433A-0D7A-1543-9AB1-FF47C2DCB002}" dt="2023-04-18T08:30:11.137" v="1293" actId="478"/>
          <ac:spMkLst>
            <pc:docMk/>
            <pc:sldMk cId="2451070116" sldId="9334"/>
            <ac:spMk id="9" creationId="{DE40AB92-BE88-4D79-A9C6-08F7D061CFA5}"/>
          </ac:spMkLst>
        </pc:spChg>
        <pc:spChg chg="del">
          <ac:chgData name="Sandy Wu" userId="94b1583b-8e2f-4a9a-839e-040a75eebc23" providerId="ADAL" clId="{A3F9433A-0D7A-1543-9AB1-FF47C2DCB002}" dt="2023-04-18T08:30:13.723" v="1294" actId="478"/>
          <ac:spMkLst>
            <pc:docMk/>
            <pc:sldMk cId="2451070116" sldId="9334"/>
            <ac:spMk id="11" creationId="{D8ECAFB6-BB2F-C5E8-AEF1-504CD2D8BA2A}"/>
          </ac:spMkLst>
        </pc:spChg>
        <pc:spChg chg="mod">
          <ac:chgData name="Sandy Wu" userId="94b1583b-8e2f-4a9a-839e-040a75eebc23" providerId="ADAL" clId="{A3F9433A-0D7A-1543-9AB1-FF47C2DCB002}" dt="2023-04-18T08:29:09.782" v="1248" actId="1035"/>
          <ac:spMkLst>
            <pc:docMk/>
            <pc:sldMk cId="2451070116" sldId="9334"/>
            <ac:spMk id="14" creationId="{783C2A65-A7BC-60D2-A8BC-14F3A65FFDCD}"/>
          </ac:spMkLst>
        </pc:spChg>
        <pc:picChg chg="add mod">
          <ac:chgData name="Sandy Wu" userId="94b1583b-8e2f-4a9a-839e-040a75eebc23" providerId="ADAL" clId="{A3F9433A-0D7A-1543-9AB1-FF47C2DCB002}" dt="2023-04-18T08:21:19.050" v="1151" actId="14100"/>
          <ac:picMkLst>
            <pc:docMk/>
            <pc:sldMk cId="2451070116" sldId="9334"/>
            <ac:picMk id="2" creationId="{0E5D0859-EA88-75D1-331D-D4B3A04A8D6F}"/>
          </ac:picMkLst>
        </pc:picChg>
        <pc:picChg chg="del">
          <ac:chgData name="Sandy Wu" userId="94b1583b-8e2f-4a9a-839e-040a75eebc23" providerId="ADAL" clId="{A3F9433A-0D7A-1543-9AB1-FF47C2DCB002}" dt="2023-04-18T08:21:01.430" v="1144" actId="478"/>
          <ac:picMkLst>
            <pc:docMk/>
            <pc:sldMk cId="2451070116" sldId="9334"/>
            <ac:picMk id="5" creationId="{0BA54742-A41D-EC69-424C-0AA9E244E7EF}"/>
          </ac:picMkLst>
        </pc:picChg>
      </pc:sldChg>
      <pc:sldChg chg="addSp delSp modSp add del mod">
        <pc:chgData name="Sandy Wu" userId="94b1583b-8e2f-4a9a-839e-040a75eebc23" providerId="ADAL" clId="{A3F9433A-0D7A-1543-9AB1-FF47C2DCB002}" dt="2023-04-18T09:22:56.188" v="1820" actId="2696"/>
        <pc:sldMkLst>
          <pc:docMk/>
          <pc:sldMk cId="458554872" sldId="9335"/>
        </pc:sldMkLst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2" creationId="{33199D17-33AD-3D6F-1DAC-53347F6540BC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4" creationId="{6658D1C6-0F5B-EA13-1C90-5B7B4083CA1B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6" creationId="{2397A485-5CC8-91E0-E38A-7815EF067DAF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7" creationId="{E2E9DEB0-9D52-0D5D-ED9D-78727AC20796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8" creationId="{4C9BA073-5D91-9729-8858-E39D5871DB00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9" creationId="{F5E309A8-2B72-21F3-A459-B3950E97FA28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10" creationId="{EBDF87FD-A93B-8618-2BEB-F22531402574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11" creationId="{3AB33E62-69FD-29D7-7EBB-DFB64E3D3470}"/>
          </ac:spMkLst>
        </pc:spChg>
        <pc:spChg chg="add mod">
          <ac:chgData name="Sandy Wu" userId="94b1583b-8e2f-4a9a-839e-040a75eebc23" providerId="ADAL" clId="{A3F9433A-0D7A-1543-9AB1-FF47C2DCB002}" dt="2023-04-18T09:15:25.604" v="1688" actId="1076"/>
          <ac:spMkLst>
            <pc:docMk/>
            <pc:sldMk cId="458554872" sldId="9335"/>
            <ac:spMk id="13" creationId="{4C04605F-F77E-E6D2-4620-57969F488670}"/>
          </ac:spMkLst>
        </pc:spChg>
        <pc:spChg chg="mod">
          <ac:chgData name="Sandy Wu" userId="94b1583b-8e2f-4a9a-839e-040a75eebc23" providerId="ADAL" clId="{A3F9433A-0D7A-1543-9AB1-FF47C2DCB002}" dt="2023-04-18T09:12:53.054" v="1615" actId="20577"/>
          <ac:spMkLst>
            <pc:docMk/>
            <pc:sldMk cId="458554872" sldId="9335"/>
            <ac:spMk id="14" creationId="{57D0CF22-4447-35D1-9E31-C2CD6ECA1947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15" creationId="{4456081E-DC94-7612-67EF-FAB0E5979191}"/>
          </ac:spMkLst>
        </pc:spChg>
        <pc:spChg chg="del">
          <ac:chgData name="Sandy Wu" userId="94b1583b-8e2f-4a9a-839e-040a75eebc23" providerId="ADAL" clId="{A3F9433A-0D7A-1543-9AB1-FF47C2DCB002}" dt="2023-04-18T08:33:32.165" v="1335" actId="478"/>
          <ac:spMkLst>
            <pc:docMk/>
            <pc:sldMk cId="458554872" sldId="9335"/>
            <ac:spMk id="16" creationId="{B171AAF2-DC3F-83CE-58BC-793B410A2002}"/>
          </ac:spMkLst>
        </pc:spChg>
        <pc:spChg chg="add del mod">
          <ac:chgData name="Sandy Wu" userId="94b1583b-8e2f-4a9a-839e-040a75eebc23" providerId="ADAL" clId="{A3F9433A-0D7A-1543-9AB1-FF47C2DCB002}" dt="2023-04-18T09:13:39.679" v="1626" actId="478"/>
          <ac:spMkLst>
            <pc:docMk/>
            <pc:sldMk cId="458554872" sldId="9335"/>
            <ac:spMk id="18" creationId="{0E596A90-85B6-C244-AD10-41C68BEB525B}"/>
          </ac:spMkLst>
        </pc:spChg>
        <pc:spChg chg="add mod">
          <ac:chgData name="Sandy Wu" userId="94b1583b-8e2f-4a9a-839e-040a75eebc23" providerId="ADAL" clId="{A3F9433A-0D7A-1543-9AB1-FF47C2DCB002}" dt="2023-04-18T09:15:25.604" v="1688" actId="1076"/>
          <ac:spMkLst>
            <pc:docMk/>
            <pc:sldMk cId="458554872" sldId="9335"/>
            <ac:spMk id="20" creationId="{F91C5F1F-7249-D15E-5FDB-5E8ACC9C68BC}"/>
          </ac:spMkLst>
        </pc:spChg>
        <pc:spChg chg="add mod">
          <ac:chgData name="Sandy Wu" userId="94b1583b-8e2f-4a9a-839e-040a75eebc23" providerId="ADAL" clId="{A3F9433A-0D7A-1543-9AB1-FF47C2DCB002}" dt="2023-04-18T09:14:37.667" v="1682" actId="1076"/>
          <ac:spMkLst>
            <pc:docMk/>
            <pc:sldMk cId="458554872" sldId="9335"/>
            <ac:spMk id="21" creationId="{6FCAFC01-FB5B-E033-A404-95B3E7F0DCF8}"/>
          </ac:spMkLst>
        </pc:spChg>
        <pc:spChg chg="add mod">
          <ac:chgData name="Sandy Wu" userId="94b1583b-8e2f-4a9a-839e-040a75eebc23" providerId="ADAL" clId="{A3F9433A-0D7A-1543-9AB1-FF47C2DCB002}" dt="2023-04-18T09:15:02.544" v="1687" actId="1076"/>
          <ac:spMkLst>
            <pc:docMk/>
            <pc:sldMk cId="458554872" sldId="9335"/>
            <ac:spMk id="22" creationId="{F309A702-B2E2-3A08-1FBB-E548E5B9EA2B}"/>
          </ac:spMkLst>
        </pc:spChg>
        <pc:picChg chg="add mod">
          <ac:chgData name="Sandy Wu" userId="94b1583b-8e2f-4a9a-839e-040a75eebc23" providerId="ADAL" clId="{A3F9433A-0D7A-1543-9AB1-FF47C2DCB002}" dt="2023-04-18T09:12:57.487" v="1616" actId="1076"/>
          <ac:picMkLst>
            <pc:docMk/>
            <pc:sldMk cId="458554872" sldId="9335"/>
            <ac:picMk id="3" creationId="{ECA27D0F-93F4-42C7-CF64-07619D7D6A6D}"/>
          </ac:picMkLst>
        </pc:picChg>
        <pc:picChg chg="del">
          <ac:chgData name="Sandy Wu" userId="94b1583b-8e2f-4a9a-839e-040a75eebc23" providerId="ADAL" clId="{A3F9433A-0D7A-1543-9AB1-FF47C2DCB002}" dt="2023-04-18T08:33:32.165" v="1335" actId="478"/>
          <ac:picMkLst>
            <pc:docMk/>
            <pc:sldMk cId="458554872" sldId="9335"/>
            <ac:picMk id="5" creationId="{09A1EF8E-3B62-9309-47C5-70FC77D737D5}"/>
          </ac:picMkLst>
        </pc:picChg>
        <pc:cxnChg chg="del">
          <ac:chgData name="Sandy Wu" userId="94b1583b-8e2f-4a9a-839e-040a75eebc23" providerId="ADAL" clId="{A3F9433A-0D7A-1543-9AB1-FF47C2DCB002}" dt="2023-04-18T08:33:32.165" v="1335" actId="478"/>
          <ac:cxnSpMkLst>
            <pc:docMk/>
            <pc:sldMk cId="458554872" sldId="9335"/>
            <ac:cxnSpMk id="12" creationId="{BE61F399-32CA-DA51-2A2D-F16780EE9505}"/>
          </ac:cxnSpMkLst>
        </pc:cxnChg>
      </pc:sldChg>
      <pc:sldChg chg="addSp delSp modSp add del mod">
        <pc:chgData name="Sandy Wu" userId="94b1583b-8e2f-4a9a-839e-040a75eebc23" providerId="ADAL" clId="{A3F9433A-0D7A-1543-9AB1-FF47C2DCB002}" dt="2023-06-12T08:25:30.495" v="8213" actId="2696"/>
        <pc:sldMkLst>
          <pc:docMk/>
          <pc:sldMk cId="2190110008" sldId="9336"/>
        </pc:sldMkLst>
        <pc:spChg chg="del">
          <ac:chgData name="Sandy Wu" userId="94b1583b-8e2f-4a9a-839e-040a75eebc23" providerId="ADAL" clId="{A3F9433A-0D7A-1543-9AB1-FF47C2DCB002}" dt="2023-04-18T08:36:18.442" v="1361" actId="478"/>
          <ac:spMkLst>
            <pc:docMk/>
            <pc:sldMk cId="2190110008" sldId="9336"/>
            <ac:spMk id="3" creationId="{71914F51-60FC-443F-88EF-59DAD3AAE626}"/>
          </ac:spMkLst>
        </pc:spChg>
        <pc:spChg chg="del">
          <ac:chgData name="Sandy Wu" userId="94b1583b-8e2f-4a9a-839e-040a75eebc23" providerId="ADAL" clId="{A3F9433A-0D7A-1543-9AB1-FF47C2DCB002}" dt="2023-04-18T08:36:18.442" v="1361" actId="478"/>
          <ac:spMkLst>
            <pc:docMk/>
            <pc:sldMk cId="2190110008" sldId="9336"/>
            <ac:spMk id="5" creationId="{A52F1EB8-C60C-8FBE-D1F3-92683B12C8D6}"/>
          </ac:spMkLst>
        </pc:spChg>
        <pc:spChg chg="add mod">
          <ac:chgData name="Sandy Wu" userId="94b1583b-8e2f-4a9a-839e-040a75eebc23" providerId="ADAL" clId="{A3F9433A-0D7A-1543-9AB1-FF47C2DCB002}" dt="2023-04-18T09:02:13.030" v="1375" actId="14100"/>
          <ac:spMkLst>
            <pc:docMk/>
            <pc:sldMk cId="2190110008" sldId="9336"/>
            <ac:spMk id="6" creationId="{B7C48F6F-D906-F626-7DFA-35D64AC5FB5B}"/>
          </ac:spMkLst>
        </pc:spChg>
        <pc:spChg chg="del">
          <ac:chgData name="Sandy Wu" userId="94b1583b-8e2f-4a9a-839e-040a75eebc23" providerId="ADAL" clId="{A3F9433A-0D7A-1543-9AB1-FF47C2DCB002}" dt="2023-04-18T08:36:18.442" v="1361" actId="478"/>
          <ac:spMkLst>
            <pc:docMk/>
            <pc:sldMk cId="2190110008" sldId="9336"/>
            <ac:spMk id="7" creationId="{1B7BEEE4-F713-5029-26DB-B57CCC5FFD54}"/>
          </ac:spMkLst>
        </pc:spChg>
        <pc:spChg chg="mod">
          <ac:chgData name="Sandy Wu" userId="94b1583b-8e2f-4a9a-839e-040a75eebc23" providerId="ADAL" clId="{A3F9433A-0D7A-1543-9AB1-FF47C2DCB002}" dt="2023-04-25T04:45:35.437" v="4371" actId="20577"/>
          <ac:spMkLst>
            <pc:docMk/>
            <pc:sldMk cId="2190110008" sldId="9336"/>
            <ac:spMk id="8" creationId="{14FBCE16-101A-EA5D-1502-02EA50A30697}"/>
          </ac:spMkLst>
        </pc:spChg>
        <pc:spChg chg="add mod">
          <ac:chgData name="Sandy Wu" userId="94b1583b-8e2f-4a9a-839e-040a75eebc23" providerId="ADAL" clId="{A3F9433A-0D7A-1543-9AB1-FF47C2DCB002}" dt="2023-04-18T09:02:04.965" v="1373" actId="20577"/>
          <ac:spMkLst>
            <pc:docMk/>
            <pc:sldMk cId="2190110008" sldId="9336"/>
            <ac:spMk id="9" creationId="{8E3B0892-0EFE-407D-CFE9-652E276A9D48}"/>
          </ac:spMkLst>
        </pc:spChg>
        <pc:picChg chg="del">
          <ac:chgData name="Sandy Wu" userId="94b1583b-8e2f-4a9a-839e-040a75eebc23" providerId="ADAL" clId="{A3F9433A-0D7A-1543-9AB1-FF47C2DCB002}" dt="2023-04-18T08:36:18.442" v="1361" actId="478"/>
          <ac:picMkLst>
            <pc:docMk/>
            <pc:sldMk cId="2190110008" sldId="9336"/>
            <ac:picMk id="2" creationId="{BCBCEE90-8341-98E5-3DD7-CEDA78FDD229}"/>
          </ac:picMkLst>
        </pc:picChg>
        <pc:picChg chg="add mod">
          <ac:chgData name="Sandy Wu" userId="94b1583b-8e2f-4a9a-839e-040a75eebc23" providerId="ADAL" clId="{A3F9433A-0D7A-1543-9AB1-FF47C2DCB002}" dt="2023-04-18T09:01:36.567" v="1364" actId="1076"/>
          <ac:picMkLst>
            <pc:docMk/>
            <pc:sldMk cId="2190110008" sldId="9336"/>
            <ac:picMk id="4" creationId="{44FDB3B3-4F1A-6A7D-FE56-82AFE65AF981}"/>
          </ac:picMkLst>
        </pc:picChg>
        <pc:picChg chg="del">
          <ac:chgData name="Sandy Wu" userId="94b1583b-8e2f-4a9a-839e-040a75eebc23" providerId="ADAL" clId="{A3F9433A-0D7A-1543-9AB1-FF47C2DCB002}" dt="2023-04-18T08:36:18.442" v="1361" actId="478"/>
          <ac:picMkLst>
            <pc:docMk/>
            <pc:sldMk cId="2190110008" sldId="9336"/>
            <ac:picMk id="12" creationId="{6FCBC1F2-FDDE-D954-30F1-3310A1162DAE}"/>
          </ac:picMkLst>
        </pc:picChg>
      </pc:sldChg>
      <pc:sldChg chg="add del">
        <pc:chgData name="Sandy Wu" userId="94b1583b-8e2f-4a9a-839e-040a75eebc23" providerId="ADAL" clId="{A3F9433A-0D7A-1543-9AB1-FF47C2DCB002}" dt="2023-04-18T09:47:58.140" v="2346" actId="2696"/>
        <pc:sldMkLst>
          <pc:docMk/>
          <pc:sldMk cId="929604455" sldId="9337"/>
        </pc:sldMkLst>
      </pc:sldChg>
      <pc:sldChg chg="add del">
        <pc:chgData name="Sandy Wu" userId="94b1583b-8e2f-4a9a-839e-040a75eebc23" providerId="ADAL" clId="{A3F9433A-0D7A-1543-9AB1-FF47C2DCB002}" dt="2023-04-18T09:22:55.155" v="1819" actId="2696"/>
        <pc:sldMkLst>
          <pc:docMk/>
          <pc:sldMk cId="3195148693" sldId="9337"/>
        </pc:sldMkLst>
      </pc:sldChg>
      <pc:sldChg chg="addSp delSp modSp add del mod">
        <pc:chgData name="Sandy Wu" userId="94b1583b-8e2f-4a9a-839e-040a75eebc23" providerId="ADAL" clId="{A3F9433A-0D7A-1543-9AB1-FF47C2DCB002}" dt="2023-06-12T08:25:27.363" v="8210" actId="2696"/>
        <pc:sldMkLst>
          <pc:docMk/>
          <pc:sldMk cId="1761580667" sldId="9338"/>
        </pc:sldMkLst>
        <pc:spChg chg="add mod">
          <ac:chgData name="Sandy Wu" userId="94b1583b-8e2f-4a9a-839e-040a75eebc23" providerId="ADAL" clId="{A3F9433A-0D7A-1543-9AB1-FF47C2DCB002}" dt="2023-04-25T04:42:40.565" v="4221" actId="14100"/>
          <ac:spMkLst>
            <pc:docMk/>
            <pc:sldMk cId="1761580667" sldId="9338"/>
            <ac:spMk id="2" creationId="{914A46E5-DDFF-4CB3-FE5A-C613D5F9298E}"/>
          </ac:spMkLst>
        </pc:spChg>
        <pc:spChg chg="del">
          <ac:chgData name="Sandy Wu" userId="94b1583b-8e2f-4a9a-839e-040a75eebc23" providerId="ADAL" clId="{A3F9433A-0D7A-1543-9AB1-FF47C2DCB002}" dt="2023-04-18T09:26:12.004" v="1928" actId="478"/>
          <ac:spMkLst>
            <pc:docMk/>
            <pc:sldMk cId="1761580667" sldId="9338"/>
            <ac:spMk id="3" creationId="{71914F51-60FC-443F-88EF-59DAD3AAE626}"/>
          </ac:spMkLst>
        </pc:spChg>
        <pc:spChg chg="del">
          <ac:chgData name="Sandy Wu" userId="94b1583b-8e2f-4a9a-839e-040a75eebc23" providerId="ADAL" clId="{A3F9433A-0D7A-1543-9AB1-FF47C2DCB002}" dt="2023-04-18T09:26:12.004" v="1928" actId="478"/>
          <ac:spMkLst>
            <pc:docMk/>
            <pc:sldMk cId="1761580667" sldId="9338"/>
            <ac:spMk id="5" creationId="{A52F1EB8-C60C-8FBE-D1F3-92683B12C8D6}"/>
          </ac:spMkLst>
        </pc:spChg>
        <pc:spChg chg="add del mod">
          <ac:chgData name="Sandy Wu" userId="94b1583b-8e2f-4a9a-839e-040a75eebc23" providerId="ADAL" clId="{A3F9433A-0D7A-1543-9AB1-FF47C2DCB002}" dt="2023-04-18T09:30:44.843" v="2112" actId="478"/>
          <ac:spMkLst>
            <pc:docMk/>
            <pc:sldMk cId="1761580667" sldId="9338"/>
            <ac:spMk id="6" creationId="{83AA6C7F-8179-0E09-2AC5-C005C5D4C26D}"/>
          </ac:spMkLst>
        </pc:spChg>
        <pc:spChg chg="del">
          <ac:chgData name="Sandy Wu" userId="94b1583b-8e2f-4a9a-839e-040a75eebc23" providerId="ADAL" clId="{A3F9433A-0D7A-1543-9AB1-FF47C2DCB002}" dt="2023-04-18T09:26:12.004" v="1928" actId="478"/>
          <ac:spMkLst>
            <pc:docMk/>
            <pc:sldMk cId="1761580667" sldId="9338"/>
            <ac:spMk id="7" creationId="{1B7BEEE4-F713-5029-26DB-B57CCC5FFD54}"/>
          </ac:spMkLst>
        </pc:spChg>
        <pc:spChg chg="mod">
          <ac:chgData name="Sandy Wu" userId="94b1583b-8e2f-4a9a-839e-040a75eebc23" providerId="ADAL" clId="{A3F9433A-0D7A-1543-9AB1-FF47C2DCB002}" dt="2023-04-25T04:41:07.828" v="4207" actId="20577"/>
          <ac:spMkLst>
            <pc:docMk/>
            <pc:sldMk cId="1761580667" sldId="9338"/>
            <ac:spMk id="8" creationId="{14FBCE16-101A-EA5D-1502-02EA50A30697}"/>
          </ac:spMkLst>
        </pc:spChg>
        <pc:spChg chg="add del mod">
          <ac:chgData name="Sandy Wu" userId="94b1583b-8e2f-4a9a-839e-040a75eebc23" providerId="ADAL" clId="{A3F9433A-0D7A-1543-9AB1-FF47C2DCB002}" dt="2023-04-18T09:31:47.843" v="2125" actId="478"/>
          <ac:spMkLst>
            <pc:docMk/>
            <pc:sldMk cId="1761580667" sldId="9338"/>
            <ac:spMk id="14" creationId="{F2D017D5-5049-7C88-8BF9-375F638607B2}"/>
          </ac:spMkLst>
        </pc:spChg>
        <pc:spChg chg="add mod">
          <ac:chgData name="Sandy Wu" userId="94b1583b-8e2f-4a9a-839e-040a75eebc23" providerId="ADAL" clId="{A3F9433A-0D7A-1543-9AB1-FF47C2DCB002}" dt="2023-04-25T04:42:22.409" v="4218" actId="14100"/>
          <ac:spMkLst>
            <pc:docMk/>
            <pc:sldMk cId="1761580667" sldId="9338"/>
            <ac:spMk id="15" creationId="{1C016D0A-222D-2466-C3DD-59F0203972B8}"/>
          </ac:spMkLst>
        </pc:spChg>
        <pc:spChg chg="add mod">
          <ac:chgData name="Sandy Wu" userId="94b1583b-8e2f-4a9a-839e-040a75eebc23" providerId="ADAL" clId="{A3F9433A-0D7A-1543-9AB1-FF47C2DCB002}" dt="2023-04-25T04:42:16.461" v="4216" actId="1076"/>
          <ac:spMkLst>
            <pc:docMk/>
            <pc:sldMk cId="1761580667" sldId="9338"/>
            <ac:spMk id="16" creationId="{BA794983-D1B5-29F5-E755-DC3801C164E9}"/>
          </ac:spMkLst>
        </pc:spChg>
        <pc:spChg chg="add del mod">
          <ac:chgData name="Sandy Wu" userId="94b1583b-8e2f-4a9a-839e-040a75eebc23" providerId="ADAL" clId="{A3F9433A-0D7A-1543-9AB1-FF47C2DCB002}" dt="2023-04-18T09:32:47.057" v="2145" actId="478"/>
          <ac:spMkLst>
            <pc:docMk/>
            <pc:sldMk cId="1761580667" sldId="9338"/>
            <ac:spMk id="18" creationId="{44955211-3B16-72A2-337D-6CCF9076C5BB}"/>
          </ac:spMkLst>
        </pc:spChg>
        <pc:spChg chg="add del mod">
          <ac:chgData name="Sandy Wu" userId="94b1583b-8e2f-4a9a-839e-040a75eebc23" providerId="ADAL" clId="{A3F9433A-0D7A-1543-9AB1-FF47C2DCB002}" dt="2023-04-25T04:41:38.660" v="4213" actId="478"/>
          <ac:spMkLst>
            <pc:docMk/>
            <pc:sldMk cId="1761580667" sldId="9338"/>
            <ac:spMk id="19" creationId="{205E3A9D-F1FE-EF66-C949-233F7BF89E0A}"/>
          </ac:spMkLst>
        </pc:spChg>
        <pc:spChg chg="add del mod">
          <ac:chgData name="Sandy Wu" userId="94b1583b-8e2f-4a9a-839e-040a75eebc23" providerId="ADAL" clId="{A3F9433A-0D7A-1543-9AB1-FF47C2DCB002}" dt="2023-04-25T04:41:39.834" v="4214" actId="478"/>
          <ac:spMkLst>
            <pc:docMk/>
            <pc:sldMk cId="1761580667" sldId="9338"/>
            <ac:spMk id="21" creationId="{C045AE6F-A747-EE6B-D257-0ACD3E62B77A}"/>
          </ac:spMkLst>
        </pc:spChg>
        <pc:grpChg chg="add mod">
          <ac:chgData name="Sandy Wu" userId="94b1583b-8e2f-4a9a-839e-040a75eebc23" providerId="ADAL" clId="{A3F9433A-0D7A-1543-9AB1-FF47C2DCB002}" dt="2023-04-18T09:31:40.233" v="2123" actId="14100"/>
          <ac:grpSpMkLst>
            <pc:docMk/>
            <pc:sldMk cId="1761580667" sldId="9338"/>
            <ac:grpSpMk id="9" creationId="{15EE1F35-4AB8-CD00-5F0F-F9F26D5A1A49}"/>
          </ac:grpSpMkLst>
        </pc:grpChg>
        <pc:picChg chg="del">
          <ac:chgData name="Sandy Wu" userId="94b1583b-8e2f-4a9a-839e-040a75eebc23" providerId="ADAL" clId="{A3F9433A-0D7A-1543-9AB1-FF47C2DCB002}" dt="2023-04-18T09:26:12.004" v="1928" actId="478"/>
          <ac:picMkLst>
            <pc:docMk/>
            <pc:sldMk cId="1761580667" sldId="9338"/>
            <ac:picMk id="2" creationId="{BCBCEE90-8341-98E5-3DD7-CEDA78FDD229}"/>
          </ac:picMkLst>
        </pc:picChg>
        <pc:picChg chg="add del mod">
          <ac:chgData name="Sandy Wu" userId="94b1583b-8e2f-4a9a-839e-040a75eebc23" providerId="ADAL" clId="{A3F9433A-0D7A-1543-9AB1-FF47C2DCB002}" dt="2023-04-18T09:30:44.843" v="2112" actId="478"/>
          <ac:picMkLst>
            <pc:docMk/>
            <pc:sldMk cId="1761580667" sldId="9338"/>
            <ac:picMk id="4" creationId="{CE9B67A7-F918-BDEC-D204-F0027B389489}"/>
          </ac:picMkLst>
        </pc:picChg>
        <pc:picChg chg="mod">
          <ac:chgData name="Sandy Wu" userId="94b1583b-8e2f-4a9a-839e-040a75eebc23" providerId="ADAL" clId="{A3F9433A-0D7A-1543-9AB1-FF47C2DCB002}" dt="2023-04-18T09:26:42.605" v="1931"/>
          <ac:picMkLst>
            <pc:docMk/>
            <pc:sldMk cId="1761580667" sldId="9338"/>
            <ac:picMk id="11" creationId="{099D3D1E-6D4C-35A5-CD8D-01460A1C7BDB}"/>
          </ac:picMkLst>
        </pc:picChg>
        <pc:picChg chg="del">
          <ac:chgData name="Sandy Wu" userId="94b1583b-8e2f-4a9a-839e-040a75eebc23" providerId="ADAL" clId="{A3F9433A-0D7A-1543-9AB1-FF47C2DCB002}" dt="2023-04-18T09:26:12.004" v="1928" actId="478"/>
          <ac:picMkLst>
            <pc:docMk/>
            <pc:sldMk cId="1761580667" sldId="9338"/>
            <ac:picMk id="12" creationId="{6FCBC1F2-FDDE-D954-30F1-3310A1162DAE}"/>
          </ac:picMkLst>
        </pc:picChg>
        <pc:picChg chg="mod">
          <ac:chgData name="Sandy Wu" userId="94b1583b-8e2f-4a9a-839e-040a75eebc23" providerId="ADAL" clId="{A3F9433A-0D7A-1543-9AB1-FF47C2DCB002}" dt="2023-04-18T09:26:42.605" v="1931"/>
          <ac:picMkLst>
            <pc:docMk/>
            <pc:sldMk cId="1761580667" sldId="9338"/>
            <ac:picMk id="13" creationId="{ECC65E4A-BBA1-B8B4-B316-18A4FE775EE0}"/>
          </ac:picMkLst>
        </pc:picChg>
        <pc:picChg chg="add del mod">
          <ac:chgData name="Sandy Wu" userId="94b1583b-8e2f-4a9a-839e-040a75eebc23" providerId="ADAL" clId="{A3F9433A-0D7A-1543-9AB1-FF47C2DCB002}" dt="2023-04-25T04:41:37.057" v="4212" actId="478"/>
          <ac:picMkLst>
            <pc:docMk/>
            <pc:sldMk cId="1761580667" sldId="9338"/>
            <ac:picMk id="17" creationId="{4B0ABE9D-A1FA-3512-8254-B2F7A259FECF}"/>
          </ac:picMkLst>
        </pc:picChg>
      </pc:sldChg>
      <pc:sldChg chg="addSp delSp modSp add del mod">
        <pc:chgData name="Sandy Wu" userId="94b1583b-8e2f-4a9a-839e-040a75eebc23" providerId="ADAL" clId="{A3F9433A-0D7A-1543-9AB1-FF47C2DCB002}" dt="2023-06-12T08:25:29.345" v="8212" actId="2696"/>
        <pc:sldMkLst>
          <pc:docMk/>
          <pc:sldMk cId="1710536308" sldId="9339"/>
        </pc:sldMkLst>
        <pc:spChg chg="add mod">
          <ac:chgData name="Sandy Wu" userId="94b1583b-8e2f-4a9a-839e-040a75eebc23" providerId="ADAL" clId="{A3F9433A-0D7A-1543-9AB1-FF47C2DCB002}" dt="2023-04-18T09:30:35.288" v="2111" actId="1076"/>
          <ac:spMkLst>
            <pc:docMk/>
            <pc:sldMk cId="1710536308" sldId="9339"/>
            <ac:spMk id="2" creationId="{A986B48F-EDB9-7DD4-FD59-1923D640E94A}"/>
          </ac:spMkLst>
        </pc:spChg>
        <pc:spChg chg="add mod">
          <ac:chgData name="Sandy Wu" userId="94b1583b-8e2f-4a9a-839e-040a75eebc23" providerId="ADAL" clId="{A3F9433A-0D7A-1543-9AB1-FF47C2DCB002}" dt="2023-04-18T09:30:35.288" v="2111" actId="1076"/>
          <ac:spMkLst>
            <pc:docMk/>
            <pc:sldMk cId="1710536308" sldId="9339"/>
            <ac:spMk id="3" creationId="{40FC4099-A548-A2BB-CBD5-FBC375CFCCB1}"/>
          </ac:spMkLst>
        </pc:spChg>
        <pc:spChg chg="add mod">
          <ac:chgData name="Sandy Wu" userId="94b1583b-8e2f-4a9a-839e-040a75eebc23" providerId="ADAL" clId="{A3F9433A-0D7A-1543-9AB1-FF47C2DCB002}" dt="2023-04-18T09:30:35.288" v="2111" actId="1076"/>
          <ac:spMkLst>
            <pc:docMk/>
            <pc:sldMk cId="1710536308" sldId="9339"/>
            <ac:spMk id="5" creationId="{C50D7C35-DF96-5F68-E288-4F68FB2AFBE6}"/>
          </ac:spMkLst>
        </pc:spChg>
        <pc:spChg chg="del">
          <ac:chgData name="Sandy Wu" userId="94b1583b-8e2f-4a9a-839e-040a75eebc23" providerId="ADAL" clId="{A3F9433A-0D7A-1543-9AB1-FF47C2DCB002}" dt="2023-04-18T09:29:28.217" v="2086" actId="478"/>
          <ac:spMkLst>
            <pc:docMk/>
            <pc:sldMk cId="1710536308" sldId="9339"/>
            <ac:spMk id="6" creationId="{83AA6C7F-8179-0E09-2AC5-C005C5D4C26D}"/>
          </ac:spMkLst>
        </pc:spChg>
        <pc:spChg chg="mod">
          <ac:chgData name="Sandy Wu" userId="94b1583b-8e2f-4a9a-839e-040a75eebc23" providerId="ADAL" clId="{A3F9433A-0D7A-1543-9AB1-FF47C2DCB002}" dt="2023-04-25T04:41:26.751" v="4210" actId="20577"/>
          <ac:spMkLst>
            <pc:docMk/>
            <pc:sldMk cId="1710536308" sldId="9339"/>
            <ac:spMk id="8" creationId="{14FBCE16-101A-EA5D-1502-02EA50A30697}"/>
          </ac:spMkLst>
        </pc:spChg>
        <pc:spChg chg="add mod">
          <ac:chgData name="Sandy Wu" userId="94b1583b-8e2f-4a9a-839e-040a75eebc23" providerId="ADAL" clId="{A3F9433A-0D7A-1543-9AB1-FF47C2DCB002}" dt="2023-04-18T09:30:35.288" v="2111" actId="1076"/>
          <ac:spMkLst>
            <pc:docMk/>
            <pc:sldMk cId="1710536308" sldId="9339"/>
            <ac:spMk id="12" creationId="{B6A4EA4A-05D8-2724-865F-991A1462A17A}"/>
          </ac:spMkLst>
        </pc:spChg>
        <pc:spChg chg="del mod">
          <ac:chgData name="Sandy Wu" userId="94b1583b-8e2f-4a9a-839e-040a75eebc23" providerId="ADAL" clId="{A3F9433A-0D7A-1543-9AB1-FF47C2DCB002}" dt="2023-04-18T09:28:04.985" v="1990" actId="478"/>
          <ac:spMkLst>
            <pc:docMk/>
            <pc:sldMk cId="1710536308" sldId="9339"/>
            <ac:spMk id="14" creationId="{F2D017D5-5049-7C88-8BF9-375F638607B2}"/>
          </ac:spMkLst>
        </pc:spChg>
        <pc:grpChg chg="del">
          <ac:chgData name="Sandy Wu" userId="94b1583b-8e2f-4a9a-839e-040a75eebc23" providerId="ADAL" clId="{A3F9433A-0D7A-1543-9AB1-FF47C2DCB002}" dt="2023-04-18T09:28:02.295" v="1988" actId="478"/>
          <ac:grpSpMkLst>
            <pc:docMk/>
            <pc:sldMk cId="1710536308" sldId="9339"/>
            <ac:grpSpMk id="9" creationId="{15EE1F35-4AB8-CD00-5F0F-F9F26D5A1A49}"/>
          </ac:grpSpMkLst>
        </pc:grpChg>
        <pc:picChg chg="mod">
          <ac:chgData name="Sandy Wu" userId="94b1583b-8e2f-4a9a-839e-040a75eebc23" providerId="ADAL" clId="{A3F9433A-0D7A-1543-9AB1-FF47C2DCB002}" dt="2023-04-18T09:30:35.288" v="2111" actId="1076"/>
          <ac:picMkLst>
            <pc:docMk/>
            <pc:sldMk cId="1710536308" sldId="9339"/>
            <ac:picMk id="4" creationId="{CE9B67A7-F918-BDEC-D204-F0027B389489}"/>
          </ac:picMkLst>
        </pc:picChg>
      </pc:sldChg>
      <pc:sldChg chg="delSp modSp add del mod">
        <pc:chgData name="Sandy Wu" userId="94b1583b-8e2f-4a9a-839e-040a75eebc23" providerId="ADAL" clId="{A3F9433A-0D7A-1543-9AB1-FF47C2DCB002}" dt="2023-04-25T03:31:17.124" v="3133" actId="2696"/>
        <pc:sldMkLst>
          <pc:docMk/>
          <pc:sldMk cId="512914207" sldId="9340"/>
        </pc:sldMkLst>
        <pc:spChg chg="mod">
          <ac:chgData name="Sandy Wu" userId="94b1583b-8e2f-4a9a-839e-040a75eebc23" providerId="ADAL" clId="{A3F9433A-0D7A-1543-9AB1-FF47C2DCB002}" dt="2023-04-18T09:43:00.106" v="2316" actId="20577"/>
          <ac:spMkLst>
            <pc:docMk/>
            <pc:sldMk cId="512914207" sldId="9340"/>
            <ac:spMk id="3" creationId="{2F4A7936-B847-4042-95EC-9E4CA053B69C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6" creationId="{F2688163-72F7-D223-8163-115BF538E2AD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11" creationId="{1076DA09-30C8-72C1-37A9-E57826D982E2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13" creationId="{4F0D85B8-A70A-0490-538F-DA9F18093B49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0" creationId="{0EE49AA1-F0E3-830C-D7C7-F02D8C4ED1FC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2" creationId="{95E5DA39-FED6-6010-FFF7-84C7309B68E8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3" creationId="{CFA16295-8CD0-CC98-C350-32C6B6A87EFC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4" creationId="{C9215CE3-B2CE-821F-8354-C488795B48C3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5" creationId="{927FF64B-2196-B059-E7D7-9B3EF52F47FD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6" creationId="{44411E23-77E0-4341-7F26-341EC4057193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7" creationId="{1CE38E75-AB98-EE3C-7BDD-DA6624394B9A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8" creationId="{54B94AF5-1A2A-8BA0-AC48-2037970B4273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39" creationId="{039408C0-7ABB-CD7F-2A27-971BFCE8D52A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40" creationId="{33B29B2A-6A30-7A17-A96C-AAE392CBB3DB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41" creationId="{AAA8E61F-F6F6-7F13-AAC9-ABC47C5E760C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42" creationId="{17D29B85-0069-EEBF-36E8-6E3828D6BD55}"/>
          </ac:spMkLst>
        </pc:spChg>
        <pc:spChg chg="del">
          <ac:chgData name="Sandy Wu" userId="94b1583b-8e2f-4a9a-839e-040a75eebc23" providerId="ADAL" clId="{A3F9433A-0D7A-1543-9AB1-FF47C2DCB002}" dt="2023-04-18T09:43:27.166" v="2321" actId="478"/>
          <ac:spMkLst>
            <pc:docMk/>
            <pc:sldMk cId="512914207" sldId="9340"/>
            <ac:spMk id="43" creationId="{424A53C7-9DF7-0CB5-4779-AFBB06F5E2DE}"/>
          </ac:spMkLst>
        </pc:spChg>
        <pc:picChg chg="del">
          <ac:chgData name="Sandy Wu" userId="94b1583b-8e2f-4a9a-839e-040a75eebc23" providerId="ADAL" clId="{A3F9433A-0D7A-1543-9AB1-FF47C2DCB002}" dt="2023-04-18T09:43:27.166" v="2321" actId="478"/>
          <ac:picMkLst>
            <pc:docMk/>
            <pc:sldMk cId="512914207" sldId="9340"/>
            <ac:picMk id="52" creationId="{1D40973F-9C2D-061A-393E-1729492C0712}"/>
          </ac:picMkLst>
        </pc:picChg>
        <pc:picChg chg="del">
          <ac:chgData name="Sandy Wu" userId="94b1583b-8e2f-4a9a-839e-040a75eebc23" providerId="ADAL" clId="{A3F9433A-0D7A-1543-9AB1-FF47C2DCB002}" dt="2023-04-18T09:43:27.166" v="2321" actId="478"/>
          <ac:picMkLst>
            <pc:docMk/>
            <pc:sldMk cId="512914207" sldId="9340"/>
            <ac:picMk id="53" creationId="{C55242FB-14FA-908F-F8AC-AEBCB0D5F812}"/>
          </ac:picMkLst>
        </pc:picChg>
        <pc:picChg chg="del">
          <ac:chgData name="Sandy Wu" userId="94b1583b-8e2f-4a9a-839e-040a75eebc23" providerId="ADAL" clId="{A3F9433A-0D7A-1543-9AB1-FF47C2DCB002}" dt="2023-04-18T09:43:27.166" v="2321" actId="478"/>
          <ac:picMkLst>
            <pc:docMk/>
            <pc:sldMk cId="512914207" sldId="9340"/>
            <ac:picMk id="56" creationId="{CF50C87B-AB85-A0DB-344C-8547F379B501}"/>
          </ac:picMkLst>
        </pc:picChg>
        <pc:picChg chg="del">
          <ac:chgData name="Sandy Wu" userId="94b1583b-8e2f-4a9a-839e-040a75eebc23" providerId="ADAL" clId="{A3F9433A-0D7A-1543-9AB1-FF47C2DCB002}" dt="2023-04-18T09:43:27.166" v="2321" actId="478"/>
          <ac:picMkLst>
            <pc:docMk/>
            <pc:sldMk cId="512914207" sldId="9340"/>
            <ac:picMk id="57" creationId="{9095C83E-E6F0-02FB-75BE-74FFF18D16DA}"/>
          </ac:picMkLst>
        </pc:picChg>
      </pc:sldChg>
      <pc:sldChg chg="addSp delSp modSp add mod ord modShow">
        <pc:chgData name="Sandy Wu" userId="94b1583b-8e2f-4a9a-839e-040a75eebc23" providerId="ADAL" clId="{A3F9433A-0D7A-1543-9AB1-FF47C2DCB002}" dt="2023-05-15T03:08:22.589" v="6012" actId="729"/>
        <pc:sldMkLst>
          <pc:docMk/>
          <pc:sldMk cId="689543354" sldId="9340"/>
        </pc:sldMkLst>
        <pc:spChg chg="add mod">
          <ac:chgData name="Sandy Wu" userId="94b1583b-8e2f-4a9a-839e-040a75eebc23" providerId="ADAL" clId="{A3F9433A-0D7A-1543-9AB1-FF47C2DCB002}" dt="2023-04-25T04:47:52.095" v="4473" actId="14100"/>
          <ac:spMkLst>
            <pc:docMk/>
            <pc:sldMk cId="689543354" sldId="9340"/>
            <ac:spMk id="2" creationId="{972E9D32-FA3C-D092-9389-BC0B15320954}"/>
          </ac:spMkLst>
        </pc:spChg>
        <pc:spChg chg="add mod">
          <ac:chgData name="Sandy Wu" userId="94b1583b-8e2f-4a9a-839e-040a75eebc23" providerId="ADAL" clId="{A3F9433A-0D7A-1543-9AB1-FF47C2DCB002}" dt="2023-04-25T04:14:25.415" v="3692" actId="14100"/>
          <ac:spMkLst>
            <pc:docMk/>
            <pc:sldMk cId="689543354" sldId="9340"/>
            <ac:spMk id="5" creationId="{C37E31F3-BE9A-6661-9B68-F2150B1E37FA}"/>
          </ac:spMkLst>
        </pc:spChg>
        <pc:spChg chg="add mod">
          <ac:chgData name="Sandy Wu" userId="94b1583b-8e2f-4a9a-839e-040a75eebc23" providerId="ADAL" clId="{A3F9433A-0D7A-1543-9AB1-FF47C2DCB002}" dt="2023-04-25T04:19:02.116" v="3768" actId="1076"/>
          <ac:spMkLst>
            <pc:docMk/>
            <pc:sldMk cId="689543354" sldId="9340"/>
            <ac:spMk id="6" creationId="{B357B1CD-F16F-1D9C-AA17-49E056619E20}"/>
          </ac:spMkLst>
        </pc:spChg>
        <pc:spChg chg="add mod">
          <ac:chgData name="Sandy Wu" userId="94b1583b-8e2f-4a9a-839e-040a75eebc23" providerId="ADAL" clId="{A3F9433A-0D7A-1543-9AB1-FF47C2DCB002}" dt="2023-04-25T04:19:11.494" v="3770" actId="1076"/>
          <ac:spMkLst>
            <pc:docMk/>
            <pc:sldMk cId="689543354" sldId="9340"/>
            <ac:spMk id="8" creationId="{B46F3F8A-D267-9F92-FFA5-2202BFC9805B}"/>
          </ac:spMkLst>
        </pc:spChg>
        <pc:spChg chg="add mod">
          <ac:chgData name="Sandy Wu" userId="94b1583b-8e2f-4a9a-839e-040a75eebc23" providerId="ADAL" clId="{A3F9433A-0D7A-1543-9AB1-FF47C2DCB002}" dt="2023-04-25T04:47:44.083" v="4472" actId="14100"/>
          <ac:spMkLst>
            <pc:docMk/>
            <pc:sldMk cId="689543354" sldId="9340"/>
            <ac:spMk id="9" creationId="{60D6A0FF-5811-EEE2-C8CC-D1F27528B218}"/>
          </ac:spMkLst>
        </pc:spChg>
        <pc:spChg chg="add del mod">
          <ac:chgData name="Sandy Wu" userId="94b1583b-8e2f-4a9a-839e-040a75eebc23" providerId="ADAL" clId="{A3F9433A-0D7A-1543-9AB1-FF47C2DCB002}" dt="2023-04-25T04:15:53.885" v="3733" actId="478"/>
          <ac:spMkLst>
            <pc:docMk/>
            <pc:sldMk cId="689543354" sldId="9340"/>
            <ac:spMk id="11" creationId="{1AB1C14C-3F7F-85B6-FBFE-9B77A8B5EEA7}"/>
          </ac:spMkLst>
        </pc:spChg>
        <pc:spChg chg="add mod">
          <ac:chgData name="Sandy Wu" userId="94b1583b-8e2f-4a9a-839e-040a75eebc23" providerId="ADAL" clId="{A3F9433A-0D7A-1543-9AB1-FF47C2DCB002}" dt="2023-04-25T04:13:28.490" v="3682" actId="14100"/>
          <ac:spMkLst>
            <pc:docMk/>
            <pc:sldMk cId="689543354" sldId="9340"/>
            <ac:spMk id="13" creationId="{BC5566B2-5123-4FFC-60B0-E323FF629ABE}"/>
          </ac:spMkLst>
        </pc:spChg>
        <pc:spChg chg="add del mod">
          <ac:chgData name="Sandy Wu" userId="94b1583b-8e2f-4a9a-839e-040a75eebc23" providerId="ADAL" clId="{A3F9433A-0D7A-1543-9AB1-FF47C2DCB002}" dt="2023-04-25T04:13:24.827" v="3681" actId="478"/>
          <ac:spMkLst>
            <pc:docMk/>
            <pc:sldMk cId="689543354" sldId="9340"/>
            <ac:spMk id="14" creationId="{08B675D0-B280-8B06-65F2-012F5FEC0BFB}"/>
          </ac:spMkLst>
        </pc:spChg>
        <pc:spChg chg="add mod">
          <ac:chgData name="Sandy Wu" userId="94b1583b-8e2f-4a9a-839e-040a75eebc23" providerId="ADAL" clId="{A3F9433A-0D7A-1543-9AB1-FF47C2DCB002}" dt="2023-04-25T04:47:44.083" v="4472" actId="14100"/>
          <ac:spMkLst>
            <pc:docMk/>
            <pc:sldMk cId="689543354" sldId="9340"/>
            <ac:spMk id="16" creationId="{D2C943A4-6EDA-32C5-32BA-88DF35565FFF}"/>
          </ac:spMkLst>
        </pc:spChg>
        <pc:spChg chg="add del mod">
          <ac:chgData name="Sandy Wu" userId="94b1583b-8e2f-4a9a-839e-040a75eebc23" providerId="ADAL" clId="{A3F9433A-0D7A-1543-9AB1-FF47C2DCB002}" dt="2023-04-25T04:15:59.731" v="3736" actId="478"/>
          <ac:spMkLst>
            <pc:docMk/>
            <pc:sldMk cId="689543354" sldId="9340"/>
            <ac:spMk id="17" creationId="{7AE397DF-DBA0-9041-64BC-B55AEB88194B}"/>
          </ac:spMkLst>
        </pc:spChg>
        <pc:spChg chg="add del mod">
          <ac:chgData name="Sandy Wu" userId="94b1583b-8e2f-4a9a-839e-040a75eebc23" providerId="ADAL" clId="{A3F9433A-0D7A-1543-9AB1-FF47C2DCB002}" dt="2023-04-25T03:45:04.576" v="3389" actId="478"/>
          <ac:spMkLst>
            <pc:docMk/>
            <pc:sldMk cId="689543354" sldId="9340"/>
            <ac:spMk id="18" creationId="{653F27EB-A64E-33A3-ADBC-B9BE0218C574}"/>
          </ac:spMkLst>
        </pc:spChg>
        <pc:spChg chg="add del mod">
          <ac:chgData name="Sandy Wu" userId="94b1583b-8e2f-4a9a-839e-040a75eebc23" providerId="ADAL" clId="{A3F9433A-0D7A-1543-9AB1-FF47C2DCB002}" dt="2023-04-25T03:45:06.367" v="3390" actId="478"/>
          <ac:spMkLst>
            <pc:docMk/>
            <pc:sldMk cId="689543354" sldId="9340"/>
            <ac:spMk id="19" creationId="{9EC88736-1130-4C0A-A7F1-27DA3E3DFA27}"/>
          </ac:spMkLst>
        </pc:spChg>
        <pc:spChg chg="add mod">
          <ac:chgData name="Sandy Wu" userId="94b1583b-8e2f-4a9a-839e-040a75eebc23" providerId="ADAL" clId="{A3F9433A-0D7A-1543-9AB1-FF47C2DCB002}" dt="2023-04-25T04:47:44.083" v="4472" actId="14100"/>
          <ac:spMkLst>
            <pc:docMk/>
            <pc:sldMk cId="689543354" sldId="9340"/>
            <ac:spMk id="20" creationId="{B11906D6-015A-CA4B-7384-4ED6B1C87D14}"/>
          </ac:spMkLst>
        </pc:spChg>
        <pc:spChg chg="add mod">
          <ac:chgData name="Sandy Wu" userId="94b1583b-8e2f-4a9a-839e-040a75eebc23" providerId="ADAL" clId="{A3F9433A-0D7A-1543-9AB1-FF47C2DCB002}" dt="2023-04-25T04:47:44.083" v="4472" actId="14100"/>
          <ac:spMkLst>
            <pc:docMk/>
            <pc:sldMk cId="689543354" sldId="9340"/>
            <ac:spMk id="21" creationId="{17BD60FC-40ED-CA32-ED7E-E3B028B82F4C}"/>
          </ac:spMkLst>
        </pc:spChg>
        <pc:spChg chg="add del mod">
          <ac:chgData name="Sandy Wu" userId="94b1583b-8e2f-4a9a-839e-040a75eebc23" providerId="ADAL" clId="{A3F9433A-0D7A-1543-9AB1-FF47C2DCB002}" dt="2023-04-25T04:16:02.940" v="3737" actId="478"/>
          <ac:spMkLst>
            <pc:docMk/>
            <pc:sldMk cId="689543354" sldId="9340"/>
            <ac:spMk id="22" creationId="{496AA2A5-7852-45C5-A188-36B684CDC89E}"/>
          </ac:spMkLst>
        </pc:spChg>
        <pc:spChg chg="add del mod">
          <ac:chgData name="Sandy Wu" userId="94b1583b-8e2f-4a9a-839e-040a75eebc23" providerId="ADAL" clId="{A3F9433A-0D7A-1543-9AB1-FF47C2DCB002}" dt="2023-04-25T04:16:07.645" v="3740" actId="478"/>
          <ac:spMkLst>
            <pc:docMk/>
            <pc:sldMk cId="689543354" sldId="9340"/>
            <ac:spMk id="23" creationId="{5EB44976-DF99-DD0A-9302-62E1DCAEE3A0}"/>
          </ac:spMkLst>
        </pc:spChg>
        <pc:spChg chg="add del mod">
          <ac:chgData name="Sandy Wu" userId="94b1583b-8e2f-4a9a-839e-040a75eebc23" providerId="ADAL" clId="{A3F9433A-0D7A-1543-9AB1-FF47C2DCB002}" dt="2023-04-25T04:05:05.261" v="3628" actId="478"/>
          <ac:spMkLst>
            <pc:docMk/>
            <pc:sldMk cId="689543354" sldId="9340"/>
            <ac:spMk id="27" creationId="{BFC5D151-1EEE-DCDD-603D-2904C62A9760}"/>
          </ac:spMkLst>
        </pc:spChg>
        <pc:spChg chg="add del mod">
          <ac:chgData name="Sandy Wu" userId="94b1583b-8e2f-4a9a-839e-040a75eebc23" providerId="ADAL" clId="{A3F9433A-0D7A-1543-9AB1-FF47C2DCB002}" dt="2023-04-25T04:05:05.261" v="3628" actId="478"/>
          <ac:spMkLst>
            <pc:docMk/>
            <pc:sldMk cId="689543354" sldId="9340"/>
            <ac:spMk id="28" creationId="{C5E1A1F1-E634-B627-0D0D-C27ECE71407F}"/>
          </ac:spMkLst>
        </pc:spChg>
        <pc:spChg chg="add mod">
          <ac:chgData name="Sandy Wu" userId="94b1583b-8e2f-4a9a-839e-040a75eebc23" providerId="ADAL" clId="{A3F9433A-0D7A-1543-9AB1-FF47C2DCB002}" dt="2023-04-25T04:14:00.455" v="3686" actId="14100"/>
          <ac:spMkLst>
            <pc:docMk/>
            <pc:sldMk cId="689543354" sldId="9340"/>
            <ac:spMk id="31" creationId="{BBEA13AF-EACC-10BB-A4A4-39E6E9B3B0EF}"/>
          </ac:spMkLst>
        </pc:spChg>
        <pc:spChg chg="add del mod">
          <ac:chgData name="Sandy Wu" userId="94b1583b-8e2f-4a9a-839e-040a75eebc23" providerId="ADAL" clId="{A3F9433A-0D7A-1543-9AB1-FF47C2DCB002}" dt="2023-04-25T04:13:52.886" v="3683" actId="478"/>
          <ac:spMkLst>
            <pc:docMk/>
            <pc:sldMk cId="689543354" sldId="9340"/>
            <ac:spMk id="32" creationId="{B4F9CA4F-450A-6F87-6CBE-51CF1E22CF50}"/>
          </ac:spMkLst>
        </pc:spChg>
        <pc:spChg chg="add mod">
          <ac:chgData name="Sandy Wu" userId="94b1583b-8e2f-4a9a-839e-040a75eebc23" providerId="ADAL" clId="{A3F9433A-0D7A-1543-9AB1-FF47C2DCB002}" dt="2023-04-25T04:14:07.333" v="3688" actId="14100"/>
          <ac:spMkLst>
            <pc:docMk/>
            <pc:sldMk cId="689543354" sldId="9340"/>
            <ac:spMk id="33" creationId="{7759736A-639F-947F-C999-5CEB544CB9E5}"/>
          </ac:spMkLst>
        </pc:spChg>
        <pc:spChg chg="add mod">
          <ac:chgData name="Sandy Wu" userId="94b1583b-8e2f-4a9a-839e-040a75eebc23" providerId="ADAL" clId="{A3F9433A-0D7A-1543-9AB1-FF47C2DCB002}" dt="2023-04-25T04:14:02.337" v="3687" actId="14100"/>
          <ac:spMkLst>
            <pc:docMk/>
            <pc:sldMk cId="689543354" sldId="9340"/>
            <ac:spMk id="34" creationId="{651044C5-2ABB-FF74-A6FB-C5E297FE7B74}"/>
          </ac:spMkLst>
        </pc:spChg>
        <pc:spChg chg="add del mod">
          <ac:chgData name="Sandy Wu" userId="94b1583b-8e2f-4a9a-839e-040a75eebc23" providerId="ADAL" clId="{A3F9433A-0D7A-1543-9AB1-FF47C2DCB002}" dt="2023-04-25T04:13:55.218" v="3684" actId="478"/>
          <ac:spMkLst>
            <pc:docMk/>
            <pc:sldMk cId="689543354" sldId="9340"/>
            <ac:spMk id="35" creationId="{5453C48D-0EA3-0E68-DD0E-163CCF739428}"/>
          </ac:spMkLst>
        </pc:spChg>
        <pc:spChg chg="add del mod">
          <ac:chgData name="Sandy Wu" userId="94b1583b-8e2f-4a9a-839e-040a75eebc23" providerId="ADAL" clId="{A3F9433A-0D7A-1543-9AB1-FF47C2DCB002}" dt="2023-04-25T04:13:57.127" v="3685" actId="478"/>
          <ac:spMkLst>
            <pc:docMk/>
            <pc:sldMk cId="689543354" sldId="9340"/>
            <ac:spMk id="36" creationId="{20D653B8-D03E-958D-178E-28CBA8871851}"/>
          </ac:spMkLst>
        </pc:spChg>
        <pc:graphicFrameChg chg="del">
          <ac:chgData name="Sandy Wu" userId="94b1583b-8e2f-4a9a-839e-040a75eebc23" providerId="ADAL" clId="{A3F9433A-0D7A-1543-9AB1-FF47C2DCB002}" dt="2023-04-25T03:31:51.351" v="3135" actId="478"/>
          <ac:graphicFrameMkLst>
            <pc:docMk/>
            <pc:sldMk cId="689543354" sldId="9340"/>
            <ac:graphicFrameMk id="4" creationId="{C456B619-A3A0-0490-E125-A8B56E189DC8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4:47:35.234" v="4471" actId="1035"/>
          <ac:graphicFrameMkLst>
            <pc:docMk/>
            <pc:sldMk cId="689543354" sldId="9340"/>
            <ac:graphicFrameMk id="12" creationId="{F7ACA85B-76F8-06E5-88E3-FF1B642509A4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4:18:19.927" v="3766" actId="554"/>
          <ac:graphicFrameMkLst>
            <pc:docMk/>
            <pc:sldMk cId="689543354" sldId="9340"/>
            <ac:graphicFrameMk id="15" creationId="{AA3D85AC-EAB3-2C37-EC84-103245561F31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4:59:24.791" v="4815" actId="20577"/>
          <ac:graphicFrameMkLst>
            <pc:docMk/>
            <pc:sldMk cId="689543354" sldId="9340"/>
            <ac:graphicFrameMk id="24" creationId="{54925167-BC8D-778D-984D-FA2742C82D37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4:47:35.234" v="4471" actId="1035"/>
          <ac:graphicFrameMkLst>
            <pc:docMk/>
            <pc:sldMk cId="689543354" sldId="9340"/>
            <ac:graphicFrameMk id="25" creationId="{C1FD62E7-8D9B-8F59-8242-45A00F703B0A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4:47:35.234" v="4471" actId="1035"/>
          <ac:graphicFrameMkLst>
            <pc:docMk/>
            <pc:sldMk cId="689543354" sldId="9340"/>
            <ac:graphicFrameMk id="26" creationId="{CE9329B9-D8E8-9670-6DA1-844C9F7A6FDB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4:18:19.927" v="3766" actId="554"/>
          <ac:graphicFrameMkLst>
            <pc:docMk/>
            <pc:sldMk cId="689543354" sldId="9340"/>
            <ac:graphicFrameMk id="29" creationId="{941B6682-70D0-F76C-8C09-FF4C303B4698}"/>
          </ac:graphicFrameMkLst>
        </pc:graphicFrameChg>
        <pc:graphicFrameChg chg="add del mod">
          <ac:chgData name="Sandy Wu" userId="94b1583b-8e2f-4a9a-839e-040a75eebc23" providerId="ADAL" clId="{A3F9433A-0D7A-1543-9AB1-FF47C2DCB002}" dt="2023-04-25T04:02:43.675" v="3607" actId="478"/>
          <ac:graphicFrameMkLst>
            <pc:docMk/>
            <pc:sldMk cId="689543354" sldId="9340"/>
            <ac:graphicFrameMk id="30" creationId="{15C43F22-D008-37A2-8ABC-F56737D1C8B3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5-03T09:17:06.354" v="5080" actId="1037"/>
          <ac:graphicFrameMkLst>
            <pc:docMk/>
            <pc:sldMk cId="689543354" sldId="9340"/>
            <ac:graphicFrameMk id="37" creationId="{9CB15D37-80BD-6A0C-E3A0-53FA999E9F52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4-25T09:30:38.598" v="5064" actId="20577"/>
          <ac:graphicFrameMkLst>
            <pc:docMk/>
            <pc:sldMk cId="689543354" sldId="9340"/>
            <ac:graphicFrameMk id="38" creationId="{5A1DB4AB-FDCB-19D3-593E-78EDA7B2AC93}"/>
          </ac:graphicFrameMkLst>
        </pc:graphicFrameChg>
      </pc:sldChg>
      <pc:sldChg chg="addSp delSp modSp add del mod">
        <pc:chgData name="Sandy Wu" userId="94b1583b-8e2f-4a9a-839e-040a75eebc23" providerId="ADAL" clId="{A3F9433A-0D7A-1543-9AB1-FF47C2DCB002}" dt="2023-06-12T08:39:44.874" v="8411" actId="2696"/>
        <pc:sldMkLst>
          <pc:docMk/>
          <pc:sldMk cId="1402425165" sldId="9341"/>
        </pc:sldMkLst>
        <pc:spChg chg="mod">
          <ac:chgData name="Sandy Wu" userId="94b1583b-8e2f-4a9a-839e-040a75eebc23" providerId="ADAL" clId="{A3F9433A-0D7A-1543-9AB1-FF47C2DCB002}" dt="2023-04-25T04:28:23.172" v="3987" actId="14100"/>
          <ac:spMkLst>
            <pc:docMk/>
            <pc:sldMk cId="1402425165" sldId="9341"/>
            <ac:spMk id="3" creationId="{7A12A0D4-AB97-93E0-928B-AAC87A3B58E5}"/>
          </ac:spMkLst>
        </pc:spChg>
        <pc:spChg chg="add mod">
          <ac:chgData name="Sandy Wu" userId="94b1583b-8e2f-4a9a-839e-040a75eebc23" providerId="ADAL" clId="{A3F9433A-0D7A-1543-9AB1-FF47C2DCB002}" dt="2023-04-25T04:26:50.507" v="3853" actId="14100"/>
          <ac:spMkLst>
            <pc:docMk/>
            <pc:sldMk cId="1402425165" sldId="9341"/>
            <ac:spMk id="4" creationId="{20CA3544-CCA2-447F-9EF1-F1151498B246}"/>
          </ac:spMkLst>
        </pc:spChg>
        <pc:spChg chg="mod">
          <ac:chgData name="Sandy Wu" userId="94b1583b-8e2f-4a9a-839e-040a75eebc23" providerId="ADAL" clId="{A3F9433A-0D7A-1543-9AB1-FF47C2DCB002}" dt="2023-04-25T04:28:35.851" v="3996" actId="20577"/>
          <ac:spMkLst>
            <pc:docMk/>
            <pc:sldMk cId="1402425165" sldId="9341"/>
            <ac:spMk id="6" creationId="{A47D7427-5F1E-AC1E-C789-E4DDDBF8114C}"/>
          </ac:spMkLst>
        </pc:spChg>
        <pc:spChg chg="mod">
          <ac:chgData name="Sandy Wu" userId="94b1583b-8e2f-4a9a-839e-040a75eebc23" providerId="ADAL" clId="{A3F9433A-0D7A-1543-9AB1-FF47C2DCB002}" dt="2023-04-25T04:24:11.998" v="3843" actId="20577"/>
          <ac:spMkLst>
            <pc:docMk/>
            <pc:sldMk cId="1402425165" sldId="9341"/>
            <ac:spMk id="8" creationId="{CCFD4210-79DF-32E5-0717-9745F3D07CEB}"/>
          </ac:spMkLst>
        </pc:spChg>
        <pc:picChg chg="add mod">
          <ac:chgData name="Sandy Wu" userId="94b1583b-8e2f-4a9a-839e-040a75eebc23" providerId="ADAL" clId="{A3F9433A-0D7A-1543-9AB1-FF47C2DCB002}" dt="2023-04-25T04:26:30.054" v="3849" actId="167"/>
          <ac:picMkLst>
            <pc:docMk/>
            <pc:sldMk cId="1402425165" sldId="9341"/>
            <ac:picMk id="2" creationId="{3406E804-92D8-A48B-B0A0-07D12D1B078F}"/>
          </ac:picMkLst>
        </pc:picChg>
        <pc:picChg chg="del">
          <ac:chgData name="Sandy Wu" userId="94b1583b-8e2f-4a9a-839e-040a75eebc23" providerId="ADAL" clId="{A3F9433A-0D7A-1543-9AB1-FF47C2DCB002}" dt="2023-04-25T04:24:13.740" v="3844" actId="478"/>
          <ac:picMkLst>
            <pc:docMk/>
            <pc:sldMk cId="1402425165" sldId="9341"/>
            <ac:picMk id="7" creationId="{CE8490D4-4A76-92FA-A72C-D2D71018CF38}"/>
          </ac:picMkLst>
        </pc:picChg>
      </pc:sldChg>
      <pc:sldChg chg="addSp modSp add del mod modShow">
        <pc:chgData name="Sandy Wu" userId="94b1583b-8e2f-4a9a-839e-040a75eebc23" providerId="ADAL" clId="{A3F9433A-0D7A-1543-9AB1-FF47C2DCB002}" dt="2023-05-03T09:14:40.838" v="5068" actId="2696"/>
        <pc:sldMkLst>
          <pc:docMk/>
          <pc:sldMk cId="1367232967" sldId="9342"/>
        </pc:sldMkLst>
        <pc:spChg chg="mod">
          <ac:chgData name="Sandy Wu" userId="94b1583b-8e2f-4a9a-839e-040a75eebc23" providerId="ADAL" clId="{A3F9433A-0D7A-1543-9AB1-FF47C2DCB002}" dt="2023-04-25T04:56:20.978" v="4768" actId="207"/>
          <ac:spMkLst>
            <pc:docMk/>
            <pc:sldMk cId="1367232967" sldId="9342"/>
            <ac:spMk id="3" creationId="{2F4A7936-B847-4042-95EC-9E4CA053B69C}"/>
          </ac:spMkLst>
        </pc:spChg>
        <pc:graphicFrameChg chg="add mod">
          <ac:chgData name="Sandy Wu" userId="94b1583b-8e2f-4a9a-839e-040a75eebc23" providerId="ADAL" clId="{A3F9433A-0D7A-1543-9AB1-FF47C2DCB002}" dt="2023-04-25T09:31:28.777" v="5065"/>
          <ac:graphicFrameMkLst>
            <pc:docMk/>
            <pc:sldMk cId="1367232967" sldId="9342"/>
            <ac:graphicFrameMk id="4" creationId="{7CF8B3C8-DB13-7967-53C3-B7B9FFDA0980}"/>
          </ac:graphicFrameMkLst>
        </pc:graphicFrameChg>
        <pc:graphicFrameChg chg="mod modGraphic">
          <ac:chgData name="Sandy Wu" userId="94b1583b-8e2f-4a9a-839e-040a75eebc23" providerId="ADAL" clId="{A3F9433A-0D7A-1543-9AB1-FF47C2DCB002}" dt="2023-04-25T04:58:08.419" v="4779" actId="1035"/>
          <ac:graphicFrameMkLst>
            <pc:docMk/>
            <pc:sldMk cId="1367232967" sldId="9342"/>
            <ac:graphicFrameMk id="12" creationId="{F7ACA85B-76F8-06E5-88E3-FF1B642509A4}"/>
          </ac:graphicFrameMkLst>
        </pc:graphicFrameChg>
        <pc:graphicFrameChg chg="mod modGraphic">
          <ac:chgData name="Sandy Wu" userId="94b1583b-8e2f-4a9a-839e-040a75eebc23" providerId="ADAL" clId="{A3F9433A-0D7A-1543-9AB1-FF47C2DCB002}" dt="2023-04-25T04:59:31.163" v="4819" actId="20577"/>
          <ac:graphicFrameMkLst>
            <pc:docMk/>
            <pc:sldMk cId="1367232967" sldId="9342"/>
            <ac:graphicFrameMk id="24" creationId="{54925167-BC8D-778D-984D-FA2742C82D37}"/>
          </ac:graphicFrameMkLst>
        </pc:graphicFrameChg>
        <pc:graphicFrameChg chg="mod modGraphic">
          <ac:chgData name="Sandy Wu" userId="94b1583b-8e2f-4a9a-839e-040a75eebc23" providerId="ADAL" clId="{A3F9433A-0D7A-1543-9AB1-FF47C2DCB002}" dt="2023-04-25T04:58:08.419" v="4779" actId="1035"/>
          <ac:graphicFrameMkLst>
            <pc:docMk/>
            <pc:sldMk cId="1367232967" sldId="9342"/>
            <ac:graphicFrameMk id="25" creationId="{C1FD62E7-8D9B-8F59-8242-45A00F703B0A}"/>
          </ac:graphicFrameMkLst>
        </pc:graphicFrameChg>
        <pc:graphicFrameChg chg="mod modGraphic">
          <ac:chgData name="Sandy Wu" userId="94b1583b-8e2f-4a9a-839e-040a75eebc23" providerId="ADAL" clId="{A3F9433A-0D7A-1543-9AB1-FF47C2DCB002}" dt="2023-04-25T04:58:08.419" v="4779" actId="1035"/>
          <ac:graphicFrameMkLst>
            <pc:docMk/>
            <pc:sldMk cId="1367232967" sldId="9342"/>
            <ac:graphicFrameMk id="26" creationId="{CE9329B9-D8E8-9670-6DA1-844C9F7A6FDB}"/>
          </ac:graphicFrameMkLst>
        </pc:graphicFrameChg>
        <pc:graphicFrameChg chg="modGraphic">
          <ac:chgData name="Sandy Wu" userId="94b1583b-8e2f-4a9a-839e-040a75eebc23" providerId="ADAL" clId="{A3F9433A-0D7A-1543-9AB1-FF47C2DCB002}" dt="2023-04-25T04:57:44.936" v="4773" actId="13926"/>
          <ac:graphicFrameMkLst>
            <pc:docMk/>
            <pc:sldMk cId="1367232967" sldId="9342"/>
            <ac:graphicFrameMk id="37" creationId="{9CB15D37-80BD-6A0C-E3A0-53FA999E9F52}"/>
          </ac:graphicFrameMkLst>
        </pc:graphicFrameChg>
      </pc:sldChg>
      <pc:sldChg chg="addSp delSp modSp add mod modNotesTx">
        <pc:chgData name="Sandy Wu" userId="94b1583b-8e2f-4a9a-839e-040a75eebc23" providerId="ADAL" clId="{A3F9433A-0D7A-1543-9AB1-FF47C2DCB002}" dt="2023-06-12T08:48:43.619" v="8499" actId="20577"/>
        <pc:sldMkLst>
          <pc:docMk/>
          <pc:sldMk cId="4234693105" sldId="9343"/>
        </pc:sldMkLst>
        <pc:spChg chg="mod">
          <ac:chgData name="Sandy Wu" userId="94b1583b-8e2f-4a9a-839e-040a75eebc23" providerId="ADAL" clId="{A3F9433A-0D7A-1543-9AB1-FF47C2DCB002}" dt="2023-04-25T04:39:58.708" v="4183" actId="166"/>
          <ac:spMkLst>
            <pc:docMk/>
            <pc:sldMk cId="4234693105" sldId="9343"/>
            <ac:spMk id="4" creationId="{C4AA2147-1621-2F8A-5131-A33B4DB3CE7A}"/>
          </ac:spMkLst>
        </pc:spChg>
        <pc:spChg chg="add mod">
          <ac:chgData name="Sandy Wu" userId="94b1583b-8e2f-4a9a-839e-040a75eebc23" providerId="ADAL" clId="{A3F9433A-0D7A-1543-9AB1-FF47C2DCB002}" dt="2023-04-25T04:39:25.690" v="4176" actId="14100"/>
          <ac:spMkLst>
            <pc:docMk/>
            <pc:sldMk cId="4234693105" sldId="9343"/>
            <ac:spMk id="5" creationId="{903E3FD7-70A9-66A5-DF37-6AE91E879D52}"/>
          </ac:spMkLst>
        </pc:spChg>
        <pc:spChg chg="del">
          <ac:chgData name="Sandy Wu" userId="94b1583b-8e2f-4a9a-839e-040a75eebc23" providerId="ADAL" clId="{A3F9433A-0D7A-1543-9AB1-FF47C2DCB002}" dt="2023-04-25T04:35:59.740" v="4125" actId="478"/>
          <ac:spMkLst>
            <pc:docMk/>
            <pc:sldMk cId="4234693105" sldId="9343"/>
            <ac:spMk id="9" creationId="{EECCA308-8457-301C-050C-4933529FB27D}"/>
          </ac:spMkLst>
        </pc:spChg>
        <pc:spChg chg="del">
          <ac:chgData name="Sandy Wu" userId="94b1583b-8e2f-4a9a-839e-040a75eebc23" providerId="ADAL" clId="{A3F9433A-0D7A-1543-9AB1-FF47C2DCB002}" dt="2023-04-25T04:36:02.026" v="4127" actId="478"/>
          <ac:spMkLst>
            <pc:docMk/>
            <pc:sldMk cId="4234693105" sldId="9343"/>
            <ac:spMk id="10" creationId="{2BE3C1F2-9660-30EA-AB06-5894821A7858}"/>
          </ac:spMkLst>
        </pc:spChg>
        <pc:spChg chg="mod">
          <ac:chgData name="Sandy Wu" userId="94b1583b-8e2f-4a9a-839e-040a75eebc23" providerId="ADAL" clId="{A3F9433A-0D7A-1543-9AB1-FF47C2DCB002}" dt="2023-06-12T08:46:03.970" v="8486" actId="20577"/>
          <ac:spMkLst>
            <pc:docMk/>
            <pc:sldMk cId="4234693105" sldId="9343"/>
            <ac:spMk id="12" creationId="{80B11A1D-8E07-37F6-26CC-B4AB9C2E4FC2}"/>
          </ac:spMkLst>
        </pc:spChg>
        <pc:spChg chg="del">
          <ac:chgData name="Sandy Wu" userId="94b1583b-8e2f-4a9a-839e-040a75eebc23" providerId="ADAL" clId="{A3F9433A-0D7A-1543-9AB1-FF47C2DCB002}" dt="2023-04-25T04:36:00.899" v="4126" actId="478"/>
          <ac:spMkLst>
            <pc:docMk/>
            <pc:sldMk cId="4234693105" sldId="9343"/>
            <ac:spMk id="16" creationId="{A32AD3FD-C216-85FA-824D-1129357CFEAD}"/>
          </ac:spMkLst>
        </pc:spChg>
        <pc:spChg chg="mod">
          <ac:chgData name="Sandy Wu" userId="94b1583b-8e2f-4a9a-839e-040a75eebc23" providerId="ADAL" clId="{A3F9433A-0D7A-1543-9AB1-FF47C2DCB002}" dt="2023-04-25T04:40:28.688" v="4188" actId="14100"/>
          <ac:spMkLst>
            <pc:docMk/>
            <pc:sldMk cId="4234693105" sldId="9343"/>
            <ac:spMk id="17" creationId="{16683C51-9EA0-FE12-155A-0D1B28544B7E}"/>
          </ac:spMkLst>
        </pc:spChg>
        <pc:spChg chg="mod">
          <ac:chgData name="Sandy Wu" userId="94b1583b-8e2f-4a9a-839e-040a75eebc23" providerId="ADAL" clId="{A3F9433A-0D7A-1543-9AB1-FF47C2DCB002}" dt="2023-04-25T04:38:46.783" v="4164" actId="14100"/>
          <ac:spMkLst>
            <pc:docMk/>
            <pc:sldMk cId="4234693105" sldId="9343"/>
            <ac:spMk id="19" creationId="{8AF6539A-AC6E-B65C-6748-35678FA51DE9}"/>
          </ac:spMkLst>
        </pc:spChg>
        <pc:picChg chg="add del mod">
          <ac:chgData name="Sandy Wu" userId="94b1583b-8e2f-4a9a-839e-040a75eebc23" providerId="ADAL" clId="{A3F9433A-0D7A-1543-9AB1-FF47C2DCB002}" dt="2023-04-25T04:38:37.505" v="4160" actId="478"/>
          <ac:picMkLst>
            <pc:docMk/>
            <pc:sldMk cId="4234693105" sldId="9343"/>
            <ac:picMk id="2" creationId="{53BCD6F9-5DD3-EE3A-FA70-D4DAA26FEEF2}"/>
          </ac:picMkLst>
        </pc:picChg>
        <pc:picChg chg="add mod">
          <ac:chgData name="Sandy Wu" userId="94b1583b-8e2f-4a9a-839e-040a75eebc23" providerId="ADAL" clId="{A3F9433A-0D7A-1543-9AB1-FF47C2DCB002}" dt="2023-04-25T04:39:04.370" v="4170" actId="1036"/>
          <ac:picMkLst>
            <pc:docMk/>
            <pc:sldMk cId="4234693105" sldId="9343"/>
            <ac:picMk id="3" creationId="{E403E291-0010-95ED-F022-46B988EBA3D9}"/>
          </ac:picMkLst>
        </pc:picChg>
        <pc:picChg chg="mod modCrop">
          <ac:chgData name="Sandy Wu" userId="94b1583b-8e2f-4a9a-839e-040a75eebc23" providerId="ADAL" clId="{A3F9433A-0D7A-1543-9AB1-FF47C2DCB002}" dt="2023-04-25T04:39:15.453" v="4173" actId="1076"/>
          <ac:picMkLst>
            <pc:docMk/>
            <pc:sldMk cId="4234693105" sldId="9343"/>
            <ac:picMk id="18" creationId="{7C9C0930-EDF2-6B6C-BD44-7399108763FE}"/>
          </ac:picMkLst>
        </pc:picChg>
        <pc:cxnChg chg="add mod">
          <ac:chgData name="Sandy Wu" userId="94b1583b-8e2f-4a9a-839e-040a75eebc23" providerId="ADAL" clId="{A3F9433A-0D7A-1543-9AB1-FF47C2DCB002}" dt="2023-04-25T04:40:20.164" v="4186" actId="14100"/>
          <ac:cxnSpMkLst>
            <pc:docMk/>
            <pc:sldMk cId="4234693105" sldId="9343"/>
            <ac:cxnSpMk id="6" creationId="{410947AB-D4D0-4B64-5BD6-425C15F2FD82}"/>
          </ac:cxnSpMkLst>
        </pc:cxnChg>
      </pc:sldChg>
      <pc:sldChg chg="addSp delSp modSp add del mod modShow">
        <pc:chgData name="Sandy Wu" userId="94b1583b-8e2f-4a9a-839e-040a75eebc23" providerId="ADAL" clId="{A3F9433A-0D7A-1543-9AB1-FF47C2DCB002}" dt="2023-06-12T08:25:28.164" v="8211" actId="2696"/>
        <pc:sldMkLst>
          <pc:docMk/>
          <pc:sldMk cId="1203614224" sldId="9344"/>
        </pc:sldMkLst>
        <pc:spChg chg="add mod">
          <ac:chgData name="Sandy Wu" userId="94b1583b-8e2f-4a9a-839e-040a75eebc23" providerId="ADAL" clId="{A3F9433A-0D7A-1543-9AB1-FF47C2DCB002}" dt="2023-04-25T04:43:46.545" v="4264" actId="14100"/>
          <ac:spMkLst>
            <pc:docMk/>
            <pc:sldMk cId="1203614224" sldId="9344"/>
            <ac:spMk id="2" creationId="{9D1728C3-CE6D-F229-700A-B06A521D738C}"/>
          </ac:spMkLst>
        </pc:spChg>
        <pc:spChg chg="mod">
          <ac:chgData name="Sandy Wu" userId="94b1583b-8e2f-4a9a-839e-040a75eebc23" providerId="ADAL" clId="{A3F9433A-0D7A-1543-9AB1-FF47C2DCB002}" dt="2023-04-25T04:52:11.660" v="4575" actId="20577"/>
          <ac:spMkLst>
            <pc:docMk/>
            <pc:sldMk cId="1203614224" sldId="9344"/>
            <ac:spMk id="8" creationId="{14FBCE16-101A-EA5D-1502-02EA50A30697}"/>
          </ac:spMkLst>
        </pc:spChg>
        <pc:spChg chg="del">
          <ac:chgData name="Sandy Wu" userId="94b1583b-8e2f-4a9a-839e-040a75eebc23" providerId="ADAL" clId="{A3F9433A-0D7A-1543-9AB1-FF47C2DCB002}" dt="2023-04-25T04:42:47.513" v="4222" actId="478"/>
          <ac:spMkLst>
            <pc:docMk/>
            <pc:sldMk cId="1203614224" sldId="9344"/>
            <ac:spMk id="15" creationId="{1C016D0A-222D-2466-C3DD-59F0203972B8}"/>
          </ac:spMkLst>
        </pc:spChg>
        <pc:spChg chg="del">
          <ac:chgData name="Sandy Wu" userId="94b1583b-8e2f-4a9a-839e-040a75eebc23" providerId="ADAL" clId="{A3F9433A-0D7A-1543-9AB1-FF47C2DCB002}" dt="2023-04-25T04:42:50.098" v="4224" actId="478"/>
          <ac:spMkLst>
            <pc:docMk/>
            <pc:sldMk cId="1203614224" sldId="9344"/>
            <ac:spMk id="16" creationId="{BA794983-D1B5-29F5-E755-DC3801C164E9}"/>
          </ac:spMkLst>
        </pc:spChg>
        <pc:spChg chg="mod">
          <ac:chgData name="Sandy Wu" userId="94b1583b-8e2f-4a9a-839e-040a75eebc23" providerId="ADAL" clId="{A3F9433A-0D7A-1543-9AB1-FF47C2DCB002}" dt="2023-04-25T04:45:03.301" v="4365" actId="14100"/>
          <ac:spMkLst>
            <pc:docMk/>
            <pc:sldMk cId="1203614224" sldId="9344"/>
            <ac:spMk id="19" creationId="{205E3A9D-F1FE-EF66-C949-233F7BF89E0A}"/>
          </ac:spMkLst>
        </pc:spChg>
        <pc:spChg chg="mod">
          <ac:chgData name="Sandy Wu" userId="94b1583b-8e2f-4a9a-839e-040a75eebc23" providerId="ADAL" clId="{A3F9433A-0D7A-1543-9AB1-FF47C2DCB002}" dt="2023-04-25T04:44:57.104" v="4363" actId="20577"/>
          <ac:spMkLst>
            <pc:docMk/>
            <pc:sldMk cId="1203614224" sldId="9344"/>
            <ac:spMk id="21" creationId="{C045AE6F-A747-EE6B-D257-0ACD3E62B77A}"/>
          </ac:spMkLst>
        </pc:spChg>
        <pc:grpChg chg="del">
          <ac:chgData name="Sandy Wu" userId="94b1583b-8e2f-4a9a-839e-040a75eebc23" providerId="ADAL" clId="{A3F9433A-0D7A-1543-9AB1-FF47C2DCB002}" dt="2023-04-25T04:42:48.193" v="4223" actId="478"/>
          <ac:grpSpMkLst>
            <pc:docMk/>
            <pc:sldMk cId="1203614224" sldId="9344"/>
            <ac:grpSpMk id="9" creationId="{15EE1F35-4AB8-CD00-5F0F-F9F26D5A1A49}"/>
          </ac:grpSpMkLst>
        </pc:grpChg>
        <pc:picChg chg="mod">
          <ac:chgData name="Sandy Wu" userId="94b1583b-8e2f-4a9a-839e-040a75eebc23" providerId="ADAL" clId="{A3F9433A-0D7A-1543-9AB1-FF47C2DCB002}" dt="2023-04-25T04:43:11.026" v="4259" actId="14100"/>
          <ac:picMkLst>
            <pc:docMk/>
            <pc:sldMk cId="1203614224" sldId="9344"/>
            <ac:picMk id="17" creationId="{4B0ABE9D-A1FA-3512-8254-B2F7A259FECF}"/>
          </ac:picMkLst>
        </pc:picChg>
      </pc:sldChg>
      <pc:sldChg chg="addSp delSp modSp add del mod modShow">
        <pc:chgData name="Sandy Wu" userId="94b1583b-8e2f-4a9a-839e-040a75eebc23" providerId="ADAL" clId="{A3F9433A-0D7A-1543-9AB1-FF47C2DCB002}" dt="2023-06-12T08:46:19.851" v="8488" actId="2696"/>
        <pc:sldMkLst>
          <pc:docMk/>
          <pc:sldMk cId="3775746056" sldId="9345"/>
        </pc:sldMkLst>
        <pc:spChg chg="del">
          <ac:chgData name="Sandy Wu" userId="94b1583b-8e2f-4a9a-839e-040a75eebc23" providerId="ADAL" clId="{A3F9433A-0D7A-1543-9AB1-FF47C2DCB002}" dt="2023-04-25T04:49:49.512" v="4552" actId="478"/>
          <ac:spMkLst>
            <pc:docMk/>
            <pc:sldMk cId="3775746056" sldId="9345"/>
            <ac:spMk id="2" creationId="{9A339057-936B-65E5-099A-D70EF750CC01}"/>
          </ac:spMkLst>
        </pc:spChg>
        <pc:spChg chg="mod">
          <ac:chgData name="Sandy Wu" userId="94b1583b-8e2f-4a9a-839e-040a75eebc23" providerId="ADAL" clId="{A3F9433A-0D7A-1543-9AB1-FF47C2DCB002}" dt="2023-04-25T04:55:32.838" v="4724" actId="14100"/>
          <ac:spMkLst>
            <pc:docMk/>
            <pc:sldMk cId="3775746056" sldId="9345"/>
            <ac:spMk id="4" creationId="{FE500725-916E-C0C1-0147-B1F29972FE00}"/>
          </ac:spMkLst>
        </pc:spChg>
        <pc:spChg chg="mod">
          <ac:chgData name="Sandy Wu" userId="94b1583b-8e2f-4a9a-839e-040a75eebc23" providerId="ADAL" clId="{A3F9433A-0D7A-1543-9AB1-FF47C2DCB002}" dt="2023-04-25T04:55:23.362" v="4719" actId="14100"/>
          <ac:spMkLst>
            <pc:docMk/>
            <pc:sldMk cId="3775746056" sldId="9345"/>
            <ac:spMk id="7" creationId="{239BDFCE-F76A-3D52-7DB0-E72D75F87FAD}"/>
          </ac:spMkLst>
        </pc:spChg>
        <pc:spChg chg="add del">
          <ac:chgData name="Sandy Wu" userId="94b1583b-8e2f-4a9a-839e-040a75eebc23" providerId="ADAL" clId="{A3F9433A-0D7A-1543-9AB1-FF47C2DCB002}" dt="2023-04-25T04:51:22.513" v="4560" actId="478"/>
          <ac:spMkLst>
            <pc:docMk/>
            <pc:sldMk cId="3775746056" sldId="9345"/>
            <ac:spMk id="8" creationId="{B5E6873B-25A4-7F0A-17FD-B3DFF5F9114E}"/>
          </ac:spMkLst>
        </pc:spChg>
        <pc:spChg chg="del">
          <ac:chgData name="Sandy Wu" userId="94b1583b-8e2f-4a9a-839e-040a75eebc23" providerId="ADAL" clId="{A3F9433A-0D7A-1543-9AB1-FF47C2DCB002}" dt="2023-04-25T04:49:49.512" v="4552" actId="478"/>
          <ac:spMkLst>
            <pc:docMk/>
            <pc:sldMk cId="3775746056" sldId="9345"/>
            <ac:spMk id="9" creationId="{4ECEDE7F-DDD6-2ECB-7903-08B62A32F6C3}"/>
          </ac:spMkLst>
        </pc:spChg>
        <pc:spChg chg="mod">
          <ac:chgData name="Sandy Wu" userId="94b1583b-8e2f-4a9a-839e-040a75eebc23" providerId="ADAL" clId="{A3F9433A-0D7A-1543-9AB1-FF47C2DCB002}" dt="2023-04-25T04:59:14" v="4809" actId="20577"/>
          <ac:spMkLst>
            <pc:docMk/>
            <pc:sldMk cId="3775746056" sldId="9345"/>
            <ac:spMk id="11" creationId="{F7CD547B-861B-A069-E574-2F305E2FC5B1}"/>
          </ac:spMkLst>
        </pc:spChg>
        <pc:picChg chg="del">
          <ac:chgData name="Sandy Wu" userId="94b1583b-8e2f-4a9a-839e-040a75eebc23" providerId="ADAL" clId="{A3F9433A-0D7A-1543-9AB1-FF47C2DCB002}" dt="2023-04-25T04:49:49.512" v="4552" actId="478"/>
          <ac:picMkLst>
            <pc:docMk/>
            <pc:sldMk cId="3775746056" sldId="9345"/>
            <ac:picMk id="3" creationId="{A679873F-F6FC-42BD-8D10-58151E8179DF}"/>
          </ac:picMkLst>
        </pc:picChg>
        <pc:picChg chg="del">
          <ac:chgData name="Sandy Wu" userId="94b1583b-8e2f-4a9a-839e-040a75eebc23" providerId="ADAL" clId="{A3F9433A-0D7A-1543-9AB1-FF47C2DCB002}" dt="2023-04-25T04:49:50.224" v="4553" actId="478"/>
          <ac:picMkLst>
            <pc:docMk/>
            <pc:sldMk cId="3775746056" sldId="9345"/>
            <ac:picMk id="5" creationId="{D9F95C8C-4049-2202-8FC6-990F6D0C2C1F}"/>
          </ac:picMkLst>
        </pc:picChg>
        <pc:picChg chg="add del mod">
          <ac:chgData name="Sandy Wu" userId="94b1583b-8e2f-4a9a-839e-040a75eebc23" providerId="ADAL" clId="{A3F9433A-0D7A-1543-9AB1-FF47C2DCB002}" dt="2023-04-25T04:51:17.573" v="4558" actId="478"/>
          <ac:picMkLst>
            <pc:docMk/>
            <pc:sldMk cId="3775746056" sldId="9345"/>
            <ac:picMk id="6" creationId="{C9C79036-3CED-FFC3-F2EC-97A71017E69D}"/>
          </ac:picMkLst>
        </pc:picChg>
        <pc:picChg chg="add mod modCrop">
          <ac:chgData name="Sandy Wu" userId="94b1583b-8e2f-4a9a-839e-040a75eebc23" providerId="ADAL" clId="{A3F9433A-0D7A-1543-9AB1-FF47C2DCB002}" dt="2023-04-25T04:52:02.206" v="4567" actId="14100"/>
          <ac:picMkLst>
            <pc:docMk/>
            <pc:sldMk cId="3775746056" sldId="9345"/>
            <ac:picMk id="10" creationId="{ED80CE45-7469-DB80-E763-2FF6A0DCC5CF}"/>
          </ac:picMkLst>
        </pc:picChg>
      </pc:sldChg>
      <pc:sldChg chg="addSp delSp modSp add del mod">
        <pc:chgData name="Sandy Wu" userId="94b1583b-8e2f-4a9a-839e-040a75eebc23" providerId="ADAL" clId="{A3F9433A-0D7A-1543-9AB1-FF47C2DCB002}" dt="2023-06-12T08:46:19.902" v="8489" actId="2696"/>
        <pc:sldMkLst>
          <pc:docMk/>
          <pc:sldMk cId="3420587399" sldId="9346"/>
        </pc:sldMkLst>
        <pc:spChg chg="mod">
          <ac:chgData name="Sandy Wu" userId="94b1583b-8e2f-4a9a-839e-040a75eebc23" providerId="ADAL" clId="{A3F9433A-0D7A-1543-9AB1-FF47C2DCB002}" dt="2023-04-25T04:55:15.307" v="4717" actId="1076"/>
          <ac:spMkLst>
            <pc:docMk/>
            <pc:sldMk cId="3420587399" sldId="9346"/>
            <ac:spMk id="4" creationId="{FE500725-916E-C0C1-0147-B1F29972FE00}"/>
          </ac:spMkLst>
        </pc:spChg>
        <pc:spChg chg="mod">
          <ac:chgData name="Sandy Wu" userId="94b1583b-8e2f-4a9a-839e-040a75eebc23" providerId="ADAL" clId="{A3F9433A-0D7A-1543-9AB1-FF47C2DCB002}" dt="2023-04-25T04:55:15.307" v="4717" actId="1076"/>
          <ac:spMkLst>
            <pc:docMk/>
            <pc:sldMk cId="3420587399" sldId="9346"/>
            <ac:spMk id="7" creationId="{239BDFCE-F76A-3D52-7DB0-E72D75F87FAD}"/>
          </ac:spMkLst>
        </pc:spChg>
        <pc:spChg chg="mod">
          <ac:chgData name="Sandy Wu" userId="94b1583b-8e2f-4a9a-839e-040a75eebc23" providerId="ADAL" clId="{A3F9433A-0D7A-1543-9AB1-FF47C2DCB002}" dt="2023-04-25T04:58:58.743" v="4806" actId="20577"/>
          <ac:spMkLst>
            <pc:docMk/>
            <pc:sldMk cId="3420587399" sldId="9346"/>
            <ac:spMk id="11" creationId="{F7CD547B-861B-A069-E574-2F305E2FC5B1}"/>
          </ac:spMkLst>
        </pc:spChg>
        <pc:picChg chg="add mod">
          <ac:chgData name="Sandy Wu" userId="94b1583b-8e2f-4a9a-839e-040a75eebc23" providerId="ADAL" clId="{A3F9433A-0D7A-1543-9AB1-FF47C2DCB002}" dt="2023-04-25T04:54:10.054" v="4647" actId="14100"/>
          <ac:picMkLst>
            <pc:docMk/>
            <pc:sldMk cId="3420587399" sldId="9346"/>
            <ac:picMk id="2" creationId="{49BF6F5F-9F6B-8150-5D09-AA764BF784A9}"/>
          </ac:picMkLst>
        </pc:picChg>
        <pc:picChg chg="del">
          <ac:chgData name="Sandy Wu" userId="94b1583b-8e2f-4a9a-839e-040a75eebc23" providerId="ADAL" clId="{A3F9433A-0D7A-1543-9AB1-FF47C2DCB002}" dt="2023-04-25T04:53:48.026" v="4639" actId="478"/>
          <ac:picMkLst>
            <pc:docMk/>
            <pc:sldMk cId="3420587399" sldId="9346"/>
            <ac:picMk id="10" creationId="{ED80CE45-7469-DB80-E763-2FF6A0DCC5CF}"/>
          </ac:picMkLst>
        </pc:picChg>
      </pc:sldChg>
      <pc:sldChg chg="addSp delSp modSp add del mod">
        <pc:chgData name="Sandy Wu" userId="94b1583b-8e2f-4a9a-839e-040a75eebc23" providerId="ADAL" clId="{A3F9433A-0D7A-1543-9AB1-FF47C2DCB002}" dt="2023-06-12T09:08:19.522" v="8749" actId="2696"/>
        <pc:sldMkLst>
          <pc:docMk/>
          <pc:sldMk cId="2743003969" sldId="9347"/>
        </pc:sldMkLst>
        <pc:spChg chg="mod">
          <ac:chgData name="Sandy Wu" userId="94b1583b-8e2f-4a9a-839e-040a75eebc23" providerId="ADAL" clId="{A3F9433A-0D7A-1543-9AB1-FF47C2DCB002}" dt="2023-04-25T05:01:19.285" v="4889" actId="14100"/>
          <ac:spMkLst>
            <pc:docMk/>
            <pc:sldMk cId="2743003969" sldId="9347"/>
            <ac:spMk id="4" creationId="{FE500725-916E-C0C1-0147-B1F29972FE00}"/>
          </ac:spMkLst>
        </pc:spChg>
        <pc:spChg chg="mod">
          <ac:chgData name="Sandy Wu" userId="94b1583b-8e2f-4a9a-839e-040a75eebc23" providerId="ADAL" clId="{A3F9433A-0D7A-1543-9AB1-FF47C2DCB002}" dt="2023-04-25T05:01:15.815" v="4888" actId="1076"/>
          <ac:spMkLst>
            <pc:docMk/>
            <pc:sldMk cId="2743003969" sldId="9347"/>
            <ac:spMk id="7" creationId="{239BDFCE-F76A-3D52-7DB0-E72D75F87FAD}"/>
          </ac:spMkLst>
        </pc:spChg>
        <pc:spChg chg="mod">
          <ac:chgData name="Sandy Wu" userId="94b1583b-8e2f-4a9a-839e-040a75eebc23" providerId="ADAL" clId="{A3F9433A-0D7A-1543-9AB1-FF47C2DCB002}" dt="2023-04-25T04:58:48.809" v="4800" actId="20577"/>
          <ac:spMkLst>
            <pc:docMk/>
            <pc:sldMk cId="2743003969" sldId="9347"/>
            <ac:spMk id="11" creationId="{F7CD547B-861B-A069-E574-2F305E2FC5B1}"/>
          </ac:spMkLst>
        </pc:spChg>
        <pc:spChg chg="mod">
          <ac:chgData name="Sandy Wu" userId="94b1583b-8e2f-4a9a-839e-040a75eebc23" providerId="ADAL" clId="{A3F9433A-0D7A-1543-9AB1-FF47C2DCB002}" dt="2023-04-25T04:58:35.660" v="4781"/>
          <ac:spMkLst>
            <pc:docMk/>
            <pc:sldMk cId="2743003969" sldId="9347"/>
            <ac:spMk id="13" creationId="{6FE94C95-4DD1-59D7-882F-5C032C254865}"/>
          </ac:spMkLst>
        </pc:spChg>
        <pc:picChg chg="del">
          <ac:chgData name="Sandy Wu" userId="94b1583b-8e2f-4a9a-839e-040a75eebc23" providerId="ADAL" clId="{A3F9433A-0D7A-1543-9AB1-FF47C2DCB002}" dt="2023-04-25T05:00:14.626" v="4820" actId="478"/>
          <ac:picMkLst>
            <pc:docMk/>
            <pc:sldMk cId="2743003969" sldId="9347"/>
            <ac:picMk id="2" creationId="{49BF6F5F-9F6B-8150-5D09-AA764BF784A9}"/>
          </ac:picMkLst>
        </pc:picChg>
        <pc:picChg chg="add mod">
          <ac:chgData name="Sandy Wu" userId="94b1583b-8e2f-4a9a-839e-040a75eebc23" providerId="ADAL" clId="{A3F9433A-0D7A-1543-9AB1-FF47C2DCB002}" dt="2023-04-25T05:00:26.584" v="4826" actId="14861"/>
          <ac:picMkLst>
            <pc:docMk/>
            <pc:sldMk cId="2743003969" sldId="9347"/>
            <ac:picMk id="3" creationId="{38A0FFE8-FD1A-3A54-D1EA-1453F1116355}"/>
          </ac:picMkLst>
        </pc:picChg>
      </pc:sldChg>
      <pc:sldChg chg="addSp delSp modSp add mod ord modNotesTx">
        <pc:chgData name="Sandy Wu" userId="94b1583b-8e2f-4a9a-839e-040a75eebc23" providerId="ADAL" clId="{A3F9433A-0D7A-1543-9AB1-FF47C2DCB002}" dt="2023-06-12T08:02:33.788" v="7781" actId="20578"/>
        <pc:sldMkLst>
          <pc:docMk/>
          <pc:sldMk cId="1013879123" sldId="9348"/>
        </pc:sldMkLst>
        <pc:spChg chg="mod">
          <ac:chgData name="Sandy Wu" userId="94b1583b-8e2f-4a9a-839e-040a75eebc23" providerId="ADAL" clId="{A3F9433A-0D7A-1543-9AB1-FF47C2DCB002}" dt="2023-05-11T09:10:20.409" v="5581" actId="20577"/>
          <ac:spMkLst>
            <pc:docMk/>
            <pc:sldMk cId="1013879123" sldId="9348"/>
            <ac:spMk id="2" creationId="{7A5BB1D6-29D5-1AA6-2527-E4BA10406270}"/>
          </ac:spMkLst>
        </pc:spChg>
        <pc:spChg chg="mod">
          <ac:chgData name="Sandy Wu" userId="94b1583b-8e2f-4a9a-839e-040a75eebc23" providerId="ADAL" clId="{A3F9433A-0D7A-1543-9AB1-FF47C2DCB002}" dt="2023-05-11T09:19:33.624" v="5714" actId="20577"/>
          <ac:spMkLst>
            <pc:docMk/>
            <pc:sldMk cId="1013879123" sldId="9348"/>
            <ac:spMk id="4" creationId="{A170FC79-7C5D-D130-85DE-338A1C0F4781}"/>
          </ac:spMkLst>
        </pc:spChg>
        <pc:spChg chg="del">
          <ac:chgData name="Sandy Wu" userId="94b1583b-8e2f-4a9a-839e-040a75eebc23" providerId="ADAL" clId="{A3F9433A-0D7A-1543-9AB1-FF47C2DCB002}" dt="2023-05-09T07:40:48.058" v="5147" actId="478"/>
          <ac:spMkLst>
            <pc:docMk/>
            <pc:sldMk cId="1013879123" sldId="9348"/>
            <ac:spMk id="6" creationId="{56D5925B-75B8-740F-7473-C6BA53445484}"/>
          </ac:spMkLst>
        </pc:spChg>
        <pc:spChg chg="add mod">
          <ac:chgData name="Sandy Wu" userId="94b1583b-8e2f-4a9a-839e-040a75eebc23" providerId="ADAL" clId="{A3F9433A-0D7A-1543-9AB1-FF47C2DCB002}" dt="2023-05-11T09:07:28.657" v="5459" actId="1076"/>
          <ac:spMkLst>
            <pc:docMk/>
            <pc:sldMk cId="1013879123" sldId="9348"/>
            <ac:spMk id="6" creationId="{E8F5D28C-E9B3-71E1-513C-32C982254904}"/>
          </ac:spMkLst>
        </pc:spChg>
        <pc:spChg chg="del">
          <ac:chgData name="Sandy Wu" userId="94b1583b-8e2f-4a9a-839e-040a75eebc23" providerId="ADAL" clId="{A3F9433A-0D7A-1543-9AB1-FF47C2DCB002}" dt="2023-05-09T07:56:47.803" v="5360" actId="478"/>
          <ac:spMkLst>
            <pc:docMk/>
            <pc:sldMk cId="1013879123" sldId="9348"/>
            <ac:spMk id="7" creationId="{5C12DDF8-0008-1DE0-8B00-B5D1BA07AC74}"/>
          </ac:spMkLst>
        </pc:spChg>
        <pc:spChg chg="add mod">
          <ac:chgData name="Sandy Wu" userId="94b1583b-8e2f-4a9a-839e-040a75eebc23" providerId="ADAL" clId="{A3F9433A-0D7A-1543-9AB1-FF47C2DCB002}" dt="2023-05-11T09:07:28.657" v="5459" actId="1076"/>
          <ac:spMkLst>
            <pc:docMk/>
            <pc:sldMk cId="1013879123" sldId="9348"/>
            <ac:spMk id="7" creationId="{61960A29-66E0-354E-6D74-20B1D82549C8}"/>
          </ac:spMkLst>
        </pc:spChg>
        <pc:spChg chg="add mod">
          <ac:chgData name="Sandy Wu" userId="94b1583b-8e2f-4a9a-839e-040a75eebc23" providerId="ADAL" clId="{A3F9433A-0D7A-1543-9AB1-FF47C2DCB002}" dt="2023-05-09T07:55:17.383" v="5323" actId="1076"/>
          <ac:spMkLst>
            <pc:docMk/>
            <pc:sldMk cId="1013879123" sldId="9348"/>
            <ac:spMk id="8" creationId="{03E43F3C-17A0-2E5C-524A-7DFEF9DC738D}"/>
          </ac:spMkLst>
        </pc:spChg>
        <pc:spChg chg="add mod">
          <ac:chgData name="Sandy Wu" userId="94b1583b-8e2f-4a9a-839e-040a75eebc23" providerId="ADAL" clId="{A3F9433A-0D7A-1543-9AB1-FF47C2DCB002}" dt="2023-05-09T07:56:21.283" v="5355" actId="14100"/>
          <ac:spMkLst>
            <pc:docMk/>
            <pc:sldMk cId="1013879123" sldId="9348"/>
            <ac:spMk id="9" creationId="{73F884AB-4043-3F2C-90A8-8BE2A0E684DC}"/>
          </ac:spMkLst>
        </pc:spChg>
        <pc:spChg chg="add mod">
          <ac:chgData name="Sandy Wu" userId="94b1583b-8e2f-4a9a-839e-040a75eebc23" providerId="ADAL" clId="{A3F9433A-0D7A-1543-9AB1-FF47C2DCB002}" dt="2023-05-09T07:56:53.578" v="5362" actId="1076"/>
          <ac:spMkLst>
            <pc:docMk/>
            <pc:sldMk cId="1013879123" sldId="9348"/>
            <ac:spMk id="10" creationId="{00656FE0-E45F-AB65-836B-C4E725BDC175}"/>
          </ac:spMkLst>
        </pc:spChg>
        <pc:spChg chg="add mod">
          <ac:chgData name="Sandy Wu" userId="94b1583b-8e2f-4a9a-839e-040a75eebc23" providerId="ADAL" clId="{A3F9433A-0D7A-1543-9AB1-FF47C2DCB002}" dt="2023-05-09T07:56:58.334" v="5364" actId="1076"/>
          <ac:spMkLst>
            <pc:docMk/>
            <pc:sldMk cId="1013879123" sldId="9348"/>
            <ac:spMk id="11" creationId="{4BABD8E3-80E2-42F4-AB00-1A5219CBF7A9}"/>
          </ac:spMkLst>
        </pc:spChg>
        <pc:spChg chg="add mod">
          <ac:chgData name="Sandy Wu" userId="94b1583b-8e2f-4a9a-839e-040a75eebc23" providerId="ADAL" clId="{A3F9433A-0D7A-1543-9AB1-FF47C2DCB002}" dt="2023-05-09T07:58:00.845" v="5400" actId="20577"/>
          <ac:spMkLst>
            <pc:docMk/>
            <pc:sldMk cId="1013879123" sldId="9348"/>
            <ac:spMk id="12" creationId="{9CDC4BBF-39BA-D0D8-A03B-6EC7BEBB397C}"/>
          </ac:spMkLst>
        </pc:spChg>
        <pc:spChg chg="mod">
          <ac:chgData name="Sandy Wu" userId="94b1583b-8e2f-4a9a-839e-040a75eebc23" providerId="ADAL" clId="{A3F9433A-0D7A-1543-9AB1-FF47C2DCB002}" dt="2023-05-09T07:39:13.407" v="5097"/>
          <ac:spMkLst>
            <pc:docMk/>
            <pc:sldMk cId="1013879123" sldId="9348"/>
            <ac:spMk id="14" creationId="{6503CBFD-2AAB-659D-EC4B-82270D8D966B}"/>
          </ac:spMkLst>
        </pc:spChg>
        <pc:spChg chg="add mod">
          <ac:chgData name="Sandy Wu" userId="94b1583b-8e2f-4a9a-839e-040a75eebc23" providerId="ADAL" clId="{A3F9433A-0D7A-1543-9AB1-FF47C2DCB002}" dt="2023-05-09T07:57:59.070" v="5398" actId="20577"/>
          <ac:spMkLst>
            <pc:docMk/>
            <pc:sldMk cId="1013879123" sldId="9348"/>
            <ac:spMk id="15" creationId="{ACBEADC3-F367-7B5E-CD87-37C1C53FE1D3}"/>
          </ac:spMkLst>
        </pc:spChg>
        <pc:spChg chg="add mod">
          <ac:chgData name="Sandy Wu" userId="94b1583b-8e2f-4a9a-839e-040a75eebc23" providerId="ADAL" clId="{A3F9433A-0D7A-1543-9AB1-FF47C2DCB002}" dt="2023-05-11T09:09:52.950" v="5579" actId="14100"/>
          <ac:spMkLst>
            <pc:docMk/>
            <pc:sldMk cId="1013879123" sldId="9348"/>
            <ac:spMk id="16" creationId="{4F68997B-DBC2-3A77-0BF7-C497061F26EB}"/>
          </ac:spMkLst>
        </pc:spChg>
        <pc:spChg chg="add mod">
          <ac:chgData name="Sandy Wu" userId="94b1583b-8e2f-4a9a-839e-040a75eebc23" providerId="ADAL" clId="{A3F9433A-0D7A-1543-9AB1-FF47C2DCB002}" dt="2023-05-11T09:09:52.950" v="5579" actId="14100"/>
          <ac:spMkLst>
            <pc:docMk/>
            <pc:sldMk cId="1013879123" sldId="9348"/>
            <ac:spMk id="17" creationId="{4E573A77-F7CD-BFBC-8C8F-2295AD11F46A}"/>
          </ac:spMkLst>
        </pc:spChg>
        <pc:spChg chg="add mod">
          <ac:chgData name="Sandy Wu" userId="94b1583b-8e2f-4a9a-839e-040a75eebc23" providerId="ADAL" clId="{A3F9433A-0D7A-1543-9AB1-FF47C2DCB002}" dt="2023-05-11T09:09:52.950" v="5579" actId="14100"/>
          <ac:spMkLst>
            <pc:docMk/>
            <pc:sldMk cId="1013879123" sldId="9348"/>
            <ac:spMk id="18" creationId="{5940D27C-5702-E7DE-25D8-35AA94B6ECFD}"/>
          </ac:spMkLst>
        </pc:spChg>
        <pc:spChg chg="add del">
          <ac:chgData name="Sandy Wu" userId="94b1583b-8e2f-4a9a-839e-040a75eebc23" providerId="ADAL" clId="{A3F9433A-0D7A-1543-9AB1-FF47C2DCB002}" dt="2023-05-11T09:11:55.297" v="5606" actId="478"/>
          <ac:spMkLst>
            <pc:docMk/>
            <pc:sldMk cId="1013879123" sldId="9348"/>
            <ac:spMk id="19" creationId="{D3831F8B-3C54-AB15-6BCC-69FE1E120EEB}"/>
          </ac:spMkLst>
        </pc:spChg>
        <pc:spChg chg="add del">
          <ac:chgData name="Sandy Wu" userId="94b1583b-8e2f-4a9a-839e-040a75eebc23" providerId="ADAL" clId="{A3F9433A-0D7A-1543-9AB1-FF47C2DCB002}" dt="2023-05-11T09:11:59.338" v="5608" actId="478"/>
          <ac:spMkLst>
            <pc:docMk/>
            <pc:sldMk cId="1013879123" sldId="9348"/>
            <ac:spMk id="20" creationId="{79938E9C-A52A-40AD-23A8-18A4C9887F21}"/>
          </ac:spMkLst>
        </pc:spChg>
        <pc:spChg chg="del mod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37" creationId="{ED14E1D2-85F5-754D-A50A-089FF4F9FA8F}"/>
          </ac:spMkLst>
        </pc:spChg>
        <pc:spChg chg="del mod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38" creationId="{4FA7A36D-4C82-4CDC-62F1-B50EF77AA25D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39" creationId="{82037A0E-6B5D-AA04-72D5-D7934485CBAF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0" creationId="{A543EFED-4C42-F7E7-E2CC-2E2435C0C210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1" creationId="{CF5DD983-5B1A-D616-E61F-533F7630700C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2" creationId="{5371593F-43A7-B8FB-A64C-081A4037B386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3" creationId="{44DB295A-6657-5E61-90D8-38B26DBE7727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4" creationId="{2D173E26-7E05-B54C-5592-2905BE936882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5" creationId="{5C70477A-BFC7-CC2C-E712-ADF23FCAAAAE}"/>
          </ac:spMkLst>
        </pc:spChg>
        <pc:spChg chg="mod">
          <ac:chgData name="Sandy Wu" userId="94b1583b-8e2f-4a9a-839e-040a75eebc23" providerId="ADAL" clId="{A3F9433A-0D7A-1543-9AB1-FF47C2DCB002}" dt="2023-05-09T07:57:27.176" v="5379" actId="1076"/>
          <ac:spMkLst>
            <pc:docMk/>
            <pc:sldMk cId="1013879123" sldId="9348"/>
            <ac:spMk id="46" creationId="{9135FC0C-E6A2-FD81-268A-08B16219CBDB}"/>
          </ac:spMkLst>
        </pc:spChg>
        <pc:spChg chg="del">
          <ac:chgData name="Sandy Wu" userId="94b1583b-8e2f-4a9a-839e-040a75eebc23" providerId="ADAL" clId="{A3F9433A-0D7A-1543-9AB1-FF47C2DCB002}" dt="2023-05-09T07:56:43.726" v="5357" actId="478"/>
          <ac:spMkLst>
            <pc:docMk/>
            <pc:sldMk cId="1013879123" sldId="9348"/>
            <ac:spMk id="47" creationId="{C183B1C1-7619-34DD-6857-919295C797C6}"/>
          </ac:spMkLst>
        </pc:spChg>
        <pc:graphicFrameChg chg="add del mod">
          <ac:chgData name="Sandy Wu" userId="94b1583b-8e2f-4a9a-839e-040a75eebc23" providerId="ADAL" clId="{A3F9433A-0D7A-1543-9AB1-FF47C2DCB002}" dt="2023-05-11T09:05:37.235" v="5423" actId="478"/>
          <ac:graphicFrameMkLst>
            <pc:docMk/>
            <pc:sldMk cId="1013879123" sldId="9348"/>
            <ac:graphicFrameMk id="3" creationId="{2A039379-44C6-51C9-3836-CDAD3C38E6CB}"/>
          </ac:graphicFrameMkLst>
        </pc:graphicFrameChg>
        <pc:graphicFrameChg chg="add mod">
          <ac:chgData name="Sandy Wu" userId="94b1583b-8e2f-4a9a-839e-040a75eebc23" providerId="ADAL" clId="{A3F9433A-0D7A-1543-9AB1-FF47C2DCB002}" dt="2023-05-11T09:07:28.657" v="5459" actId="1076"/>
          <ac:graphicFrameMkLst>
            <pc:docMk/>
            <pc:sldMk cId="1013879123" sldId="9348"/>
            <ac:graphicFrameMk id="5" creationId="{592C17B6-553A-EEBD-FC4D-3EBB3FEC62E7}"/>
          </ac:graphicFrameMkLst>
        </pc:graphicFrameChg>
        <pc:graphicFrameChg chg="del">
          <ac:chgData name="Sandy Wu" userId="94b1583b-8e2f-4a9a-839e-040a75eebc23" providerId="ADAL" clId="{A3F9433A-0D7A-1543-9AB1-FF47C2DCB002}" dt="2023-05-09T07:56:47.803" v="5360" actId="478"/>
          <ac:graphicFrameMkLst>
            <pc:docMk/>
            <pc:sldMk cId="1013879123" sldId="9348"/>
            <ac:graphicFrameMk id="36" creationId="{DB31BC1B-EBD6-2D95-C617-017438319682}"/>
          </ac:graphicFrameMkLst>
        </pc:graphicFrameChg>
        <pc:picChg chg="del">
          <ac:chgData name="Sandy Wu" userId="94b1583b-8e2f-4a9a-839e-040a75eebc23" providerId="ADAL" clId="{A3F9433A-0D7A-1543-9AB1-FF47C2DCB002}" dt="2023-05-09T07:39:16.960" v="5098" actId="478"/>
          <ac:picMkLst>
            <pc:docMk/>
            <pc:sldMk cId="1013879123" sldId="9348"/>
            <ac:picMk id="3" creationId="{CD690E3B-9BCC-8616-7E7D-AC57DE24F6AD}"/>
          </ac:picMkLst>
        </pc:picChg>
        <pc:picChg chg="del">
          <ac:chgData name="Sandy Wu" userId="94b1583b-8e2f-4a9a-839e-040a75eebc23" providerId="ADAL" clId="{A3F9433A-0D7A-1543-9AB1-FF47C2DCB002}" dt="2023-05-09T07:40:49.633" v="5148" actId="478"/>
          <ac:picMkLst>
            <pc:docMk/>
            <pc:sldMk cId="1013879123" sldId="9348"/>
            <ac:picMk id="5" creationId="{9A0A5A7C-DCE5-CDDA-2C91-65D9B5F1D564}"/>
          </ac:picMkLst>
        </pc:picChg>
        <pc:picChg chg="add mod">
          <ac:chgData name="Sandy Wu" userId="94b1583b-8e2f-4a9a-839e-040a75eebc23" providerId="ADAL" clId="{A3F9433A-0D7A-1543-9AB1-FF47C2DCB002}" dt="2023-05-11T09:29:36.813" v="5906" actId="1076"/>
          <ac:picMkLst>
            <pc:docMk/>
            <pc:sldMk cId="1013879123" sldId="9348"/>
            <ac:picMk id="22" creationId="{524A59CB-642E-E91A-1AAD-AAFE965C8D96}"/>
          </ac:picMkLst>
        </pc:picChg>
        <pc:picChg chg="add mod">
          <ac:chgData name="Sandy Wu" userId="94b1583b-8e2f-4a9a-839e-040a75eebc23" providerId="ADAL" clId="{A3F9433A-0D7A-1543-9AB1-FF47C2DCB002}" dt="2023-05-11T09:29:44.510" v="5908" actId="1076"/>
          <ac:picMkLst>
            <pc:docMk/>
            <pc:sldMk cId="1013879123" sldId="9348"/>
            <ac:picMk id="23" creationId="{17B9D28E-DF70-7D11-3181-CE3D6E5F4591}"/>
          </ac:picMkLst>
        </pc:picChg>
      </pc:sldChg>
      <pc:sldChg chg="addSp delSp modSp add mod">
        <pc:chgData name="Sandy Wu" userId="94b1583b-8e2f-4a9a-839e-040a75eebc23" providerId="ADAL" clId="{A3F9433A-0D7A-1543-9AB1-FF47C2DCB002}" dt="2023-05-11T09:26:58.576" v="5903" actId="1076"/>
        <pc:sldMkLst>
          <pc:docMk/>
          <pc:sldMk cId="2784230011" sldId="9349"/>
        </pc:sldMkLst>
        <pc:spChg chg="mod">
          <ac:chgData name="Sandy Wu" userId="94b1583b-8e2f-4a9a-839e-040a75eebc23" providerId="ADAL" clId="{A3F9433A-0D7A-1543-9AB1-FF47C2DCB002}" dt="2023-05-09T07:42:20.733" v="5172" actId="20577"/>
          <ac:spMkLst>
            <pc:docMk/>
            <pc:sldMk cId="2784230011" sldId="9349"/>
            <ac:spMk id="2" creationId="{7A5BB1D6-29D5-1AA6-2527-E4BA10406270}"/>
          </ac:spMkLst>
        </pc:spChg>
        <pc:spChg chg="add del mod">
          <ac:chgData name="Sandy Wu" userId="94b1583b-8e2f-4a9a-839e-040a75eebc23" providerId="ADAL" clId="{A3F9433A-0D7A-1543-9AB1-FF47C2DCB002}" dt="2023-05-09T07:49:12.272" v="5256" actId="478"/>
          <ac:spMkLst>
            <pc:docMk/>
            <pc:sldMk cId="2784230011" sldId="9349"/>
            <ac:spMk id="3" creationId="{FB345EB6-16E7-2316-5FED-E4B52B439A85}"/>
          </ac:spMkLst>
        </pc:spChg>
        <pc:spChg chg="add del mod">
          <ac:chgData name="Sandy Wu" userId="94b1583b-8e2f-4a9a-839e-040a75eebc23" providerId="ADAL" clId="{A3F9433A-0D7A-1543-9AB1-FF47C2DCB002}" dt="2023-05-09T07:54:06.379" v="5310" actId="478"/>
          <ac:spMkLst>
            <pc:docMk/>
            <pc:sldMk cId="2784230011" sldId="9349"/>
            <ac:spMk id="4" creationId="{A170FC79-7C5D-D130-85DE-338A1C0F4781}"/>
          </ac:spMkLst>
        </pc:spChg>
        <pc:spChg chg="add del mod">
          <ac:chgData name="Sandy Wu" userId="94b1583b-8e2f-4a9a-839e-040a75eebc23" providerId="ADAL" clId="{A3F9433A-0D7A-1543-9AB1-FF47C2DCB002}" dt="2023-05-09T07:49:14.171" v="5257" actId="478"/>
          <ac:spMkLst>
            <pc:docMk/>
            <pc:sldMk cId="2784230011" sldId="9349"/>
            <ac:spMk id="5" creationId="{F898DA40-C3B9-4709-189F-D2197030CD00}"/>
          </ac:spMkLst>
        </pc:spChg>
        <pc:spChg chg="add del mod">
          <ac:chgData name="Sandy Wu" userId="94b1583b-8e2f-4a9a-839e-040a75eebc23" providerId="ADAL" clId="{A3F9433A-0D7A-1543-9AB1-FF47C2DCB002}" dt="2023-05-09T07:50:23.475" v="5271" actId="478"/>
          <ac:spMkLst>
            <pc:docMk/>
            <pc:sldMk cId="2784230011" sldId="9349"/>
            <ac:spMk id="6" creationId="{7212AE6B-510D-7F76-D520-1481F6CB74B8}"/>
          </ac:spMkLst>
        </pc:spChg>
        <pc:spChg chg="mod">
          <ac:chgData name="Sandy Wu" userId="94b1583b-8e2f-4a9a-839e-040a75eebc23" providerId="ADAL" clId="{A3F9433A-0D7A-1543-9AB1-FF47C2DCB002}" dt="2023-05-09T07:54:34.022" v="5312" actId="1076"/>
          <ac:spMkLst>
            <pc:docMk/>
            <pc:sldMk cId="2784230011" sldId="9349"/>
            <ac:spMk id="7" creationId="{5C12DDF8-0008-1DE0-8B00-B5D1BA07AC74}"/>
          </ac:spMkLst>
        </pc:spChg>
        <pc:spChg chg="add del mod">
          <ac:chgData name="Sandy Wu" userId="94b1583b-8e2f-4a9a-839e-040a75eebc23" providerId="ADAL" clId="{A3F9433A-0D7A-1543-9AB1-FF47C2DCB002}" dt="2023-05-09T07:46:50.533" v="5242"/>
          <ac:spMkLst>
            <pc:docMk/>
            <pc:sldMk cId="2784230011" sldId="9349"/>
            <ac:spMk id="9" creationId="{F0A30A5C-EB5E-1937-679D-C8CD2EFB1C1A}"/>
          </ac:spMkLst>
        </pc:spChg>
        <pc:spChg chg="add mod">
          <ac:chgData name="Sandy Wu" userId="94b1583b-8e2f-4a9a-839e-040a75eebc23" providerId="ADAL" clId="{A3F9433A-0D7A-1543-9AB1-FF47C2DCB002}" dt="2023-05-11T09:10:57.332" v="5588" actId="20577"/>
          <ac:spMkLst>
            <pc:docMk/>
            <pc:sldMk cId="2784230011" sldId="9349"/>
            <ac:spMk id="10" creationId="{14FBC3DC-E27F-79F5-B9D0-819EFD0E82C4}"/>
          </ac:spMkLst>
        </pc:spChg>
        <pc:spChg chg="add mod">
          <ac:chgData name="Sandy Wu" userId="94b1583b-8e2f-4a9a-839e-040a75eebc23" providerId="ADAL" clId="{A3F9433A-0D7A-1543-9AB1-FF47C2DCB002}" dt="2023-05-11T09:03:15.173" v="5413" actId="1076"/>
          <ac:spMkLst>
            <pc:docMk/>
            <pc:sldMk cId="2784230011" sldId="9349"/>
            <ac:spMk id="11" creationId="{E63FDD62-5D4D-F4E5-644A-83887A3990D6}"/>
          </ac:spMkLst>
        </pc:spChg>
        <pc:spChg chg="add mod">
          <ac:chgData name="Sandy Wu" userId="94b1583b-8e2f-4a9a-839e-040a75eebc23" providerId="ADAL" clId="{A3F9433A-0D7A-1543-9AB1-FF47C2DCB002}" dt="2023-05-11T09:03:15.173" v="5413" actId="1076"/>
          <ac:spMkLst>
            <pc:docMk/>
            <pc:sldMk cId="2784230011" sldId="9349"/>
            <ac:spMk id="12" creationId="{2E118433-3F0B-FE4D-DDA3-E782606A469D}"/>
          </ac:spMkLst>
        </pc:spChg>
        <pc:spChg chg="mod">
          <ac:chgData name="Sandy Wu" userId="94b1583b-8e2f-4a9a-839e-040a75eebc23" providerId="ADAL" clId="{A3F9433A-0D7A-1543-9AB1-FF47C2DCB002}" dt="2023-05-09T07:42:37.653" v="5174" actId="20577"/>
          <ac:spMkLst>
            <pc:docMk/>
            <pc:sldMk cId="2784230011" sldId="9349"/>
            <ac:spMk id="14" creationId="{6503CBFD-2AAB-659D-EC4B-82270D8D966B}"/>
          </ac:spMkLst>
        </pc:spChg>
        <pc:spChg chg="add mod">
          <ac:chgData name="Sandy Wu" userId="94b1583b-8e2f-4a9a-839e-040a75eebc23" providerId="ADAL" clId="{A3F9433A-0D7A-1543-9AB1-FF47C2DCB002}" dt="2023-05-11T09:03:15.173" v="5413" actId="1076"/>
          <ac:spMkLst>
            <pc:docMk/>
            <pc:sldMk cId="2784230011" sldId="9349"/>
            <ac:spMk id="15" creationId="{9CACC4CD-80EC-453B-787B-31CE5F2ACE9A}"/>
          </ac:spMkLst>
        </pc:spChg>
        <pc:spChg chg="add mod">
          <ac:chgData name="Sandy Wu" userId="94b1583b-8e2f-4a9a-839e-040a75eebc23" providerId="ADAL" clId="{A3F9433A-0D7A-1543-9AB1-FF47C2DCB002}" dt="2023-05-11T09:11:11.648" v="5594" actId="1076"/>
          <ac:spMkLst>
            <pc:docMk/>
            <pc:sldMk cId="2784230011" sldId="9349"/>
            <ac:spMk id="16" creationId="{6023EC26-4852-C4DC-3B57-A868EFD41CEA}"/>
          </ac:spMkLst>
        </pc:spChg>
        <pc:spChg chg="add mod">
          <ac:chgData name="Sandy Wu" userId="94b1583b-8e2f-4a9a-839e-040a75eebc23" providerId="ADAL" clId="{A3F9433A-0D7A-1543-9AB1-FF47C2DCB002}" dt="2023-05-11T09:25:46.598" v="5872" actId="20577"/>
          <ac:spMkLst>
            <pc:docMk/>
            <pc:sldMk cId="2784230011" sldId="9349"/>
            <ac:spMk id="17" creationId="{5F94D692-1B0C-824C-5A00-3272205A83A2}"/>
          </ac:spMkLst>
        </pc:spChg>
        <pc:spChg chg="add mod">
          <ac:chgData name="Sandy Wu" userId="94b1583b-8e2f-4a9a-839e-040a75eebc23" providerId="ADAL" clId="{A3F9433A-0D7A-1543-9AB1-FF47C2DCB002}" dt="2023-05-11T09:17:23.886" v="5648"/>
          <ac:spMkLst>
            <pc:docMk/>
            <pc:sldMk cId="2784230011" sldId="9349"/>
            <ac:spMk id="20" creationId="{D05CE46B-2DD8-C779-1D42-EE1BDD802455}"/>
          </ac:spMkLst>
        </pc:spChg>
        <pc:spChg chg="add mod">
          <ac:chgData name="Sandy Wu" userId="94b1583b-8e2f-4a9a-839e-040a75eebc23" providerId="ADAL" clId="{A3F9433A-0D7A-1543-9AB1-FF47C2DCB002}" dt="2023-05-11T09:17:32.238" v="5649"/>
          <ac:spMkLst>
            <pc:docMk/>
            <pc:sldMk cId="2784230011" sldId="9349"/>
            <ac:spMk id="21" creationId="{9270A6D7-9C71-A868-348A-FF8AA86D56E4}"/>
          </ac:spMkLst>
        </pc:spChg>
        <pc:spChg chg="add mod">
          <ac:chgData name="Sandy Wu" userId="94b1583b-8e2f-4a9a-839e-040a75eebc23" providerId="ADAL" clId="{A3F9433A-0D7A-1543-9AB1-FF47C2DCB002}" dt="2023-05-11T09:19:01.551" v="5696" actId="20577"/>
          <ac:spMkLst>
            <pc:docMk/>
            <pc:sldMk cId="2784230011" sldId="9349"/>
            <ac:spMk id="22" creationId="{68D87421-4110-FD0F-0A76-3C15C45E7CDF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37" creationId="{ED14E1D2-85F5-754D-A50A-089FF4F9FA8F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38" creationId="{4FA7A36D-4C82-4CDC-62F1-B50EF77AA25D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39" creationId="{82037A0E-6B5D-AA04-72D5-D7934485CBAF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0" creationId="{A543EFED-4C42-F7E7-E2CC-2E2435C0C210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1" creationId="{CF5DD983-5B1A-D616-E61F-533F7630700C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2" creationId="{5371593F-43A7-B8FB-A64C-081A4037B386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3" creationId="{44DB295A-6657-5E61-90D8-38B26DBE7727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4" creationId="{2D173E26-7E05-B54C-5592-2905BE936882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5" creationId="{5C70477A-BFC7-CC2C-E712-ADF23FCAAAAE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6" creationId="{9135FC0C-E6A2-FD81-268A-08B16219CBDB}"/>
          </ac:spMkLst>
        </pc:spChg>
        <pc:spChg chg="del">
          <ac:chgData name="Sandy Wu" userId="94b1583b-8e2f-4a9a-839e-040a75eebc23" providerId="ADAL" clId="{A3F9433A-0D7A-1543-9AB1-FF47C2DCB002}" dt="2023-05-09T07:45:02.680" v="5210" actId="478"/>
          <ac:spMkLst>
            <pc:docMk/>
            <pc:sldMk cId="2784230011" sldId="9349"/>
            <ac:spMk id="47" creationId="{C183B1C1-7619-34DD-6857-919295C797C6}"/>
          </ac:spMkLst>
        </pc:spChg>
        <pc:graphicFrameChg chg="add del mod">
          <ac:chgData name="Sandy Wu" userId="94b1583b-8e2f-4a9a-839e-040a75eebc23" providerId="ADAL" clId="{A3F9433A-0D7A-1543-9AB1-FF47C2DCB002}" dt="2023-05-11T09:10:45.306" v="5582" actId="478"/>
          <ac:graphicFrameMkLst>
            <pc:docMk/>
            <pc:sldMk cId="2784230011" sldId="9349"/>
            <ac:graphicFrameMk id="3" creationId="{AAD841FD-1754-5769-5523-312462D0BDE9}"/>
          </ac:graphicFrameMkLst>
        </pc:graphicFrameChg>
        <pc:graphicFrameChg chg="add del mod modGraphic">
          <ac:chgData name="Sandy Wu" userId="94b1583b-8e2f-4a9a-839e-040a75eebc23" providerId="ADAL" clId="{A3F9433A-0D7A-1543-9AB1-FF47C2DCB002}" dt="2023-05-09T07:54:09.023" v="5311" actId="478"/>
          <ac:graphicFrameMkLst>
            <pc:docMk/>
            <pc:sldMk cId="2784230011" sldId="9349"/>
            <ac:graphicFrameMk id="8" creationId="{592A0EE0-F856-7236-BF7A-8C8AB80A795E}"/>
          </ac:graphicFrameMkLst>
        </pc:graphicFrameChg>
        <pc:graphicFrameChg chg="del">
          <ac:chgData name="Sandy Wu" userId="94b1583b-8e2f-4a9a-839e-040a75eebc23" providerId="ADAL" clId="{A3F9433A-0D7A-1543-9AB1-FF47C2DCB002}" dt="2023-05-09T07:45:02.680" v="5210" actId="478"/>
          <ac:graphicFrameMkLst>
            <pc:docMk/>
            <pc:sldMk cId="2784230011" sldId="9349"/>
            <ac:graphicFrameMk id="36" creationId="{DB31BC1B-EBD6-2D95-C617-017438319682}"/>
          </ac:graphicFrameMkLst>
        </pc:graphicFrameChg>
        <pc:picChg chg="add del mod">
          <ac:chgData name="Sandy Wu" userId="94b1583b-8e2f-4a9a-839e-040a75eebc23" providerId="ADAL" clId="{A3F9433A-0D7A-1543-9AB1-FF47C2DCB002}" dt="2023-05-11T09:13:38.445" v="5621" actId="478"/>
          <ac:picMkLst>
            <pc:docMk/>
            <pc:sldMk cId="2784230011" sldId="9349"/>
            <ac:picMk id="6" creationId="{783EA580-3C16-5E3E-2822-A3A282B7AC9D}"/>
          </ac:picMkLst>
        </pc:picChg>
        <pc:picChg chg="add mod modCrop">
          <ac:chgData name="Sandy Wu" userId="94b1583b-8e2f-4a9a-839e-040a75eebc23" providerId="ADAL" clId="{A3F9433A-0D7A-1543-9AB1-FF47C2DCB002}" dt="2023-05-11T09:14:12.142" v="5634" actId="1076"/>
          <ac:picMkLst>
            <pc:docMk/>
            <pc:sldMk cId="2784230011" sldId="9349"/>
            <ac:picMk id="9" creationId="{86BA92E7-7708-FF9A-1D98-3EBABFD008BF}"/>
          </ac:picMkLst>
        </pc:picChg>
        <pc:picChg chg="add mod modCrop">
          <ac:chgData name="Sandy Wu" userId="94b1583b-8e2f-4a9a-839e-040a75eebc23" providerId="ADAL" clId="{A3F9433A-0D7A-1543-9AB1-FF47C2DCB002}" dt="2023-05-11T09:14:46.891" v="5641" actId="1076"/>
          <ac:picMkLst>
            <pc:docMk/>
            <pc:sldMk cId="2784230011" sldId="9349"/>
            <ac:picMk id="19" creationId="{9EDD5D2F-9D9D-6DC7-D06D-450324D11FA2}"/>
          </ac:picMkLst>
        </pc:picChg>
        <pc:picChg chg="add mod modCrop">
          <ac:chgData name="Sandy Wu" userId="94b1583b-8e2f-4a9a-839e-040a75eebc23" providerId="ADAL" clId="{A3F9433A-0D7A-1543-9AB1-FF47C2DCB002}" dt="2023-05-11T09:26:58.576" v="5903" actId="1076"/>
          <ac:picMkLst>
            <pc:docMk/>
            <pc:sldMk cId="2784230011" sldId="9349"/>
            <ac:picMk id="24" creationId="{BE8CCA7E-E8E7-42C2-5BC2-972FC2B9242F}"/>
          </ac:picMkLst>
        </pc:picChg>
      </pc:sldChg>
      <pc:sldChg chg="addSp delSp modSp add mod ord modNotesTx">
        <pc:chgData name="Sandy Wu" userId="94b1583b-8e2f-4a9a-839e-040a75eebc23" providerId="ADAL" clId="{A3F9433A-0D7A-1543-9AB1-FF47C2DCB002}" dt="2023-06-12T08:02:14.499" v="7780" actId="20578"/>
        <pc:sldMkLst>
          <pc:docMk/>
          <pc:sldMk cId="2566190682" sldId="9350"/>
        </pc:sldMkLst>
        <pc:spChg chg="mod">
          <ac:chgData name="Sandy Wu" userId="94b1583b-8e2f-4a9a-839e-040a75eebc23" providerId="ADAL" clId="{A3F9433A-0D7A-1543-9AB1-FF47C2DCB002}" dt="2023-05-11T09:19:14.871" v="5706" actId="20577"/>
          <ac:spMkLst>
            <pc:docMk/>
            <pc:sldMk cId="2566190682" sldId="9350"/>
            <ac:spMk id="2" creationId="{7A5BB1D6-29D5-1AA6-2527-E4BA10406270}"/>
          </ac:spMkLst>
        </pc:spChg>
        <pc:spChg chg="mod">
          <ac:chgData name="Sandy Wu" userId="94b1583b-8e2f-4a9a-839e-040a75eebc23" providerId="ADAL" clId="{A3F9433A-0D7A-1543-9AB1-FF47C2DCB002}" dt="2023-05-11T09:20:06.034" v="5728" actId="20577"/>
          <ac:spMkLst>
            <pc:docMk/>
            <pc:sldMk cId="2566190682" sldId="9350"/>
            <ac:spMk id="4" creationId="{A170FC79-7C5D-D130-85DE-338A1C0F4781}"/>
          </ac:spMkLst>
        </pc:spChg>
        <pc:spChg chg="mod">
          <ac:chgData name="Sandy Wu" userId="94b1583b-8e2f-4a9a-839e-040a75eebc23" providerId="ADAL" clId="{A3F9433A-0D7A-1543-9AB1-FF47C2DCB002}" dt="2023-05-11T09:21:28.028" v="5749" actId="20577"/>
          <ac:spMkLst>
            <pc:docMk/>
            <pc:sldMk cId="2566190682" sldId="9350"/>
            <ac:spMk id="6" creationId="{E8F5D28C-E9B3-71E1-513C-32C982254904}"/>
          </ac:spMkLst>
        </pc:spChg>
        <pc:spChg chg="mod">
          <ac:chgData name="Sandy Wu" userId="94b1583b-8e2f-4a9a-839e-040a75eebc23" providerId="ADAL" clId="{A3F9433A-0D7A-1543-9AB1-FF47C2DCB002}" dt="2023-05-11T09:25:21.669" v="5868" actId="1076"/>
          <ac:spMkLst>
            <pc:docMk/>
            <pc:sldMk cId="2566190682" sldId="9350"/>
            <ac:spMk id="7" creationId="{61960A29-66E0-354E-6D74-20B1D82549C8}"/>
          </ac:spMkLst>
        </pc:spChg>
        <pc:spChg chg="mod">
          <ac:chgData name="Sandy Wu" userId="94b1583b-8e2f-4a9a-839e-040a75eebc23" providerId="ADAL" clId="{A3F9433A-0D7A-1543-9AB1-FF47C2DCB002}" dt="2023-05-11T09:20:35.979" v="5734" actId="1076"/>
          <ac:spMkLst>
            <pc:docMk/>
            <pc:sldMk cId="2566190682" sldId="9350"/>
            <ac:spMk id="8" creationId="{03E43F3C-17A0-2E5C-524A-7DFEF9DC738D}"/>
          </ac:spMkLst>
        </pc:spChg>
        <pc:spChg chg="mod">
          <ac:chgData name="Sandy Wu" userId="94b1583b-8e2f-4a9a-839e-040a75eebc23" providerId="ADAL" clId="{A3F9433A-0D7A-1543-9AB1-FF47C2DCB002}" dt="2023-05-11T09:20:48.236" v="5736" actId="1076"/>
          <ac:spMkLst>
            <pc:docMk/>
            <pc:sldMk cId="2566190682" sldId="9350"/>
            <ac:spMk id="9" creationId="{73F884AB-4043-3F2C-90A8-8BE2A0E684DC}"/>
          </ac:spMkLst>
        </pc:spChg>
        <pc:spChg chg="mod">
          <ac:chgData name="Sandy Wu" userId="94b1583b-8e2f-4a9a-839e-040a75eebc23" providerId="ADAL" clId="{A3F9433A-0D7A-1543-9AB1-FF47C2DCB002}" dt="2023-05-11T09:20:48.236" v="5736" actId="1076"/>
          <ac:spMkLst>
            <pc:docMk/>
            <pc:sldMk cId="2566190682" sldId="9350"/>
            <ac:spMk id="10" creationId="{00656FE0-E45F-AB65-836B-C4E725BDC175}"/>
          </ac:spMkLst>
        </pc:spChg>
        <pc:spChg chg="del">
          <ac:chgData name="Sandy Wu" userId="94b1583b-8e2f-4a9a-839e-040a75eebc23" providerId="ADAL" clId="{A3F9433A-0D7A-1543-9AB1-FF47C2DCB002}" dt="2023-05-11T09:20:31.380" v="5733" actId="478"/>
          <ac:spMkLst>
            <pc:docMk/>
            <pc:sldMk cId="2566190682" sldId="9350"/>
            <ac:spMk id="11" creationId="{4BABD8E3-80E2-42F4-AB00-1A5219CBF7A9}"/>
          </ac:spMkLst>
        </pc:spChg>
        <pc:spChg chg="mod">
          <ac:chgData name="Sandy Wu" userId="94b1583b-8e2f-4a9a-839e-040a75eebc23" providerId="ADAL" clId="{A3F9433A-0D7A-1543-9AB1-FF47C2DCB002}" dt="2023-05-11T09:22:15.375" v="5843" actId="1076"/>
          <ac:spMkLst>
            <pc:docMk/>
            <pc:sldMk cId="2566190682" sldId="9350"/>
            <ac:spMk id="12" creationId="{9CDC4BBF-39BA-D0D8-A03B-6EC7BEBB397C}"/>
          </ac:spMkLst>
        </pc:spChg>
        <pc:spChg chg="mod">
          <ac:chgData name="Sandy Wu" userId="94b1583b-8e2f-4a9a-839e-040a75eebc23" providerId="ADAL" clId="{A3F9433A-0D7A-1543-9AB1-FF47C2DCB002}" dt="2023-05-11T09:19:23.281" v="5707"/>
          <ac:spMkLst>
            <pc:docMk/>
            <pc:sldMk cId="2566190682" sldId="9350"/>
            <ac:spMk id="14" creationId="{6503CBFD-2AAB-659D-EC4B-82270D8D966B}"/>
          </ac:spMkLst>
        </pc:spChg>
        <pc:spChg chg="del">
          <ac:chgData name="Sandy Wu" userId="94b1583b-8e2f-4a9a-839e-040a75eebc23" providerId="ADAL" clId="{A3F9433A-0D7A-1543-9AB1-FF47C2DCB002}" dt="2023-05-11T09:20:31.380" v="5733" actId="478"/>
          <ac:spMkLst>
            <pc:docMk/>
            <pc:sldMk cId="2566190682" sldId="9350"/>
            <ac:spMk id="15" creationId="{ACBEADC3-F367-7B5E-CD87-37C1C53FE1D3}"/>
          </ac:spMkLst>
        </pc:spChg>
        <pc:spChg chg="mod">
          <ac:chgData name="Sandy Wu" userId="94b1583b-8e2f-4a9a-839e-040a75eebc23" providerId="ADAL" clId="{A3F9433A-0D7A-1543-9AB1-FF47C2DCB002}" dt="2023-05-11T09:21:23.427" v="5748" actId="1076"/>
          <ac:spMkLst>
            <pc:docMk/>
            <pc:sldMk cId="2566190682" sldId="9350"/>
            <ac:spMk id="16" creationId="{4F68997B-DBC2-3A77-0BF7-C497061F26EB}"/>
          </ac:spMkLst>
        </pc:spChg>
        <pc:spChg chg="mod">
          <ac:chgData name="Sandy Wu" userId="94b1583b-8e2f-4a9a-839e-040a75eebc23" providerId="ADAL" clId="{A3F9433A-0D7A-1543-9AB1-FF47C2DCB002}" dt="2023-05-11T09:22:32.476" v="5854" actId="1076"/>
          <ac:spMkLst>
            <pc:docMk/>
            <pc:sldMk cId="2566190682" sldId="9350"/>
            <ac:spMk id="17" creationId="{4E573A77-F7CD-BFBC-8C8F-2295AD11F46A}"/>
          </ac:spMkLst>
        </pc:spChg>
        <pc:spChg chg="del">
          <ac:chgData name="Sandy Wu" userId="94b1583b-8e2f-4a9a-839e-040a75eebc23" providerId="ADAL" clId="{A3F9433A-0D7A-1543-9AB1-FF47C2DCB002}" dt="2023-05-11T09:20:31.380" v="5733" actId="478"/>
          <ac:spMkLst>
            <pc:docMk/>
            <pc:sldMk cId="2566190682" sldId="9350"/>
            <ac:spMk id="18" creationId="{5940D27C-5702-E7DE-25D8-35AA94B6ECFD}"/>
          </ac:spMkLst>
        </pc:spChg>
        <pc:spChg chg="mod">
          <ac:chgData name="Sandy Wu" userId="94b1583b-8e2f-4a9a-839e-040a75eebc23" providerId="ADAL" clId="{A3F9433A-0D7A-1543-9AB1-FF47C2DCB002}" dt="2023-05-11T09:21:50.099" v="5783" actId="20577"/>
          <ac:spMkLst>
            <pc:docMk/>
            <pc:sldMk cId="2566190682" sldId="9350"/>
            <ac:spMk id="46" creationId="{9135FC0C-E6A2-FD81-268A-08B16219CBDB}"/>
          </ac:spMkLst>
        </pc:spChg>
        <pc:graphicFrameChg chg="mod">
          <ac:chgData name="Sandy Wu" userId="94b1583b-8e2f-4a9a-839e-040a75eebc23" providerId="ADAL" clId="{A3F9433A-0D7A-1543-9AB1-FF47C2DCB002}" dt="2023-05-11T09:20:48.236" v="5736" actId="1076"/>
          <ac:graphicFrameMkLst>
            <pc:docMk/>
            <pc:sldMk cId="2566190682" sldId="9350"/>
            <ac:graphicFrameMk id="5" creationId="{592C17B6-553A-EEBD-FC4D-3EBB3FEC62E7}"/>
          </ac:graphicFrameMkLst>
        </pc:graphicFrameChg>
        <pc:picChg chg="add mod modCrop">
          <ac:chgData name="Sandy Wu" userId="94b1583b-8e2f-4a9a-839e-040a75eebc23" providerId="ADAL" clId="{A3F9433A-0D7A-1543-9AB1-FF47C2DCB002}" dt="2023-05-11T09:23:07.924" v="5864" actId="1076"/>
          <ac:picMkLst>
            <pc:docMk/>
            <pc:sldMk cId="2566190682" sldId="9350"/>
            <ac:picMk id="19" creationId="{FF9587B5-B6BD-B962-8093-80D86BD4CF5C}"/>
          </ac:picMkLst>
        </pc:picChg>
        <pc:picChg chg="del mod">
          <ac:chgData name="Sandy Wu" userId="94b1583b-8e2f-4a9a-839e-040a75eebc23" providerId="ADAL" clId="{A3F9433A-0D7A-1543-9AB1-FF47C2DCB002}" dt="2023-05-11T09:22:16.132" v="5844" actId="478"/>
          <ac:picMkLst>
            <pc:docMk/>
            <pc:sldMk cId="2566190682" sldId="9350"/>
            <ac:picMk id="22" creationId="{524A59CB-642E-E91A-1AAD-AAFE965C8D96}"/>
          </ac:picMkLst>
        </pc:picChg>
      </pc:sldChg>
      <pc:sldChg chg="addSp delSp modSp add mod ord modShow modNotesTx">
        <pc:chgData name="Sandy Wu" userId="94b1583b-8e2f-4a9a-839e-040a75eebc23" providerId="ADAL" clId="{A3F9433A-0D7A-1543-9AB1-FF47C2DCB002}" dt="2023-06-12T08:03:19.922" v="7786" actId="729"/>
        <pc:sldMkLst>
          <pc:docMk/>
          <pc:sldMk cId="3963470476" sldId="9351"/>
        </pc:sldMkLst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2" creationId="{972E9D32-FA3C-D092-9389-BC0B15320954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4" creationId="{1B1F2239-91A8-58D5-37A3-D65B18D8A65C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5" creationId="{C37E31F3-BE9A-6661-9B68-F2150B1E37FA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6" creationId="{B357B1CD-F16F-1D9C-AA17-49E056619E20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8" creationId="{B46F3F8A-D267-9F92-FFA5-2202BFC9805B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9" creationId="{60D6A0FF-5811-EEE2-C8CC-D1F27528B218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10" creationId="{5B573798-CAA0-3482-3B66-D726360AC78B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11" creationId="{237FC757-407D-4BD2-DFAF-F5783DC55834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13" creationId="{BC5566B2-5123-4FFC-60B0-E323FF629ABE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14" creationId="{8EF309C3-6217-077B-6C04-5344F24879CA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16" creationId="{D2C943A4-6EDA-32C5-32BA-88DF35565FFF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17" creationId="{235FA70D-2845-E445-F1AF-EFA4C77E9016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19" creationId="{242E363A-BF0C-C506-F48A-A56CE72DF803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20" creationId="{B11906D6-015A-CA4B-7384-4ED6B1C87D14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21" creationId="{17BD60FC-40ED-CA32-ED7E-E3B028B82F4C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23" creationId="{A3050652-231E-60FB-D694-E3734883CE1B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27" creationId="{8011987F-D3DF-AB28-0371-54737506E8FA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28" creationId="{3544C847-3B2F-72F1-5C1E-217FDBFAD929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31" creationId="{BBEA13AF-EACC-10BB-A4A4-39E6E9B3B0EF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33" creationId="{7759736A-639F-947F-C999-5CEB544CB9E5}"/>
          </ac:spMkLst>
        </pc:spChg>
        <pc:spChg chg="del">
          <ac:chgData name="Sandy Wu" userId="94b1583b-8e2f-4a9a-839e-040a75eebc23" providerId="ADAL" clId="{A3F9433A-0D7A-1543-9AB1-FF47C2DCB002}" dt="2023-05-15T03:02:31.759" v="5930" actId="478"/>
          <ac:spMkLst>
            <pc:docMk/>
            <pc:sldMk cId="3963470476" sldId="9351"/>
            <ac:spMk id="34" creationId="{651044C5-2ABB-FF74-A6FB-C5E297FE7B74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36" creationId="{A155BCAE-F51F-1EDF-4385-587F56B29BBB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39" creationId="{097B9360-F042-9569-A226-800D0FB73136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40" creationId="{65370958-53B5-56B3-960A-108F7C5A3853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44" creationId="{6E570810-FFFF-60C3-81C1-C16498BE6933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45" creationId="{67EFB9A7-B7C1-D78F-8105-7448016BBF98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46" creationId="{5666376C-1114-4B76-4AF1-2976D557708C}"/>
          </ac:spMkLst>
        </pc:spChg>
        <pc:spChg chg="add mod">
          <ac:chgData name="Sandy Wu" userId="94b1583b-8e2f-4a9a-839e-040a75eebc23" providerId="ADAL" clId="{A3F9433A-0D7A-1543-9AB1-FF47C2DCB002}" dt="2023-05-15T03:02:40.501" v="5931"/>
          <ac:spMkLst>
            <pc:docMk/>
            <pc:sldMk cId="3963470476" sldId="9351"/>
            <ac:spMk id="47" creationId="{32A5FA21-CE87-3516-8F47-0B9F6B8F6820}"/>
          </ac:spMkLst>
        </pc:sp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12" creationId="{F7ACA85B-76F8-06E5-88E3-FF1B642509A4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15" creationId="{AA3D85AC-EAB3-2C37-EC84-103245561F31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18" creationId="{457709EE-C5B5-1EB0-E295-5F4263591B31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22" creationId="{1D0212C1-0ACB-3C87-4F51-209DA82865AE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24" creationId="{54925167-BC8D-778D-984D-FA2742C82D37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25" creationId="{C1FD62E7-8D9B-8F59-8242-45A00F703B0A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26" creationId="{CE9329B9-D8E8-9670-6DA1-844C9F7A6FDB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29" creationId="{941B6682-70D0-F76C-8C09-FF4C303B4698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30" creationId="{68C33B8A-CA3A-676E-09CF-B709F2E12EE3}"/>
          </ac:graphicFrameMkLst>
        </pc:graphicFrameChg>
        <pc:graphicFrameChg chg="add mod modGraphic">
          <ac:chgData name="Sandy Wu" userId="94b1583b-8e2f-4a9a-839e-040a75eebc23" providerId="ADAL" clId="{A3F9433A-0D7A-1543-9AB1-FF47C2DCB002}" dt="2023-05-15T03:05:56.447" v="6010"/>
          <ac:graphicFrameMkLst>
            <pc:docMk/>
            <pc:sldMk cId="3963470476" sldId="9351"/>
            <ac:graphicFrameMk id="32" creationId="{A71B7202-F31E-E609-35C2-AA05AAA0E5F6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35" creationId="{D5AA4E0D-4D08-DFFC-E612-6AD878D0C613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37" creationId="{9CB15D37-80BD-6A0C-E3A0-53FA999E9F52}"/>
          </ac:graphicFrameMkLst>
        </pc:graphicFrameChg>
        <pc:graphicFrameChg chg="del">
          <ac:chgData name="Sandy Wu" userId="94b1583b-8e2f-4a9a-839e-040a75eebc23" providerId="ADAL" clId="{A3F9433A-0D7A-1543-9AB1-FF47C2DCB002}" dt="2023-05-15T03:02:31.759" v="5930" actId="478"/>
          <ac:graphicFrameMkLst>
            <pc:docMk/>
            <pc:sldMk cId="3963470476" sldId="9351"/>
            <ac:graphicFrameMk id="38" creationId="{5A1DB4AB-FDCB-19D3-593E-78EDA7B2AC93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41" creationId="{670F4F5F-EB61-CC88-F2B6-DCCD000BE11F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42" creationId="{4356D704-FA28-E130-052E-B72F2DDEF8C1}"/>
          </ac:graphicFrameMkLst>
        </pc:graphicFrameChg>
        <pc:graphicFrameChg chg="add mod">
          <ac:chgData name="Sandy Wu" userId="94b1583b-8e2f-4a9a-839e-040a75eebc23" providerId="ADAL" clId="{A3F9433A-0D7A-1543-9AB1-FF47C2DCB002}" dt="2023-05-15T03:02:40.501" v="5931"/>
          <ac:graphicFrameMkLst>
            <pc:docMk/>
            <pc:sldMk cId="3963470476" sldId="9351"/>
            <ac:graphicFrameMk id="43" creationId="{90508137-3A5C-83AF-32E4-3F707818F445}"/>
          </ac:graphicFrameMkLst>
        </pc:graphicFrameChg>
      </pc:sldChg>
      <pc:sldChg chg="addSp delSp modSp new mod">
        <pc:chgData name="Sandy Wu" userId="94b1583b-8e2f-4a9a-839e-040a75eebc23" providerId="ADAL" clId="{A3F9433A-0D7A-1543-9AB1-FF47C2DCB002}" dt="2023-05-24T09:54:33.087" v="7769" actId="20577"/>
        <pc:sldMkLst>
          <pc:docMk/>
          <pc:sldMk cId="1859693296" sldId="9352"/>
        </pc:sldMkLst>
        <pc:spChg chg="mod">
          <ac:chgData name="Sandy Wu" userId="94b1583b-8e2f-4a9a-839e-040a75eebc23" providerId="ADAL" clId="{A3F9433A-0D7A-1543-9AB1-FF47C2DCB002}" dt="2023-05-24T05:58:14.139" v="6055" actId="20577"/>
          <ac:spMkLst>
            <pc:docMk/>
            <pc:sldMk cId="1859693296" sldId="9352"/>
            <ac:spMk id="2" creationId="{B2A56D3B-E667-905A-77F4-98CA1F1863DE}"/>
          </ac:spMkLst>
        </pc:spChg>
        <pc:spChg chg="del">
          <ac:chgData name="Sandy Wu" userId="94b1583b-8e2f-4a9a-839e-040a75eebc23" providerId="ADAL" clId="{A3F9433A-0D7A-1543-9AB1-FF47C2DCB002}" dt="2023-05-24T05:59:01.056" v="6061" actId="478"/>
          <ac:spMkLst>
            <pc:docMk/>
            <pc:sldMk cId="1859693296" sldId="9352"/>
            <ac:spMk id="3" creationId="{7385BA87-6350-11D0-74E0-F4C440CDEB87}"/>
          </ac:spMkLst>
        </pc:spChg>
        <pc:spChg chg="mod">
          <ac:chgData name="Sandy Wu" userId="94b1583b-8e2f-4a9a-839e-040a75eebc23" providerId="ADAL" clId="{A3F9433A-0D7A-1543-9AB1-FF47C2DCB002}" dt="2023-05-24T09:54:33.087" v="7769" actId="20577"/>
          <ac:spMkLst>
            <pc:docMk/>
            <pc:sldMk cId="1859693296" sldId="9352"/>
            <ac:spMk id="4" creationId="{B89070BA-6D38-0712-4931-F98C519CC1C4}"/>
          </ac:spMkLst>
        </pc:spChg>
        <pc:spChg chg="del mod">
          <ac:chgData name="Sandy Wu" userId="94b1583b-8e2f-4a9a-839e-040a75eebc23" providerId="ADAL" clId="{A3F9433A-0D7A-1543-9AB1-FF47C2DCB002}" dt="2023-05-24T09:54:16.404" v="7749" actId="478"/>
          <ac:spMkLst>
            <pc:docMk/>
            <pc:sldMk cId="1859693296" sldId="9352"/>
            <ac:spMk id="5" creationId="{61B2B727-5CC5-2607-B099-16F01C6F3B80}"/>
          </ac:spMkLst>
        </pc:spChg>
        <pc:spChg chg="mod">
          <ac:chgData name="Sandy Wu" userId="94b1583b-8e2f-4a9a-839e-040a75eebc23" providerId="ADAL" clId="{A3F9433A-0D7A-1543-9AB1-FF47C2DCB002}" dt="2023-05-24T06:40:22.056" v="7523" actId="20577"/>
          <ac:spMkLst>
            <pc:docMk/>
            <pc:sldMk cId="1859693296" sldId="9352"/>
            <ac:spMk id="8" creationId="{29629326-F354-EE19-4411-216C75C82DA2}"/>
          </ac:spMkLst>
        </pc:spChg>
        <pc:spChg chg="mod">
          <ac:chgData name="Sandy Wu" userId="94b1583b-8e2f-4a9a-839e-040a75eebc23" providerId="ADAL" clId="{A3F9433A-0D7A-1543-9AB1-FF47C2DCB002}" dt="2023-05-24T05:59:01.799" v="6062"/>
          <ac:spMkLst>
            <pc:docMk/>
            <pc:sldMk cId="1859693296" sldId="9352"/>
            <ac:spMk id="9" creationId="{A5812476-B57A-A96B-388B-038571276B49}"/>
          </ac:spMkLst>
        </pc:spChg>
        <pc:spChg chg="mod">
          <ac:chgData name="Sandy Wu" userId="94b1583b-8e2f-4a9a-839e-040a75eebc23" providerId="ADAL" clId="{A3F9433A-0D7A-1543-9AB1-FF47C2DCB002}" dt="2023-05-24T09:42:22.099" v="7727" actId="20577"/>
          <ac:spMkLst>
            <pc:docMk/>
            <pc:sldMk cId="1859693296" sldId="9352"/>
            <ac:spMk id="12" creationId="{CE2B7216-F887-5F26-AB4C-5222265F40EE}"/>
          </ac:spMkLst>
        </pc:spChg>
        <pc:spChg chg="mod">
          <ac:chgData name="Sandy Wu" userId="94b1583b-8e2f-4a9a-839e-040a75eebc23" providerId="ADAL" clId="{A3F9433A-0D7A-1543-9AB1-FF47C2DCB002}" dt="2023-05-24T05:59:01.799" v="6062"/>
          <ac:spMkLst>
            <pc:docMk/>
            <pc:sldMk cId="1859693296" sldId="9352"/>
            <ac:spMk id="13" creationId="{A1E6E523-B613-C1AE-E8C8-9B036901B1B3}"/>
          </ac:spMkLst>
        </pc:spChg>
        <pc:spChg chg="mod">
          <ac:chgData name="Sandy Wu" userId="94b1583b-8e2f-4a9a-839e-040a75eebc23" providerId="ADAL" clId="{A3F9433A-0D7A-1543-9AB1-FF47C2DCB002}" dt="2023-05-24T08:34:31.212" v="7662" actId="20577"/>
          <ac:spMkLst>
            <pc:docMk/>
            <pc:sldMk cId="1859693296" sldId="9352"/>
            <ac:spMk id="15" creationId="{4FE86995-23F2-0CD5-56F4-1999675AFF00}"/>
          </ac:spMkLst>
        </pc:spChg>
        <pc:spChg chg="mod">
          <ac:chgData name="Sandy Wu" userId="94b1583b-8e2f-4a9a-839e-040a75eebc23" providerId="ADAL" clId="{A3F9433A-0D7A-1543-9AB1-FF47C2DCB002}" dt="2023-05-24T05:59:01.799" v="6062"/>
          <ac:spMkLst>
            <pc:docMk/>
            <pc:sldMk cId="1859693296" sldId="9352"/>
            <ac:spMk id="16" creationId="{D83982BA-6797-71B4-F7DD-D7D2E50E7549}"/>
          </ac:spMkLst>
        </pc:spChg>
        <pc:spChg chg="add del mod">
          <ac:chgData name="Sandy Wu" userId="94b1583b-8e2f-4a9a-839e-040a75eebc23" providerId="ADAL" clId="{A3F9433A-0D7A-1543-9AB1-FF47C2DCB002}" dt="2023-05-24T09:53:31.857" v="7741" actId="1076"/>
          <ac:spMkLst>
            <pc:docMk/>
            <pc:sldMk cId="1859693296" sldId="9352"/>
            <ac:spMk id="18" creationId="{379B2204-0A43-E449-D7AE-DEE75D0B4C53}"/>
          </ac:spMkLst>
        </pc:spChg>
        <pc:spChg chg="add del mod">
          <ac:chgData name="Sandy Wu" userId="94b1583b-8e2f-4a9a-839e-040a75eebc23" providerId="ADAL" clId="{A3F9433A-0D7A-1543-9AB1-FF47C2DCB002}" dt="2023-05-24T09:53:36.325" v="7744" actId="1038"/>
          <ac:spMkLst>
            <pc:docMk/>
            <pc:sldMk cId="1859693296" sldId="9352"/>
            <ac:spMk id="19" creationId="{24E4A195-BBE3-0090-4E60-AAF0010DB4C3}"/>
          </ac:spMkLst>
        </pc:spChg>
        <pc:spChg chg="add del mod">
          <ac:chgData name="Sandy Wu" userId="94b1583b-8e2f-4a9a-839e-040a75eebc23" providerId="ADAL" clId="{A3F9433A-0D7A-1543-9AB1-FF47C2DCB002}" dt="2023-05-24T09:42:33.038" v="7730" actId="1076"/>
          <ac:spMkLst>
            <pc:docMk/>
            <pc:sldMk cId="1859693296" sldId="9352"/>
            <ac:spMk id="20" creationId="{A9448A66-FB34-81EC-0E85-56F70175B506}"/>
          </ac:spMkLst>
        </pc:spChg>
        <pc:spChg chg="add del mod">
          <ac:chgData name="Sandy Wu" userId="94b1583b-8e2f-4a9a-839e-040a75eebc23" providerId="ADAL" clId="{A3F9433A-0D7A-1543-9AB1-FF47C2DCB002}" dt="2023-05-24T09:54:17.456" v="7750" actId="478"/>
          <ac:spMkLst>
            <pc:docMk/>
            <pc:sldMk cId="1859693296" sldId="9352"/>
            <ac:spMk id="24" creationId="{A0C8B91E-A622-7B27-CF0B-11AC38134909}"/>
          </ac:spMkLst>
        </pc:spChg>
        <pc:grpChg chg="add mod">
          <ac:chgData name="Sandy Wu" userId="94b1583b-8e2f-4a9a-839e-040a75eebc23" providerId="ADAL" clId="{A3F9433A-0D7A-1543-9AB1-FF47C2DCB002}" dt="2023-05-24T05:59:01.799" v="6062"/>
          <ac:grpSpMkLst>
            <pc:docMk/>
            <pc:sldMk cId="1859693296" sldId="9352"/>
            <ac:grpSpMk id="7" creationId="{72BD58D5-795D-1E9B-D30E-28D4DDF577B3}"/>
          </ac:grpSpMkLst>
        </pc:grpChg>
        <pc:grpChg chg="add mod">
          <ac:chgData name="Sandy Wu" userId="94b1583b-8e2f-4a9a-839e-040a75eebc23" providerId="ADAL" clId="{A3F9433A-0D7A-1543-9AB1-FF47C2DCB002}" dt="2023-05-24T05:59:01.799" v="6062"/>
          <ac:grpSpMkLst>
            <pc:docMk/>
            <pc:sldMk cId="1859693296" sldId="9352"/>
            <ac:grpSpMk id="11" creationId="{8F6DCAEB-D957-65AF-B45B-BF1ED558B79B}"/>
          </ac:grpSpMkLst>
        </pc:grpChg>
        <pc:grpChg chg="add mod">
          <ac:chgData name="Sandy Wu" userId="94b1583b-8e2f-4a9a-839e-040a75eebc23" providerId="ADAL" clId="{A3F9433A-0D7A-1543-9AB1-FF47C2DCB002}" dt="2023-05-24T05:59:01.799" v="6062"/>
          <ac:grpSpMkLst>
            <pc:docMk/>
            <pc:sldMk cId="1859693296" sldId="9352"/>
            <ac:grpSpMk id="14" creationId="{CF89A0E6-3BF3-A2E1-482D-3DEEAFDA5D18}"/>
          </ac:grpSpMkLst>
        </pc:grpChg>
        <pc:picChg chg="add mod">
          <ac:chgData name="Sandy Wu" userId="94b1583b-8e2f-4a9a-839e-040a75eebc23" providerId="ADAL" clId="{A3F9433A-0D7A-1543-9AB1-FF47C2DCB002}" dt="2023-05-24T05:59:01.799" v="6062"/>
          <ac:picMkLst>
            <pc:docMk/>
            <pc:sldMk cId="1859693296" sldId="9352"/>
            <ac:picMk id="10" creationId="{9FB8E29A-752C-D962-1F34-C538D76A41A1}"/>
          </ac:picMkLst>
        </pc:picChg>
        <pc:picChg chg="add del mod">
          <ac:chgData name="Sandy Wu" userId="94b1583b-8e2f-4a9a-839e-040a75eebc23" providerId="ADAL" clId="{A3F9433A-0D7A-1543-9AB1-FF47C2DCB002}" dt="2023-05-24T09:38:32.500" v="7691" actId="478"/>
          <ac:picMkLst>
            <pc:docMk/>
            <pc:sldMk cId="1859693296" sldId="9352"/>
            <ac:picMk id="17" creationId="{C506FDE5-A2FD-8571-24F4-8B361CA9687C}"/>
          </ac:picMkLst>
        </pc:picChg>
        <pc:picChg chg="add del mod">
          <ac:chgData name="Sandy Wu" userId="94b1583b-8e2f-4a9a-839e-040a75eebc23" providerId="ADAL" clId="{A3F9433A-0D7A-1543-9AB1-FF47C2DCB002}" dt="2023-05-24T09:53:12.365" v="7736" actId="478"/>
          <ac:picMkLst>
            <pc:docMk/>
            <pc:sldMk cId="1859693296" sldId="9352"/>
            <ac:picMk id="21" creationId="{76DDAD27-A69A-3251-EF28-3C2E6368DDF5}"/>
          </ac:picMkLst>
        </pc:picChg>
        <pc:picChg chg="add mod">
          <ac:chgData name="Sandy Wu" userId="94b1583b-8e2f-4a9a-839e-040a75eebc23" providerId="ADAL" clId="{A3F9433A-0D7A-1543-9AB1-FF47C2DCB002}" dt="2023-05-24T09:53:27.305" v="7740" actId="14100"/>
          <ac:picMkLst>
            <pc:docMk/>
            <pc:sldMk cId="1859693296" sldId="9352"/>
            <ac:picMk id="22" creationId="{564AD844-9280-2634-4352-19415E0EAA0F}"/>
          </ac:picMkLst>
        </pc:picChg>
        <pc:cxnChg chg="add mod">
          <ac:chgData name="Sandy Wu" userId="94b1583b-8e2f-4a9a-839e-040a75eebc23" providerId="ADAL" clId="{A3F9433A-0D7A-1543-9AB1-FF47C2DCB002}" dt="2023-05-24T05:59:01.799" v="6062"/>
          <ac:cxnSpMkLst>
            <pc:docMk/>
            <pc:sldMk cId="1859693296" sldId="9352"/>
            <ac:cxnSpMk id="6" creationId="{00C27B37-2975-EFDD-E1A1-CDDCE90A322E}"/>
          </ac:cxnSpMkLst>
        </pc:cxnChg>
      </pc:sldChg>
      <pc:sldChg chg="addSp delSp modSp add mod">
        <pc:chgData name="Sandy Wu" userId="94b1583b-8e2f-4a9a-839e-040a75eebc23" providerId="ADAL" clId="{A3F9433A-0D7A-1543-9AB1-FF47C2DCB002}" dt="2023-06-12T06:21:37.924" v="7779" actId="14100"/>
        <pc:sldMkLst>
          <pc:docMk/>
          <pc:sldMk cId="4000039067" sldId="9353"/>
        </pc:sldMkLst>
        <pc:spChg chg="del">
          <ac:chgData name="Sandy Wu" userId="94b1583b-8e2f-4a9a-839e-040a75eebc23" providerId="ADAL" clId="{A3F9433A-0D7A-1543-9AB1-FF47C2DCB002}" dt="2023-05-24T06:04:00.148" v="6129" actId="478"/>
          <ac:spMkLst>
            <pc:docMk/>
            <pc:sldMk cId="4000039067" sldId="9353"/>
            <ac:spMk id="3" creationId="{7385BA87-6350-11D0-74E0-F4C440CDEB87}"/>
          </ac:spMkLst>
        </pc:spChg>
        <pc:spChg chg="mod">
          <ac:chgData name="Sandy Wu" userId="94b1583b-8e2f-4a9a-839e-040a75eebc23" providerId="ADAL" clId="{A3F9433A-0D7A-1543-9AB1-FF47C2DCB002}" dt="2023-05-24T09:54:36.516" v="7778" actId="20577"/>
          <ac:spMkLst>
            <pc:docMk/>
            <pc:sldMk cId="4000039067" sldId="9353"/>
            <ac:spMk id="4" creationId="{B89070BA-6D38-0712-4931-F98C519CC1C4}"/>
          </ac:spMkLst>
        </pc:spChg>
        <pc:spChg chg="del mod">
          <ac:chgData name="Sandy Wu" userId="94b1583b-8e2f-4a9a-839e-040a75eebc23" providerId="ADAL" clId="{A3F9433A-0D7A-1543-9AB1-FF47C2DCB002}" dt="2023-05-24T09:54:20.006" v="7751" actId="478"/>
          <ac:spMkLst>
            <pc:docMk/>
            <pc:sldMk cId="4000039067" sldId="9353"/>
            <ac:spMk id="5" creationId="{61B2B727-5CC5-2607-B099-16F01C6F3B80}"/>
          </ac:spMkLst>
        </pc:spChg>
        <pc:spChg chg="mod">
          <ac:chgData name="Sandy Wu" userId="94b1583b-8e2f-4a9a-839e-040a75eebc23" providerId="ADAL" clId="{A3F9433A-0D7A-1543-9AB1-FF47C2DCB002}" dt="2023-05-24T06:37:24.869" v="7313" actId="20577"/>
          <ac:spMkLst>
            <pc:docMk/>
            <pc:sldMk cId="4000039067" sldId="9353"/>
            <ac:spMk id="9" creationId="{53575F29-8A21-D78A-44ED-063FA6698AB1}"/>
          </ac:spMkLst>
        </pc:spChg>
        <pc:spChg chg="mod">
          <ac:chgData name="Sandy Wu" userId="94b1583b-8e2f-4a9a-839e-040a75eebc23" providerId="ADAL" clId="{A3F9433A-0D7A-1543-9AB1-FF47C2DCB002}" dt="2023-05-24T06:03:58.373" v="6128"/>
          <ac:spMkLst>
            <pc:docMk/>
            <pc:sldMk cId="4000039067" sldId="9353"/>
            <ac:spMk id="10" creationId="{FB1F43C8-18A2-206D-D019-CE0882BE97D8}"/>
          </ac:spMkLst>
        </pc:spChg>
        <pc:spChg chg="mod">
          <ac:chgData name="Sandy Wu" userId="94b1583b-8e2f-4a9a-839e-040a75eebc23" providerId="ADAL" clId="{A3F9433A-0D7A-1543-9AB1-FF47C2DCB002}" dt="2023-05-24T06:33:58.399" v="7166" actId="20577"/>
          <ac:spMkLst>
            <pc:docMk/>
            <pc:sldMk cId="4000039067" sldId="9353"/>
            <ac:spMk id="12" creationId="{18D218F6-BC92-6BB7-057A-848336271745}"/>
          </ac:spMkLst>
        </pc:spChg>
        <pc:spChg chg="mod">
          <ac:chgData name="Sandy Wu" userId="94b1583b-8e2f-4a9a-839e-040a75eebc23" providerId="ADAL" clId="{A3F9433A-0D7A-1543-9AB1-FF47C2DCB002}" dt="2023-05-24T06:03:58.373" v="6128"/>
          <ac:spMkLst>
            <pc:docMk/>
            <pc:sldMk cId="4000039067" sldId="9353"/>
            <ac:spMk id="13" creationId="{66D14709-156E-61BF-C66E-4226132039F2}"/>
          </ac:spMkLst>
        </pc:spChg>
        <pc:spChg chg="mod">
          <ac:chgData name="Sandy Wu" userId="94b1583b-8e2f-4a9a-839e-040a75eebc23" providerId="ADAL" clId="{A3F9433A-0D7A-1543-9AB1-FF47C2DCB002}" dt="2023-05-24T06:39:02.676" v="7412" actId="20577"/>
          <ac:spMkLst>
            <pc:docMk/>
            <pc:sldMk cId="4000039067" sldId="9353"/>
            <ac:spMk id="15" creationId="{936408BB-1EDA-7258-85EF-7CA3E19EC057}"/>
          </ac:spMkLst>
        </pc:spChg>
        <pc:spChg chg="mod">
          <ac:chgData name="Sandy Wu" userId="94b1583b-8e2f-4a9a-839e-040a75eebc23" providerId="ADAL" clId="{A3F9433A-0D7A-1543-9AB1-FF47C2DCB002}" dt="2023-05-24T06:03:58.373" v="6128"/>
          <ac:spMkLst>
            <pc:docMk/>
            <pc:sldMk cId="4000039067" sldId="9353"/>
            <ac:spMk id="16" creationId="{C816B22B-E270-999D-F502-FFED34CECC11}"/>
          </ac:spMkLst>
        </pc:spChg>
        <pc:spChg chg="mod">
          <ac:chgData name="Sandy Wu" userId="94b1583b-8e2f-4a9a-839e-040a75eebc23" providerId="ADAL" clId="{A3F9433A-0D7A-1543-9AB1-FF47C2DCB002}" dt="2023-05-24T06:38:09.035" v="7352" actId="20577"/>
          <ac:spMkLst>
            <pc:docMk/>
            <pc:sldMk cId="4000039067" sldId="9353"/>
            <ac:spMk id="18" creationId="{24A1549D-C2DA-804C-D8E0-8D789D067A3D}"/>
          </ac:spMkLst>
        </pc:spChg>
        <pc:spChg chg="mod">
          <ac:chgData name="Sandy Wu" userId="94b1583b-8e2f-4a9a-839e-040a75eebc23" providerId="ADAL" clId="{A3F9433A-0D7A-1543-9AB1-FF47C2DCB002}" dt="2023-05-24T06:03:58.373" v="6128"/>
          <ac:spMkLst>
            <pc:docMk/>
            <pc:sldMk cId="4000039067" sldId="9353"/>
            <ac:spMk id="19" creationId="{BDA41924-3977-E24B-A51B-E26CA92DC1FF}"/>
          </ac:spMkLst>
        </pc:spChg>
        <pc:spChg chg="add del mod">
          <ac:chgData name="Sandy Wu" userId="94b1583b-8e2f-4a9a-839e-040a75eebc23" providerId="ADAL" clId="{A3F9433A-0D7A-1543-9AB1-FF47C2DCB002}" dt="2023-05-24T09:54:21.376" v="7752" actId="478"/>
          <ac:spMkLst>
            <pc:docMk/>
            <pc:sldMk cId="4000039067" sldId="9353"/>
            <ac:spMk id="28" creationId="{B9847985-7A34-0DD8-0ADA-683D7F5D9928}"/>
          </ac:spMkLst>
        </pc:spChg>
        <pc:grpChg chg="add mod">
          <ac:chgData name="Sandy Wu" userId="94b1583b-8e2f-4a9a-839e-040a75eebc23" providerId="ADAL" clId="{A3F9433A-0D7A-1543-9AB1-FF47C2DCB002}" dt="2023-05-24T06:03:58.373" v="6128"/>
          <ac:grpSpMkLst>
            <pc:docMk/>
            <pc:sldMk cId="4000039067" sldId="9353"/>
            <ac:grpSpMk id="8" creationId="{F68682C7-8738-B47C-36CB-2A6129900058}"/>
          </ac:grpSpMkLst>
        </pc:grpChg>
        <pc:grpChg chg="add mod">
          <ac:chgData name="Sandy Wu" userId="94b1583b-8e2f-4a9a-839e-040a75eebc23" providerId="ADAL" clId="{A3F9433A-0D7A-1543-9AB1-FF47C2DCB002}" dt="2023-05-24T06:03:58.373" v="6128"/>
          <ac:grpSpMkLst>
            <pc:docMk/>
            <pc:sldMk cId="4000039067" sldId="9353"/>
            <ac:grpSpMk id="11" creationId="{20F9B7C4-1A82-0336-00E6-62FFBD0D027A}"/>
          </ac:grpSpMkLst>
        </pc:grpChg>
        <pc:grpChg chg="add mod">
          <ac:chgData name="Sandy Wu" userId="94b1583b-8e2f-4a9a-839e-040a75eebc23" providerId="ADAL" clId="{A3F9433A-0D7A-1543-9AB1-FF47C2DCB002}" dt="2023-05-24T06:03:58.373" v="6128"/>
          <ac:grpSpMkLst>
            <pc:docMk/>
            <pc:sldMk cId="4000039067" sldId="9353"/>
            <ac:grpSpMk id="14" creationId="{30B6108B-4253-6571-E2A6-0F3EB8D92226}"/>
          </ac:grpSpMkLst>
        </pc:grpChg>
        <pc:grpChg chg="add mod">
          <ac:chgData name="Sandy Wu" userId="94b1583b-8e2f-4a9a-839e-040a75eebc23" providerId="ADAL" clId="{A3F9433A-0D7A-1543-9AB1-FF47C2DCB002}" dt="2023-05-24T06:03:58.373" v="6128"/>
          <ac:grpSpMkLst>
            <pc:docMk/>
            <pc:sldMk cId="4000039067" sldId="9353"/>
            <ac:grpSpMk id="17" creationId="{BE816AA1-616E-F086-6099-B01AF6982376}"/>
          </ac:grpSpMkLst>
        </pc:grpChg>
        <pc:picChg chg="add mod">
          <ac:chgData name="Sandy Wu" userId="94b1583b-8e2f-4a9a-839e-040a75eebc23" providerId="ADAL" clId="{A3F9433A-0D7A-1543-9AB1-FF47C2DCB002}" dt="2023-05-24T06:03:58.373" v="6128"/>
          <ac:picMkLst>
            <pc:docMk/>
            <pc:sldMk cId="4000039067" sldId="9353"/>
            <ac:picMk id="6" creationId="{2B11E1A7-E70C-5AC7-17DD-1F75FECFB1FE}"/>
          </ac:picMkLst>
        </pc:picChg>
        <pc:picChg chg="add del mod">
          <ac:chgData name="Sandy Wu" userId="94b1583b-8e2f-4a9a-839e-040a75eebc23" providerId="ADAL" clId="{A3F9433A-0D7A-1543-9AB1-FF47C2DCB002}" dt="2023-05-24T09:38:48.963" v="7696" actId="478"/>
          <ac:picMkLst>
            <pc:docMk/>
            <pc:sldMk cId="4000039067" sldId="9353"/>
            <ac:picMk id="20" creationId="{51654A1A-0DB2-BC91-C4A7-74C1AC01AA2D}"/>
          </ac:picMkLst>
        </pc:picChg>
        <pc:picChg chg="add del mod">
          <ac:chgData name="Sandy Wu" userId="94b1583b-8e2f-4a9a-839e-040a75eebc23" providerId="ADAL" clId="{A3F9433A-0D7A-1543-9AB1-FF47C2DCB002}" dt="2023-05-24T09:38:52.200" v="7697" actId="21"/>
          <ac:picMkLst>
            <pc:docMk/>
            <pc:sldMk cId="4000039067" sldId="9353"/>
            <ac:picMk id="21" creationId="{1D785910-DB0F-F1F9-B892-16F7BA6ADE8D}"/>
          </ac:picMkLst>
        </pc:picChg>
        <pc:picChg chg="add del mod">
          <ac:chgData name="Sandy Wu" userId="94b1583b-8e2f-4a9a-839e-040a75eebc23" providerId="ADAL" clId="{A3F9433A-0D7A-1543-9AB1-FF47C2DCB002}" dt="2023-05-24T06:41:16.384" v="7528" actId="478"/>
          <ac:picMkLst>
            <pc:docMk/>
            <pc:sldMk cId="4000039067" sldId="9353"/>
            <ac:picMk id="22" creationId="{B7EFE07D-5954-15E0-D35B-20F034338F48}"/>
          </ac:picMkLst>
        </pc:picChg>
        <pc:picChg chg="add del mod">
          <ac:chgData name="Sandy Wu" userId="94b1583b-8e2f-4a9a-839e-040a75eebc23" providerId="ADAL" clId="{A3F9433A-0D7A-1543-9AB1-FF47C2DCB002}" dt="2023-05-24T09:41:46.766" v="7703" actId="478"/>
          <ac:picMkLst>
            <pc:docMk/>
            <pc:sldMk cId="4000039067" sldId="9353"/>
            <ac:picMk id="23" creationId="{3BFE0841-EC4F-2EDC-20AC-6EDABC1878F7}"/>
          </ac:picMkLst>
        </pc:picChg>
        <pc:picChg chg="add del mod">
          <ac:chgData name="Sandy Wu" userId="94b1583b-8e2f-4a9a-839e-040a75eebc23" providerId="ADAL" clId="{A3F9433A-0D7A-1543-9AB1-FF47C2DCB002}" dt="2023-05-24T09:46:32.629" v="7732" actId="478"/>
          <ac:picMkLst>
            <pc:docMk/>
            <pc:sldMk cId="4000039067" sldId="9353"/>
            <ac:picMk id="24" creationId="{FED80D42-B109-6465-45A1-CC40E073AAD4}"/>
          </ac:picMkLst>
        </pc:picChg>
        <pc:picChg chg="add del mod">
          <ac:chgData name="Sandy Wu" userId="94b1583b-8e2f-4a9a-839e-040a75eebc23" providerId="ADAL" clId="{A3F9433A-0D7A-1543-9AB1-FF47C2DCB002}" dt="2023-05-24T09:54:01.789" v="7745" actId="478"/>
          <ac:picMkLst>
            <pc:docMk/>
            <pc:sldMk cId="4000039067" sldId="9353"/>
            <ac:picMk id="25" creationId="{DC5B8059-AED1-5548-2C39-179F0554C3C5}"/>
          </ac:picMkLst>
        </pc:picChg>
        <pc:picChg chg="add mod">
          <ac:chgData name="Sandy Wu" userId="94b1583b-8e2f-4a9a-839e-040a75eebc23" providerId="ADAL" clId="{A3F9433A-0D7A-1543-9AB1-FF47C2DCB002}" dt="2023-06-12T06:21:37.924" v="7779" actId="14100"/>
          <ac:picMkLst>
            <pc:docMk/>
            <pc:sldMk cId="4000039067" sldId="9353"/>
            <ac:picMk id="26" creationId="{CA81E0AA-53D9-B623-3FBE-47ACAE5686E3}"/>
          </ac:picMkLst>
        </pc:picChg>
        <pc:cxnChg chg="add mod">
          <ac:chgData name="Sandy Wu" userId="94b1583b-8e2f-4a9a-839e-040a75eebc23" providerId="ADAL" clId="{A3F9433A-0D7A-1543-9AB1-FF47C2DCB002}" dt="2023-05-24T06:03:58.373" v="6128"/>
          <ac:cxnSpMkLst>
            <pc:docMk/>
            <pc:sldMk cId="4000039067" sldId="9353"/>
            <ac:cxnSpMk id="7" creationId="{B92EC02A-B425-E105-F3B2-2BC74C0FD004}"/>
          </ac:cxnSpMkLst>
        </pc:cxnChg>
      </pc:sldChg>
      <pc:sldChg chg="addSp delSp modSp add mod">
        <pc:chgData name="Sandy Wu" userId="94b1583b-8e2f-4a9a-839e-040a75eebc23" providerId="ADAL" clId="{A3F9433A-0D7A-1543-9AB1-FF47C2DCB002}" dt="2023-05-24T08:39:34.153" v="7681" actId="1076"/>
        <pc:sldMkLst>
          <pc:docMk/>
          <pc:sldMk cId="3358136377" sldId="9354"/>
        </pc:sldMkLst>
        <pc:spChg chg="mod">
          <ac:chgData name="Sandy Wu" userId="94b1583b-8e2f-4a9a-839e-040a75eebc23" providerId="ADAL" clId="{A3F9433A-0D7A-1543-9AB1-FF47C2DCB002}" dt="2023-05-24T06:33:29.286" v="7127" actId="20577"/>
          <ac:spMkLst>
            <pc:docMk/>
            <pc:sldMk cId="3358136377" sldId="9354"/>
            <ac:spMk id="2" creationId="{B2A56D3B-E667-905A-77F4-98CA1F1863DE}"/>
          </ac:spMkLst>
        </pc:spChg>
        <pc:spChg chg="del">
          <ac:chgData name="Sandy Wu" userId="94b1583b-8e2f-4a9a-839e-040a75eebc23" providerId="ADAL" clId="{A3F9433A-0D7A-1543-9AB1-FF47C2DCB002}" dt="2023-05-24T05:59:05.886" v="6063" actId="478"/>
          <ac:spMkLst>
            <pc:docMk/>
            <pc:sldMk cId="3358136377" sldId="9354"/>
            <ac:spMk id="3" creationId="{7385BA87-6350-11D0-74E0-F4C440CDEB87}"/>
          </ac:spMkLst>
        </pc:spChg>
        <pc:spChg chg="mod">
          <ac:chgData name="Sandy Wu" userId="94b1583b-8e2f-4a9a-839e-040a75eebc23" providerId="ADAL" clId="{A3F9433A-0D7A-1543-9AB1-FF47C2DCB002}" dt="2023-05-24T06:02:16.495" v="6118" actId="20577"/>
          <ac:spMkLst>
            <pc:docMk/>
            <pc:sldMk cId="3358136377" sldId="9354"/>
            <ac:spMk id="5" creationId="{61B2B727-5CC5-2607-B099-16F01C6F3B80}"/>
          </ac:spMkLst>
        </pc:spChg>
        <pc:spChg chg="mod">
          <ac:chgData name="Sandy Wu" userId="94b1583b-8e2f-4a9a-839e-040a75eebc23" providerId="ADAL" clId="{A3F9433A-0D7A-1543-9AB1-FF47C2DCB002}" dt="2023-05-24T06:22:16.888" v="6642" actId="20577"/>
          <ac:spMkLst>
            <pc:docMk/>
            <pc:sldMk cId="3358136377" sldId="9354"/>
            <ac:spMk id="8" creationId="{530419EF-5BCD-A951-AEA6-A60DA9B22378}"/>
          </ac:spMkLst>
        </pc:spChg>
        <pc:spChg chg="mod">
          <ac:chgData name="Sandy Wu" userId="94b1583b-8e2f-4a9a-839e-040a75eebc23" providerId="ADAL" clId="{A3F9433A-0D7A-1543-9AB1-FF47C2DCB002}" dt="2023-05-24T05:59:06.482" v="6064"/>
          <ac:spMkLst>
            <pc:docMk/>
            <pc:sldMk cId="3358136377" sldId="9354"/>
            <ac:spMk id="9" creationId="{A1BBD6E1-B10D-E04D-84D9-7ABADE7579D3}"/>
          </ac:spMkLst>
        </pc:spChg>
        <pc:spChg chg="mod">
          <ac:chgData name="Sandy Wu" userId="94b1583b-8e2f-4a9a-839e-040a75eebc23" providerId="ADAL" clId="{A3F9433A-0D7A-1543-9AB1-FF47C2DCB002}" dt="2023-05-24T06:24:30.305" v="6664" actId="20577"/>
          <ac:spMkLst>
            <pc:docMk/>
            <pc:sldMk cId="3358136377" sldId="9354"/>
            <ac:spMk id="12" creationId="{2BAF28F6-5989-E7AC-A04E-D4F99B2774FF}"/>
          </ac:spMkLst>
        </pc:spChg>
        <pc:spChg chg="mod">
          <ac:chgData name="Sandy Wu" userId="94b1583b-8e2f-4a9a-839e-040a75eebc23" providerId="ADAL" clId="{A3F9433A-0D7A-1543-9AB1-FF47C2DCB002}" dt="2023-05-24T05:59:06.482" v="6064"/>
          <ac:spMkLst>
            <pc:docMk/>
            <pc:sldMk cId="3358136377" sldId="9354"/>
            <ac:spMk id="13" creationId="{FBBBDD56-5908-EE50-9164-ED4DE478DDCE}"/>
          </ac:spMkLst>
        </pc:spChg>
        <pc:spChg chg="mod">
          <ac:chgData name="Sandy Wu" userId="94b1583b-8e2f-4a9a-839e-040a75eebc23" providerId="ADAL" clId="{A3F9433A-0D7A-1543-9AB1-FF47C2DCB002}" dt="2023-05-24T06:22:06.409" v="6634" actId="14100"/>
          <ac:spMkLst>
            <pc:docMk/>
            <pc:sldMk cId="3358136377" sldId="9354"/>
            <ac:spMk id="15" creationId="{F20E7A0A-8BE6-178A-8664-8D7033339150}"/>
          </ac:spMkLst>
        </pc:spChg>
        <pc:spChg chg="mod">
          <ac:chgData name="Sandy Wu" userId="94b1583b-8e2f-4a9a-839e-040a75eebc23" providerId="ADAL" clId="{A3F9433A-0D7A-1543-9AB1-FF47C2DCB002}" dt="2023-05-24T05:59:06.482" v="6064"/>
          <ac:spMkLst>
            <pc:docMk/>
            <pc:sldMk cId="3358136377" sldId="9354"/>
            <ac:spMk id="16" creationId="{FF3DF1EA-63C4-D7E1-D841-599DA349ADFF}"/>
          </ac:spMkLst>
        </pc:spChg>
        <pc:spChg chg="add mod">
          <ac:chgData name="Sandy Wu" userId="94b1583b-8e2f-4a9a-839e-040a75eebc23" providerId="ADAL" clId="{A3F9433A-0D7A-1543-9AB1-FF47C2DCB002}" dt="2023-05-24T08:38:01.369" v="7668" actId="1076"/>
          <ac:spMkLst>
            <pc:docMk/>
            <pc:sldMk cId="3358136377" sldId="9354"/>
            <ac:spMk id="18" creationId="{9C54E899-E1BE-E415-DE09-AF6E55A9C150}"/>
          </ac:spMkLst>
        </pc:spChg>
        <pc:spChg chg="add mod">
          <ac:chgData name="Sandy Wu" userId="94b1583b-8e2f-4a9a-839e-040a75eebc23" providerId="ADAL" clId="{A3F9433A-0D7A-1543-9AB1-FF47C2DCB002}" dt="2023-05-24T08:39:31.976" v="7680" actId="1076"/>
          <ac:spMkLst>
            <pc:docMk/>
            <pc:sldMk cId="3358136377" sldId="9354"/>
            <ac:spMk id="19" creationId="{AA2567AC-2D95-E779-E54B-63C7537F2A97}"/>
          </ac:spMkLst>
        </pc:spChg>
        <pc:spChg chg="add mod">
          <ac:chgData name="Sandy Wu" userId="94b1583b-8e2f-4a9a-839e-040a75eebc23" providerId="ADAL" clId="{A3F9433A-0D7A-1543-9AB1-FF47C2DCB002}" dt="2023-05-24T08:39:34.153" v="7681" actId="1076"/>
          <ac:spMkLst>
            <pc:docMk/>
            <pc:sldMk cId="3358136377" sldId="9354"/>
            <ac:spMk id="20" creationId="{2A74F5A7-6ADC-E1A2-F26C-15226873C808}"/>
          </ac:spMkLst>
        </pc:spChg>
        <pc:grpChg chg="add mod">
          <ac:chgData name="Sandy Wu" userId="94b1583b-8e2f-4a9a-839e-040a75eebc23" providerId="ADAL" clId="{A3F9433A-0D7A-1543-9AB1-FF47C2DCB002}" dt="2023-05-24T05:59:06.482" v="6064"/>
          <ac:grpSpMkLst>
            <pc:docMk/>
            <pc:sldMk cId="3358136377" sldId="9354"/>
            <ac:grpSpMk id="7" creationId="{07F090AA-FACF-B1C6-1F27-AA924EEBDDD5}"/>
          </ac:grpSpMkLst>
        </pc:grpChg>
        <pc:grpChg chg="add mod">
          <ac:chgData name="Sandy Wu" userId="94b1583b-8e2f-4a9a-839e-040a75eebc23" providerId="ADAL" clId="{A3F9433A-0D7A-1543-9AB1-FF47C2DCB002}" dt="2023-05-24T05:59:06.482" v="6064"/>
          <ac:grpSpMkLst>
            <pc:docMk/>
            <pc:sldMk cId="3358136377" sldId="9354"/>
            <ac:grpSpMk id="11" creationId="{B8FAED53-D87E-513F-0284-F22CFEB930D5}"/>
          </ac:grpSpMkLst>
        </pc:grpChg>
        <pc:grpChg chg="add mod">
          <ac:chgData name="Sandy Wu" userId="94b1583b-8e2f-4a9a-839e-040a75eebc23" providerId="ADAL" clId="{A3F9433A-0D7A-1543-9AB1-FF47C2DCB002}" dt="2023-05-24T05:59:06.482" v="6064"/>
          <ac:grpSpMkLst>
            <pc:docMk/>
            <pc:sldMk cId="3358136377" sldId="9354"/>
            <ac:grpSpMk id="14" creationId="{322C2069-D2DA-9993-044B-378E3D834508}"/>
          </ac:grpSpMkLst>
        </pc:grpChg>
        <pc:picChg chg="add mod">
          <ac:chgData name="Sandy Wu" userId="94b1583b-8e2f-4a9a-839e-040a75eebc23" providerId="ADAL" clId="{A3F9433A-0D7A-1543-9AB1-FF47C2DCB002}" dt="2023-05-24T05:59:06.482" v="6064"/>
          <ac:picMkLst>
            <pc:docMk/>
            <pc:sldMk cId="3358136377" sldId="9354"/>
            <ac:picMk id="10" creationId="{18BEAD15-CBF1-7DB8-AC48-2C2E5384BB9E}"/>
          </ac:picMkLst>
        </pc:picChg>
        <pc:picChg chg="add del mod">
          <ac:chgData name="Sandy Wu" userId="94b1583b-8e2f-4a9a-839e-040a75eebc23" providerId="ADAL" clId="{A3F9433A-0D7A-1543-9AB1-FF47C2DCB002}" dt="2023-05-24T06:06:17.814" v="6164" actId="478"/>
          <ac:picMkLst>
            <pc:docMk/>
            <pc:sldMk cId="3358136377" sldId="9354"/>
            <ac:picMk id="17" creationId="{777135D1-2A8F-0959-B6E7-238CA39831C3}"/>
          </ac:picMkLst>
        </pc:picChg>
        <pc:picChg chg="add del mod">
          <ac:chgData name="Sandy Wu" userId="94b1583b-8e2f-4a9a-839e-040a75eebc23" providerId="ADAL" clId="{A3F9433A-0D7A-1543-9AB1-FF47C2DCB002}" dt="2023-05-24T08:37:40.838" v="7663" actId="478"/>
          <ac:picMkLst>
            <pc:docMk/>
            <pc:sldMk cId="3358136377" sldId="9354"/>
            <ac:picMk id="21" creationId="{7971882E-A4C2-8F50-4D65-68EE36A53102}"/>
          </ac:picMkLst>
        </pc:picChg>
        <pc:picChg chg="add del mod">
          <ac:chgData name="Sandy Wu" userId="94b1583b-8e2f-4a9a-839e-040a75eebc23" providerId="ADAL" clId="{A3F9433A-0D7A-1543-9AB1-FF47C2DCB002}" dt="2023-05-24T08:38:23.266" v="7673" actId="478"/>
          <ac:picMkLst>
            <pc:docMk/>
            <pc:sldMk cId="3358136377" sldId="9354"/>
            <ac:picMk id="22" creationId="{DDEB46AC-6C48-FDC1-7B40-97E92174F363}"/>
          </ac:picMkLst>
        </pc:picChg>
        <pc:picChg chg="add del mod">
          <ac:chgData name="Sandy Wu" userId="94b1583b-8e2f-4a9a-839e-040a75eebc23" providerId="ADAL" clId="{A3F9433A-0D7A-1543-9AB1-FF47C2DCB002}" dt="2023-05-24T08:39:09.903" v="7674" actId="478"/>
          <ac:picMkLst>
            <pc:docMk/>
            <pc:sldMk cId="3358136377" sldId="9354"/>
            <ac:picMk id="23" creationId="{372EC101-641A-3872-03A0-F983C3AC7CEF}"/>
          </ac:picMkLst>
        </pc:picChg>
        <pc:picChg chg="add mod">
          <ac:chgData name="Sandy Wu" userId="94b1583b-8e2f-4a9a-839e-040a75eebc23" providerId="ADAL" clId="{A3F9433A-0D7A-1543-9AB1-FF47C2DCB002}" dt="2023-05-24T08:39:28.656" v="7679" actId="14100"/>
          <ac:picMkLst>
            <pc:docMk/>
            <pc:sldMk cId="3358136377" sldId="9354"/>
            <ac:picMk id="24" creationId="{EEF98762-D071-654B-DD5A-878B6F417B9D}"/>
          </ac:picMkLst>
        </pc:picChg>
        <pc:cxnChg chg="add mod">
          <ac:chgData name="Sandy Wu" userId="94b1583b-8e2f-4a9a-839e-040a75eebc23" providerId="ADAL" clId="{A3F9433A-0D7A-1543-9AB1-FF47C2DCB002}" dt="2023-05-24T05:59:06.482" v="6064"/>
          <ac:cxnSpMkLst>
            <pc:docMk/>
            <pc:sldMk cId="3358136377" sldId="9354"/>
            <ac:cxnSpMk id="6" creationId="{87D5DA53-8F22-C815-628C-433D85D3874B}"/>
          </ac:cxnSpMkLst>
        </pc:cxnChg>
      </pc:sldChg>
      <pc:sldChg chg="addSp delSp modSp add mod">
        <pc:chgData name="Sandy Wu" userId="94b1583b-8e2f-4a9a-839e-040a75eebc23" providerId="ADAL" clId="{A3F9433A-0D7A-1543-9AB1-FF47C2DCB002}" dt="2023-05-24T08:40:02.219" v="7688" actId="14100"/>
        <pc:sldMkLst>
          <pc:docMk/>
          <pc:sldMk cId="2301308235" sldId="9355"/>
        </pc:sldMkLst>
        <pc:spChg chg="mod">
          <ac:chgData name="Sandy Wu" userId="94b1583b-8e2f-4a9a-839e-040a75eebc23" providerId="ADAL" clId="{A3F9433A-0D7A-1543-9AB1-FF47C2DCB002}" dt="2023-05-24T06:33:32.722" v="7136" actId="20577"/>
          <ac:spMkLst>
            <pc:docMk/>
            <pc:sldMk cId="2301308235" sldId="9355"/>
            <ac:spMk id="2" creationId="{B2A56D3B-E667-905A-77F4-98CA1F1863DE}"/>
          </ac:spMkLst>
        </pc:spChg>
        <pc:spChg chg="del">
          <ac:chgData name="Sandy Wu" userId="94b1583b-8e2f-4a9a-839e-040a75eebc23" providerId="ADAL" clId="{A3F9433A-0D7A-1543-9AB1-FF47C2DCB002}" dt="2023-05-24T06:04:03.196" v="6131" actId="478"/>
          <ac:spMkLst>
            <pc:docMk/>
            <pc:sldMk cId="2301308235" sldId="9355"/>
            <ac:spMk id="3" creationId="{7385BA87-6350-11D0-74E0-F4C440CDEB87}"/>
          </ac:spMkLst>
        </pc:spChg>
        <pc:spChg chg="mod">
          <ac:chgData name="Sandy Wu" userId="94b1583b-8e2f-4a9a-839e-040a75eebc23" providerId="ADAL" clId="{A3F9433A-0D7A-1543-9AB1-FF47C2DCB002}" dt="2023-05-24T06:02:14.683" v="6116" actId="20577"/>
          <ac:spMkLst>
            <pc:docMk/>
            <pc:sldMk cId="2301308235" sldId="9355"/>
            <ac:spMk id="5" creationId="{61B2B727-5CC5-2607-B099-16F01C6F3B80}"/>
          </ac:spMkLst>
        </pc:spChg>
        <pc:spChg chg="mod">
          <ac:chgData name="Sandy Wu" userId="94b1583b-8e2f-4a9a-839e-040a75eebc23" providerId="ADAL" clId="{A3F9433A-0D7A-1543-9AB1-FF47C2DCB002}" dt="2023-05-24T06:26:31.629" v="6749" actId="20577"/>
          <ac:spMkLst>
            <pc:docMk/>
            <pc:sldMk cId="2301308235" sldId="9355"/>
            <ac:spMk id="9" creationId="{EB2FCDE6-F67F-92B1-121A-2655A86A45F5}"/>
          </ac:spMkLst>
        </pc:spChg>
        <pc:spChg chg="mod">
          <ac:chgData name="Sandy Wu" userId="94b1583b-8e2f-4a9a-839e-040a75eebc23" providerId="ADAL" clId="{A3F9433A-0D7A-1543-9AB1-FF47C2DCB002}" dt="2023-05-24T06:04:01.636" v="6130"/>
          <ac:spMkLst>
            <pc:docMk/>
            <pc:sldMk cId="2301308235" sldId="9355"/>
            <ac:spMk id="10" creationId="{A41DE7C9-5B5B-A5AC-655F-59FBB5748708}"/>
          </ac:spMkLst>
        </pc:spChg>
        <pc:spChg chg="mod">
          <ac:chgData name="Sandy Wu" userId="94b1583b-8e2f-4a9a-839e-040a75eebc23" providerId="ADAL" clId="{A3F9433A-0D7A-1543-9AB1-FF47C2DCB002}" dt="2023-05-24T06:24:39.570" v="6668" actId="20577"/>
          <ac:spMkLst>
            <pc:docMk/>
            <pc:sldMk cId="2301308235" sldId="9355"/>
            <ac:spMk id="12" creationId="{2D094B94-557A-78F3-9854-13F5BFC7C8C5}"/>
          </ac:spMkLst>
        </pc:spChg>
        <pc:spChg chg="mod">
          <ac:chgData name="Sandy Wu" userId="94b1583b-8e2f-4a9a-839e-040a75eebc23" providerId="ADAL" clId="{A3F9433A-0D7A-1543-9AB1-FF47C2DCB002}" dt="2023-05-24T06:04:01.636" v="6130"/>
          <ac:spMkLst>
            <pc:docMk/>
            <pc:sldMk cId="2301308235" sldId="9355"/>
            <ac:spMk id="13" creationId="{0C4996B0-7ED0-279F-A4E8-3D4C2642317A}"/>
          </ac:spMkLst>
        </pc:spChg>
        <pc:spChg chg="mod">
          <ac:chgData name="Sandy Wu" userId="94b1583b-8e2f-4a9a-839e-040a75eebc23" providerId="ADAL" clId="{A3F9433A-0D7A-1543-9AB1-FF47C2DCB002}" dt="2023-05-24T06:25:38.164" v="6707" actId="20577"/>
          <ac:spMkLst>
            <pc:docMk/>
            <pc:sldMk cId="2301308235" sldId="9355"/>
            <ac:spMk id="15" creationId="{D29EEEEA-6B1E-6C5A-83D8-4F011F98CE7C}"/>
          </ac:spMkLst>
        </pc:spChg>
        <pc:spChg chg="mod">
          <ac:chgData name="Sandy Wu" userId="94b1583b-8e2f-4a9a-839e-040a75eebc23" providerId="ADAL" clId="{A3F9433A-0D7A-1543-9AB1-FF47C2DCB002}" dt="2023-05-24T06:04:01.636" v="6130"/>
          <ac:spMkLst>
            <pc:docMk/>
            <pc:sldMk cId="2301308235" sldId="9355"/>
            <ac:spMk id="16" creationId="{C3945378-2FAA-55F8-7049-8EE0F5E19698}"/>
          </ac:spMkLst>
        </pc:spChg>
        <pc:spChg chg="mod">
          <ac:chgData name="Sandy Wu" userId="94b1583b-8e2f-4a9a-839e-040a75eebc23" providerId="ADAL" clId="{A3F9433A-0D7A-1543-9AB1-FF47C2DCB002}" dt="2023-05-24T06:26:03.023" v="6708"/>
          <ac:spMkLst>
            <pc:docMk/>
            <pc:sldMk cId="2301308235" sldId="9355"/>
            <ac:spMk id="18" creationId="{B3E2CB01-A9C8-CC77-3913-8C4B826926F6}"/>
          </ac:spMkLst>
        </pc:spChg>
        <pc:spChg chg="mod">
          <ac:chgData name="Sandy Wu" userId="94b1583b-8e2f-4a9a-839e-040a75eebc23" providerId="ADAL" clId="{A3F9433A-0D7A-1543-9AB1-FF47C2DCB002}" dt="2023-05-24T06:04:01.636" v="6130"/>
          <ac:spMkLst>
            <pc:docMk/>
            <pc:sldMk cId="2301308235" sldId="9355"/>
            <ac:spMk id="19" creationId="{0F33A1D3-2555-49B8-1888-F16BF4FC8C65}"/>
          </ac:spMkLst>
        </pc:spChg>
        <pc:grpChg chg="add mod">
          <ac:chgData name="Sandy Wu" userId="94b1583b-8e2f-4a9a-839e-040a75eebc23" providerId="ADAL" clId="{A3F9433A-0D7A-1543-9AB1-FF47C2DCB002}" dt="2023-05-24T06:04:01.636" v="6130"/>
          <ac:grpSpMkLst>
            <pc:docMk/>
            <pc:sldMk cId="2301308235" sldId="9355"/>
            <ac:grpSpMk id="8" creationId="{C08CC4E2-8664-8DAD-22B4-69AD5B7EE9A6}"/>
          </ac:grpSpMkLst>
        </pc:grpChg>
        <pc:grpChg chg="add mod">
          <ac:chgData name="Sandy Wu" userId="94b1583b-8e2f-4a9a-839e-040a75eebc23" providerId="ADAL" clId="{A3F9433A-0D7A-1543-9AB1-FF47C2DCB002}" dt="2023-05-24T06:04:01.636" v="6130"/>
          <ac:grpSpMkLst>
            <pc:docMk/>
            <pc:sldMk cId="2301308235" sldId="9355"/>
            <ac:grpSpMk id="11" creationId="{21AA449E-1ADE-8948-29C6-32D1E3EAAB65}"/>
          </ac:grpSpMkLst>
        </pc:grpChg>
        <pc:grpChg chg="add mod">
          <ac:chgData name="Sandy Wu" userId="94b1583b-8e2f-4a9a-839e-040a75eebc23" providerId="ADAL" clId="{A3F9433A-0D7A-1543-9AB1-FF47C2DCB002}" dt="2023-05-24T06:04:01.636" v="6130"/>
          <ac:grpSpMkLst>
            <pc:docMk/>
            <pc:sldMk cId="2301308235" sldId="9355"/>
            <ac:grpSpMk id="14" creationId="{0F3B88C8-0537-80EF-D059-3152EB3F0474}"/>
          </ac:grpSpMkLst>
        </pc:grpChg>
        <pc:grpChg chg="add mod">
          <ac:chgData name="Sandy Wu" userId="94b1583b-8e2f-4a9a-839e-040a75eebc23" providerId="ADAL" clId="{A3F9433A-0D7A-1543-9AB1-FF47C2DCB002}" dt="2023-05-24T06:04:01.636" v="6130"/>
          <ac:grpSpMkLst>
            <pc:docMk/>
            <pc:sldMk cId="2301308235" sldId="9355"/>
            <ac:grpSpMk id="17" creationId="{EC404D64-B317-3CC0-1640-085710BE65F5}"/>
          </ac:grpSpMkLst>
        </pc:grpChg>
        <pc:picChg chg="add mod">
          <ac:chgData name="Sandy Wu" userId="94b1583b-8e2f-4a9a-839e-040a75eebc23" providerId="ADAL" clId="{A3F9433A-0D7A-1543-9AB1-FF47C2DCB002}" dt="2023-05-24T06:04:01.636" v="6130"/>
          <ac:picMkLst>
            <pc:docMk/>
            <pc:sldMk cId="2301308235" sldId="9355"/>
            <ac:picMk id="6" creationId="{C37E5A19-87A3-2296-193C-DB7EE7483707}"/>
          </ac:picMkLst>
        </pc:picChg>
        <pc:picChg chg="add del mod">
          <ac:chgData name="Sandy Wu" userId="94b1583b-8e2f-4a9a-839e-040a75eebc23" providerId="ADAL" clId="{A3F9433A-0D7A-1543-9AB1-FF47C2DCB002}" dt="2023-05-24T08:39:46.348" v="7682" actId="478"/>
          <ac:picMkLst>
            <pc:docMk/>
            <pc:sldMk cId="2301308235" sldId="9355"/>
            <ac:picMk id="20" creationId="{F676ED6F-A714-83A0-FA9F-F7AE97DAB34D}"/>
          </ac:picMkLst>
        </pc:picChg>
        <pc:picChg chg="add del mod">
          <ac:chgData name="Sandy Wu" userId="94b1583b-8e2f-4a9a-839e-040a75eebc23" providerId="ADAL" clId="{A3F9433A-0D7A-1543-9AB1-FF47C2DCB002}" dt="2023-05-24T08:39:48.359" v="7683" actId="478"/>
          <ac:picMkLst>
            <pc:docMk/>
            <pc:sldMk cId="2301308235" sldId="9355"/>
            <ac:picMk id="21" creationId="{7F9D8483-3E64-D070-0C00-E20DF1A422F2}"/>
          </ac:picMkLst>
        </pc:picChg>
        <pc:picChg chg="add mod">
          <ac:chgData name="Sandy Wu" userId="94b1583b-8e2f-4a9a-839e-040a75eebc23" providerId="ADAL" clId="{A3F9433A-0D7A-1543-9AB1-FF47C2DCB002}" dt="2023-05-24T08:40:02.219" v="7688" actId="14100"/>
          <ac:picMkLst>
            <pc:docMk/>
            <pc:sldMk cId="2301308235" sldId="9355"/>
            <ac:picMk id="22" creationId="{3BB1B89F-3BD2-7B73-06CC-F3CAC8B77108}"/>
          </ac:picMkLst>
        </pc:picChg>
        <pc:cxnChg chg="add mod">
          <ac:chgData name="Sandy Wu" userId="94b1583b-8e2f-4a9a-839e-040a75eebc23" providerId="ADAL" clId="{A3F9433A-0D7A-1543-9AB1-FF47C2DCB002}" dt="2023-05-24T06:04:01.636" v="6130"/>
          <ac:cxnSpMkLst>
            <pc:docMk/>
            <pc:sldMk cId="2301308235" sldId="9355"/>
            <ac:cxnSpMk id="7" creationId="{23462ADE-1692-60D9-2F91-F1DA99DC2381}"/>
          </ac:cxnSpMkLst>
        </pc:cxnChg>
      </pc:sldChg>
      <pc:sldChg chg="modSp">
        <pc:chgData name="Sandy Wu" userId="94b1583b-8e2f-4a9a-839e-040a75eebc23" providerId="ADAL" clId="{A3F9433A-0D7A-1543-9AB1-FF47C2DCB002}" dt="2023-06-12T08:46:36.378" v="8494" actId="20577"/>
        <pc:sldMkLst>
          <pc:docMk/>
          <pc:sldMk cId="4198135215" sldId="2147308892"/>
        </pc:sldMkLst>
        <pc:spChg chg="mod">
          <ac:chgData name="Sandy Wu" userId="94b1583b-8e2f-4a9a-839e-040a75eebc23" providerId="ADAL" clId="{A3F9433A-0D7A-1543-9AB1-FF47C2DCB002}" dt="2023-06-12T08:46:36.378" v="8494" actId="20577"/>
          <ac:spMkLst>
            <pc:docMk/>
            <pc:sldMk cId="4198135215" sldId="2147308892"/>
            <ac:spMk id="25" creationId="{4AFA93DC-E470-1E33-1FB4-78F41D14FB22}"/>
          </ac:spMkLst>
        </pc:spChg>
      </pc:sldChg>
      <pc:sldChg chg="delSp modSp del mod">
        <pc:chgData name="Sandy Wu" userId="94b1583b-8e2f-4a9a-839e-040a75eebc23" providerId="ADAL" clId="{A3F9433A-0D7A-1543-9AB1-FF47C2DCB002}" dt="2023-06-12T08:39:44.767" v="8405" actId="2696"/>
        <pc:sldMkLst>
          <pc:docMk/>
          <pc:sldMk cId="3984455625" sldId="2147308893"/>
        </pc:sldMkLst>
        <pc:spChg chg="mod">
          <ac:chgData name="Sandy Wu" userId="94b1583b-8e2f-4a9a-839e-040a75eebc23" providerId="ADAL" clId="{A3F9433A-0D7A-1543-9AB1-FF47C2DCB002}" dt="2023-06-12T08:07:38.386" v="7829"/>
          <ac:spMkLst>
            <pc:docMk/>
            <pc:sldMk cId="3984455625" sldId="2147308893"/>
            <ac:spMk id="5" creationId="{CB721440-1CD4-3A10-B01F-2E8B5D81DDA6}"/>
          </ac:spMkLst>
        </pc:spChg>
        <pc:spChg chg="del">
          <ac:chgData name="Sandy Wu" userId="94b1583b-8e2f-4a9a-839e-040a75eebc23" providerId="ADAL" clId="{A3F9433A-0D7A-1543-9AB1-FF47C2DCB002}" dt="2023-06-12T08:07:58.882" v="7831" actId="478"/>
          <ac:spMkLst>
            <pc:docMk/>
            <pc:sldMk cId="3984455625" sldId="2147308893"/>
            <ac:spMk id="44" creationId="{A6900086-BBD8-F0C5-164E-6CE386A043F8}"/>
          </ac:spMkLst>
        </pc:spChg>
        <pc:spChg chg="mod">
          <ac:chgData name="Sandy Wu" userId="94b1583b-8e2f-4a9a-839e-040a75eebc23" providerId="ADAL" clId="{A3F9433A-0D7A-1543-9AB1-FF47C2DCB002}" dt="2023-06-12T08:08:10.217" v="7834" actId="1076"/>
          <ac:spMkLst>
            <pc:docMk/>
            <pc:sldMk cId="3984455625" sldId="2147308893"/>
            <ac:spMk id="45" creationId="{30B46AE1-02E8-B24E-EAD9-D91B19ABF50E}"/>
          </ac:spMkLst>
        </pc:spChg>
        <pc:spChg chg="mod">
          <ac:chgData name="Sandy Wu" userId="94b1583b-8e2f-4a9a-839e-040a75eebc23" providerId="ADAL" clId="{A3F9433A-0D7A-1543-9AB1-FF47C2DCB002}" dt="2023-06-12T08:08:21.996" v="7839" actId="1076"/>
          <ac:spMkLst>
            <pc:docMk/>
            <pc:sldMk cId="3984455625" sldId="2147308893"/>
            <ac:spMk id="54" creationId="{C805D8C8-765D-B64B-B3DE-97E0FE12BF58}"/>
          </ac:spMkLst>
        </pc:spChg>
        <pc:spChg chg="mod">
          <ac:chgData name="Sandy Wu" userId="94b1583b-8e2f-4a9a-839e-040a75eebc23" providerId="ADAL" clId="{A3F9433A-0D7A-1543-9AB1-FF47C2DCB002}" dt="2023-06-12T08:08:10.217" v="7834" actId="1076"/>
          <ac:spMkLst>
            <pc:docMk/>
            <pc:sldMk cId="3984455625" sldId="2147308893"/>
            <ac:spMk id="55" creationId="{A1A74E32-190C-5FDE-F42E-6B12DB8A0EDA}"/>
          </ac:spMkLst>
        </pc:spChg>
        <pc:spChg chg="mod">
          <ac:chgData name="Sandy Wu" userId="94b1583b-8e2f-4a9a-839e-040a75eebc23" providerId="ADAL" clId="{A3F9433A-0D7A-1543-9AB1-FF47C2DCB002}" dt="2023-06-12T08:08:10.217" v="7834" actId="1076"/>
          <ac:spMkLst>
            <pc:docMk/>
            <pc:sldMk cId="3984455625" sldId="2147308893"/>
            <ac:spMk id="56" creationId="{842CEC55-542F-CAFA-45BA-F199D87BFC0B}"/>
          </ac:spMkLst>
        </pc:spChg>
        <pc:spChg chg="mod">
          <ac:chgData name="Sandy Wu" userId="94b1583b-8e2f-4a9a-839e-040a75eebc23" providerId="ADAL" clId="{A3F9433A-0D7A-1543-9AB1-FF47C2DCB002}" dt="2023-06-12T08:08:10.217" v="7834" actId="1076"/>
          <ac:spMkLst>
            <pc:docMk/>
            <pc:sldMk cId="3984455625" sldId="2147308893"/>
            <ac:spMk id="58" creationId="{3EBC7BD0-2098-CD8E-29E9-4B9D0E5B96A0}"/>
          </ac:spMkLst>
        </pc:spChg>
        <pc:grpChg chg="mod">
          <ac:chgData name="Sandy Wu" userId="94b1583b-8e2f-4a9a-839e-040a75eebc23" providerId="ADAL" clId="{A3F9433A-0D7A-1543-9AB1-FF47C2DCB002}" dt="2023-06-12T08:08:10.217" v="7834" actId="1076"/>
          <ac:grpSpMkLst>
            <pc:docMk/>
            <pc:sldMk cId="3984455625" sldId="2147308893"/>
            <ac:grpSpMk id="50" creationId="{B5B0CA63-9FEA-9AEA-B247-0330CBC706EF}"/>
          </ac:grpSpMkLst>
        </pc:grpChg>
        <pc:graphicFrameChg chg="mod">
          <ac:chgData name="Sandy Wu" userId="94b1583b-8e2f-4a9a-839e-040a75eebc23" providerId="ADAL" clId="{A3F9433A-0D7A-1543-9AB1-FF47C2DCB002}" dt="2023-06-12T08:08:10.217" v="7834" actId="1076"/>
          <ac:graphicFrameMkLst>
            <pc:docMk/>
            <pc:sldMk cId="3984455625" sldId="2147308893"/>
            <ac:graphicFrameMk id="46" creationId="{3A434F9B-4164-D119-1469-1EA73DC582F1}"/>
          </ac:graphicFrameMkLst>
        </pc:graphicFrameChg>
        <pc:graphicFrameChg chg="del">
          <ac:chgData name="Sandy Wu" userId="94b1583b-8e2f-4a9a-839e-040a75eebc23" providerId="ADAL" clId="{A3F9433A-0D7A-1543-9AB1-FF47C2DCB002}" dt="2023-06-12T08:07:58.021" v="7830" actId="478"/>
          <ac:graphicFrameMkLst>
            <pc:docMk/>
            <pc:sldMk cId="3984455625" sldId="2147308893"/>
            <ac:graphicFrameMk id="48" creationId="{A99AE894-3ACC-FB50-0AFA-4A11C2446285}"/>
          </ac:graphicFrameMkLst>
        </pc:graphicFrameChg>
        <pc:graphicFrameChg chg="mod">
          <ac:chgData name="Sandy Wu" userId="94b1583b-8e2f-4a9a-839e-040a75eebc23" providerId="ADAL" clId="{A3F9433A-0D7A-1543-9AB1-FF47C2DCB002}" dt="2023-06-12T08:08:10.217" v="7834" actId="1076"/>
          <ac:graphicFrameMkLst>
            <pc:docMk/>
            <pc:sldMk cId="3984455625" sldId="2147308893"/>
            <ac:graphicFrameMk id="49" creationId="{F100664B-FD16-CD42-D9AD-4B54CD39FAF0}"/>
          </ac:graphicFrameMkLst>
        </pc:graphicFrameChg>
        <pc:picChg chg="mod">
          <ac:chgData name="Sandy Wu" userId="94b1583b-8e2f-4a9a-839e-040a75eebc23" providerId="ADAL" clId="{A3F9433A-0D7A-1543-9AB1-FF47C2DCB002}" dt="2023-06-12T08:08:10.217" v="7834" actId="1076"/>
          <ac:picMkLst>
            <pc:docMk/>
            <pc:sldMk cId="3984455625" sldId="2147308893"/>
            <ac:picMk id="57" creationId="{ED4809D1-233A-1AF5-1F27-C4324EABE2B9}"/>
          </ac:picMkLst>
        </pc:picChg>
      </pc:sldChg>
      <pc:sldChg chg="add del ord modNotesTx">
        <pc:chgData name="Sandy Wu" userId="94b1583b-8e2f-4a9a-839e-040a75eebc23" providerId="ADAL" clId="{A3F9433A-0D7A-1543-9AB1-FF47C2DCB002}" dt="2023-06-12T09:07:47.582" v="8745" actId="2696"/>
        <pc:sldMkLst>
          <pc:docMk/>
          <pc:sldMk cId="2543976308" sldId="2147308894"/>
        </pc:sldMkLst>
      </pc:sldChg>
      <pc:sldChg chg="addSp delSp modSp add mod modNotesTx">
        <pc:chgData name="Sandy Wu" userId="94b1583b-8e2f-4a9a-839e-040a75eebc23" providerId="ADAL" clId="{A3F9433A-0D7A-1543-9AB1-FF47C2DCB002}" dt="2023-06-12T09:30:41.753" v="8917" actId="14100"/>
        <pc:sldMkLst>
          <pc:docMk/>
          <pc:sldMk cId="1411675413" sldId="2147308895"/>
        </pc:sldMkLst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2" creationId="{33199D17-33AD-3D6F-1DAC-53347F6540BC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3" creationId="{12D939EB-6E31-5BDC-187E-7E5030A4A60B}"/>
          </ac:spMkLst>
        </pc:spChg>
        <pc:spChg chg="add del mod">
          <ac:chgData name="Sandy Wu" userId="94b1583b-8e2f-4a9a-839e-040a75eebc23" providerId="ADAL" clId="{A3F9433A-0D7A-1543-9AB1-FF47C2DCB002}" dt="2023-06-12T09:29:15.809" v="8892" actId="478"/>
          <ac:spMkLst>
            <pc:docMk/>
            <pc:sldMk cId="1411675413" sldId="2147308895"/>
            <ac:spMk id="3" creationId="{943DEA74-9B6B-15A5-518C-86E4897A2EDF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8" creationId="{40E7F41C-D3BD-F484-108B-8FBF8948CD86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8" creationId="{4C9BA073-5D91-9729-8858-E39D5871DB00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9" creationId="{A5F62883-4AE5-11CD-51E9-A15D9F6F1ADF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0" creationId="{ECE07E19-ED5E-B770-E5B1-E55630705BFC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1" creationId="{D6A78249-0505-A301-2165-BF2081C6C5BE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2" creationId="{08BB6198-98DA-EFD3-F298-96B8D6790B6E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3" creationId="{5A66D4AF-24D4-0180-D013-D0132B7FB0EB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13" creationId="{73253F45-7FF5-D622-A70D-25899D023E55}"/>
          </ac:spMkLst>
        </pc:spChg>
        <pc:spChg chg="mod">
          <ac:chgData name="Sandy Wu" userId="94b1583b-8e2f-4a9a-839e-040a75eebc23" providerId="ADAL" clId="{A3F9433A-0D7A-1543-9AB1-FF47C2DCB002}" dt="2023-06-12T09:07:10.414" v="8743" actId="20577"/>
          <ac:spMkLst>
            <pc:docMk/>
            <pc:sldMk cId="1411675413" sldId="2147308895"/>
            <ac:spMk id="14" creationId="{57D0CF22-4447-35D1-9E31-C2CD6ECA1947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5" creationId="{5AFBD540-71C6-B59D-BB07-D295C6B6118B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6" creationId="{F346CD64-5107-D755-8279-A38B0261C722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7" creationId="{7E781202-6C21-D162-6423-CC9592570C18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17" creationId="{A6BB85E4-1DA4-FED6-F222-287F64E1AB11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18" creationId="{697C15DA-6126-43DA-55B0-2505A5EB9358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20" creationId="{9F66FCB7-A539-0733-2870-FF5F0F6FC357}"/>
          </ac:spMkLst>
        </pc:spChg>
        <pc:spChg chg="mod">
          <ac:chgData name="Sandy Wu" userId="94b1583b-8e2f-4a9a-839e-040a75eebc23" providerId="ADAL" clId="{A3F9433A-0D7A-1543-9AB1-FF47C2DCB002}" dt="2023-06-12T08:52:48.712" v="8560"/>
          <ac:spMkLst>
            <pc:docMk/>
            <pc:sldMk cId="1411675413" sldId="2147308895"/>
            <ac:spMk id="21" creationId="{B0246461-5868-C2F0-5661-B05DD1DD5772}"/>
          </ac:spMkLst>
        </pc:spChg>
        <pc:spChg chg="add mod">
          <ac:chgData name="Sandy Wu" userId="94b1583b-8e2f-4a9a-839e-040a75eebc23" providerId="ADAL" clId="{A3F9433A-0D7A-1543-9AB1-FF47C2DCB002}" dt="2023-06-12T08:53:47.285" v="8614" actId="1076"/>
          <ac:spMkLst>
            <pc:docMk/>
            <pc:sldMk cId="1411675413" sldId="2147308895"/>
            <ac:spMk id="22" creationId="{AE535A4C-8B8C-442C-B8F5-E53ACB9414E8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22" creationId="{CFBFDB98-74D0-C6D2-36EC-4EAA95556971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26" creationId="{C5DD28BA-9907-CE32-0A5A-4A630B488B2C}"/>
          </ac:spMkLst>
        </pc:spChg>
        <pc:spChg chg="add mod">
          <ac:chgData name="Sandy Wu" userId="94b1583b-8e2f-4a9a-839e-040a75eebc23" providerId="ADAL" clId="{A3F9433A-0D7A-1543-9AB1-FF47C2DCB002}" dt="2023-06-12T08:53:47.285" v="8614" actId="1076"/>
          <ac:spMkLst>
            <pc:docMk/>
            <pc:sldMk cId="1411675413" sldId="2147308895"/>
            <ac:spMk id="26" creationId="{FB021B04-2282-8749-9742-F91939FB91FD}"/>
          </ac:spMkLst>
        </pc:spChg>
        <pc:spChg chg="del">
          <ac:chgData name="Sandy Wu" userId="94b1583b-8e2f-4a9a-839e-040a75eebc23" providerId="ADAL" clId="{A3F9433A-0D7A-1543-9AB1-FF47C2DCB002}" dt="2023-06-12T08:27:20.939" v="8289" actId="478"/>
          <ac:spMkLst>
            <pc:docMk/>
            <pc:sldMk cId="1411675413" sldId="2147308895"/>
            <ac:spMk id="27" creationId="{04147B88-9B17-F006-C9D2-662FFA5759DD}"/>
          </ac:spMkLst>
        </pc:spChg>
        <pc:spChg chg="add mod">
          <ac:chgData name="Sandy Wu" userId="94b1583b-8e2f-4a9a-839e-040a75eebc23" providerId="ADAL" clId="{A3F9433A-0D7A-1543-9AB1-FF47C2DCB002}" dt="2023-06-12T09:06:13.452" v="8729" actId="1076"/>
          <ac:spMkLst>
            <pc:docMk/>
            <pc:sldMk cId="1411675413" sldId="2147308895"/>
            <ac:spMk id="29" creationId="{8F95B2DF-7442-C224-41C7-55D3DA4FCDF3}"/>
          </ac:spMkLst>
        </pc:spChg>
        <pc:spChg chg="add mod">
          <ac:chgData name="Sandy Wu" userId="94b1583b-8e2f-4a9a-839e-040a75eebc23" providerId="ADAL" clId="{A3F9433A-0D7A-1543-9AB1-FF47C2DCB002}" dt="2023-06-12T09:06:13.452" v="8729" actId="1076"/>
          <ac:spMkLst>
            <pc:docMk/>
            <pc:sldMk cId="1411675413" sldId="2147308895"/>
            <ac:spMk id="30" creationId="{85FB6B1A-BE49-AFC7-221A-9113B9D6F236}"/>
          </ac:spMkLst>
        </pc:spChg>
        <pc:spChg chg="add mod">
          <ac:chgData name="Sandy Wu" userId="94b1583b-8e2f-4a9a-839e-040a75eebc23" providerId="ADAL" clId="{A3F9433A-0D7A-1543-9AB1-FF47C2DCB002}" dt="2023-06-12T09:06:13.452" v="8729" actId="1076"/>
          <ac:spMkLst>
            <pc:docMk/>
            <pc:sldMk cId="1411675413" sldId="2147308895"/>
            <ac:spMk id="31" creationId="{9E745FFA-A358-DD3C-98E3-148DB0F43316}"/>
          </ac:spMkLst>
        </pc:spChg>
        <pc:spChg chg="add mod">
          <ac:chgData name="Sandy Wu" userId="94b1583b-8e2f-4a9a-839e-040a75eebc23" providerId="ADAL" clId="{A3F9433A-0D7A-1543-9AB1-FF47C2DCB002}" dt="2023-06-12T09:06:13.452" v="8729" actId="1076"/>
          <ac:spMkLst>
            <pc:docMk/>
            <pc:sldMk cId="1411675413" sldId="2147308895"/>
            <ac:spMk id="32" creationId="{D95DE901-C231-E147-3AB8-47F853A6011A}"/>
          </ac:spMkLst>
        </pc:spChg>
        <pc:spChg chg="add mod">
          <ac:chgData name="Sandy Wu" userId="94b1583b-8e2f-4a9a-839e-040a75eebc23" providerId="ADAL" clId="{A3F9433A-0D7A-1543-9AB1-FF47C2DCB002}" dt="2023-06-12T09:06:13.452" v="8729" actId="1076"/>
          <ac:spMkLst>
            <pc:docMk/>
            <pc:sldMk cId="1411675413" sldId="2147308895"/>
            <ac:spMk id="39" creationId="{5A07D9E2-C24B-66C6-9DAD-908B29A2BA61}"/>
          </ac:spMkLst>
        </pc:spChg>
        <pc:spChg chg="add mod">
          <ac:chgData name="Sandy Wu" userId="94b1583b-8e2f-4a9a-839e-040a75eebc23" providerId="ADAL" clId="{A3F9433A-0D7A-1543-9AB1-FF47C2DCB002}" dt="2023-06-12T09:30:03.102" v="8894" actId="1076"/>
          <ac:spMkLst>
            <pc:docMk/>
            <pc:sldMk cId="1411675413" sldId="2147308895"/>
            <ac:spMk id="44" creationId="{6BC58056-2F64-BCED-D6C7-A6881A3234F9}"/>
          </ac:spMkLst>
        </pc:spChg>
        <pc:spChg chg="add mod">
          <ac:chgData name="Sandy Wu" userId="94b1583b-8e2f-4a9a-839e-040a75eebc23" providerId="ADAL" clId="{A3F9433A-0D7A-1543-9AB1-FF47C2DCB002}" dt="2023-06-12T09:30:03.102" v="8894" actId="1076"/>
          <ac:spMkLst>
            <pc:docMk/>
            <pc:sldMk cId="1411675413" sldId="2147308895"/>
            <ac:spMk id="45" creationId="{91F0AAD9-9556-4B74-75FA-EC7BB1FAD990}"/>
          </ac:spMkLst>
        </pc:spChg>
        <pc:spChg chg="add mod">
          <ac:chgData name="Sandy Wu" userId="94b1583b-8e2f-4a9a-839e-040a75eebc23" providerId="ADAL" clId="{A3F9433A-0D7A-1543-9AB1-FF47C2DCB002}" dt="2023-06-12T09:30:32.928" v="8915" actId="1076"/>
          <ac:spMkLst>
            <pc:docMk/>
            <pc:sldMk cId="1411675413" sldId="2147308895"/>
            <ac:spMk id="52" creationId="{38889265-C191-8A69-1ABE-3CCD998D6E9B}"/>
          </ac:spMkLst>
        </pc:spChg>
        <pc:grpChg chg="add del mod">
          <ac:chgData name="Sandy Wu" userId="94b1583b-8e2f-4a9a-839e-040a75eebc23" providerId="ADAL" clId="{A3F9433A-0D7A-1543-9AB1-FF47C2DCB002}" dt="2023-06-12T08:52:54.907" v="8562" actId="478"/>
          <ac:grpSpMkLst>
            <pc:docMk/>
            <pc:sldMk cId="1411675413" sldId="2147308895"/>
            <ac:grpSpMk id="5" creationId="{F084CF64-5E68-1867-66F8-51141510DD43}"/>
          </ac:grpSpMkLst>
        </pc:grpChg>
        <pc:grpChg chg="mod">
          <ac:chgData name="Sandy Wu" userId="94b1583b-8e2f-4a9a-839e-040a75eebc23" providerId="ADAL" clId="{A3F9433A-0D7A-1543-9AB1-FF47C2DCB002}" dt="2023-06-12T08:52:48.712" v="8560"/>
          <ac:grpSpMkLst>
            <pc:docMk/>
            <pc:sldMk cId="1411675413" sldId="2147308895"/>
            <ac:grpSpMk id="7" creationId="{73F0F0C0-5149-4079-3674-C37006D944A8}"/>
          </ac:grpSpMkLst>
        </pc:grpChg>
        <pc:picChg chg="add del mod">
          <ac:chgData name="Sandy Wu" userId="94b1583b-8e2f-4a9a-839e-040a75eebc23" providerId="ADAL" clId="{A3F9433A-0D7A-1543-9AB1-FF47C2DCB002}" dt="2023-06-12T09:29:15.809" v="8892" actId="478"/>
          <ac:picMkLst>
            <pc:docMk/>
            <pc:sldMk cId="1411675413" sldId="2147308895"/>
            <ac:picMk id="2" creationId="{223AA964-04F4-365C-CB82-46288AB8F5F3}"/>
          </ac:picMkLst>
        </pc:picChg>
        <pc:picChg chg="add del mod modCrop">
          <ac:chgData name="Sandy Wu" userId="94b1583b-8e2f-4a9a-839e-040a75eebc23" providerId="ADAL" clId="{A3F9433A-0D7A-1543-9AB1-FF47C2DCB002}" dt="2023-06-12T09:29:15.809" v="8892" actId="478"/>
          <ac:picMkLst>
            <pc:docMk/>
            <pc:sldMk cId="1411675413" sldId="2147308895"/>
            <ac:picMk id="4" creationId="{5BBC38BD-4C17-1EDD-8830-6AA6F40D426A}"/>
          </ac:picMkLst>
        </pc:picChg>
        <pc:picChg chg="del">
          <ac:chgData name="Sandy Wu" userId="94b1583b-8e2f-4a9a-839e-040a75eebc23" providerId="ADAL" clId="{A3F9433A-0D7A-1543-9AB1-FF47C2DCB002}" dt="2023-06-12T08:27:20.939" v="8289" actId="478"/>
          <ac:picMkLst>
            <pc:docMk/>
            <pc:sldMk cId="1411675413" sldId="2147308895"/>
            <ac:picMk id="5" creationId="{09A1EF8E-3B62-9309-47C5-70FC77D737D5}"/>
          </ac:picMkLst>
        </pc:picChg>
        <pc:picChg chg="add del mod">
          <ac:chgData name="Sandy Wu" userId="94b1583b-8e2f-4a9a-839e-040a75eebc23" providerId="ADAL" clId="{A3F9433A-0D7A-1543-9AB1-FF47C2DCB002}" dt="2023-06-12T09:29:15.809" v="8892" actId="478"/>
          <ac:picMkLst>
            <pc:docMk/>
            <pc:sldMk cId="1411675413" sldId="2147308895"/>
            <ac:picMk id="6" creationId="{30A28586-4F8C-C909-AFBE-3166579BC3A5}"/>
          </ac:picMkLst>
        </pc:picChg>
        <pc:picChg chg="del">
          <ac:chgData name="Sandy Wu" userId="94b1583b-8e2f-4a9a-839e-040a75eebc23" providerId="ADAL" clId="{A3F9433A-0D7A-1543-9AB1-FF47C2DCB002}" dt="2023-06-12T08:27:20.939" v="8289" actId="478"/>
          <ac:picMkLst>
            <pc:docMk/>
            <pc:sldMk cId="1411675413" sldId="2147308895"/>
            <ac:picMk id="23" creationId="{4D6DEB01-355C-FF80-915D-64692A83F83D}"/>
          </ac:picMkLst>
        </pc:picChg>
        <pc:picChg chg="del">
          <ac:chgData name="Sandy Wu" userId="94b1583b-8e2f-4a9a-839e-040a75eebc23" providerId="ADAL" clId="{A3F9433A-0D7A-1543-9AB1-FF47C2DCB002}" dt="2023-06-12T08:27:20.939" v="8289" actId="478"/>
          <ac:picMkLst>
            <pc:docMk/>
            <pc:sldMk cId="1411675413" sldId="2147308895"/>
            <ac:picMk id="24" creationId="{C18D8492-3293-5B98-AEB3-1704C2F751CB}"/>
          </ac:picMkLst>
        </pc:picChg>
        <pc:picChg chg="del">
          <ac:chgData name="Sandy Wu" userId="94b1583b-8e2f-4a9a-839e-040a75eebc23" providerId="ADAL" clId="{A3F9433A-0D7A-1543-9AB1-FF47C2DCB002}" dt="2023-06-12T08:27:20.939" v="8289" actId="478"/>
          <ac:picMkLst>
            <pc:docMk/>
            <pc:sldMk cId="1411675413" sldId="2147308895"/>
            <ac:picMk id="25" creationId="{9957879F-86EA-C3F7-BC86-76F74D7188C9}"/>
          </ac:picMkLst>
        </pc:picChg>
        <pc:picChg chg="add mod">
          <ac:chgData name="Sandy Wu" userId="94b1583b-8e2f-4a9a-839e-040a75eebc23" providerId="ADAL" clId="{A3F9433A-0D7A-1543-9AB1-FF47C2DCB002}" dt="2023-06-12T09:30:25.115" v="8899" actId="1076"/>
          <ac:picMkLst>
            <pc:docMk/>
            <pc:sldMk cId="1411675413" sldId="2147308895"/>
            <ac:picMk id="53" creationId="{EF341BEA-7E57-6293-5B4E-ABEDCF730AE4}"/>
          </ac:picMkLst>
        </pc:picChg>
        <pc:cxnChg chg="del mod">
          <ac:chgData name="Sandy Wu" userId="94b1583b-8e2f-4a9a-839e-040a75eebc23" providerId="ADAL" clId="{A3F9433A-0D7A-1543-9AB1-FF47C2DCB002}" dt="2023-06-12T08:27:20.939" v="8289" actId="478"/>
          <ac:cxnSpMkLst>
            <pc:docMk/>
            <pc:sldMk cId="1411675413" sldId="2147308895"/>
            <ac:cxnSpMk id="12" creationId="{BE61F399-32CA-DA51-2A2D-F16780EE9505}"/>
          </ac:cxnSpMkLst>
        </pc:cxnChg>
        <pc:cxnChg chg="add del mod">
          <ac:chgData name="Sandy Wu" userId="94b1583b-8e2f-4a9a-839e-040a75eebc23" providerId="ADAL" clId="{A3F9433A-0D7A-1543-9AB1-FF47C2DCB002}" dt="2023-06-12T09:29:15.809" v="8892" actId="478"/>
          <ac:cxnSpMkLst>
            <pc:docMk/>
            <pc:sldMk cId="1411675413" sldId="2147308895"/>
            <ac:cxnSpMk id="23" creationId="{57D8FF05-A06A-C840-2541-FD563149469E}"/>
          </ac:cxnSpMkLst>
        </pc:cxnChg>
        <pc:cxnChg chg="add del mod">
          <ac:chgData name="Sandy Wu" userId="94b1583b-8e2f-4a9a-839e-040a75eebc23" providerId="ADAL" clId="{A3F9433A-0D7A-1543-9AB1-FF47C2DCB002}" dt="2023-06-12T09:29:15.809" v="8892" actId="478"/>
          <ac:cxnSpMkLst>
            <pc:docMk/>
            <pc:sldMk cId="1411675413" sldId="2147308895"/>
            <ac:cxnSpMk id="33" creationId="{B4E67988-F404-3AB7-C262-C44FB37344B5}"/>
          </ac:cxnSpMkLst>
        </pc:cxnChg>
        <pc:cxnChg chg="add del mod">
          <ac:chgData name="Sandy Wu" userId="94b1583b-8e2f-4a9a-839e-040a75eebc23" providerId="ADAL" clId="{A3F9433A-0D7A-1543-9AB1-FF47C2DCB002}" dt="2023-06-12T09:29:15.809" v="8892" actId="478"/>
          <ac:cxnSpMkLst>
            <pc:docMk/>
            <pc:sldMk cId="1411675413" sldId="2147308895"/>
            <ac:cxnSpMk id="36" creationId="{450EBCE4-C093-9E45-49C9-951D6186389C}"/>
          </ac:cxnSpMkLst>
        </pc:cxnChg>
        <pc:cxnChg chg="add mod">
          <ac:chgData name="Sandy Wu" userId="94b1583b-8e2f-4a9a-839e-040a75eebc23" providerId="ADAL" clId="{A3F9433A-0D7A-1543-9AB1-FF47C2DCB002}" dt="2023-06-12T09:30:07.365" v="8895" actId="14100"/>
          <ac:cxnSpMkLst>
            <pc:docMk/>
            <pc:sldMk cId="1411675413" sldId="2147308895"/>
            <ac:cxnSpMk id="46" creationId="{C15AD002-38F2-6564-9E5D-0C1D033AAA98}"/>
          </ac:cxnSpMkLst>
        </pc:cxnChg>
        <pc:cxnChg chg="add mod">
          <ac:chgData name="Sandy Wu" userId="94b1583b-8e2f-4a9a-839e-040a75eebc23" providerId="ADAL" clId="{A3F9433A-0D7A-1543-9AB1-FF47C2DCB002}" dt="2023-06-12T09:30:39.109" v="8916" actId="14100"/>
          <ac:cxnSpMkLst>
            <pc:docMk/>
            <pc:sldMk cId="1411675413" sldId="2147308895"/>
            <ac:cxnSpMk id="47" creationId="{659FD1B6-CF75-05F7-37D9-F08BA81B748B}"/>
          </ac:cxnSpMkLst>
        </pc:cxnChg>
        <pc:cxnChg chg="add mod">
          <ac:chgData name="Sandy Wu" userId="94b1583b-8e2f-4a9a-839e-040a75eebc23" providerId="ADAL" clId="{A3F9433A-0D7A-1543-9AB1-FF47C2DCB002}" dt="2023-06-12T09:30:41.753" v="8917" actId="14100"/>
          <ac:cxnSpMkLst>
            <pc:docMk/>
            <pc:sldMk cId="1411675413" sldId="2147308895"/>
            <ac:cxnSpMk id="48" creationId="{3288994C-C4E9-2D4E-9116-73F2347588D6}"/>
          </ac:cxnSpMkLst>
        </pc:cxnChg>
      </pc:sldChg>
      <pc:sldChg chg="addSp delSp modSp new mod">
        <pc:chgData name="Sandy Wu" userId="94b1583b-8e2f-4a9a-839e-040a75eebc23" providerId="ADAL" clId="{A3F9433A-0D7A-1543-9AB1-FF47C2DCB002}" dt="2023-06-12T08:36:43.013" v="8373" actId="20577"/>
        <pc:sldMkLst>
          <pc:docMk/>
          <pc:sldMk cId="1790873866" sldId="2147308896"/>
        </pc:sldMkLst>
        <pc:spChg chg="mod">
          <ac:chgData name="Sandy Wu" userId="94b1583b-8e2f-4a9a-839e-040a75eebc23" providerId="ADAL" clId="{A3F9433A-0D7A-1543-9AB1-FF47C2DCB002}" dt="2023-06-12T08:36:32.461" v="8352"/>
          <ac:spMkLst>
            <pc:docMk/>
            <pc:sldMk cId="1790873866" sldId="2147308896"/>
            <ac:spMk id="2" creationId="{6A89A174-9264-0DD7-E36C-2845F879C61A}"/>
          </ac:spMkLst>
        </pc:spChg>
        <pc:spChg chg="del">
          <ac:chgData name="Sandy Wu" userId="94b1583b-8e2f-4a9a-839e-040a75eebc23" providerId="ADAL" clId="{A3F9433A-0D7A-1543-9AB1-FF47C2DCB002}" dt="2023-06-12T08:36:25.005" v="8350" actId="478"/>
          <ac:spMkLst>
            <pc:docMk/>
            <pc:sldMk cId="1790873866" sldId="2147308896"/>
            <ac:spMk id="3" creationId="{5C293C48-F2DA-D77E-5684-F76670503C95}"/>
          </ac:spMkLst>
        </pc:spChg>
        <pc:spChg chg="mod">
          <ac:chgData name="Sandy Wu" userId="94b1583b-8e2f-4a9a-839e-040a75eebc23" providerId="ADAL" clId="{A3F9433A-0D7A-1543-9AB1-FF47C2DCB002}" dt="2023-06-12T08:36:43.013" v="8373" actId="20577"/>
          <ac:spMkLst>
            <pc:docMk/>
            <pc:sldMk cId="1790873866" sldId="2147308896"/>
            <ac:spMk id="4" creationId="{88063AEA-2094-494A-3608-2DDF32FEC2EF}"/>
          </ac:spMkLst>
        </pc:spChg>
        <pc:spChg chg="del">
          <ac:chgData name="Sandy Wu" userId="94b1583b-8e2f-4a9a-839e-040a75eebc23" providerId="ADAL" clId="{A3F9433A-0D7A-1543-9AB1-FF47C2DCB002}" dt="2023-06-12T08:36:34.824" v="8353" actId="478"/>
          <ac:spMkLst>
            <pc:docMk/>
            <pc:sldMk cId="1790873866" sldId="2147308896"/>
            <ac:spMk id="5" creationId="{AE49D21F-88D0-9A1C-7117-939E01BCCB89}"/>
          </ac:spMkLst>
        </pc:spChg>
        <pc:spChg chg="add mod">
          <ac:chgData name="Sandy Wu" userId="94b1583b-8e2f-4a9a-839e-040a75eebc23" providerId="ADAL" clId="{A3F9433A-0D7A-1543-9AB1-FF47C2DCB002}" dt="2023-06-12T08:36:25.688" v="8351"/>
          <ac:spMkLst>
            <pc:docMk/>
            <pc:sldMk cId="1790873866" sldId="2147308896"/>
            <ac:spMk id="6" creationId="{98E85577-7B07-6983-AB41-95C8C7B1BC1D}"/>
          </ac:spMkLst>
        </pc:spChg>
        <pc:picChg chg="add mod">
          <ac:chgData name="Sandy Wu" userId="94b1583b-8e2f-4a9a-839e-040a75eebc23" providerId="ADAL" clId="{A3F9433A-0D7A-1543-9AB1-FF47C2DCB002}" dt="2023-06-12T08:36:25.688" v="8351"/>
          <ac:picMkLst>
            <pc:docMk/>
            <pc:sldMk cId="1790873866" sldId="2147308896"/>
            <ac:picMk id="7" creationId="{A1C3CE37-073A-8BC4-8DF2-850C28C36027}"/>
          </ac:picMkLst>
        </pc:picChg>
        <pc:picChg chg="add mod">
          <ac:chgData name="Sandy Wu" userId="94b1583b-8e2f-4a9a-839e-040a75eebc23" providerId="ADAL" clId="{A3F9433A-0D7A-1543-9AB1-FF47C2DCB002}" dt="2023-06-12T08:36:25.688" v="8351"/>
          <ac:picMkLst>
            <pc:docMk/>
            <pc:sldMk cId="1790873866" sldId="2147308896"/>
            <ac:picMk id="8" creationId="{749B54CA-A7D3-11A3-CA68-377B8E262145}"/>
          </ac:picMkLst>
        </pc:picChg>
        <pc:picChg chg="add mod">
          <ac:chgData name="Sandy Wu" userId="94b1583b-8e2f-4a9a-839e-040a75eebc23" providerId="ADAL" clId="{A3F9433A-0D7A-1543-9AB1-FF47C2DCB002}" dt="2023-06-12T08:36:25.688" v="8351"/>
          <ac:picMkLst>
            <pc:docMk/>
            <pc:sldMk cId="1790873866" sldId="2147308896"/>
            <ac:picMk id="9" creationId="{013DBB7C-10F0-34F9-627A-A8530926D10E}"/>
          </ac:picMkLst>
        </pc:picChg>
        <pc:picChg chg="add mod">
          <ac:chgData name="Sandy Wu" userId="94b1583b-8e2f-4a9a-839e-040a75eebc23" providerId="ADAL" clId="{A3F9433A-0D7A-1543-9AB1-FF47C2DCB002}" dt="2023-06-12T08:36:25.688" v="8351"/>
          <ac:picMkLst>
            <pc:docMk/>
            <pc:sldMk cId="1790873866" sldId="2147308896"/>
            <ac:picMk id="10" creationId="{EB0ECB78-F553-0CC0-AFC2-9AC499213668}"/>
          </ac:picMkLst>
        </pc:picChg>
        <pc:picChg chg="add mod">
          <ac:chgData name="Sandy Wu" userId="94b1583b-8e2f-4a9a-839e-040a75eebc23" providerId="ADAL" clId="{A3F9433A-0D7A-1543-9AB1-FF47C2DCB002}" dt="2023-06-12T08:36:25.688" v="8351"/>
          <ac:picMkLst>
            <pc:docMk/>
            <pc:sldMk cId="1790873866" sldId="2147308896"/>
            <ac:picMk id="11" creationId="{FC7DE7DB-2034-396A-5E56-6246B0776C54}"/>
          </ac:picMkLst>
        </pc:picChg>
      </pc:sldChg>
      <pc:sldChg chg="add ord">
        <pc:chgData name="Sandy Wu" userId="94b1583b-8e2f-4a9a-839e-040a75eebc23" providerId="ADAL" clId="{A3F9433A-0D7A-1543-9AB1-FF47C2DCB002}" dt="2023-06-12T08:38:48.867" v="8400" actId="20578"/>
        <pc:sldMkLst>
          <pc:docMk/>
          <pc:sldMk cId="1488344097" sldId="2147308911"/>
        </pc:sldMkLst>
      </pc:sldChg>
      <pc:sldChg chg="add ord">
        <pc:chgData name="Sandy Wu" userId="94b1583b-8e2f-4a9a-839e-040a75eebc23" providerId="ADAL" clId="{A3F9433A-0D7A-1543-9AB1-FF47C2DCB002}" dt="2023-06-12T08:40:00.081" v="8414" actId="20578"/>
        <pc:sldMkLst>
          <pc:docMk/>
          <pc:sldMk cId="1226596779" sldId="2147308922"/>
        </pc:sldMkLst>
      </pc:sldChg>
      <pc:sldChg chg="delSp add mod ord">
        <pc:chgData name="Sandy Wu" userId="94b1583b-8e2f-4a9a-839e-040a75eebc23" providerId="ADAL" clId="{A3F9433A-0D7A-1543-9AB1-FF47C2DCB002}" dt="2023-06-12T08:39:31.637" v="8404" actId="478"/>
        <pc:sldMkLst>
          <pc:docMk/>
          <pc:sldMk cId="1754424340" sldId="2147308925"/>
        </pc:sldMkLst>
        <pc:spChg chg="del">
          <ac:chgData name="Sandy Wu" userId="94b1583b-8e2f-4a9a-839e-040a75eebc23" providerId="ADAL" clId="{A3F9433A-0D7A-1543-9AB1-FF47C2DCB002}" dt="2023-06-12T08:39:31.637" v="8404" actId="478"/>
          <ac:spMkLst>
            <pc:docMk/>
            <pc:sldMk cId="1754424340" sldId="2147308925"/>
            <ac:spMk id="19" creationId="{1C40E258-E7B1-A063-E605-707854F149A1}"/>
          </ac:spMkLst>
        </pc:spChg>
      </pc:sldChg>
      <pc:sldChg chg="add ord">
        <pc:chgData name="Sandy Wu" userId="94b1583b-8e2f-4a9a-839e-040a75eebc23" providerId="ADAL" clId="{A3F9433A-0D7A-1543-9AB1-FF47C2DCB002}" dt="2023-06-12T08:40:45.362" v="8416" actId="20578"/>
        <pc:sldMkLst>
          <pc:docMk/>
          <pc:sldMk cId="3551259882" sldId="2147308926"/>
        </pc:sldMkLst>
      </pc:sldChg>
      <pc:sldChg chg="add del ord">
        <pc:chgData name="Sandy Wu" userId="94b1583b-8e2f-4a9a-839e-040a75eebc23" providerId="ADAL" clId="{A3F9433A-0D7A-1543-9AB1-FF47C2DCB002}" dt="2023-06-12T08:39:26.540" v="8403" actId="2696"/>
        <pc:sldMkLst>
          <pc:docMk/>
          <pc:sldMk cId="875736653" sldId="2147308927"/>
        </pc:sldMkLst>
      </pc:sldChg>
      <pc:sldChg chg="add ord">
        <pc:chgData name="Sandy Wu" userId="94b1583b-8e2f-4a9a-839e-040a75eebc23" providerId="ADAL" clId="{A3F9433A-0D7A-1543-9AB1-FF47C2DCB002}" dt="2023-06-12T08:38:48.867" v="8400" actId="20578"/>
        <pc:sldMkLst>
          <pc:docMk/>
          <pc:sldMk cId="3107146980" sldId="2147308928"/>
        </pc:sldMkLst>
      </pc:sldChg>
      <pc:sldChg chg="modSp add mod ord">
        <pc:chgData name="Sandy Wu" userId="94b1583b-8e2f-4a9a-839e-040a75eebc23" providerId="ADAL" clId="{A3F9433A-0D7A-1543-9AB1-FF47C2DCB002}" dt="2023-06-12T08:45:54.084" v="8468" actId="1076"/>
        <pc:sldMkLst>
          <pc:docMk/>
          <pc:sldMk cId="1178571426" sldId="2147308929"/>
        </pc:sldMkLst>
        <pc:spChg chg="mod">
          <ac:chgData name="Sandy Wu" userId="94b1583b-8e2f-4a9a-839e-040a75eebc23" providerId="ADAL" clId="{A3F9433A-0D7A-1543-9AB1-FF47C2DCB002}" dt="2023-06-12T08:45:54.084" v="8468" actId="1076"/>
          <ac:spMkLst>
            <pc:docMk/>
            <pc:sldMk cId="1178571426" sldId="2147308929"/>
            <ac:spMk id="22" creationId="{06E897A7-28E6-38DB-D4EC-A261E45B611C}"/>
          </ac:spMkLst>
        </pc:spChg>
      </pc:sldChg>
      <pc:sldChg chg="modSp add mod ord">
        <pc:chgData name="Sandy Wu" userId="94b1583b-8e2f-4a9a-839e-040a75eebc23" providerId="ADAL" clId="{A3F9433A-0D7A-1543-9AB1-FF47C2DCB002}" dt="2023-06-12T09:08:10.603" v="8748" actId="1076"/>
        <pc:sldMkLst>
          <pc:docMk/>
          <pc:sldMk cId="902996120" sldId="2147308930"/>
        </pc:sldMkLst>
        <pc:spChg chg="mod">
          <ac:chgData name="Sandy Wu" userId="94b1583b-8e2f-4a9a-839e-040a75eebc23" providerId="ADAL" clId="{A3F9433A-0D7A-1543-9AB1-FF47C2DCB002}" dt="2023-06-12T09:08:10.603" v="8748" actId="1076"/>
          <ac:spMkLst>
            <pc:docMk/>
            <pc:sldMk cId="902996120" sldId="2147308930"/>
            <ac:spMk id="3" creationId="{916CCD0C-D85F-AC41-FEC5-B7BCE52CC78B}"/>
          </ac:spMkLst>
        </pc:spChg>
      </pc:sldChg>
      <pc:sldChg chg="add del ord">
        <pc:chgData name="Sandy Wu" userId="94b1583b-8e2f-4a9a-839e-040a75eebc23" providerId="ADAL" clId="{A3F9433A-0D7A-1543-9AB1-FF47C2DCB002}" dt="2023-06-12T08:40:59.337" v="8419" actId="2696"/>
        <pc:sldMkLst>
          <pc:docMk/>
          <pc:sldMk cId="2613072457" sldId="2147308931"/>
        </pc:sldMkLst>
      </pc:sldChg>
      <pc:sldChg chg="addSp delSp modSp new mod chgLayout">
        <pc:chgData name="Sandy Wu" userId="94b1583b-8e2f-4a9a-839e-040a75eebc23" providerId="ADAL" clId="{A3F9433A-0D7A-1543-9AB1-FF47C2DCB002}" dt="2023-06-12T09:47:31.647" v="9274" actId="14100"/>
        <pc:sldMkLst>
          <pc:docMk/>
          <pc:sldMk cId="3323135681" sldId="2147308931"/>
        </pc:sldMkLst>
        <pc:spChg chg="mod ord">
          <ac:chgData name="Sandy Wu" userId="94b1583b-8e2f-4a9a-839e-040a75eebc23" providerId="ADAL" clId="{A3F9433A-0D7A-1543-9AB1-FF47C2DCB002}" dt="2023-06-12T09:18:56.118" v="8803" actId="6264"/>
          <ac:spMkLst>
            <pc:docMk/>
            <pc:sldMk cId="3323135681" sldId="2147308931"/>
            <ac:spMk id="2" creationId="{D1A09BE9-6BC0-1BA4-950A-D88A057D3DCC}"/>
          </ac:spMkLst>
        </pc:spChg>
        <pc:spChg chg="del">
          <ac:chgData name="Sandy Wu" userId="94b1583b-8e2f-4a9a-839e-040a75eebc23" providerId="ADAL" clId="{A3F9433A-0D7A-1543-9AB1-FF47C2DCB002}" dt="2023-06-12T09:09:20.622" v="8794" actId="478"/>
          <ac:spMkLst>
            <pc:docMk/>
            <pc:sldMk cId="3323135681" sldId="2147308931"/>
            <ac:spMk id="3" creationId="{0FEDBB75-54C8-8491-2955-7A56D5CA6CDD}"/>
          </ac:spMkLst>
        </pc:spChg>
        <pc:spChg chg="mod ord">
          <ac:chgData name="Sandy Wu" userId="94b1583b-8e2f-4a9a-839e-040a75eebc23" providerId="ADAL" clId="{A3F9433A-0D7A-1543-9AB1-FF47C2DCB002}" dt="2023-06-12T09:18:56.118" v="8803" actId="6264"/>
          <ac:spMkLst>
            <pc:docMk/>
            <pc:sldMk cId="3323135681" sldId="2147308931"/>
            <ac:spMk id="4" creationId="{2AC00D7A-51C6-5BC3-7B4B-2BCA036F8B84}"/>
          </ac:spMkLst>
        </pc:spChg>
        <pc:spChg chg="mod ord">
          <ac:chgData name="Sandy Wu" userId="94b1583b-8e2f-4a9a-839e-040a75eebc23" providerId="ADAL" clId="{A3F9433A-0D7A-1543-9AB1-FF47C2DCB002}" dt="2023-06-12T09:18:58.892" v="8805" actId="20577"/>
          <ac:spMkLst>
            <pc:docMk/>
            <pc:sldMk cId="3323135681" sldId="2147308931"/>
            <ac:spMk id="5" creationId="{E5CEEC74-B169-CEB6-C9BE-97CFDE66C00D}"/>
          </ac:spMkLst>
        </pc:spChg>
        <pc:spChg chg="add del mod">
          <ac:chgData name="Sandy Wu" userId="94b1583b-8e2f-4a9a-839e-040a75eebc23" providerId="ADAL" clId="{A3F9433A-0D7A-1543-9AB1-FF47C2DCB002}" dt="2023-06-12T09:18:56.118" v="8803" actId="6264"/>
          <ac:spMkLst>
            <pc:docMk/>
            <pc:sldMk cId="3323135681" sldId="2147308931"/>
            <ac:spMk id="8" creationId="{BBC6699F-FF5B-0337-9D4E-B9FD9E8083ED}"/>
          </ac:spMkLst>
        </pc:spChg>
        <pc:spChg chg="add del mod">
          <ac:chgData name="Sandy Wu" userId="94b1583b-8e2f-4a9a-839e-040a75eebc23" providerId="ADAL" clId="{A3F9433A-0D7A-1543-9AB1-FF47C2DCB002}" dt="2023-06-12T09:18:56.118" v="8803" actId="6264"/>
          <ac:spMkLst>
            <pc:docMk/>
            <pc:sldMk cId="3323135681" sldId="2147308931"/>
            <ac:spMk id="9" creationId="{4B0E2F14-95AA-918F-91DB-D7D8724ABED3}"/>
          </ac:spMkLst>
        </pc:spChg>
        <pc:spChg chg="add del mod">
          <ac:chgData name="Sandy Wu" userId="94b1583b-8e2f-4a9a-839e-040a75eebc23" providerId="ADAL" clId="{A3F9433A-0D7A-1543-9AB1-FF47C2DCB002}" dt="2023-06-12T09:18:56.118" v="8803" actId="6264"/>
          <ac:spMkLst>
            <pc:docMk/>
            <pc:sldMk cId="3323135681" sldId="2147308931"/>
            <ac:spMk id="10" creationId="{448F0E6D-CBA7-FBCD-4A24-D9D89EE04A67}"/>
          </ac:spMkLst>
        </pc:spChg>
        <pc:spChg chg="add del mod ord">
          <ac:chgData name="Sandy Wu" userId="94b1583b-8e2f-4a9a-839e-040a75eebc23" providerId="ADAL" clId="{A3F9433A-0D7A-1543-9AB1-FF47C2DCB002}" dt="2023-06-12T09:19:02.579" v="8806" actId="478"/>
          <ac:spMkLst>
            <pc:docMk/>
            <pc:sldMk cId="3323135681" sldId="2147308931"/>
            <ac:spMk id="11" creationId="{0AEDA8AD-1CDD-A182-D672-98AC02B56AEF}"/>
          </ac:spMkLst>
        </pc:spChg>
        <pc:spChg chg="add del mod">
          <ac:chgData name="Sandy Wu" userId="94b1583b-8e2f-4a9a-839e-040a75eebc23" providerId="ADAL" clId="{A3F9433A-0D7A-1543-9AB1-FF47C2DCB002}" dt="2023-06-12T09:38:32.481" v="9140" actId="478"/>
          <ac:spMkLst>
            <pc:docMk/>
            <pc:sldMk cId="3323135681" sldId="2147308931"/>
            <ac:spMk id="12" creationId="{67672625-A0C6-C859-573B-D6DA177FC146}"/>
          </ac:spMkLst>
        </pc:spChg>
        <pc:spChg chg="add del mod">
          <ac:chgData name="Sandy Wu" userId="94b1583b-8e2f-4a9a-839e-040a75eebc23" providerId="ADAL" clId="{A3F9433A-0D7A-1543-9AB1-FF47C2DCB002}" dt="2023-06-12T09:38:32.481" v="9140" actId="478"/>
          <ac:spMkLst>
            <pc:docMk/>
            <pc:sldMk cId="3323135681" sldId="2147308931"/>
            <ac:spMk id="13" creationId="{6AAB3CD9-E89E-05B3-A359-4EC91B01F7E5}"/>
          </ac:spMkLst>
        </pc:spChg>
        <pc:spChg chg="add mod">
          <ac:chgData name="Sandy Wu" userId="94b1583b-8e2f-4a9a-839e-040a75eebc23" providerId="ADAL" clId="{A3F9433A-0D7A-1543-9AB1-FF47C2DCB002}" dt="2023-06-12T09:47:31.647" v="9274" actId="14100"/>
          <ac:spMkLst>
            <pc:docMk/>
            <pc:sldMk cId="3323135681" sldId="2147308931"/>
            <ac:spMk id="14" creationId="{A502D8D0-9B16-AE12-F4A9-E74C1AE1248B}"/>
          </ac:spMkLst>
        </pc:spChg>
        <pc:spChg chg="add mod">
          <ac:chgData name="Sandy Wu" userId="94b1583b-8e2f-4a9a-839e-040a75eebc23" providerId="ADAL" clId="{A3F9433A-0D7A-1543-9AB1-FF47C2DCB002}" dt="2023-06-12T09:43:55.616" v="9263" actId="948"/>
          <ac:spMkLst>
            <pc:docMk/>
            <pc:sldMk cId="3323135681" sldId="2147308931"/>
            <ac:spMk id="15" creationId="{31C6D809-4C42-D004-B853-2262A980228B}"/>
          </ac:spMkLst>
        </pc:spChg>
        <pc:picChg chg="add mod modCrop">
          <ac:chgData name="Sandy Wu" userId="94b1583b-8e2f-4a9a-839e-040a75eebc23" providerId="ADAL" clId="{A3F9433A-0D7A-1543-9AB1-FF47C2DCB002}" dt="2023-06-12T09:25:18.637" v="8826" actId="1076"/>
          <ac:picMkLst>
            <pc:docMk/>
            <pc:sldMk cId="3323135681" sldId="2147308931"/>
            <ac:picMk id="6" creationId="{5B9724D6-FC88-A6A1-58CF-E65D2B4FBF3C}"/>
          </ac:picMkLst>
        </pc:picChg>
        <pc:picChg chg="add del mod">
          <ac:chgData name="Sandy Wu" userId="94b1583b-8e2f-4a9a-839e-040a75eebc23" providerId="ADAL" clId="{A3F9433A-0D7A-1543-9AB1-FF47C2DCB002}" dt="2023-06-12T09:25:14.678" v="8824" actId="478"/>
          <ac:picMkLst>
            <pc:docMk/>
            <pc:sldMk cId="3323135681" sldId="2147308931"/>
            <ac:picMk id="7" creationId="{D609B8B7-A08E-8AEF-0F47-15384F073D3B}"/>
          </ac:picMkLst>
        </pc:picChg>
        <pc:cxnChg chg="add mod">
          <ac:chgData name="Sandy Wu" userId="94b1583b-8e2f-4a9a-839e-040a75eebc23" providerId="ADAL" clId="{A3F9433A-0D7A-1543-9AB1-FF47C2DCB002}" dt="2023-06-12T09:47:31.647" v="9274" actId="14100"/>
          <ac:cxnSpMkLst>
            <pc:docMk/>
            <pc:sldMk cId="3323135681" sldId="2147308931"/>
            <ac:cxnSpMk id="16" creationId="{554A1A35-3BC1-D6AD-2FC4-526215215123}"/>
          </ac:cxnSpMkLst>
        </pc:cxnChg>
      </pc:sldChg>
      <pc:sldChg chg="addSp delSp modSp add mod ord">
        <pc:chgData name="Sandy Wu" userId="94b1583b-8e2f-4a9a-839e-040a75eebc23" providerId="ADAL" clId="{A3F9433A-0D7A-1543-9AB1-FF47C2DCB002}" dt="2023-06-12T09:36:15.583" v="9094" actId="1038"/>
        <pc:sldMkLst>
          <pc:docMk/>
          <pc:sldMk cId="543921534" sldId="2147308932"/>
        </pc:sldMkLst>
        <pc:spChg chg="add del mod">
          <ac:chgData name="Sandy Wu" userId="94b1583b-8e2f-4a9a-839e-040a75eebc23" providerId="ADAL" clId="{A3F9433A-0D7A-1543-9AB1-FF47C2DCB002}" dt="2023-06-12T09:31:09.034" v="8926" actId="14100"/>
          <ac:spMkLst>
            <pc:docMk/>
            <pc:sldMk cId="543921534" sldId="2147308932"/>
            <ac:spMk id="3" creationId="{943DEA74-9B6B-15A5-518C-86E4897A2EDF}"/>
          </ac:spMkLst>
        </pc:spChg>
        <pc:spChg chg="add del mod">
          <ac:chgData name="Sandy Wu" userId="94b1583b-8e2f-4a9a-839e-040a75eebc23" providerId="ADAL" clId="{A3F9433A-0D7A-1543-9AB1-FF47C2DCB002}" dt="2023-06-12T09:29:05.830" v="8891"/>
          <ac:spMkLst>
            <pc:docMk/>
            <pc:sldMk cId="543921534" sldId="2147308932"/>
            <ac:spMk id="5" creationId="{FF29779C-4404-E86C-66CC-D3764A7A26CE}"/>
          </ac:spMkLst>
        </pc:spChg>
        <pc:spChg chg="add mod">
          <ac:chgData name="Sandy Wu" userId="94b1583b-8e2f-4a9a-839e-040a75eebc23" providerId="ADAL" clId="{A3F9433A-0D7A-1543-9AB1-FF47C2DCB002}" dt="2023-06-12T09:36:12.598" v="9088" actId="1037"/>
          <ac:spMkLst>
            <pc:docMk/>
            <pc:sldMk cId="543921534" sldId="2147308932"/>
            <ac:spMk id="8" creationId="{8B7C28FB-3289-A0CB-EE2B-9E755818EC1A}"/>
          </ac:spMkLst>
        </pc:spChg>
        <pc:spChg chg="add mod">
          <ac:chgData name="Sandy Wu" userId="94b1583b-8e2f-4a9a-839e-040a75eebc23" providerId="ADAL" clId="{A3F9433A-0D7A-1543-9AB1-FF47C2DCB002}" dt="2023-06-12T09:36:15.583" v="9094" actId="1038"/>
          <ac:spMkLst>
            <pc:docMk/>
            <pc:sldMk cId="543921534" sldId="2147308932"/>
            <ac:spMk id="9" creationId="{F0F97B97-20E1-0E8E-CB6C-2DB9C9E69920}"/>
          </ac:spMkLst>
        </pc:spChg>
        <pc:spChg chg="mod">
          <ac:chgData name="Sandy Wu" userId="94b1583b-8e2f-4a9a-839e-040a75eebc23" providerId="ADAL" clId="{A3F9433A-0D7A-1543-9AB1-FF47C2DCB002}" dt="2023-06-12T09:29:02.322" v="8889" actId="20577"/>
          <ac:spMkLst>
            <pc:docMk/>
            <pc:sldMk cId="543921534" sldId="2147308932"/>
            <ac:spMk id="14" creationId="{57D0CF22-4447-35D1-9E31-C2CD6ECA1947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22" creationId="{AE535A4C-8B8C-442C-B8F5-E53ACB9414E8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26" creationId="{FB021B04-2282-8749-9742-F91939FB91FD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29" creationId="{8F95B2DF-7442-C224-41C7-55D3DA4FCDF3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30" creationId="{85FB6B1A-BE49-AFC7-221A-9113B9D6F236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31" creationId="{9E745FFA-A358-DD3C-98E3-148DB0F43316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32" creationId="{D95DE901-C231-E147-3AB8-47F853A6011A}"/>
          </ac:spMkLst>
        </pc:spChg>
        <pc:spChg chg="del">
          <ac:chgData name="Sandy Wu" userId="94b1583b-8e2f-4a9a-839e-040a75eebc23" providerId="ADAL" clId="{A3F9433A-0D7A-1543-9AB1-FF47C2DCB002}" dt="2023-06-12T09:28:41.971" v="8832" actId="478"/>
          <ac:spMkLst>
            <pc:docMk/>
            <pc:sldMk cId="543921534" sldId="2147308932"/>
            <ac:spMk id="39" creationId="{5A07D9E2-C24B-66C6-9DAD-908B29A2BA61}"/>
          </ac:spMkLst>
        </pc:spChg>
        <pc:grpChg chg="add mod">
          <ac:chgData name="Sandy Wu" userId="94b1583b-8e2f-4a9a-839e-040a75eebc23" providerId="ADAL" clId="{A3F9433A-0D7A-1543-9AB1-FF47C2DCB002}" dt="2023-06-12T09:31:03.704" v="8924" actId="14100"/>
          <ac:grpSpMkLst>
            <pc:docMk/>
            <pc:sldMk cId="543921534" sldId="2147308932"/>
            <ac:grpSpMk id="7" creationId="{E31F8251-7E1D-C526-C498-020DCCBC5E4D}"/>
          </ac:grpSpMkLst>
        </pc:grpChg>
        <pc:picChg chg="add del">
          <ac:chgData name="Sandy Wu" userId="94b1583b-8e2f-4a9a-839e-040a75eebc23" providerId="ADAL" clId="{A3F9433A-0D7A-1543-9AB1-FF47C2DCB002}" dt="2023-06-12T09:28:34.764" v="8830" actId="478"/>
          <ac:picMkLst>
            <pc:docMk/>
            <pc:sldMk cId="543921534" sldId="2147308932"/>
            <ac:picMk id="2" creationId="{223AA964-04F4-365C-CB82-46288AB8F5F3}"/>
          </ac:picMkLst>
        </pc:picChg>
        <pc:picChg chg="add del mod">
          <ac:chgData name="Sandy Wu" userId="94b1583b-8e2f-4a9a-839e-040a75eebc23" providerId="ADAL" clId="{A3F9433A-0D7A-1543-9AB1-FF47C2DCB002}" dt="2023-06-12T09:30:53.770" v="8921" actId="1076"/>
          <ac:picMkLst>
            <pc:docMk/>
            <pc:sldMk cId="543921534" sldId="2147308932"/>
            <ac:picMk id="4" creationId="{5BBC38BD-4C17-1EDD-8830-6AA6F40D426A}"/>
          </ac:picMkLst>
        </pc:picChg>
        <pc:picChg chg="add del">
          <ac:chgData name="Sandy Wu" userId="94b1583b-8e2f-4a9a-839e-040a75eebc23" providerId="ADAL" clId="{A3F9433A-0D7A-1543-9AB1-FF47C2DCB002}" dt="2023-06-12T09:28:34.764" v="8830" actId="478"/>
          <ac:picMkLst>
            <pc:docMk/>
            <pc:sldMk cId="543921534" sldId="2147308932"/>
            <ac:picMk id="6" creationId="{30A28586-4F8C-C909-AFBE-3166579BC3A5}"/>
          </ac:picMkLst>
        </pc:picChg>
        <pc:cxnChg chg="del mod">
          <ac:chgData name="Sandy Wu" userId="94b1583b-8e2f-4a9a-839e-040a75eebc23" providerId="ADAL" clId="{A3F9433A-0D7A-1543-9AB1-FF47C2DCB002}" dt="2023-06-12T09:28:44.915" v="8833" actId="478"/>
          <ac:cxnSpMkLst>
            <pc:docMk/>
            <pc:sldMk cId="543921534" sldId="2147308932"/>
            <ac:cxnSpMk id="23" creationId="{57D8FF05-A06A-C840-2541-FD563149469E}"/>
          </ac:cxnSpMkLst>
        </pc:cxnChg>
        <pc:cxnChg chg="del mod">
          <ac:chgData name="Sandy Wu" userId="94b1583b-8e2f-4a9a-839e-040a75eebc23" providerId="ADAL" clId="{A3F9433A-0D7A-1543-9AB1-FF47C2DCB002}" dt="2023-06-12T09:28:44.915" v="8833" actId="478"/>
          <ac:cxnSpMkLst>
            <pc:docMk/>
            <pc:sldMk cId="543921534" sldId="2147308932"/>
            <ac:cxnSpMk id="33" creationId="{B4E67988-F404-3AB7-C262-C44FB37344B5}"/>
          </ac:cxnSpMkLst>
        </pc:cxnChg>
        <pc:cxnChg chg="del mod">
          <ac:chgData name="Sandy Wu" userId="94b1583b-8e2f-4a9a-839e-040a75eebc23" providerId="ADAL" clId="{A3F9433A-0D7A-1543-9AB1-FF47C2DCB002}" dt="2023-06-12T09:28:44.915" v="8833" actId="478"/>
          <ac:cxnSpMkLst>
            <pc:docMk/>
            <pc:sldMk cId="543921534" sldId="2147308932"/>
            <ac:cxnSpMk id="36" creationId="{450EBCE4-C093-9E45-49C9-951D6186389C}"/>
          </ac:cxnSpMkLst>
        </pc:cxnChg>
      </pc:sldChg>
    </pc:docChg>
  </pc:docChgLst>
  <pc:docChgLst>
    <pc:chgData name="Sandy Wu" userId="94b1583b-8e2f-4a9a-839e-040a75eebc23" providerId="ADAL" clId="{67C5E6E3-21E0-FD47-AE33-EF8440AA3A4D}"/>
    <pc:docChg chg="undo custSel addSld delSld modSld">
      <pc:chgData name="Sandy Wu" userId="94b1583b-8e2f-4a9a-839e-040a75eebc23" providerId="ADAL" clId="{67C5E6E3-21E0-FD47-AE33-EF8440AA3A4D}" dt="2023-08-15T09:02:08.845" v="592" actId="20577"/>
      <pc:docMkLst>
        <pc:docMk/>
      </pc:docMkLst>
      <pc:sldChg chg="del">
        <pc:chgData name="Sandy Wu" userId="94b1583b-8e2f-4a9a-839e-040a75eebc23" providerId="ADAL" clId="{67C5E6E3-21E0-FD47-AE33-EF8440AA3A4D}" dt="2023-08-15T09:00:24.740" v="558" actId="2696"/>
        <pc:sldMkLst>
          <pc:docMk/>
          <pc:sldMk cId="2142174996" sldId="9303"/>
        </pc:sldMkLst>
      </pc:sldChg>
      <pc:sldChg chg="modSp mod">
        <pc:chgData name="Sandy Wu" userId="94b1583b-8e2f-4a9a-839e-040a75eebc23" providerId="ADAL" clId="{67C5E6E3-21E0-FD47-AE33-EF8440AA3A4D}" dt="2023-08-15T09:00:43.336" v="568" actId="1036"/>
        <pc:sldMkLst>
          <pc:docMk/>
          <pc:sldMk cId="3682166200" sldId="9335"/>
        </pc:sldMkLst>
        <pc:spChg chg="mod">
          <ac:chgData name="Sandy Wu" userId="94b1583b-8e2f-4a9a-839e-040a75eebc23" providerId="ADAL" clId="{67C5E6E3-21E0-FD47-AE33-EF8440AA3A4D}" dt="2023-08-15T09:00:37.372" v="559" actId="207"/>
          <ac:spMkLst>
            <pc:docMk/>
            <pc:sldMk cId="3682166200" sldId="9335"/>
            <ac:spMk id="22" creationId="{87848B3D-9D3B-70C7-CE7B-A7407F486F1E}"/>
          </ac:spMkLst>
        </pc:spChg>
        <pc:graphicFrameChg chg="mod modGraphic">
          <ac:chgData name="Sandy Wu" userId="94b1583b-8e2f-4a9a-839e-040a75eebc23" providerId="ADAL" clId="{67C5E6E3-21E0-FD47-AE33-EF8440AA3A4D}" dt="2023-08-15T09:00:43.336" v="568" actId="1036"/>
          <ac:graphicFrameMkLst>
            <pc:docMk/>
            <pc:sldMk cId="3682166200" sldId="9335"/>
            <ac:graphicFrameMk id="24" creationId="{9E93A4BD-87B0-CBA2-C74B-5E3A5E7727D3}"/>
          </ac:graphicFrameMkLst>
        </pc:graphicFrameChg>
      </pc:sldChg>
      <pc:sldChg chg="modSp add mod">
        <pc:chgData name="Sandy Wu" userId="94b1583b-8e2f-4a9a-839e-040a75eebc23" providerId="ADAL" clId="{67C5E6E3-21E0-FD47-AE33-EF8440AA3A4D}" dt="2023-08-15T09:02:08.845" v="592" actId="20577"/>
        <pc:sldMkLst>
          <pc:docMk/>
          <pc:sldMk cId="2540056341" sldId="9336"/>
        </pc:sldMkLst>
        <pc:spChg chg="mod">
          <ac:chgData name="Sandy Wu" userId="94b1583b-8e2f-4a9a-839e-040a75eebc23" providerId="ADAL" clId="{67C5E6E3-21E0-FD47-AE33-EF8440AA3A4D}" dt="2023-08-15T09:02:08.845" v="592" actId="20577"/>
          <ac:spMkLst>
            <pc:docMk/>
            <pc:sldMk cId="2540056341" sldId="9336"/>
            <ac:spMk id="13" creationId="{13ADA6FD-BB2A-C977-EE1F-A7F69A73D77B}"/>
          </ac:spMkLst>
        </pc:spChg>
        <pc:graphicFrameChg chg="mod modGraphic">
          <ac:chgData name="Sandy Wu" userId="94b1583b-8e2f-4a9a-839e-040a75eebc23" providerId="ADAL" clId="{67C5E6E3-21E0-FD47-AE33-EF8440AA3A4D}" dt="2023-08-15T09:00:17.275" v="557" actId="255"/>
          <ac:graphicFrameMkLst>
            <pc:docMk/>
            <pc:sldMk cId="2540056341" sldId="9336"/>
            <ac:graphicFrameMk id="4" creationId="{3C89C710-B8A0-6A05-6035-948189F3B3EA}"/>
          </ac:graphicFrameMkLst>
        </pc:graphicFrameChg>
      </pc:sldChg>
    </pc:docChg>
  </pc:docChgLst>
  <pc:docChgLst>
    <pc:chgData name="Sandy Wu" userId="94b1583b-8e2f-4a9a-839e-040a75eebc23" providerId="ADAL" clId="{113B3DE6-05DA-6F42-8847-5B2CCA5230FD}"/>
    <pc:docChg chg="undo custSel addSld delSld modSld modSection">
      <pc:chgData name="Sandy Wu" userId="94b1583b-8e2f-4a9a-839e-040a75eebc23" providerId="ADAL" clId="{113B3DE6-05DA-6F42-8847-5B2CCA5230FD}" dt="2023-07-31T06:07:26.285" v="18" actId="478"/>
      <pc:docMkLst>
        <pc:docMk/>
      </pc:docMkLst>
      <pc:sldChg chg="addSp delSp modSp mod">
        <pc:chgData name="Sandy Wu" userId="94b1583b-8e2f-4a9a-839e-040a75eebc23" providerId="ADAL" clId="{113B3DE6-05DA-6F42-8847-5B2CCA5230FD}" dt="2023-07-19T02:26:29.983" v="8" actId="1076"/>
        <pc:sldMkLst>
          <pc:docMk/>
          <pc:sldMk cId="529725076" sldId="260"/>
        </pc:sldMkLst>
        <pc:picChg chg="del">
          <ac:chgData name="Sandy Wu" userId="94b1583b-8e2f-4a9a-839e-040a75eebc23" providerId="ADAL" clId="{113B3DE6-05DA-6F42-8847-5B2CCA5230FD}" dt="2023-07-19T02:25:18.195" v="0" actId="478"/>
          <ac:picMkLst>
            <pc:docMk/>
            <pc:sldMk cId="529725076" sldId="260"/>
            <ac:picMk id="2" creationId="{9F3F1573-EBAE-C1FB-7560-D13D979860F6}"/>
          </ac:picMkLst>
        </pc:picChg>
        <pc:picChg chg="add del mod">
          <ac:chgData name="Sandy Wu" userId="94b1583b-8e2f-4a9a-839e-040a75eebc23" providerId="ADAL" clId="{113B3DE6-05DA-6F42-8847-5B2CCA5230FD}" dt="2023-07-19T02:25:49.354" v="2" actId="478"/>
          <ac:picMkLst>
            <pc:docMk/>
            <pc:sldMk cId="529725076" sldId="260"/>
            <ac:picMk id="3" creationId="{F9CEFD2E-ED08-1D7E-B0EF-4A3F670F697E}"/>
          </ac:picMkLst>
        </pc:picChg>
        <pc:picChg chg="add mod">
          <ac:chgData name="Sandy Wu" userId="94b1583b-8e2f-4a9a-839e-040a75eebc23" providerId="ADAL" clId="{113B3DE6-05DA-6F42-8847-5B2CCA5230FD}" dt="2023-07-19T02:26:29.983" v="8" actId="1076"/>
          <ac:picMkLst>
            <pc:docMk/>
            <pc:sldMk cId="529725076" sldId="260"/>
            <ac:picMk id="4" creationId="{4E048915-7FF7-E4DD-B7D1-718582FD1E4C}"/>
          </ac:picMkLst>
        </pc:picChg>
      </pc:sldChg>
      <pc:sldChg chg="delSp add del mod">
        <pc:chgData name="Sandy Wu" userId="94b1583b-8e2f-4a9a-839e-040a75eebc23" providerId="ADAL" clId="{113B3DE6-05DA-6F42-8847-5B2CCA5230FD}" dt="2023-07-31T06:07:26.285" v="18" actId="478"/>
        <pc:sldMkLst>
          <pc:docMk/>
          <pc:sldMk cId="3566112891" sldId="9316"/>
        </pc:sldMkLst>
        <pc:spChg chg="del">
          <ac:chgData name="Sandy Wu" userId="94b1583b-8e2f-4a9a-839e-040a75eebc23" providerId="ADAL" clId="{113B3DE6-05DA-6F42-8847-5B2CCA5230FD}" dt="2023-07-31T06:07:26.285" v="18" actId="478"/>
          <ac:spMkLst>
            <pc:docMk/>
            <pc:sldMk cId="3566112891" sldId="9316"/>
            <ac:spMk id="5" creationId="{FD360C65-4058-8D70-7372-211649CC8389}"/>
          </ac:spMkLst>
        </pc:spChg>
      </pc:sldChg>
      <pc:sldChg chg="add del">
        <pc:chgData name="Sandy Wu" userId="94b1583b-8e2f-4a9a-839e-040a75eebc23" providerId="ADAL" clId="{113B3DE6-05DA-6F42-8847-5B2CCA5230FD}" dt="2023-07-31T06:07:24.860" v="16" actId="2696"/>
        <pc:sldMkLst>
          <pc:docMk/>
          <pc:sldMk cId="1200043071" sldId="9317"/>
        </pc:sldMkLst>
      </pc:sldChg>
      <pc:sldChg chg="add del">
        <pc:chgData name="Sandy Wu" userId="94b1583b-8e2f-4a9a-839e-040a75eebc23" providerId="ADAL" clId="{113B3DE6-05DA-6F42-8847-5B2CCA5230FD}" dt="2023-07-31T06:07:24.851" v="15" actId="2696"/>
        <pc:sldMkLst>
          <pc:docMk/>
          <pc:sldMk cId="697805828" sldId="9318"/>
        </pc:sldMkLst>
      </pc:sldChg>
      <pc:sldChg chg="modSp">
        <pc:chgData name="Sandy Wu" userId="94b1583b-8e2f-4a9a-839e-040a75eebc23" providerId="ADAL" clId="{113B3DE6-05DA-6F42-8847-5B2CCA5230FD}" dt="2023-07-19T02:26:50.243" v="9"/>
        <pc:sldMkLst>
          <pc:docMk/>
          <pc:sldMk cId="1809113662" sldId="2147308935"/>
        </pc:sldMkLst>
        <pc:graphicFrameChg chg="mod">
          <ac:chgData name="Sandy Wu" userId="94b1583b-8e2f-4a9a-839e-040a75eebc23" providerId="ADAL" clId="{113B3DE6-05DA-6F42-8847-5B2CCA5230FD}" dt="2023-07-19T02:26:50.243" v="9"/>
          <ac:graphicFrameMkLst>
            <pc:docMk/>
            <pc:sldMk cId="1809113662" sldId="2147308935"/>
            <ac:graphicFrameMk id="3" creationId="{1EADC6AA-3CA3-44C2-5F98-6FF80D0B7BC0}"/>
          </ac:graphicFrameMkLst>
        </pc:graphicFrameChg>
      </pc:sldChg>
      <pc:sldChg chg="add mod modShow">
        <pc:chgData name="Sandy Wu" userId="94b1583b-8e2f-4a9a-839e-040a75eebc23" providerId="ADAL" clId="{113B3DE6-05DA-6F42-8847-5B2CCA5230FD}" dt="2023-07-19T02:27:09.807" v="11" actId="729"/>
        <pc:sldMkLst>
          <pc:docMk/>
          <pc:sldMk cId="3265167140" sldId="2147308940"/>
        </pc:sldMkLst>
      </pc:sldChg>
      <pc:sldChg chg="add mod modShow">
        <pc:chgData name="Sandy Wu" userId="94b1583b-8e2f-4a9a-839e-040a75eebc23" providerId="ADAL" clId="{113B3DE6-05DA-6F42-8847-5B2CCA5230FD}" dt="2023-07-19T02:27:09.807" v="11" actId="729"/>
        <pc:sldMkLst>
          <pc:docMk/>
          <pc:sldMk cId="1145903889" sldId="2147308941"/>
        </pc:sldMkLst>
      </pc:sldChg>
    </pc:docChg>
  </pc:docChgLst>
  <pc:docChgLst>
    <pc:chgData name="Jimmy Yeh" userId="S::jimmy.yeh@cannerdata.com::c0d9147a-1294-45b3-84bb-4721e10d65fe" providerId="AD" clId="Web-{0B75969D-4823-06E5-69A4-D3EE2AA1D19D}"/>
    <pc:docChg chg="addSld delSld modSection">
      <pc:chgData name="Jimmy Yeh" userId="S::jimmy.yeh@cannerdata.com::c0d9147a-1294-45b3-84bb-4721e10d65fe" providerId="AD" clId="Web-{0B75969D-4823-06E5-69A4-D3EE2AA1D19D}" dt="2023-06-21T01:27:47.170" v="1"/>
      <pc:docMkLst>
        <pc:docMk/>
      </pc:docMkLst>
      <pc:sldChg chg="new del">
        <pc:chgData name="Jimmy Yeh" userId="S::jimmy.yeh@cannerdata.com::c0d9147a-1294-45b3-84bb-4721e10d65fe" providerId="AD" clId="Web-{0B75969D-4823-06E5-69A4-D3EE2AA1D19D}" dt="2023-06-21T01:27:47.170" v="1"/>
        <pc:sldMkLst>
          <pc:docMk/>
          <pc:sldMk cId="3424519014" sldId="2147308933"/>
        </pc:sldMkLst>
      </pc:sldChg>
    </pc:docChg>
  </pc:docChgLst>
  <pc:docChgLst>
    <pc:chgData name="Redd Hung" userId="3db2a679-b245-433f-8381-10db57ffd1fa" providerId="ADAL" clId="{5745F663-60BA-2542-807D-1C4CCD4E7740}"/>
    <pc:docChg chg="undo custSel addSld delSld modSld sldOrd addSection modSection">
      <pc:chgData name="Redd Hung" userId="3db2a679-b245-433f-8381-10db57ffd1fa" providerId="ADAL" clId="{5745F663-60BA-2542-807D-1C4CCD4E7740}" dt="2023-03-02T09:17:18.813" v="77" actId="2696"/>
      <pc:docMkLst>
        <pc:docMk/>
      </pc:docMkLst>
      <pc:sldChg chg="ord">
        <pc:chgData name="Redd Hung" userId="3db2a679-b245-433f-8381-10db57ffd1fa" providerId="ADAL" clId="{5745F663-60BA-2542-807D-1C4CCD4E7740}" dt="2023-03-01T09:39:21.910" v="3" actId="20578"/>
        <pc:sldMkLst>
          <pc:docMk/>
          <pc:sldMk cId="2028754434" sldId="9166"/>
        </pc:sldMkLst>
      </pc:sldChg>
      <pc:sldChg chg="delSp modSp add del mod ord">
        <pc:chgData name="Redd Hung" userId="3db2a679-b245-433f-8381-10db57ffd1fa" providerId="ADAL" clId="{5745F663-60BA-2542-807D-1C4CCD4E7740}" dt="2023-03-02T01:26:25.502" v="61" actId="2696"/>
        <pc:sldMkLst>
          <pc:docMk/>
          <pc:sldMk cId="841110961" sldId="9322"/>
        </pc:sldMkLst>
        <pc:spChg chg="mod">
          <ac:chgData name="Redd Hung" userId="3db2a679-b245-433f-8381-10db57ffd1fa" providerId="ADAL" clId="{5745F663-60BA-2542-807D-1C4CCD4E7740}" dt="2023-03-01T09:42:14.340" v="58" actId="20577"/>
          <ac:spMkLst>
            <pc:docMk/>
            <pc:sldMk cId="841110961" sldId="9322"/>
            <ac:spMk id="2" creationId="{CAD3E38F-68A1-9E11-C7D8-90218D6D5757}"/>
          </ac:spMkLst>
        </pc:spChg>
        <pc:spChg chg="mod">
          <ac:chgData name="Redd Hung" userId="3db2a679-b245-433f-8381-10db57ffd1fa" providerId="ADAL" clId="{5745F663-60BA-2542-807D-1C4CCD4E7740}" dt="2023-03-01T09:41:47.339" v="14" actId="20577"/>
          <ac:spMkLst>
            <pc:docMk/>
            <pc:sldMk cId="841110961" sldId="9322"/>
            <ac:spMk id="4" creationId="{6DA89D58-BFA0-FC5C-552C-F50EA29AF449}"/>
          </ac:spMkLst>
        </pc:spChg>
        <pc:graphicFrameChg chg="del">
          <ac:chgData name="Redd Hung" userId="3db2a679-b245-433f-8381-10db57ffd1fa" providerId="ADAL" clId="{5745F663-60BA-2542-807D-1C4CCD4E7740}" dt="2023-03-01T09:42:31.619" v="59" actId="478"/>
          <ac:graphicFrameMkLst>
            <pc:docMk/>
            <pc:sldMk cId="841110961" sldId="9322"/>
            <ac:graphicFrameMk id="6" creationId="{AD63D33A-89D6-D48A-525B-4DF866A55E65}"/>
          </ac:graphicFrameMkLst>
        </pc:graphicFrameChg>
      </pc:sldChg>
      <pc:sldChg chg="modSp add del mod">
        <pc:chgData name="Redd Hung" userId="3db2a679-b245-433f-8381-10db57ffd1fa" providerId="ADAL" clId="{5745F663-60BA-2542-807D-1C4CCD4E7740}" dt="2023-03-02T09:16:58.477" v="75" actId="2696"/>
        <pc:sldMkLst>
          <pc:docMk/>
          <pc:sldMk cId="758473026" sldId="9323"/>
        </pc:sldMkLst>
        <pc:spChg chg="mod">
          <ac:chgData name="Redd Hung" userId="3db2a679-b245-433f-8381-10db57ffd1fa" providerId="ADAL" clId="{5745F663-60BA-2542-807D-1C4CCD4E7740}" dt="2023-03-02T05:28:00.109" v="74" actId="20577"/>
          <ac:spMkLst>
            <pc:docMk/>
            <pc:sldMk cId="758473026" sldId="9323"/>
            <ac:spMk id="6" creationId="{3BA6F07F-9F8B-BC37-1D1B-452F4B0CEC7C}"/>
          </ac:spMkLst>
        </pc:spChg>
      </pc:sldChg>
      <pc:sldChg chg="add del">
        <pc:chgData name="Redd Hung" userId="3db2a679-b245-433f-8381-10db57ffd1fa" providerId="ADAL" clId="{5745F663-60BA-2542-807D-1C4CCD4E7740}" dt="2023-03-02T09:17:18.813" v="77" actId="2696"/>
        <pc:sldMkLst>
          <pc:docMk/>
          <pc:sldMk cId="2932107879" sldId="9324"/>
        </pc:sldMkLst>
      </pc:sldChg>
      <pc:sldChg chg="add">
        <pc:chgData name="Redd Hung" userId="3db2a679-b245-433f-8381-10db57ffd1fa" providerId="ADAL" clId="{5745F663-60BA-2542-807D-1C4CCD4E7740}" dt="2023-03-02T09:17:16.532" v="76"/>
        <pc:sldMkLst>
          <pc:docMk/>
          <pc:sldMk cId="2109422840" sldId="9326"/>
        </pc:sldMkLst>
      </pc:sldChg>
      <pc:sldChg chg="add">
        <pc:chgData name="Redd Hung" userId="3db2a679-b245-433f-8381-10db57ffd1fa" providerId="ADAL" clId="{5745F663-60BA-2542-807D-1C4CCD4E7740}" dt="2023-03-02T09:17:16.532" v="76"/>
        <pc:sldMkLst>
          <pc:docMk/>
          <pc:sldMk cId="439754468" sldId="9327"/>
        </pc:sldMkLst>
      </pc:sldChg>
    </pc:docChg>
  </pc:docChgLst>
  <pc:docChgLst>
    <pc:chgData name="Jasper Ciou" userId="d9910fb6-64ca-4cfb-9250-d30d466dd380" providerId="ADAL" clId="{59AA2ED4-1905-444B-821D-D96F7171F8BF}"/>
    <pc:docChg chg="undo custSel modSld">
      <pc:chgData name="Jasper Ciou" userId="d9910fb6-64ca-4cfb-9250-d30d466dd380" providerId="ADAL" clId="{59AA2ED4-1905-444B-821D-D96F7171F8BF}" dt="2023-04-12T02:03:01.479" v="30" actId="1076"/>
      <pc:docMkLst>
        <pc:docMk/>
      </pc:docMkLst>
      <pc:sldChg chg="addSp modSp mod">
        <pc:chgData name="Jasper Ciou" userId="d9910fb6-64ca-4cfb-9250-d30d466dd380" providerId="ADAL" clId="{59AA2ED4-1905-444B-821D-D96F7171F8BF}" dt="2023-04-12T02:03:01.479" v="30" actId="1076"/>
        <pc:sldMkLst>
          <pc:docMk/>
          <pc:sldMk cId="4210389805" sldId="9049"/>
        </pc:sldMkLst>
        <pc:spChg chg="add mod">
          <ac:chgData name="Jasper Ciou" userId="d9910fb6-64ca-4cfb-9250-d30d466dd380" providerId="ADAL" clId="{59AA2ED4-1905-444B-821D-D96F7171F8BF}" dt="2023-04-12T02:02:31.200" v="28" actId="571"/>
          <ac:spMkLst>
            <pc:docMk/>
            <pc:sldMk cId="4210389805" sldId="9049"/>
            <ac:spMk id="2" creationId="{FE18B0C5-703D-8920-4CB8-97EA86885CF1}"/>
          </ac:spMkLst>
        </pc:spChg>
        <pc:spChg chg="mod">
          <ac:chgData name="Jasper Ciou" userId="d9910fb6-64ca-4cfb-9250-d30d466dd380" providerId="ADAL" clId="{59AA2ED4-1905-444B-821D-D96F7171F8BF}" dt="2023-04-12T02:03:01.479" v="30" actId="1076"/>
          <ac:spMkLst>
            <pc:docMk/>
            <pc:sldMk cId="4210389805" sldId="9049"/>
            <ac:spMk id="6" creationId="{DFC91F5F-57F2-BD2D-9E02-4EE19CF2AEB7}"/>
          </ac:spMkLst>
        </pc:spChg>
        <pc:spChg chg="mod">
          <ac:chgData name="Jasper Ciou" userId="d9910fb6-64ca-4cfb-9250-d30d466dd380" providerId="ADAL" clId="{59AA2ED4-1905-444B-821D-D96F7171F8BF}" dt="2023-04-12T02:03:01.479" v="30" actId="1076"/>
          <ac:spMkLst>
            <pc:docMk/>
            <pc:sldMk cId="4210389805" sldId="9049"/>
            <ac:spMk id="7" creationId="{239BDFCE-F76A-3D52-7DB0-E72D75F87FAD}"/>
          </ac:spMkLst>
        </pc:spChg>
      </pc:sldChg>
      <pc:sldChg chg="modSp mod">
        <pc:chgData name="Jasper Ciou" userId="d9910fb6-64ca-4cfb-9250-d30d466dd380" providerId="ADAL" clId="{59AA2ED4-1905-444B-821D-D96F7171F8BF}" dt="2023-03-08T07:34:22.605" v="12" actId="1076"/>
        <pc:sldMkLst>
          <pc:docMk/>
          <pc:sldMk cId="1780449814" sldId="9168"/>
        </pc:sldMkLst>
        <pc:picChg chg="mod">
          <ac:chgData name="Jasper Ciou" userId="d9910fb6-64ca-4cfb-9250-d30d466dd380" providerId="ADAL" clId="{59AA2ED4-1905-444B-821D-D96F7171F8BF}" dt="2023-03-08T07:34:22.605" v="12" actId="1076"/>
          <ac:picMkLst>
            <pc:docMk/>
            <pc:sldMk cId="1780449814" sldId="9168"/>
            <ac:picMk id="6" creationId="{D437EEF5-26A3-2BE9-5BBE-2A7DA500DBE8}"/>
          </ac:picMkLst>
        </pc:picChg>
      </pc:sldChg>
      <pc:sldChg chg="addSp delSp modSp mod">
        <pc:chgData name="Jasper Ciou" userId="d9910fb6-64ca-4cfb-9250-d30d466dd380" providerId="ADAL" clId="{59AA2ED4-1905-444B-821D-D96F7171F8BF}" dt="2023-03-08T07:34:32.128" v="18" actId="478"/>
        <pc:sldMkLst>
          <pc:docMk/>
          <pc:sldMk cId="3083647664" sldId="9169"/>
        </pc:sldMkLst>
        <pc:spChg chg="mod">
          <ac:chgData name="Jasper Ciou" userId="d9910fb6-64ca-4cfb-9250-d30d466dd380" providerId="ADAL" clId="{59AA2ED4-1905-444B-821D-D96F7171F8BF}" dt="2023-03-08T07:34:29.701" v="17" actId="1076"/>
          <ac:spMkLst>
            <pc:docMk/>
            <pc:sldMk cId="3083647664" sldId="9169"/>
            <ac:spMk id="2" creationId="{752EC78F-1CDC-88D9-B42A-88BCE513740E}"/>
          </ac:spMkLst>
        </pc:spChg>
        <pc:spChg chg="mod">
          <ac:chgData name="Jasper Ciou" userId="d9910fb6-64ca-4cfb-9250-d30d466dd380" providerId="ADAL" clId="{59AA2ED4-1905-444B-821D-D96F7171F8BF}" dt="2023-03-08T07:34:29.701" v="17" actId="1076"/>
          <ac:spMkLst>
            <pc:docMk/>
            <pc:sldMk cId="3083647664" sldId="9169"/>
            <ac:spMk id="6" creationId="{A47D7427-5F1E-AC1E-C789-E4DDDBF8114C}"/>
          </ac:spMkLst>
        </pc:spChg>
        <pc:picChg chg="mod">
          <ac:chgData name="Jasper Ciou" userId="d9910fb6-64ca-4cfb-9250-d30d466dd380" providerId="ADAL" clId="{59AA2ED4-1905-444B-821D-D96F7171F8BF}" dt="2023-03-08T07:34:27.578" v="13" actId="1076"/>
          <ac:picMkLst>
            <pc:docMk/>
            <pc:sldMk cId="3083647664" sldId="9169"/>
            <ac:picMk id="7" creationId="{CE8490D4-4A76-92FA-A72C-D2D71018CF38}"/>
          </ac:picMkLst>
        </pc:picChg>
        <pc:picChg chg="add del mod">
          <ac:chgData name="Jasper Ciou" userId="d9910fb6-64ca-4cfb-9250-d30d466dd380" providerId="ADAL" clId="{59AA2ED4-1905-444B-821D-D96F7171F8BF}" dt="2023-03-08T07:34:32.128" v="18" actId="478"/>
          <ac:picMkLst>
            <pc:docMk/>
            <pc:sldMk cId="3083647664" sldId="9169"/>
            <ac:picMk id="1026" creationId="{A8F8F377-93F6-9DCC-DC85-E8D895DC0991}"/>
          </ac:picMkLst>
        </pc:picChg>
      </pc:sldChg>
      <pc:sldChg chg="modSp mod">
        <pc:chgData name="Jasper Ciou" userId="d9910fb6-64ca-4cfb-9250-d30d466dd380" providerId="ADAL" clId="{59AA2ED4-1905-444B-821D-D96F7171F8BF}" dt="2023-03-17T06:43:46.849" v="24" actId="5793"/>
        <pc:sldMkLst>
          <pc:docMk/>
          <pc:sldMk cId="2277072491" sldId="9299"/>
        </pc:sldMkLst>
        <pc:spChg chg="mod">
          <ac:chgData name="Jasper Ciou" userId="d9910fb6-64ca-4cfb-9250-d30d466dd380" providerId="ADAL" clId="{59AA2ED4-1905-444B-821D-D96F7171F8BF}" dt="2023-03-17T06:43:46.849" v="24" actId="5793"/>
          <ac:spMkLst>
            <pc:docMk/>
            <pc:sldMk cId="2277072491" sldId="9299"/>
            <ac:spMk id="1678" creationId="{7D0B3E71-8649-B75E-94E5-149C15E2B80E}"/>
          </ac:spMkLst>
        </pc:spChg>
      </pc:sldChg>
      <pc:sldChg chg="mod modShow">
        <pc:chgData name="Jasper Ciou" userId="d9910fb6-64ca-4cfb-9250-d30d466dd380" providerId="ADAL" clId="{59AA2ED4-1905-444B-821D-D96F7171F8BF}" dt="2023-03-14T02:03:48.002" v="22" actId="729"/>
        <pc:sldMkLst>
          <pc:docMk/>
          <pc:sldMk cId="3309728576" sldId="9311"/>
        </pc:sldMkLst>
      </pc:sldChg>
      <pc:sldChg chg="mod modShow">
        <pc:chgData name="Jasper Ciou" userId="d9910fb6-64ca-4cfb-9250-d30d466dd380" providerId="ADAL" clId="{59AA2ED4-1905-444B-821D-D96F7171F8BF}" dt="2023-03-14T02:03:48.002" v="22" actId="729"/>
        <pc:sldMkLst>
          <pc:docMk/>
          <pc:sldMk cId="562768343" sldId="9312"/>
        </pc:sldMkLst>
      </pc:sldChg>
      <pc:sldChg chg="mod modShow">
        <pc:chgData name="Jasper Ciou" userId="d9910fb6-64ca-4cfb-9250-d30d466dd380" providerId="ADAL" clId="{59AA2ED4-1905-444B-821D-D96F7171F8BF}" dt="2023-03-14T02:03:48.002" v="22" actId="729"/>
        <pc:sldMkLst>
          <pc:docMk/>
          <pc:sldMk cId="2994776073" sldId="9313"/>
        </pc:sldMkLst>
      </pc:sldChg>
      <pc:sldChg chg="mod modShow">
        <pc:chgData name="Jasper Ciou" userId="d9910fb6-64ca-4cfb-9250-d30d466dd380" providerId="ADAL" clId="{59AA2ED4-1905-444B-821D-D96F7171F8BF}" dt="2023-03-10T07:42:09.747" v="19" actId="729"/>
        <pc:sldMkLst>
          <pc:docMk/>
          <pc:sldMk cId="3566112891" sldId="9316"/>
        </pc:sldMkLst>
      </pc:sldChg>
      <pc:sldChg chg="mod modShow">
        <pc:chgData name="Jasper Ciou" userId="d9910fb6-64ca-4cfb-9250-d30d466dd380" providerId="ADAL" clId="{59AA2ED4-1905-444B-821D-D96F7171F8BF}" dt="2023-03-10T07:42:09.747" v="19" actId="729"/>
        <pc:sldMkLst>
          <pc:docMk/>
          <pc:sldMk cId="1200043071" sldId="9317"/>
        </pc:sldMkLst>
      </pc:sldChg>
      <pc:sldChg chg="mod modShow">
        <pc:chgData name="Jasper Ciou" userId="d9910fb6-64ca-4cfb-9250-d30d466dd380" providerId="ADAL" clId="{59AA2ED4-1905-444B-821D-D96F7171F8BF}" dt="2023-03-10T07:42:09.747" v="19" actId="729"/>
        <pc:sldMkLst>
          <pc:docMk/>
          <pc:sldMk cId="697805828" sldId="9318"/>
        </pc:sldMkLst>
      </pc:sldChg>
      <pc:sldChg chg="mod modShow">
        <pc:chgData name="Jasper Ciou" userId="d9910fb6-64ca-4cfb-9250-d30d466dd380" providerId="ADAL" clId="{59AA2ED4-1905-444B-821D-D96F7171F8BF}" dt="2023-03-14T02:03:30.245" v="20" actId="729"/>
        <pc:sldMkLst>
          <pc:docMk/>
          <pc:sldMk cId="622433942" sldId="9320"/>
        </pc:sldMkLst>
      </pc:sldChg>
      <pc:sldChg chg="mod modShow">
        <pc:chgData name="Jasper Ciou" userId="d9910fb6-64ca-4cfb-9250-d30d466dd380" providerId="ADAL" clId="{59AA2ED4-1905-444B-821D-D96F7171F8BF}" dt="2023-03-14T02:03:37.330" v="21" actId="729"/>
        <pc:sldMkLst>
          <pc:docMk/>
          <pc:sldMk cId="3279965406" sldId="9321"/>
        </pc:sldMkLst>
      </pc:sldChg>
    </pc:docChg>
  </pc:docChgLst>
  <pc:docChgLst>
    <pc:chgData name="Astro Yan" userId="S::astro.yan@cannerdata.com::f8861068-fdd0-4a64-bc1d-cfac743677d2" providerId="AD" clId="Web-{2E793832-91D6-2BF1-E11E-13418D648940}"/>
    <pc:docChg chg="modSld">
      <pc:chgData name="Astro Yan" userId="S::astro.yan@cannerdata.com::f8861068-fdd0-4a64-bc1d-cfac743677d2" providerId="AD" clId="Web-{2E793832-91D6-2BF1-E11E-13418D648940}" dt="2023-04-13T10:38:32.830" v="17" actId="20577"/>
      <pc:docMkLst>
        <pc:docMk/>
      </pc:docMkLst>
      <pc:sldChg chg="modSp">
        <pc:chgData name="Astro Yan" userId="S::astro.yan@cannerdata.com::f8861068-fdd0-4a64-bc1d-cfac743677d2" providerId="AD" clId="Web-{2E793832-91D6-2BF1-E11E-13418D648940}" dt="2023-04-13T10:38:32.830" v="17" actId="20577"/>
        <pc:sldMkLst>
          <pc:docMk/>
          <pc:sldMk cId="3665903958" sldId="9300"/>
        </pc:sldMkLst>
        <pc:spChg chg="mod">
          <ac:chgData name="Astro Yan" userId="S::astro.yan@cannerdata.com::f8861068-fdd0-4a64-bc1d-cfac743677d2" providerId="AD" clId="Web-{2E793832-91D6-2BF1-E11E-13418D648940}" dt="2023-04-13T10:38:32.830" v="17" actId="20577"/>
          <ac:spMkLst>
            <pc:docMk/>
            <pc:sldMk cId="3665903958" sldId="9300"/>
            <ac:spMk id="51" creationId="{4399AEE4-7E6B-A013-C435-5053121C1E0D}"/>
          </ac:spMkLst>
        </pc:spChg>
      </pc:sldChg>
    </pc:docChg>
  </pc:docChgLst>
  <pc:docChgLst>
    <pc:chgData name="Molly Hsieh" userId="S::molly.hsieh@cannerdata.com::b752ec7f-30df-4dbc-a303-2e57c9b21a6b" providerId="AD" clId="Web-{DD4875CF-81B5-9915-3FB3-E57ABD61BD76}"/>
    <pc:docChg chg="sldOrd modSection">
      <pc:chgData name="Molly Hsieh" userId="S::molly.hsieh@cannerdata.com::b752ec7f-30df-4dbc-a303-2e57c9b21a6b" providerId="AD" clId="Web-{DD4875CF-81B5-9915-3FB3-E57ABD61BD76}" dt="2023-03-03T03:32:58.897" v="1"/>
      <pc:docMkLst>
        <pc:docMk/>
      </pc:docMkLst>
      <pc:sldChg chg="ord">
        <pc:chgData name="Molly Hsieh" userId="S::molly.hsieh@cannerdata.com::b752ec7f-30df-4dbc-a303-2e57c9b21a6b" providerId="AD" clId="Web-{DD4875CF-81B5-9915-3FB3-E57ABD61BD76}" dt="2023-03-03T03:32:58.897" v="1"/>
        <pc:sldMkLst>
          <pc:docMk/>
          <pc:sldMk cId="1526119292" sldId="263"/>
        </pc:sldMkLst>
      </pc:sldChg>
    </pc:docChg>
  </pc:docChgLst>
  <pc:docChgLst>
    <pc:chgData name="Sandy Wu" userId="94b1583b-8e2f-4a9a-839e-040a75eebc23" providerId="ADAL" clId="{2714D961-5B56-5748-A37E-0F897414C533}"/>
    <pc:docChg chg="undo custSel modSld">
      <pc:chgData name="Sandy Wu" userId="94b1583b-8e2f-4a9a-839e-040a75eebc23" providerId="ADAL" clId="{2714D961-5B56-5748-A37E-0F897414C533}" dt="2023-09-26T10:44:28.321" v="1041" actId="113"/>
      <pc:docMkLst>
        <pc:docMk/>
      </pc:docMkLst>
      <pc:sldChg chg="addSp delSp modSp mod">
        <pc:chgData name="Sandy Wu" userId="94b1583b-8e2f-4a9a-839e-040a75eebc23" providerId="ADAL" clId="{2714D961-5B56-5748-A37E-0F897414C533}" dt="2023-09-26T10:44:28.321" v="1041" actId="113"/>
        <pc:sldMkLst>
          <pc:docMk/>
          <pc:sldMk cId="330082143" sldId="2147308935"/>
        </pc:sldMkLst>
        <pc:spChg chg="add del mod">
          <ac:chgData name="Sandy Wu" userId="94b1583b-8e2f-4a9a-839e-040a75eebc23" providerId="ADAL" clId="{2714D961-5B56-5748-A37E-0F897414C533}" dt="2023-09-26T10:30:20.648" v="652" actId="478"/>
          <ac:spMkLst>
            <pc:docMk/>
            <pc:sldMk cId="330082143" sldId="2147308935"/>
            <ac:spMk id="3" creationId="{0007B85F-F48D-C7B6-1987-16D6A3093415}"/>
          </ac:spMkLst>
        </pc:spChg>
        <pc:spChg chg="add mod">
          <ac:chgData name="Sandy Wu" userId="94b1583b-8e2f-4a9a-839e-040a75eebc23" providerId="ADAL" clId="{2714D961-5B56-5748-A37E-0F897414C533}" dt="2023-09-26T10:44:28.321" v="1041" actId="113"/>
          <ac:spMkLst>
            <pc:docMk/>
            <pc:sldMk cId="330082143" sldId="2147308935"/>
            <ac:spMk id="7" creationId="{76485868-C1B9-CEF6-796C-19A10A9B7AC3}"/>
          </ac:spMkLst>
        </pc:spChg>
        <pc:spChg chg="mod">
          <ac:chgData name="Sandy Wu" userId="94b1583b-8e2f-4a9a-839e-040a75eebc23" providerId="ADAL" clId="{2714D961-5B56-5748-A37E-0F897414C533}" dt="2023-09-26T10:32:10.888" v="718" actId="113"/>
          <ac:spMkLst>
            <pc:docMk/>
            <pc:sldMk cId="330082143" sldId="2147308935"/>
            <ac:spMk id="9" creationId="{495476AD-3327-B6BF-E6B3-818BCD3E367D}"/>
          </ac:spMkLst>
        </pc:spChg>
        <pc:graphicFrameChg chg="mod modGraphic">
          <ac:chgData name="Sandy Wu" userId="94b1583b-8e2f-4a9a-839e-040a75eebc23" providerId="ADAL" clId="{2714D961-5B56-5748-A37E-0F897414C533}" dt="2023-09-26T10:44:09.803" v="1039" actId="14734"/>
          <ac:graphicFrameMkLst>
            <pc:docMk/>
            <pc:sldMk cId="330082143" sldId="2147308935"/>
            <ac:graphicFrameMk id="8" creationId="{F54B37F9-7805-7811-A488-2489DF3EA3C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7C528C-A027-CE48-9EAD-84E6C86490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Canner, Inc. Series A deck. Confidential.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FDF0-1E4B-F94E-BB17-C06E0548E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4D9A0-2112-0B41-B856-9FDC29F140B3}" type="datetimeFigureOut">
              <a:rPr lang="en-TW" smtClean="0"/>
              <a:t>09/26/2023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DA7C-FA67-A942-A7AB-9FD248997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Canner, Inc.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70AC0-0472-054C-B89C-1E6C0F8D2C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5636C-C8D6-8042-8C93-5E9B18A63C5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32498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ales@cannerdata.com" TargetMode="External"/><Relationship Id="rId4" Type="http://schemas.openxmlformats.org/officeDocument/2006/relationships/hyperlink" Target="https://cannerdata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ales@cannerdata.com" TargetMode="External"/><Relationship Id="rId4" Type="http://schemas.openxmlformats.org/officeDocument/2006/relationships/hyperlink" Target="https://cannerdata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ales@cannerdata.com" TargetMode="External"/><Relationship Id="rId4" Type="http://schemas.openxmlformats.org/officeDocument/2006/relationships/hyperlink" Target="https://cannerdata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ales@cannerdata.com" TargetMode="External"/><Relationship Id="rId4" Type="http://schemas.openxmlformats.org/officeDocument/2006/relationships/hyperlink" Target="https://cannerdata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B44C6D1-AD9B-95D6-AB86-52E5E68F3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812584" y="-86917"/>
            <a:ext cx="13636168" cy="10723920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FB68B-E94E-F29D-2320-3F35A9AB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3764" y="8852851"/>
            <a:ext cx="3902075" cy="519113"/>
          </a:xfrm>
        </p:spPr>
        <p:txBody>
          <a:bodyPr/>
          <a:lstStyle/>
          <a:p>
            <a:fld id="{D045FF3D-E4A1-1642-A0B4-24839C275C58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21" name="內容版面配置區 10">
            <a:extLst>
              <a:ext uri="{FF2B5EF4-FFF2-40B4-BE49-F238E27FC236}">
                <a16:creationId xmlns:a16="http://schemas.microsoft.com/office/drawing/2014/main" id="{E035FA57-2C6C-D737-4D85-4BD0B5D8887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62572" y="8317758"/>
            <a:ext cx="3337097" cy="1070187"/>
          </a:xfrm>
        </p:spPr>
        <p:txBody>
          <a:bodyPr>
            <a:normAutofit/>
          </a:bodyPr>
          <a:lstStyle>
            <a:lvl1pPr marL="0" indent="0"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TW" altLang="en-US"/>
              <a:t>簡報人姓名</a:t>
            </a:r>
            <a:endParaRPr lang="en-US" altLang="zh-TW"/>
          </a:p>
          <a:p>
            <a:pPr lvl="0"/>
            <a:r>
              <a:rPr lang="zh-TW" altLang="en-US"/>
              <a:t>職稱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388EB3-95D3-6A85-8774-D8C5E37A54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7474" y="1946698"/>
            <a:ext cx="3843960" cy="108969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1ACC57-6B41-511D-9EE3-3D09D95DDAC0}"/>
              </a:ext>
            </a:extLst>
          </p:cNvPr>
          <p:cNvSpPr txBox="1"/>
          <p:nvPr userDrawn="1"/>
        </p:nvSpPr>
        <p:spPr>
          <a:xfrm>
            <a:off x="10720608" y="9228326"/>
            <a:ext cx="3074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官網   </a:t>
            </a:r>
            <a:r>
              <a:rPr lang="zh-TW" altLang="en-US" sz="1600"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https://cannerdata.com</a:t>
            </a:r>
            <a:endParaRPr lang="en-US" altLang="zh-TW" sz="1600" b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79FE3B-E131-0F7C-EAA7-D058C365CCDC}"/>
              </a:ext>
            </a:extLst>
          </p:cNvPr>
          <p:cNvSpPr txBox="1"/>
          <p:nvPr userDrawn="1"/>
        </p:nvSpPr>
        <p:spPr>
          <a:xfrm>
            <a:off x="13844552" y="9240946"/>
            <a:ext cx="33894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業務聯繫   </a:t>
            </a:r>
            <a:r>
              <a:rPr lang="en-US" altLang="zh-TW" sz="1600"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sales@cannerdata.com</a:t>
            </a:r>
            <a:endParaRPr lang="zh-TW" altLang="en-US" sz="1600" b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893CE23-2691-EB30-5991-573BF1AA1362}"/>
              </a:ext>
            </a:extLst>
          </p:cNvPr>
          <p:cNvCxnSpPr>
            <a:cxnSpLocks/>
          </p:cNvCxnSpPr>
          <p:nvPr userDrawn="1"/>
        </p:nvCxnSpPr>
        <p:spPr>
          <a:xfrm>
            <a:off x="13795367" y="9210168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標題 2">
            <a:extLst>
              <a:ext uri="{FF2B5EF4-FFF2-40B4-BE49-F238E27FC236}">
                <a16:creationId xmlns:a16="http://schemas.microsoft.com/office/drawing/2014/main" id="{0D4FBA82-9214-CE49-7C2E-8375712C63EA}"/>
              </a:ext>
            </a:extLst>
          </p:cNvPr>
          <p:cNvSpPr txBox="1">
            <a:spLocks/>
          </p:cNvSpPr>
          <p:nvPr userDrawn="1"/>
        </p:nvSpPr>
        <p:spPr>
          <a:xfrm>
            <a:off x="1177474" y="2763078"/>
            <a:ext cx="3843960" cy="722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60" b="1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zh-TW" altLang="en-US" sz="2400" b="0">
                <a:solidFill>
                  <a:srgbClr val="F48331"/>
                </a:solidFill>
              </a:rPr>
              <a:t>讓對的資料</a:t>
            </a:r>
            <a:r>
              <a:rPr lang="en-US" altLang="zh-TW" sz="2400" b="0">
                <a:solidFill>
                  <a:srgbClr val="F48331"/>
                </a:solidFill>
              </a:rPr>
              <a:t> </a:t>
            </a:r>
            <a:r>
              <a:rPr lang="zh-TW" altLang="en-US" sz="2400" b="0">
                <a:solidFill>
                  <a:srgbClr val="F48331"/>
                </a:solidFill>
              </a:rPr>
              <a:t>，</a:t>
            </a:r>
            <a:r>
              <a:rPr lang="en-US" altLang="zh-TW" sz="2400" b="0">
                <a:solidFill>
                  <a:srgbClr val="F48331"/>
                </a:solidFill>
              </a:rPr>
              <a:t> </a:t>
            </a:r>
            <a:r>
              <a:rPr lang="zh-TW" altLang="en-US" sz="2400" b="0">
                <a:solidFill>
                  <a:srgbClr val="F48331"/>
                </a:solidFill>
              </a:rPr>
              <a:t>找到對的人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B5C8563A-F216-0A78-57F1-A3E7BD8F0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77474" y="6653018"/>
            <a:ext cx="8523402" cy="722204"/>
          </a:xfrm>
        </p:spPr>
        <p:txBody>
          <a:bodyPr anchor="ctr"/>
          <a:lstStyle>
            <a:lvl1pPr marL="0" indent="0" algn="l">
              <a:buNone/>
              <a:defRPr sz="2560" b="0">
                <a:solidFill>
                  <a:schemeClr val="bg1">
                    <a:lumMod val="50000"/>
                  </a:schemeClr>
                </a:solidFill>
              </a:defRPr>
            </a:lvl1pPr>
            <a:lvl2pPr marL="457176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30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4" indent="0" algn="ctr">
              <a:buNone/>
              <a:defRPr sz="1600"/>
            </a:lvl6pPr>
            <a:lvl7pPr marL="2743060" indent="0" algn="ctr">
              <a:buNone/>
              <a:defRPr sz="1600"/>
            </a:lvl7pPr>
            <a:lvl8pPr marL="3200236" indent="0" algn="ctr">
              <a:buNone/>
              <a:defRPr sz="1600"/>
            </a:lvl8pPr>
            <a:lvl9pPr marL="3657413" indent="0" algn="ctr">
              <a:buNone/>
              <a:defRPr sz="1600"/>
            </a:lvl9pPr>
          </a:lstStyle>
          <a:p>
            <a:r>
              <a:rPr lang="zh-TW" altLang="en-US"/>
              <a:t>子標題樣式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0425F55E-BB6C-9281-10E5-F718611E5C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976" y="3914507"/>
            <a:ext cx="8540472" cy="271876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主標題樣式</a:t>
            </a:r>
          </a:p>
        </p:txBody>
      </p:sp>
    </p:spTree>
    <p:extLst>
      <p:ext uri="{BB962C8B-B14F-4D97-AF65-F5344CB8AC3E}">
        <p14:creationId xmlns:p14="http://schemas.microsoft.com/office/powerpoint/2010/main" val="405709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投影片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FEBF5BD-CBE6-4CC2-61B5-DB98930CC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647920" y="4107051"/>
            <a:ext cx="7692343" cy="6049505"/>
          </a:xfrm>
          <a:prstGeom prst="rect">
            <a:avLst/>
          </a:prstGeom>
        </p:spPr>
      </p:pic>
      <p:pic>
        <p:nvPicPr>
          <p:cNvPr id="7" name="圖片 6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EF35C2C-3115-6203-8388-71709DD395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52834" y="1958336"/>
            <a:ext cx="7033007" cy="1993732"/>
          </a:xfrm>
          <a:prstGeom prst="rect">
            <a:avLst/>
          </a:prstGeom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91D252DA-56CF-A7FE-1323-EDAD76F2D31B}"/>
              </a:ext>
            </a:extLst>
          </p:cNvPr>
          <p:cNvSpPr txBox="1">
            <a:spLocks/>
          </p:cNvSpPr>
          <p:nvPr userDrawn="1"/>
        </p:nvSpPr>
        <p:spPr>
          <a:xfrm>
            <a:off x="5855314" y="3630984"/>
            <a:ext cx="5628047" cy="722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60" b="1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zh-TW" altLang="en-US" sz="3600" b="0">
                <a:solidFill>
                  <a:srgbClr val="F48331"/>
                </a:solidFill>
                <a:latin typeface="+mn-ea"/>
                <a:ea typeface="+mn-ea"/>
              </a:rPr>
              <a:t>讓對的資料</a:t>
            </a:r>
            <a:r>
              <a:rPr lang="en-US" altLang="zh-TW" sz="3600" b="0">
                <a:solidFill>
                  <a:srgbClr val="F48331"/>
                </a:solidFill>
                <a:latin typeface="+mn-ea"/>
                <a:ea typeface="+mn-ea"/>
              </a:rPr>
              <a:t> </a:t>
            </a:r>
            <a:r>
              <a:rPr lang="zh-TW" altLang="en-US" sz="3600" b="0">
                <a:solidFill>
                  <a:srgbClr val="F48331"/>
                </a:solidFill>
                <a:latin typeface="+mn-ea"/>
                <a:ea typeface="+mn-ea"/>
              </a:rPr>
              <a:t>，</a:t>
            </a:r>
            <a:r>
              <a:rPr lang="en-US" altLang="zh-TW" sz="3600" b="0">
                <a:solidFill>
                  <a:srgbClr val="F48331"/>
                </a:solidFill>
                <a:latin typeface="+mn-ea"/>
                <a:ea typeface="+mn-ea"/>
              </a:rPr>
              <a:t> </a:t>
            </a:r>
            <a:r>
              <a:rPr lang="zh-TW" altLang="en-US" sz="3600" b="0">
                <a:solidFill>
                  <a:srgbClr val="F48331"/>
                </a:solidFill>
                <a:latin typeface="+mn-ea"/>
                <a:ea typeface="+mn-ea"/>
              </a:rPr>
              <a:t>找到對的人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8F0E2D-CF7F-EB5F-350B-7840F9FA91D1}"/>
              </a:ext>
            </a:extLst>
          </p:cNvPr>
          <p:cNvGrpSpPr/>
          <p:nvPr userDrawn="1"/>
        </p:nvGrpSpPr>
        <p:grpSpPr>
          <a:xfrm>
            <a:off x="4308529" y="7616501"/>
            <a:ext cx="9236860" cy="459006"/>
            <a:chOff x="3301140" y="8422414"/>
            <a:chExt cx="9236860" cy="45900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479958C-B1C3-6CD8-2CED-94E54D0CC6EE}"/>
                </a:ext>
              </a:extLst>
            </p:cNvPr>
            <p:cNvSpPr txBox="1"/>
            <p:nvPr userDrawn="1"/>
          </p:nvSpPr>
          <p:spPr>
            <a:xfrm>
              <a:off x="3301140" y="8422414"/>
              <a:ext cx="41535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2200" b="0">
                  <a:solidFill>
                    <a:schemeClr val="bg1"/>
                  </a:solidFill>
                  <a:latin typeface="+mn-ea"/>
                  <a:ea typeface="+mn-ea"/>
                </a:rPr>
                <a:t>官網   </a:t>
              </a:r>
              <a:r>
                <a:rPr lang="zh-TW" altLang="en-US" sz="2200" b="0">
                  <a:solidFill>
                    <a:schemeClr val="bg1"/>
                  </a:solidFill>
                  <a:latin typeface="+mn-ea"/>
                  <a:ea typeface="+mn-ea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https://cannerdata.com</a:t>
              </a:r>
              <a:endParaRPr lang="en-US" altLang="zh-TW" sz="22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BB0CF28-21AE-8238-F390-54B6492B7765}"/>
                </a:ext>
              </a:extLst>
            </p:cNvPr>
            <p:cNvSpPr txBox="1"/>
            <p:nvPr userDrawn="1"/>
          </p:nvSpPr>
          <p:spPr>
            <a:xfrm>
              <a:off x="7888970" y="8450533"/>
              <a:ext cx="464903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200" b="0">
                  <a:solidFill>
                    <a:schemeClr val="bg1"/>
                  </a:solidFill>
                  <a:latin typeface="+mn-ea"/>
                  <a:ea typeface="+mn-ea"/>
                </a:rPr>
                <a:t>業務聯繫   </a:t>
              </a:r>
              <a:r>
                <a:rPr lang="en-US" altLang="zh-TW" sz="2200" b="0">
                  <a:solidFill>
                    <a:schemeClr val="bg1"/>
                  </a:solidFill>
                  <a:latin typeface="+mn-ea"/>
                  <a:ea typeface="+mn-e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sales@cannerdata.com</a:t>
              </a:r>
              <a:endParaRPr lang="zh-TW" altLang="en-US" sz="22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7099172-F31E-6190-C42F-AB2CDF83AA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58038" y="8450752"/>
              <a:ext cx="0" cy="4001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標題 10">
            <a:extLst>
              <a:ext uri="{FF2B5EF4-FFF2-40B4-BE49-F238E27FC236}">
                <a16:creationId xmlns:a16="http://schemas.microsoft.com/office/drawing/2014/main" id="{1310D529-F203-756C-7BEA-CB58B7D30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1637" y="4920632"/>
            <a:ext cx="4108207" cy="20071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1" lang="en-US" altLang="zh-TW"/>
              <a:t>Thank You.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3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546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07B702C-5D60-5BE5-3E4F-E2BAB3243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5749" y="1964489"/>
            <a:ext cx="6679355" cy="189347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FEBF5BD-CBE6-4CC2-61B5-DB98930CC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624447" y="4073093"/>
            <a:ext cx="7715817" cy="6067966"/>
          </a:xfrm>
          <a:prstGeom prst="rect">
            <a:avLst/>
          </a:prstGeom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91D252DA-56CF-A7FE-1323-EDAD76F2D31B}"/>
              </a:ext>
            </a:extLst>
          </p:cNvPr>
          <p:cNvSpPr txBox="1">
            <a:spLocks/>
          </p:cNvSpPr>
          <p:nvPr userDrawn="1"/>
        </p:nvSpPr>
        <p:spPr>
          <a:xfrm>
            <a:off x="5855314" y="3599987"/>
            <a:ext cx="5628047" cy="722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60" b="1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zh-TW" altLang="en-US" sz="3600" b="0">
                <a:solidFill>
                  <a:srgbClr val="F48331"/>
                </a:solidFill>
                <a:latin typeface="+mn-ea"/>
                <a:ea typeface="+mn-ea"/>
              </a:rPr>
              <a:t>讓對的資料</a:t>
            </a:r>
            <a:r>
              <a:rPr lang="en-US" altLang="zh-TW" sz="3600" b="0">
                <a:solidFill>
                  <a:srgbClr val="F48331"/>
                </a:solidFill>
                <a:latin typeface="+mn-ea"/>
                <a:ea typeface="+mn-ea"/>
              </a:rPr>
              <a:t> </a:t>
            </a:r>
            <a:r>
              <a:rPr lang="zh-TW" altLang="en-US" sz="3600" b="0">
                <a:solidFill>
                  <a:srgbClr val="F48331"/>
                </a:solidFill>
                <a:latin typeface="+mn-ea"/>
                <a:ea typeface="+mn-ea"/>
              </a:rPr>
              <a:t>，</a:t>
            </a:r>
            <a:r>
              <a:rPr lang="en-US" altLang="zh-TW" sz="3600" b="0">
                <a:solidFill>
                  <a:srgbClr val="F48331"/>
                </a:solidFill>
                <a:latin typeface="+mn-ea"/>
                <a:ea typeface="+mn-ea"/>
              </a:rPr>
              <a:t> </a:t>
            </a:r>
            <a:r>
              <a:rPr lang="zh-TW" altLang="en-US" sz="3600" b="0">
                <a:solidFill>
                  <a:srgbClr val="F48331"/>
                </a:solidFill>
                <a:latin typeface="+mn-ea"/>
                <a:ea typeface="+mn-ea"/>
              </a:rPr>
              <a:t>找到對的人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8F0E2D-CF7F-EB5F-350B-7840F9FA91D1}"/>
              </a:ext>
            </a:extLst>
          </p:cNvPr>
          <p:cNvGrpSpPr/>
          <p:nvPr userDrawn="1"/>
        </p:nvGrpSpPr>
        <p:grpSpPr>
          <a:xfrm>
            <a:off x="4308529" y="7616501"/>
            <a:ext cx="9236860" cy="459006"/>
            <a:chOff x="3301140" y="8422414"/>
            <a:chExt cx="9236860" cy="45900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479958C-B1C3-6CD8-2CED-94E54D0CC6EE}"/>
                </a:ext>
              </a:extLst>
            </p:cNvPr>
            <p:cNvSpPr txBox="1"/>
            <p:nvPr userDrawn="1"/>
          </p:nvSpPr>
          <p:spPr>
            <a:xfrm>
              <a:off x="3301140" y="8422414"/>
              <a:ext cx="41535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22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</a:rPr>
                <a:t>官網   </a:t>
              </a:r>
              <a:r>
                <a:rPr lang="zh-TW" altLang="en-US" sz="22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https://cannerdata.com</a:t>
              </a:r>
              <a:endParaRPr lang="en-US" altLang="zh-TW" sz="22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BB0CF28-21AE-8238-F390-54B6492B7765}"/>
                </a:ext>
              </a:extLst>
            </p:cNvPr>
            <p:cNvSpPr txBox="1"/>
            <p:nvPr userDrawn="1"/>
          </p:nvSpPr>
          <p:spPr>
            <a:xfrm>
              <a:off x="7888970" y="8450533"/>
              <a:ext cx="464903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2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</a:rPr>
                <a:t>業務聯繫   </a:t>
              </a:r>
              <a:r>
                <a:rPr lang="en-US" altLang="zh-TW" sz="22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sales@cannerdata.com</a:t>
              </a:r>
              <a:endParaRPr lang="zh-TW" altLang="en-US" sz="22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7099172-F31E-6190-C42F-AB2CDF83AA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58038" y="8450752"/>
              <a:ext cx="0" cy="40011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10">
            <a:extLst>
              <a:ext uri="{FF2B5EF4-FFF2-40B4-BE49-F238E27FC236}">
                <a16:creationId xmlns:a16="http://schemas.microsoft.com/office/drawing/2014/main" id="{403BF022-DDFF-8527-AEE7-98E6387A2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1637" y="4920632"/>
            <a:ext cx="4108207" cy="20071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zh-TW"/>
              <a:t>Thank You.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08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4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26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投影片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FEBF5BD-CBE6-4CC2-61B5-DB98930CC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812584" y="-86917"/>
            <a:ext cx="13636168" cy="10723920"/>
          </a:xfrm>
          <a:prstGeom prst="rect">
            <a:avLst/>
          </a:prstGeom>
        </p:spPr>
      </p:pic>
      <p:pic>
        <p:nvPicPr>
          <p:cNvPr id="7" name="圖片 6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EF35C2C-3115-6203-8388-71709DD395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7" y="1946699"/>
            <a:ext cx="3843960" cy="1089694"/>
          </a:xfrm>
          <a:prstGeom prst="rect">
            <a:avLst/>
          </a:prstGeom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91D252DA-56CF-A7FE-1323-EDAD76F2D31B}"/>
              </a:ext>
            </a:extLst>
          </p:cNvPr>
          <p:cNvSpPr txBox="1">
            <a:spLocks/>
          </p:cNvSpPr>
          <p:nvPr userDrawn="1"/>
        </p:nvSpPr>
        <p:spPr>
          <a:xfrm>
            <a:off x="1146477" y="2763079"/>
            <a:ext cx="3843960" cy="722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60" b="1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4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indent="0" algn="ctr" defTabSz="91435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zh-TW" altLang="en-US" sz="2400" b="0">
                <a:solidFill>
                  <a:srgbClr val="F48331"/>
                </a:solidFill>
              </a:rPr>
              <a:t>讓對的資料</a:t>
            </a:r>
            <a:r>
              <a:rPr lang="en-US" altLang="zh-TW" sz="2400" b="0">
                <a:solidFill>
                  <a:srgbClr val="F48331"/>
                </a:solidFill>
              </a:rPr>
              <a:t> </a:t>
            </a:r>
            <a:r>
              <a:rPr lang="zh-TW" altLang="en-US" sz="2400" b="0">
                <a:solidFill>
                  <a:srgbClr val="F48331"/>
                </a:solidFill>
              </a:rPr>
              <a:t>，</a:t>
            </a:r>
            <a:r>
              <a:rPr lang="en-US" altLang="zh-TW" sz="2400" b="0">
                <a:solidFill>
                  <a:srgbClr val="F48331"/>
                </a:solidFill>
              </a:rPr>
              <a:t> </a:t>
            </a:r>
            <a:r>
              <a:rPr lang="zh-TW" altLang="en-US" sz="2400" b="0">
                <a:solidFill>
                  <a:srgbClr val="F48331"/>
                </a:solidFill>
              </a:rPr>
              <a:t>找到對的人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479958C-B1C3-6CD8-2CED-94E54D0CC6EE}"/>
              </a:ext>
            </a:extLst>
          </p:cNvPr>
          <p:cNvSpPr txBox="1"/>
          <p:nvPr userDrawn="1"/>
        </p:nvSpPr>
        <p:spPr>
          <a:xfrm>
            <a:off x="10720608" y="9228326"/>
            <a:ext cx="3074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官網   </a:t>
            </a:r>
            <a:r>
              <a:rPr lang="zh-TW" altLang="en-US" sz="1600" b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https://cannerdata.com</a:t>
            </a:r>
            <a:endParaRPr lang="en-US" altLang="zh-TW" sz="1600" b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B0CF28-21AE-8238-F390-54B6492B7765}"/>
              </a:ext>
            </a:extLst>
          </p:cNvPr>
          <p:cNvSpPr txBox="1"/>
          <p:nvPr userDrawn="1"/>
        </p:nvSpPr>
        <p:spPr>
          <a:xfrm>
            <a:off x="13844552" y="9240946"/>
            <a:ext cx="33894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業務聯繫   </a:t>
            </a:r>
            <a:r>
              <a:rPr lang="en-US" altLang="zh-TW" sz="1600" b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sales@cannerdata.com</a:t>
            </a:r>
            <a:endParaRPr lang="zh-TW" altLang="en-US" sz="1600" b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7099172-F31E-6190-C42F-AB2CDF83AA80}"/>
              </a:ext>
            </a:extLst>
          </p:cNvPr>
          <p:cNvCxnSpPr>
            <a:cxnSpLocks/>
          </p:cNvCxnSpPr>
          <p:nvPr userDrawn="1"/>
        </p:nvCxnSpPr>
        <p:spPr>
          <a:xfrm>
            <a:off x="13795367" y="9210168"/>
            <a:ext cx="0" cy="4001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日期版面配置區 3">
            <a:extLst>
              <a:ext uri="{FF2B5EF4-FFF2-40B4-BE49-F238E27FC236}">
                <a16:creationId xmlns:a16="http://schemas.microsoft.com/office/drawing/2014/main" id="{4B0D9649-E5E5-C9FC-C60D-5A13824B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3764" y="8852851"/>
            <a:ext cx="3902075" cy="519113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045FF3D-E4A1-1642-A0B4-24839C275C58}" type="datetime1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20" name="內容版面配置區 10">
            <a:extLst>
              <a:ext uri="{FF2B5EF4-FFF2-40B4-BE49-F238E27FC236}">
                <a16:creationId xmlns:a16="http://schemas.microsoft.com/office/drawing/2014/main" id="{A9723CC8-7521-FF25-E150-61CEA0CCF3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62572" y="8317758"/>
            <a:ext cx="3337097" cy="1070187"/>
          </a:xfrm>
        </p:spPr>
        <p:txBody>
          <a:bodyPr>
            <a:normAutofit/>
          </a:bodyPr>
          <a:lstStyle>
            <a:lvl1pPr marL="0" indent="0">
              <a:buNone/>
              <a:defRPr sz="2276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/>
              <a:t>簡報人姓名</a:t>
            </a:r>
            <a:endParaRPr lang="en-US" altLang="zh-TW"/>
          </a:p>
          <a:p>
            <a:pPr lvl="0"/>
            <a:r>
              <a:rPr lang="zh-TW" altLang="en-US"/>
              <a:t>職稱</a:t>
            </a: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8C9CFF4E-283E-50B0-E0AC-32254A7CD2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77474" y="6653018"/>
            <a:ext cx="8523402" cy="722204"/>
          </a:xfrm>
        </p:spPr>
        <p:txBody>
          <a:bodyPr anchor="ctr"/>
          <a:lstStyle>
            <a:lvl1pPr marL="0" indent="0" algn="l">
              <a:buNone/>
              <a:defRPr sz="2560" b="0">
                <a:solidFill>
                  <a:schemeClr val="bg1">
                    <a:lumMod val="85000"/>
                  </a:schemeClr>
                </a:solidFill>
              </a:defRPr>
            </a:lvl1pPr>
            <a:lvl2pPr marL="457176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30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4" indent="0" algn="ctr">
              <a:buNone/>
              <a:defRPr sz="1600"/>
            </a:lvl6pPr>
            <a:lvl7pPr marL="2743060" indent="0" algn="ctr">
              <a:buNone/>
              <a:defRPr sz="1600"/>
            </a:lvl7pPr>
            <a:lvl8pPr marL="3200236" indent="0" algn="ctr">
              <a:buNone/>
              <a:defRPr sz="1600"/>
            </a:lvl8pPr>
            <a:lvl9pPr marL="3657413" indent="0" algn="ctr">
              <a:buNone/>
              <a:defRPr sz="1600"/>
            </a:lvl9pPr>
          </a:lstStyle>
          <a:p>
            <a:r>
              <a:rPr lang="zh-TW" altLang="en-US"/>
              <a:t>子標題樣式</a:t>
            </a: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F0A78D33-8F53-B8EE-202B-75891E923F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976" y="3914507"/>
            <a:ext cx="8540472" cy="271876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主標題樣式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015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5E73341-3963-BA85-7BA7-316D01A7636F}"/>
              </a:ext>
            </a:extLst>
          </p:cNvPr>
          <p:cNvSpPr/>
          <p:nvPr userDrawn="1"/>
        </p:nvSpPr>
        <p:spPr>
          <a:xfrm>
            <a:off x="0" y="-20211"/>
            <a:ext cx="4572000" cy="9753600"/>
          </a:xfrm>
          <a:prstGeom prst="rect">
            <a:avLst/>
          </a:prstGeom>
          <a:gradFill flip="none" rotWithShape="1">
            <a:gsLst>
              <a:gs pos="0">
                <a:srgbClr val="F48330"/>
              </a:gs>
              <a:gs pos="100000">
                <a:srgbClr val="DE8343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9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5C96F-A027-8626-72E8-52E6EE5F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48" y="1937288"/>
            <a:ext cx="10709329" cy="6898469"/>
          </a:xfrm>
        </p:spPr>
        <p:txBody>
          <a:bodyPr/>
          <a:lstStyle>
            <a:lvl1pPr>
              <a:lnSpc>
                <a:spcPct val="150000"/>
              </a:lnSpc>
              <a:buClr>
                <a:srgbClr val="DE8344"/>
              </a:buClr>
              <a:buSzPct val="110000"/>
              <a:defRPr sz="40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buClr>
                <a:srgbClr val="DE8344"/>
              </a:buClr>
              <a:buSzPct val="110000"/>
              <a:defRPr sz="32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DE8344"/>
              </a:buClr>
              <a:buSzPct val="110000"/>
              <a:defRPr sz="28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buClr>
                <a:srgbClr val="DE8344"/>
              </a:buClr>
              <a:buSzPct val="110000"/>
              <a:defRPr sz="24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buClr>
                <a:srgbClr val="DE8344"/>
              </a:buClr>
              <a:buSzPct val="110000"/>
              <a:defRPr sz="20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E4F88554-DC0E-B6B0-8A64-A632A673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06548" y="9203619"/>
            <a:ext cx="2002788" cy="356307"/>
          </a:xfr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" altLang="zh-TW"/>
              <a:t>© 2023 Canner, Inc.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5E8CA282-CC6D-5D34-A3AA-F044AF2C6F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6028893" y="9203619"/>
            <a:ext cx="622223" cy="356307"/>
          </a:xfr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372C140C-4D16-4150-A242-4291EB63B3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23" name="標題 522">
            <a:extLst>
              <a:ext uri="{FF2B5EF4-FFF2-40B4-BE49-F238E27FC236}">
                <a16:creationId xmlns:a16="http://schemas.microsoft.com/office/drawing/2014/main" id="{7A1BEC9C-83E8-9F4B-DC39-A98776C2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925" y="519113"/>
            <a:ext cx="11391255" cy="1092711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7A7BF1-7899-2986-3D58-BD50EE684C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>
            <a:off x="740046" y="2138516"/>
            <a:ext cx="909146" cy="909146"/>
          </a:xfrm>
          <a:prstGeom prst="rect">
            <a:avLst/>
          </a:prstGeom>
          <a:effectLst/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997F677-87E1-6F35-6C43-074FD7732D52}"/>
              </a:ext>
            </a:extLst>
          </p:cNvPr>
          <p:cNvCxnSpPr>
            <a:cxnSpLocks/>
          </p:cNvCxnSpPr>
          <p:nvPr userDrawn="1"/>
        </p:nvCxnSpPr>
        <p:spPr>
          <a:xfrm>
            <a:off x="1194619" y="-20211"/>
            <a:ext cx="0" cy="2158727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6514011-198B-9211-DF54-EDF00E869F1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84206" y="8658776"/>
            <a:ext cx="1887794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8844A8E2-86F0-D0E8-DED7-82606882A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 rot="16200000">
            <a:off x="2286000" y="8436078"/>
            <a:ext cx="399679" cy="3996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238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5E73341-3963-BA85-7BA7-316D01A7636F}"/>
              </a:ext>
            </a:extLst>
          </p:cNvPr>
          <p:cNvSpPr/>
          <p:nvPr userDrawn="1"/>
        </p:nvSpPr>
        <p:spPr>
          <a:xfrm>
            <a:off x="-1" y="-20211"/>
            <a:ext cx="4556503" cy="9753600"/>
          </a:xfrm>
          <a:prstGeom prst="rect">
            <a:avLst/>
          </a:prstGeom>
          <a:gradFill flip="none" rotWithShape="1">
            <a:gsLst>
              <a:gs pos="0">
                <a:srgbClr val="333F50"/>
              </a:gs>
              <a:gs pos="100000">
                <a:srgbClr val="333F50">
                  <a:alpha val="79608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91"/>
          </a:p>
        </p:txBody>
      </p:sp>
      <p:sp>
        <p:nvSpPr>
          <p:cNvPr id="6" name="頁尾版面配置區 10">
            <a:extLst>
              <a:ext uri="{FF2B5EF4-FFF2-40B4-BE49-F238E27FC236}">
                <a16:creationId xmlns:a16="http://schemas.microsoft.com/office/drawing/2014/main" id="{A25BCD1C-AC3E-7B16-9612-C955AB6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06548" y="9203619"/>
            <a:ext cx="2002788" cy="356307"/>
          </a:xfrm>
        </p:spPr>
        <p:txBody>
          <a:bodyPr anchor="b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" altLang="zh-TW"/>
              <a:t>© 2023 Canner, Inc.</a:t>
            </a:r>
          </a:p>
        </p:txBody>
      </p:sp>
      <p:sp>
        <p:nvSpPr>
          <p:cNvPr id="8" name="投影片編號版面配置區 14">
            <a:extLst>
              <a:ext uri="{FF2B5EF4-FFF2-40B4-BE49-F238E27FC236}">
                <a16:creationId xmlns:a16="http://schemas.microsoft.com/office/drawing/2014/main" id="{8C6C6BA2-7BAF-5155-668A-18BF378BD3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6028893" y="9203619"/>
            <a:ext cx="622223" cy="356307"/>
          </a:xfr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372C140C-4D16-4150-A242-4291EB63B3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標題 522">
            <a:extLst>
              <a:ext uri="{FF2B5EF4-FFF2-40B4-BE49-F238E27FC236}">
                <a16:creationId xmlns:a16="http://schemas.microsoft.com/office/drawing/2014/main" id="{CC864303-1231-E969-FD1D-40D35451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925" y="519113"/>
            <a:ext cx="11391255" cy="1092711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7B57995-9795-9B14-A999-AC28B3B7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48" y="1937288"/>
            <a:ext cx="10709329" cy="6898469"/>
          </a:xfrm>
        </p:spPr>
        <p:txBody>
          <a:bodyPr/>
          <a:lstStyle>
            <a:lvl1pPr>
              <a:lnSpc>
                <a:spcPct val="150000"/>
              </a:lnSpc>
              <a:buClr>
                <a:srgbClr val="DE8344"/>
              </a:buClr>
              <a:buSzPct val="110000"/>
              <a:defRPr sz="40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buClr>
                <a:srgbClr val="DE8344"/>
              </a:buClr>
              <a:buSzPct val="110000"/>
              <a:defRPr sz="32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DE8344"/>
              </a:buClr>
              <a:buSzPct val="110000"/>
              <a:defRPr sz="28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buClr>
                <a:srgbClr val="DE8344"/>
              </a:buClr>
              <a:buSzPct val="110000"/>
              <a:defRPr sz="24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buClr>
                <a:srgbClr val="DE8344"/>
              </a:buClr>
              <a:buSzPct val="110000"/>
              <a:defRPr sz="2000" b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CB1F87-EE5A-8D41-C473-CECEC6A6E3C4}"/>
              </a:ext>
            </a:extLst>
          </p:cNvPr>
          <p:cNvCxnSpPr/>
          <p:nvPr userDrawn="1"/>
        </p:nvCxnSpPr>
        <p:spPr>
          <a:xfrm>
            <a:off x="1194619" y="-20211"/>
            <a:ext cx="0" cy="2158727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AC58ECE-2FA3-B255-69E9-5D83DB6C0CD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84206" y="8658776"/>
            <a:ext cx="1887794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C1E74657-8DF5-9CEC-A77D-766A84B99A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 rot="16200000">
            <a:off x="2286000" y="8436078"/>
            <a:ext cx="399679" cy="399679"/>
          </a:xfrm>
          <a:prstGeom prst="rect">
            <a:avLst/>
          </a:prstGeom>
          <a:effectLst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86245A5-1380-3555-03F1-BDDF83FBC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>
            <a:off x="740046" y="2138516"/>
            <a:ext cx="909146" cy="9091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771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投影片">
    <p:bg>
      <p:bgPr>
        <a:gradFill>
          <a:gsLst>
            <a:gs pos="0">
              <a:srgbClr val="333F50"/>
            </a:gs>
            <a:gs pos="100000">
              <a:srgbClr val="333F50">
                <a:alpha val="80023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495EC76B-1AF8-E4FF-668B-614DC19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824" y="4100555"/>
            <a:ext cx="9532613" cy="1885951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E8974A0-948F-A176-37B9-4C65E6277A27}"/>
              </a:ext>
            </a:extLst>
          </p:cNvPr>
          <p:cNvCxnSpPr/>
          <p:nvPr userDrawn="1"/>
        </p:nvCxnSpPr>
        <p:spPr>
          <a:xfrm>
            <a:off x="1194619" y="-20211"/>
            <a:ext cx="0" cy="2158727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B59C36ED-EC2E-FE62-C3BC-EB998560C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>
            <a:off x="740046" y="2138516"/>
            <a:ext cx="909146" cy="909146"/>
          </a:xfrm>
          <a:prstGeom prst="rect">
            <a:avLst/>
          </a:prstGeom>
          <a:effectLst/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8897F30-801D-934C-D578-E7D06333375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4619" y="5986507"/>
            <a:ext cx="15945804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8B125E11-1E18-CD6B-93E1-962014914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>
            <a:off x="15291959" y="3508643"/>
            <a:ext cx="399679" cy="399679"/>
          </a:xfrm>
          <a:prstGeom prst="rect">
            <a:avLst/>
          </a:prstGeom>
          <a:effectLst/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A5AC6CB-5B18-17E4-68F5-894DAF1C48EA}"/>
              </a:ext>
            </a:extLst>
          </p:cNvPr>
          <p:cNvCxnSpPr>
            <a:cxnSpLocks/>
            <a:endCxn id="24" idx="2"/>
          </p:cNvCxnSpPr>
          <p:nvPr userDrawn="1"/>
        </p:nvCxnSpPr>
        <p:spPr>
          <a:xfrm flipV="1">
            <a:off x="15491799" y="3908322"/>
            <a:ext cx="0" cy="5997677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2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54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投影片">
    <p:bg>
      <p:bgPr>
        <a:gradFill>
          <a:gsLst>
            <a:gs pos="0">
              <a:srgbClr val="F48330"/>
            </a:gs>
            <a:gs pos="100000">
              <a:srgbClr val="DE8343">
                <a:alpha val="8000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>
            <a:extLst>
              <a:ext uri="{FF2B5EF4-FFF2-40B4-BE49-F238E27FC236}">
                <a16:creationId xmlns:a16="http://schemas.microsoft.com/office/drawing/2014/main" id="{F8AC8539-A3EB-7127-68E1-6CB7873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824" y="4100555"/>
            <a:ext cx="9532613" cy="1885951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7B0F188-3FCB-A365-AC4A-083CA65FA96D}"/>
              </a:ext>
            </a:extLst>
          </p:cNvPr>
          <p:cNvCxnSpPr/>
          <p:nvPr userDrawn="1"/>
        </p:nvCxnSpPr>
        <p:spPr>
          <a:xfrm>
            <a:off x="1194619" y="-20211"/>
            <a:ext cx="0" cy="2158727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95ECA31-081C-0F85-CBFA-01444DF24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>
            <a:off x="740046" y="2138516"/>
            <a:ext cx="909146" cy="909146"/>
          </a:xfrm>
          <a:prstGeom prst="rect">
            <a:avLst/>
          </a:prstGeom>
          <a:effectLst/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EE0D18-8F4A-3E0C-CF18-E935001FBFF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4619" y="5986507"/>
            <a:ext cx="15945804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89082ADF-8549-A730-A568-DE532F67DA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85000"/>
          </a:blip>
          <a:stretch>
            <a:fillRect/>
          </a:stretch>
        </p:blipFill>
        <p:spPr>
          <a:xfrm>
            <a:off x="15291959" y="3508643"/>
            <a:ext cx="399679" cy="399679"/>
          </a:xfrm>
          <a:prstGeom prst="rect">
            <a:avLst/>
          </a:prstGeom>
          <a:effectLst/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4F8D87E-5912-7082-0296-67EBC0E659E6}"/>
              </a:ext>
            </a:extLst>
          </p:cNvPr>
          <p:cNvCxnSpPr>
            <a:cxnSpLocks/>
            <a:endCxn id="12" idx="2"/>
          </p:cNvCxnSpPr>
          <p:nvPr userDrawn="1"/>
        </p:nvCxnSpPr>
        <p:spPr>
          <a:xfrm flipV="1">
            <a:off x="15491799" y="3908322"/>
            <a:ext cx="0" cy="5997677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8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46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E946E-C637-8C37-8E4A-D4D2E1C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05" y="774602"/>
            <a:ext cx="12345010" cy="82140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5C96F-A027-8626-72E8-52E6EE5F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3" y="2039925"/>
            <a:ext cx="14969449" cy="705777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" name="頁尾版面配置區 10">
            <a:extLst>
              <a:ext uri="{FF2B5EF4-FFF2-40B4-BE49-F238E27FC236}">
                <a16:creationId xmlns:a16="http://schemas.microsoft.com/office/drawing/2014/main" id="{946FF88C-6944-F97F-936A-B3824120F5E1}"/>
              </a:ext>
            </a:extLst>
          </p:cNvPr>
          <p:cNvSpPr txBox="1">
            <a:spLocks/>
          </p:cNvSpPr>
          <p:nvPr userDrawn="1"/>
        </p:nvSpPr>
        <p:spPr>
          <a:xfrm>
            <a:off x="14916726" y="9337469"/>
            <a:ext cx="2002788" cy="356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zh-TW">
                <a:solidFill>
                  <a:schemeClr val="tx1">
                    <a:lumMod val="50000"/>
                  </a:schemeClr>
                </a:solidFill>
              </a:rPr>
              <a:t>© 2023 Canner, Inc.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8C6A8F11-1AD0-2960-6F8C-998A7ED0B681}"/>
              </a:ext>
            </a:extLst>
          </p:cNvPr>
          <p:cNvSpPr txBox="1">
            <a:spLocks/>
          </p:cNvSpPr>
          <p:nvPr userDrawn="1"/>
        </p:nvSpPr>
        <p:spPr>
          <a:xfrm>
            <a:off x="16883665" y="9271629"/>
            <a:ext cx="470886" cy="48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372C140C-4D16-4150-A242-4291EB63B3B3}" type="slidenum">
              <a:rPr lang="zh-TW" altLang="en-US" smtClean="0">
                <a:solidFill>
                  <a:schemeClr val="tx1">
                    <a:lumMod val="50000"/>
                  </a:schemeClr>
                </a:solidFill>
              </a:rPr>
              <a:pPr algn="ctr"/>
              <a:t>‹#›</a:t>
            </a:fld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5155F9F7-D5A0-F29D-ACC7-E148E3C6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013" y="355365"/>
            <a:ext cx="12323702" cy="496645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F48331"/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文字版面配置區 27">
            <a:extLst>
              <a:ext uri="{FF2B5EF4-FFF2-40B4-BE49-F238E27FC236}">
                <a16:creationId xmlns:a16="http://schemas.microsoft.com/office/drawing/2014/main" id="{39EBD318-3EE7-8057-7520-F5BE21552D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7079" y="1543280"/>
            <a:ext cx="12352271" cy="496645"/>
          </a:xfrm>
        </p:spPr>
        <p:txBody>
          <a:bodyPr>
            <a:normAutofit/>
          </a:bodyPr>
          <a:lstStyle>
            <a:lvl1pPr marL="0" indent="0">
              <a:buNone/>
              <a:defRPr sz="2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5E036-8152-4C31-89A4-4E4C97FEFA85}"/>
              </a:ext>
            </a:extLst>
          </p:cNvPr>
          <p:cNvSpPr/>
          <p:nvPr userDrawn="1"/>
        </p:nvSpPr>
        <p:spPr>
          <a:xfrm>
            <a:off x="1032400" y="508344"/>
            <a:ext cx="72000" cy="821409"/>
          </a:xfrm>
          <a:prstGeom prst="rect">
            <a:avLst/>
          </a:prstGeom>
          <a:solidFill>
            <a:srgbClr val="F4833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74D6B45-D854-CE68-2EF2-910A2AE14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706" y="603687"/>
            <a:ext cx="630724" cy="6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4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內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808FEAAA-F686-2FA2-99CD-BF16D0518482}"/>
              </a:ext>
            </a:extLst>
          </p:cNvPr>
          <p:cNvGrpSpPr/>
          <p:nvPr userDrawn="1"/>
        </p:nvGrpSpPr>
        <p:grpSpPr>
          <a:xfrm>
            <a:off x="16521193" y="8958020"/>
            <a:ext cx="819070" cy="919566"/>
            <a:chOff x="15686966" y="7778821"/>
            <a:chExt cx="1653298" cy="1974780"/>
          </a:xfrm>
        </p:grpSpPr>
        <p:sp>
          <p:nvSpPr>
            <p:cNvPr id="20" name="手繪多邊形: 圖案 33">
              <a:extLst>
                <a:ext uri="{FF2B5EF4-FFF2-40B4-BE49-F238E27FC236}">
                  <a16:creationId xmlns:a16="http://schemas.microsoft.com/office/drawing/2014/main" id="{6B0ECDC7-FF4B-97B3-E40D-BD535AE04173}"/>
                </a:ext>
              </a:extLst>
            </p:cNvPr>
            <p:cNvSpPr/>
            <p:nvPr userDrawn="1"/>
          </p:nvSpPr>
          <p:spPr>
            <a:xfrm rot="5400000">
              <a:off x="15526225" y="7939562"/>
              <a:ext cx="1974780" cy="1653298"/>
            </a:xfrm>
            <a:custGeom>
              <a:avLst/>
              <a:gdLst>
                <a:gd name="connsiteX0" fmla="*/ 0 w 1261830"/>
                <a:gd name="connsiteY0" fmla="*/ 0 h 1056444"/>
                <a:gd name="connsiteX1" fmla="*/ 1261830 w 1261830"/>
                <a:gd name="connsiteY1" fmla="*/ 0 h 1056444"/>
                <a:gd name="connsiteX2" fmla="*/ 1261830 w 1261830"/>
                <a:gd name="connsiteY2" fmla="*/ 794316 h 1056444"/>
                <a:gd name="connsiteX3" fmla="*/ 737574 w 1261830"/>
                <a:gd name="connsiteY3" fmla="*/ 1056444 h 1056444"/>
                <a:gd name="connsiteX4" fmla="*/ 0 w 1261830"/>
                <a:gd name="connsiteY4" fmla="*/ 687657 h 1056444"/>
                <a:gd name="connsiteX5" fmla="*/ 0 w 1261830"/>
                <a:gd name="connsiteY5" fmla="*/ 0 h 105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1830" h="1056444">
                  <a:moveTo>
                    <a:pt x="0" y="0"/>
                  </a:moveTo>
                  <a:lnTo>
                    <a:pt x="1261830" y="0"/>
                  </a:lnTo>
                  <a:lnTo>
                    <a:pt x="1261830" y="794316"/>
                  </a:lnTo>
                  <a:lnTo>
                    <a:pt x="737574" y="1056444"/>
                  </a:lnTo>
                  <a:lnTo>
                    <a:pt x="0" y="687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83B9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TW" altLang="en-US" sz="1991"/>
            </a:p>
          </p:txBody>
        </p:sp>
        <p:sp>
          <p:nvSpPr>
            <p:cNvPr id="21" name="手繪多邊形: 圖案 26">
              <a:extLst>
                <a:ext uri="{FF2B5EF4-FFF2-40B4-BE49-F238E27FC236}">
                  <a16:creationId xmlns:a16="http://schemas.microsoft.com/office/drawing/2014/main" id="{6AEF6645-8F43-4C6B-FAF0-CEA9F71E604A}"/>
                </a:ext>
              </a:extLst>
            </p:cNvPr>
            <p:cNvSpPr/>
            <p:nvPr userDrawn="1"/>
          </p:nvSpPr>
          <p:spPr>
            <a:xfrm rot="5400000">
              <a:off x="15709005" y="8110319"/>
              <a:ext cx="1793060" cy="1462898"/>
            </a:xfrm>
            <a:custGeom>
              <a:avLst/>
              <a:gdLst>
                <a:gd name="connsiteX0" fmla="*/ 0 w 1261830"/>
                <a:gd name="connsiteY0" fmla="*/ 0 h 1056444"/>
                <a:gd name="connsiteX1" fmla="*/ 1261830 w 1261830"/>
                <a:gd name="connsiteY1" fmla="*/ 0 h 1056444"/>
                <a:gd name="connsiteX2" fmla="*/ 1261830 w 1261830"/>
                <a:gd name="connsiteY2" fmla="*/ 794316 h 1056444"/>
                <a:gd name="connsiteX3" fmla="*/ 737574 w 1261830"/>
                <a:gd name="connsiteY3" fmla="*/ 1056444 h 1056444"/>
                <a:gd name="connsiteX4" fmla="*/ 0 w 1261830"/>
                <a:gd name="connsiteY4" fmla="*/ 687657 h 1056444"/>
                <a:gd name="connsiteX5" fmla="*/ 0 w 1261830"/>
                <a:gd name="connsiteY5" fmla="*/ 0 h 105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1830" h="1056444">
                  <a:moveTo>
                    <a:pt x="0" y="0"/>
                  </a:moveTo>
                  <a:lnTo>
                    <a:pt x="1261830" y="0"/>
                  </a:lnTo>
                  <a:lnTo>
                    <a:pt x="1261830" y="794316"/>
                  </a:lnTo>
                  <a:lnTo>
                    <a:pt x="737574" y="1056444"/>
                  </a:lnTo>
                  <a:lnTo>
                    <a:pt x="0" y="687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8E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TW" altLang="en-US" sz="1991"/>
            </a:p>
          </p:txBody>
        </p:sp>
      </p:grpSp>
      <p:sp>
        <p:nvSpPr>
          <p:cNvPr id="14" name="頁尾版面配置區 10">
            <a:extLst>
              <a:ext uri="{FF2B5EF4-FFF2-40B4-BE49-F238E27FC236}">
                <a16:creationId xmlns:a16="http://schemas.microsoft.com/office/drawing/2014/main" id="{946FF88C-6944-F97F-936A-B3824120F5E1}"/>
              </a:ext>
            </a:extLst>
          </p:cNvPr>
          <p:cNvSpPr txBox="1">
            <a:spLocks/>
          </p:cNvSpPr>
          <p:nvPr userDrawn="1"/>
        </p:nvSpPr>
        <p:spPr>
          <a:xfrm>
            <a:off x="14550740" y="9360446"/>
            <a:ext cx="2002788" cy="356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zh-TW"/>
              <a:t>© 2023 Canner, Inc.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8C6A8F11-1AD0-2960-6F8C-998A7ED0B681}"/>
              </a:ext>
            </a:extLst>
          </p:cNvPr>
          <p:cNvSpPr txBox="1">
            <a:spLocks/>
          </p:cNvSpPr>
          <p:nvPr userDrawn="1"/>
        </p:nvSpPr>
        <p:spPr>
          <a:xfrm>
            <a:off x="16807385" y="9172623"/>
            <a:ext cx="470886" cy="48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372C140C-4D16-4150-A242-4291EB63B3B3}" type="slidenum">
              <a:rPr lang="zh-TW" altLang="en-US" smtClean="0">
                <a:solidFill>
                  <a:schemeClr val="tx1">
                    <a:lumMod val="50000"/>
                  </a:schemeClr>
                </a:solidFill>
              </a:rPr>
              <a:pPr algn="ctr"/>
              <a:t>‹#›</a:t>
            </a:fld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298EABE6-D446-653A-5E19-FE63807045E5}"/>
              </a:ext>
            </a:extLst>
          </p:cNvPr>
          <p:cNvSpPr/>
          <p:nvPr userDrawn="1"/>
        </p:nvSpPr>
        <p:spPr>
          <a:xfrm rot="7133577">
            <a:off x="16359317" y="8908492"/>
            <a:ext cx="265119" cy="220959"/>
          </a:xfrm>
          <a:prstGeom prst="hexagon">
            <a:avLst/>
          </a:prstGeom>
          <a:solidFill>
            <a:srgbClr val="D2D8E1"/>
          </a:solidFill>
          <a:ln w="44450">
            <a:solidFill>
              <a:srgbClr val="6B8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991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675AA1F5-1F36-79A1-26E4-481769A3A951}"/>
              </a:ext>
            </a:extLst>
          </p:cNvPr>
          <p:cNvSpPr/>
          <p:nvPr userDrawn="1"/>
        </p:nvSpPr>
        <p:spPr>
          <a:xfrm rot="7045012">
            <a:off x="16787235" y="8527777"/>
            <a:ext cx="324104" cy="286078"/>
          </a:xfrm>
          <a:prstGeom prst="hexagon">
            <a:avLst/>
          </a:prstGeom>
          <a:solidFill>
            <a:srgbClr val="6B83B9"/>
          </a:solidFill>
          <a:ln w="44450">
            <a:solidFill>
              <a:srgbClr val="D2D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991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4B007D0-359A-AF3F-4A2A-86C519B6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05" y="774602"/>
            <a:ext cx="12345010" cy="82140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C275E3F-E173-F618-5D40-5AD47992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3" y="2039925"/>
            <a:ext cx="14969449" cy="70577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" name="文字版面配置區 27">
            <a:extLst>
              <a:ext uri="{FF2B5EF4-FFF2-40B4-BE49-F238E27FC236}">
                <a16:creationId xmlns:a16="http://schemas.microsoft.com/office/drawing/2014/main" id="{24A9B2BE-4B70-6A53-2674-623115FE9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013" y="355365"/>
            <a:ext cx="12323702" cy="496645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D2D8E1"/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6" name="文字版面配置區 27">
            <a:extLst>
              <a:ext uri="{FF2B5EF4-FFF2-40B4-BE49-F238E27FC236}">
                <a16:creationId xmlns:a16="http://schemas.microsoft.com/office/drawing/2014/main" id="{7985959D-C781-3213-DED2-BD1965A62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7079" y="1543280"/>
            <a:ext cx="12352271" cy="496645"/>
          </a:xfrm>
        </p:spPr>
        <p:txBody>
          <a:bodyPr>
            <a:normAutofit/>
          </a:bodyPr>
          <a:lstStyle>
            <a:lvl1pPr marL="0" indent="0">
              <a:buNone/>
              <a:defRPr sz="2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8FF295-3D93-9A88-4804-CEE9D18F7554}"/>
              </a:ext>
            </a:extLst>
          </p:cNvPr>
          <p:cNvSpPr/>
          <p:nvPr userDrawn="1"/>
        </p:nvSpPr>
        <p:spPr>
          <a:xfrm>
            <a:off x="1032400" y="508344"/>
            <a:ext cx="72000" cy="821409"/>
          </a:xfrm>
          <a:prstGeom prst="rect">
            <a:avLst/>
          </a:prstGeom>
          <a:solidFill>
            <a:schemeClr val="bg1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591139A-B2FE-5E30-4A8E-F1EF45047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alphaModFix amt="86000"/>
          </a:blip>
          <a:stretch>
            <a:fillRect/>
          </a:stretch>
        </p:blipFill>
        <p:spPr>
          <a:xfrm>
            <a:off x="295706" y="603687"/>
            <a:ext cx="630724" cy="6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內容">
    <p:bg>
      <p:bgPr>
        <a:solidFill>
          <a:srgbClr val="DE8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0">
            <a:extLst>
              <a:ext uri="{FF2B5EF4-FFF2-40B4-BE49-F238E27FC236}">
                <a16:creationId xmlns:a16="http://schemas.microsoft.com/office/drawing/2014/main" id="{534ECB2C-0664-FF54-81D7-59E4D491AFFF}"/>
              </a:ext>
            </a:extLst>
          </p:cNvPr>
          <p:cNvSpPr txBox="1">
            <a:spLocks/>
          </p:cNvSpPr>
          <p:nvPr userDrawn="1"/>
        </p:nvSpPr>
        <p:spPr>
          <a:xfrm>
            <a:off x="13839022" y="9234615"/>
            <a:ext cx="2002788" cy="356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zh-TW">
                <a:solidFill>
                  <a:schemeClr val="bg1">
                    <a:lumMod val="85000"/>
                  </a:schemeClr>
                </a:solidFill>
              </a:rPr>
              <a:t>© 2023 Canner, Inc.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D97278-3310-9362-2184-61A9D85B76A0}"/>
              </a:ext>
            </a:extLst>
          </p:cNvPr>
          <p:cNvSpPr/>
          <p:nvPr userDrawn="1"/>
        </p:nvSpPr>
        <p:spPr>
          <a:xfrm>
            <a:off x="1032400" y="508344"/>
            <a:ext cx="72000" cy="821409"/>
          </a:xfrm>
          <a:prstGeom prst="rect">
            <a:avLst/>
          </a:prstGeom>
          <a:solidFill>
            <a:srgbClr val="FFF4D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56DFB9A-8918-7AE6-ABB0-5A07974459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295706" y="603687"/>
            <a:ext cx="630724" cy="630724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1109AAB4-BFC6-D40F-C2B7-62FD3D746EB1}"/>
              </a:ext>
            </a:extLst>
          </p:cNvPr>
          <p:cNvGrpSpPr/>
          <p:nvPr userDrawn="1"/>
        </p:nvGrpSpPr>
        <p:grpSpPr>
          <a:xfrm>
            <a:off x="16521193" y="8958020"/>
            <a:ext cx="819070" cy="919566"/>
            <a:chOff x="15686966" y="7778821"/>
            <a:chExt cx="1653298" cy="1974780"/>
          </a:xfrm>
        </p:grpSpPr>
        <p:sp>
          <p:nvSpPr>
            <p:cNvPr id="21" name="手繪多邊形: 圖案 33">
              <a:extLst>
                <a:ext uri="{FF2B5EF4-FFF2-40B4-BE49-F238E27FC236}">
                  <a16:creationId xmlns:a16="http://schemas.microsoft.com/office/drawing/2014/main" id="{B156DC72-5BAA-F3AB-74E6-54B83F526704}"/>
                </a:ext>
              </a:extLst>
            </p:cNvPr>
            <p:cNvSpPr/>
            <p:nvPr userDrawn="1"/>
          </p:nvSpPr>
          <p:spPr>
            <a:xfrm rot="5400000">
              <a:off x="15526225" y="7939562"/>
              <a:ext cx="1974780" cy="1653298"/>
            </a:xfrm>
            <a:custGeom>
              <a:avLst/>
              <a:gdLst>
                <a:gd name="connsiteX0" fmla="*/ 0 w 1261830"/>
                <a:gd name="connsiteY0" fmla="*/ 0 h 1056444"/>
                <a:gd name="connsiteX1" fmla="*/ 1261830 w 1261830"/>
                <a:gd name="connsiteY1" fmla="*/ 0 h 1056444"/>
                <a:gd name="connsiteX2" fmla="*/ 1261830 w 1261830"/>
                <a:gd name="connsiteY2" fmla="*/ 794316 h 1056444"/>
                <a:gd name="connsiteX3" fmla="*/ 737574 w 1261830"/>
                <a:gd name="connsiteY3" fmla="*/ 1056444 h 1056444"/>
                <a:gd name="connsiteX4" fmla="*/ 0 w 1261830"/>
                <a:gd name="connsiteY4" fmla="*/ 687657 h 1056444"/>
                <a:gd name="connsiteX5" fmla="*/ 0 w 1261830"/>
                <a:gd name="connsiteY5" fmla="*/ 0 h 105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1830" h="1056444">
                  <a:moveTo>
                    <a:pt x="0" y="0"/>
                  </a:moveTo>
                  <a:lnTo>
                    <a:pt x="1261830" y="0"/>
                  </a:lnTo>
                  <a:lnTo>
                    <a:pt x="1261830" y="794316"/>
                  </a:lnTo>
                  <a:lnTo>
                    <a:pt x="737574" y="1056444"/>
                  </a:lnTo>
                  <a:lnTo>
                    <a:pt x="0" y="687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TW" altLang="en-US" sz="1991"/>
            </a:p>
          </p:txBody>
        </p:sp>
        <p:sp>
          <p:nvSpPr>
            <p:cNvPr id="22" name="手繪多邊形: 圖案 26">
              <a:extLst>
                <a:ext uri="{FF2B5EF4-FFF2-40B4-BE49-F238E27FC236}">
                  <a16:creationId xmlns:a16="http://schemas.microsoft.com/office/drawing/2014/main" id="{7397213F-9B21-5FDF-9E2B-75062420E9BD}"/>
                </a:ext>
              </a:extLst>
            </p:cNvPr>
            <p:cNvSpPr/>
            <p:nvPr userDrawn="1"/>
          </p:nvSpPr>
          <p:spPr>
            <a:xfrm rot="5400000">
              <a:off x="15709005" y="8110319"/>
              <a:ext cx="1793060" cy="1462898"/>
            </a:xfrm>
            <a:custGeom>
              <a:avLst/>
              <a:gdLst>
                <a:gd name="connsiteX0" fmla="*/ 0 w 1261830"/>
                <a:gd name="connsiteY0" fmla="*/ 0 h 1056444"/>
                <a:gd name="connsiteX1" fmla="*/ 1261830 w 1261830"/>
                <a:gd name="connsiteY1" fmla="*/ 0 h 1056444"/>
                <a:gd name="connsiteX2" fmla="*/ 1261830 w 1261830"/>
                <a:gd name="connsiteY2" fmla="*/ 794316 h 1056444"/>
                <a:gd name="connsiteX3" fmla="*/ 737574 w 1261830"/>
                <a:gd name="connsiteY3" fmla="*/ 1056444 h 1056444"/>
                <a:gd name="connsiteX4" fmla="*/ 0 w 1261830"/>
                <a:gd name="connsiteY4" fmla="*/ 687657 h 1056444"/>
                <a:gd name="connsiteX5" fmla="*/ 0 w 1261830"/>
                <a:gd name="connsiteY5" fmla="*/ 0 h 105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1830" h="1056444">
                  <a:moveTo>
                    <a:pt x="0" y="0"/>
                  </a:moveTo>
                  <a:lnTo>
                    <a:pt x="1261830" y="0"/>
                  </a:lnTo>
                  <a:lnTo>
                    <a:pt x="1261830" y="794316"/>
                  </a:lnTo>
                  <a:lnTo>
                    <a:pt x="737574" y="1056444"/>
                  </a:lnTo>
                  <a:lnTo>
                    <a:pt x="0" y="687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9A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TW" altLang="en-US" sz="1991"/>
            </a:p>
          </p:txBody>
        </p:sp>
      </p:grpSp>
      <p:sp>
        <p:nvSpPr>
          <p:cNvPr id="23" name="投影片編號版面配置區 14">
            <a:extLst>
              <a:ext uri="{FF2B5EF4-FFF2-40B4-BE49-F238E27FC236}">
                <a16:creationId xmlns:a16="http://schemas.microsoft.com/office/drawing/2014/main" id="{887B227B-D93B-8A76-0706-741607437EE5}"/>
              </a:ext>
            </a:extLst>
          </p:cNvPr>
          <p:cNvSpPr txBox="1">
            <a:spLocks/>
          </p:cNvSpPr>
          <p:nvPr userDrawn="1"/>
        </p:nvSpPr>
        <p:spPr>
          <a:xfrm>
            <a:off x="16807385" y="9172623"/>
            <a:ext cx="470886" cy="48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372C140C-4D16-4150-A242-4291EB63B3B3}" type="slidenum">
              <a:rPr lang="zh-TW" altLang="en-US" smtClean="0">
                <a:solidFill>
                  <a:schemeClr val="tx1">
                    <a:lumMod val="50000"/>
                  </a:schemeClr>
                </a:solidFill>
              </a:rPr>
              <a:pPr algn="ctr"/>
              <a:t>‹#›</a:t>
            </a:fld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24472ABC-D52F-445F-4B52-1D4388EB8CEA}"/>
              </a:ext>
            </a:extLst>
          </p:cNvPr>
          <p:cNvSpPr/>
          <p:nvPr userDrawn="1"/>
        </p:nvSpPr>
        <p:spPr>
          <a:xfrm rot="7133577">
            <a:off x="16359317" y="8908492"/>
            <a:ext cx="265119" cy="22095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44450">
            <a:solidFill>
              <a:srgbClr val="F7A2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991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id="{6C88AF6B-DAE7-7297-B170-A51162AD98E3}"/>
              </a:ext>
            </a:extLst>
          </p:cNvPr>
          <p:cNvSpPr/>
          <p:nvPr userDrawn="1"/>
        </p:nvSpPr>
        <p:spPr>
          <a:xfrm rot="7045012">
            <a:off x="16787235" y="8527777"/>
            <a:ext cx="324104" cy="286078"/>
          </a:xfrm>
          <a:prstGeom prst="hexagon">
            <a:avLst/>
          </a:prstGeom>
          <a:solidFill>
            <a:srgbClr val="F7A27C"/>
          </a:solidFill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991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5303A7E1-48EC-B44D-33C6-C8E369FD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05" y="774602"/>
            <a:ext cx="12345010" cy="82140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7B231D58-22F2-8468-6ECD-65FAAFE6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3" y="2039925"/>
            <a:ext cx="14969449" cy="70577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E1CDB097-3135-6C89-566C-271E908B0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013" y="355365"/>
            <a:ext cx="12323702" cy="496645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FFF4DC"/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29" name="文字版面配置區 27">
            <a:extLst>
              <a:ext uri="{FF2B5EF4-FFF2-40B4-BE49-F238E27FC236}">
                <a16:creationId xmlns:a16="http://schemas.microsoft.com/office/drawing/2014/main" id="{49A99A4B-199A-C3E7-6877-B4372BF7A0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7079" y="1543280"/>
            <a:ext cx="12352271" cy="496645"/>
          </a:xfrm>
        </p:spPr>
        <p:txBody>
          <a:bodyPr>
            <a:normAutofit/>
          </a:bodyPr>
          <a:lstStyle>
            <a:lvl1pPr marL="0" indent="0">
              <a:buNone/>
              <a:defRPr sz="2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340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9C5F40-D269-AF2C-BF48-161DCE5F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519113"/>
            <a:ext cx="14955837" cy="188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54FBD-A691-D6BB-5C9C-389E425E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213" y="2597151"/>
            <a:ext cx="14955837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A0E82-F026-9652-FEBE-151780AFD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2214" y="9040813"/>
            <a:ext cx="3902075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B735-F810-4444-99C1-0B76EFADF0FF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C0D54-E262-8F08-A686-B53C7827B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43576" y="9040813"/>
            <a:ext cx="5853112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E9EDFE-30D3-3375-5CCB-A8B8FA8C3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45976" y="9040813"/>
            <a:ext cx="3902075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140C-4D16-4150-A242-4291EB63B3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647A65-E66F-72DB-B070-0B6165B428B0}"/>
              </a:ext>
            </a:extLst>
          </p:cNvPr>
          <p:cNvSpPr/>
          <p:nvPr userDrawn="1"/>
        </p:nvSpPr>
        <p:spPr>
          <a:xfrm>
            <a:off x="-941308" y="322129"/>
            <a:ext cx="720001" cy="240000"/>
          </a:xfrm>
          <a:prstGeom prst="rect">
            <a:avLst/>
          </a:prstGeom>
          <a:solidFill>
            <a:srgbClr val="DE834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TW" sz="748"/>
              <a:t>#f58443</a:t>
            </a:r>
            <a:endParaRPr lang="zh-TW" altLang="en-US" sz="748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497253-99B6-373F-1723-29A3FEC34065}"/>
              </a:ext>
            </a:extLst>
          </p:cNvPr>
          <p:cNvSpPr/>
          <p:nvPr userDrawn="1"/>
        </p:nvSpPr>
        <p:spPr>
          <a:xfrm>
            <a:off x="-941308" y="662178"/>
            <a:ext cx="720001" cy="240000"/>
          </a:xfrm>
          <a:prstGeom prst="rect">
            <a:avLst/>
          </a:prstGeom>
          <a:solidFill>
            <a:srgbClr val="F5C24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TW" sz="748"/>
              <a:t>#F5C242</a:t>
            </a:r>
            <a:endParaRPr lang="zh-TW" altLang="en-US" sz="748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4C3ED7-55EA-CAB1-4459-CAAB218BD404}"/>
              </a:ext>
            </a:extLst>
          </p:cNvPr>
          <p:cNvSpPr/>
          <p:nvPr userDrawn="1"/>
        </p:nvSpPr>
        <p:spPr>
          <a:xfrm>
            <a:off x="-941308" y="1002230"/>
            <a:ext cx="720001" cy="240000"/>
          </a:xfrm>
          <a:prstGeom prst="rect">
            <a:avLst/>
          </a:prstGeom>
          <a:solidFill>
            <a:srgbClr val="E8EBE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TW" sz="748">
                <a:solidFill>
                  <a:srgbClr val="323A40"/>
                </a:solidFill>
              </a:rPr>
              <a:t>#E8EBEF</a:t>
            </a:r>
            <a:endParaRPr lang="zh-TW" altLang="en-US" sz="748">
              <a:solidFill>
                <a:srgbClr val="323A4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21A43-3B02-119C-9E3D-BD0F44B72CEC}"/>
              </a:ext>
            </a:extLst>
          </p:cNvPr>
          <p:cNvSpPr/>
          <p:nvPr userDrawn="1"/>
        </p:nvSpPr>
        <p:spPr>
          <a:xfrm>
            <a:off x="-941308" y="1347602"/>
            <a:ext cx="720001" cy="24000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TW" sz="748"/>
              <a:t>#000000</a:t>
            </a:r>
            <a:endParaRPr lang="zh-TW" altLang="en-US" sz="748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F9412-A830-A03B-9D2E-0FEFEFCB2D56}"/>
              </a:ext>
            </a:extLst>
          </p:cNvPr>
          <p:cNvSpPr/>
          <p:nvPr userDrawn="1"/>
        </p:nvSpPr>
        <p:spPr>
          <a:xfrm>
            <a:off x="-941308" y="1687654"/>
            <a:ext cx="720001" cy="240000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TW" sz="748"/>
              <a:t>#333F50</a:t>
            </a:r>
            <a:endParaRPr lang="zh-TW" altLang="en-US" sz="748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6F3273-CD18-FF20-E211-FD77470B3E3D}"/>
              </a:ext>
            </a:extLst>
          </p:cNvPr>
          <p:cNvSpPr txBox="1"/>
          <p:nvPr userDrawn="1"/>
        </p:nvSpPr>
        <p:spPr>
          <a:xfrm>
            <a:off x="-1013023" y="2027706"/>
            <a:ext cx="1013024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799"/>
              <a:t>中文</a:t>
            </a:r>
            <a:r>
              <a:rPr lang="en-US" altLang="zh-TW" sz="799"/>
              <a:t>: </a:t>
            </a:r>
            <a:r>
              <a:rPr lang="zh-TW" altLang="en-US" sz="799"/>
              <a:t>黑體</a:t>
            </a:r>
            <a:endParaRPr lang="en-US" altLang="zh-TW" sz="799"/>
          </a:p>
          <a:p>
            <a:pPr>
              <a:lnSpc>
                <a:spcPct val="100000"/>
              </a:lnSpc>
            </a:pPr>
            <a:r>
              <a:rPr lang="en-US" altLang="zh-TW" sz="799"/>
              <a:t>English: Arial</a:t>
            </a:r>
            <a:endParaRPr lang="zh-TW" altLang="en-US" sz="799"/>
          </a:p>
        </p:txBody>
      </p:sp>
    </p:spTree>
    <p:extLst>
      <p:ext uri="{BB962C8B-B14F-4D97-AF65-F5344CB8AC3E}">
        <p14:creationId xmlns:p14="http://schemas.microsoft.com/office/powerpoint/2010/main" val="154447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770" r:id="rId4"/>
    <p:sldLayoutId id="2147483771" r:id="rId5"/>
    <p:sldLayoutId id="2147483772" r:id="rId6"/>
    <p:sldLayoutId id="2147483703" r:id="rId7"/>
    <p:sldLayoutId id="2147483775" r:id="rId8"/>
    <p:sldLayoutId id="2147483704" r:id="rId9"/>
    <p:sldLayoutId id="2147483773" r:id="rId10"/>
    <p:sldLayoutId id="2147483774" r:id="rId11"/>
    <p:sldLayoutId id="2147483709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9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9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3ED9B-C5DB-70EC-9080-5E075F1E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查詢效能測試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200B94-4CC5-E8BF-17CF-6627B6CA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/>
              <a:t>Canner Enterprise</a:t>
            </a:r>
            <a:r>
              <a:rPr lang="zh-TW" altLang="en-US"/>
              <a:t> 產品測試報告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598097-79FA-6092-1850-8A4B50A7F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>
                <a:solidFill>
                  <a:schemeClr val="bg1">
                    <a:lumMod val="50000"/>
                  </a:schemeClr>
                </a:solidFill>
              </a:rPr>
              <a:t>驗證產品運算能力</a:t>
            </a:r>
          </a:p>
          <a:p>
            <a:endParaRPr kumimoji="1" lang="zh-TW" altLang="en-US" sz="20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066302-90A4-E243-B74A-37A15C5FEEE0}"/>
              </a:ext>
            </a:extLst>
          </p:cNvPr>
          <p:cNvSpPr txBox="1"/>
          <p:nvPr/>
        </p:nvSpPr>
        <p:spPr>
          <a:xfrm>
            <a:off x="1375705" y="9244346"/>
            <a:ext cx="542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/>
              <a:t>詳細報告請見附件</a:t>
            </a:r>
            <a:r>
              <a:rPr kumimoji="1" lang="en-US" altLang="zh-TW"/>
              <a:t>:</a:t>
            </a:r>
            <a:r>
              <a:rPr kumimoji="1" lang="zh-TW" altLang="en-US"/>
              <a:t> </a:t>
            </a:r>
            <a:r>
              <a:rPr kumimoji="1" lang="en-US" altLang="zh-TW" u="sng"/>
              <a:t>Canner </a:t>
            </a:r>
            <a:r>
              <a:rPr kumimoji="1" lang="zh-TW" altLang="en-US" u="sng"/>
              <a:t>產品測試報告</a:t>
            </a:r>
            <a:r>
              <a:rPr kumimoji="1" lang="en-US" altLang="zh-TW" u="sng"/>
              <a:t>-</a:t>
            </a:r>
            <a:r>
              <a:rPr kumimoji="1" lang="zh-TW" altLang="en-US" u="sng"/>
              <a:t>查詢效能測試</a:t>
            </a:r>
            <a:r>
              <a:rPr kumimoji="1" lang="en-US" altLang="zh-TW" u="sng"/>
              <a:t>192GB.pdf</a:t>
            </a:r>
            <a:endParaRPr kumimoji="1" lang="zh-TW" altLang="en-US" u="sng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F54B37F9-7805-7811-A488-2489DF3E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0290"/>
              </p:ext>
            </p:extLst>
          </p:nvPr>
        </p:nvGraphicFramePr>
        <p:xfrm>
          <a:off x="1397012" y="3874197"/>
          <a:ext cx="15153628" cy="3605718"/>
        </p:xfrm>
        <a:graphic>
          <a:graphicData uri="http://schemas.openxmlformats.org/drawingml/2006/table">
            <a:tbl>
              <a:tblPr firstRow="1" bandRow="1">
                <a:tableStyleId>{65738083-A054-4726-9079-5722673CA04E}</a:tableStyleId>
              </a:tblPr>
              <a:tblGrid>
                <a:gridCol w="1818628">
                  <a:extLst>
                    <a:ext uri="{9D8B030D-6E8A-4147-A177-3AD203B41FA5}">
                      <a16:colId xmlns:a16="http://schemas.microsoft.com/office/drawing/2014/main" val="4369156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34691663"/>
                    </a:ext>
                  </a:extLst>
                </a:gridCol>
                <a:gridCol w="5197404">
                  <a:extLst>
                    <a:ext uri="{9D8B030D-6E8A-4147-A177-3AD203B41FA5}">
                      <a16:colId xmlns:a16="http://schemas.microsoft.com/office/drawing/2014/main" val="2823504520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1631770612"/>
                    </a:ext>
                  </a:extLst>
                </a:gridCol>
                <a:gridCol w="3353929">
                  <a:extLst>
                    <a:ext uri="{9D8B030D-6E8A-4147-A177-3AD203B41FA5}">
                      <a16:colId xmlns:a16="http://schemas.microsoft.com/office/drawing/2014/main" val="1084810427"/>
                    </a:ext>
                  </a:extLst>
                </a:gridCol>
              </a:tblGrid>
              <a:tr h="490134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+mn-lt"/>
                          <a:ea typeface="+mn-ea"/>
                        </a:rPr>
                        <a:t>類別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+mn-lt"/>
                          <a:ea typeface="+mn-ea"/>
                        </a:rPr>
                        <a:t>類別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+mn-lt"/>
                          <a:ea typeface="+mn-ea"/>
                        </a:rPr>
                        <a:t>定義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+mn-lt"/>
                          <a:ea typeface="+mn-ea"/>
                        </a:rPr>
                        <a:t>單一查詢花費時間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kern="120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單一查詢</a:t>
                      </a:r>
                      <a:r>
                        <a:rPr lang="zh-TW" altLang="en-US" sz="2000">
                          <a:latin typeface="+mn-lt"/>
                          <a:ea typeface="+mn-ea"/>
                        </a:rPr>
                        <a:t>記憶體尖峰用量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12310"/>
                  </a:ext>
                </a:extLst>
              </a:tr>
              <a:tr h="77889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即時查詢</a:t>
                      </a:r>
                      <a:endParaRPr lang="en-US" altLang="zh-TW" sz="24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即時自兩個來源資料庫查詢</a:t>
                      </a:r>
                      <a:r>
                        <a:rPr lang="en-US" altLang="zh-TW" sz="1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b="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簡單</a:t>
                      </a:r>
                      <a:endParaRPr lang="en-US" altLang="zh-TW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Query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en-US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對單表的聚合操作，或是多表整合但運算條件單純 </a:t>
                      </a:r>
                      <a:r>
                        <a:rPr lang="en-US" altLang="zh-TW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(</a:t>
                      </a:r>
                      <a:r>
                        <a:rPr lang="zh-TW" altLang="en-US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只針對一到兩張表的條件篩選</a:t>
                      </a:r>
                      <a:r>
                        <a:rPr lang="en-US" altLang="zh-TW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) </a:t>
                      </a:r>
                      <a:r>
                        <a:rPr lang="zh-TW" altLang="en-US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的查詢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0.53 ~ 1.63 m</a:t>
                      </a:r>
                      <a:endParaRPr lang="zh-TW" altLang="en-US" sz="1800" b="1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1800" b="1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1.6 ~ 22.1 GB</a:t>
                      </a:r>
                      <a:endParaRPr lang="zh-TW" altLang="en-US" sz="1800" b="1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39398"/>
                  </a:ext>
                </a:extLst>
              </a:tr>
              <a:tr h="778896">
                <a:tc vMerge="1">
                  <a:txBody>
                    <a:bodyPr/>
                    <a:lstStyle/>
                    <a:p>
                      <a:pPr algn="ctr"/>
                      <a:endParaRPr lang="zh-TW" alt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複雜</a:t>
                      </a:r>
                      <a:endParaRPr lang="en-US" altLang="zh-TW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Query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整合三個以上的表或子查詢，且包含聚合、排序、分組多個運算操作</a:t>
                      </a:r>
                      <a:endParaRPr lang="en-US" altLang="zh-TW" sz="1800" b="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0.26 ~ 5.55 m</a:t>
                      </a:r>
                      <a:endParaRPr lang="zh-TW" altLang="en-US" sz="1800" b="1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1800" b="1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1.1 ~ 68.9 GB</a:t>
                      </a:r>
                      <a:endParaRPr lang="zh-TW" altLang="en-US" sz="1800" b="1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91079"/>
                  </a:ext>
                </a:extLst>
              </a:tr>
              <a:tr h="77889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預存查詢</a:t>
                      </a:r>
                      <a:endParaRPr lang="en-US" altLang="zh-TW" sz="2400" b="1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  <a:p>
                      <a:pPr algn="ctr"/>
                      <a:r>
                        <a:rPr lang="en-US" altLang="zh-TW" sz="14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(</a:t>
                      </a:r>
                      <a:r>
                        <a:rPr lang="zh-TW" altLang="en-US" sz="14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資料於平台中先</a:t>
                      </a:r>
                      <a:br>
                        <a:rPr lang="en-US" altLang="zh-TW" sz="14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</a:br>
                      <a:r>
                        <a:rPr lang="zh-TW" altLang="en-US" sz="14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預存為實體表再查詢</a:t>
                      </a:r>
                      <a:r>
                        <a:rPr lang="en-US" altLang="zh-TW" sz="14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)</a:t>
                      </a:r>
                      <a:endParaRPr lang="zh-TW" altLang="en-US" sz="1400" b="0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簡單</a:t>
                      </a:r>
                      <a:endParaRPr lang="en-US" altLang="zh-TW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Query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en-US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對單表的聚合操作，或是多表整合但運算條件單純 </a:t>
                      </a:r>
                      <a:r>
                        <a:rPr lang="en-US" altLang="zh-TW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(</a:t>
                      </a:r>
                      <a:r>
                        <a:rPr lang="zh-TW" altLang="en-US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只針對一到兩張表的條件篩選</a:t>
                      </a:r>
                      <a:r>
                        <a:rPr lang="en-US" altLang="zh-TW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) </a:t>
                      </a:r>
                      <a:r>
                        <a:rPr lang="zh-TW" altLang="en-US" sz="1800" b="0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的查詢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0.29 ~ 1.74 m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1" i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Helvetica Neue"/>
                        </a:rPr>
                        <a:t>1.4 ~ 24.5 GB</a:t>
                      </a:r>
                      <a:endParaRPr lang="zh-TW" altLang="en-US" sz="1800" b="1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14522"/>
                  </a:ext>
                </a:extLst>
              </a:tr>
              <a:tr h="778896">
                <a:tc vMerge="1">
                  <a:txBody>
                    <a:bodyPr/>
                    <a:lstStyle/>
                    <a:p>
                      <a:pPr algn="ctr"/>
                      <a:endParaRPr lang="zh-TW" altLang="en-US" sz="2200" b="0" i="0" kern="1200">
                        <a:solidFill>
                          <a:schemeClr val="tx1">
                            <a:lumMod val="50000"/>
                          </a:schemeClr>
                        </a:solidFill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複雜</a:t>
                      </a:r>
                      <a:endParaRPr lang="en-US" altLang="zh-TW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Query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整合三個以上的表或子查詢，且包含聚合、排序、分組多個運算操作</a:t>
                      </a:r>
                      <a:endParaRPr lang="en-US" altLang="zh-TW" sz="1800" b="0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0.20 ~ 3.54 m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18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1.2 ~ 50.6 GB</a:t>
                      </a:r>
                      <a:endParaRPr lang="zh-TW" altLang="en-US" sz="1800" b="1">
                        <a:solidFill>
                          <a:schemeClr val="tx1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8163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95476AD-3327-B6BF-E6B3-818BCD3E367D}"/>
              </a:ext>
            </a:extLst>
          </p:cNvPr>
          <p:cNvSpPr txBox="1"/>
          <p:nvPr/>
        </p:nvSpPr>
        <p:spPr>
          <a:xfrm>
            <a:off x="1397012" y="2137168"/>
            <a:ext cx="15153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TW" altLang="en-US" sz="2200" b="1"/>
              <a:t>機器規格： </a:t>
            </a:r>
            <a:r>
              <a:rPr kumimoji="1" lang="en-US" altLang="zh-TW" sz="2200"/>
              <a:t>CPU 16 core / RAM 192 GB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TW" altLang="en-US" sz="2200" b="1"/>
              <a:t>運算量級： </a:t>
            </a:r>
            <a:r>
              <a:rPr kumimoji="1" lang="zh-TW" altLang="en-US" sz="2200"/>
              <a:t>同時運算資料筆數達 </a:t>
            </a:r>
            <a:r>
              <a:rPr kumimoji="1" lang="en-US" altLang="zh-TW" sz="2200" b="1">
                <a:solidFill>
                  <a:srgbClr val="EA7739"/>
                </a:solidFill>
              </a:rPr>
              <a:t>4</a:t>
            </a:r>
            <a:r>
              <a:rPr kumimoji="1" lang="zh-TW" altLang="en-US" sz="2200" b="1">
                <a:solidFill>
                  <a:srgbClr val="EA7739"/>
                </a:solidFill>
              </a:rPr>
              <a:t> 億筆</a:t>
            </a:r>
            <a:endParaRPr kumimoji="1" lang="en-US" altLang="zh-TW" sz="2200" b="1">
              <a:solidFill>
                <a:srgbClr val="EA7739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TW" altLang="en-US" sz="2200" b="1"/>
              <a:t>測試方法：</a:t>
            </a:r>
            <a:r>
              <a:rPr kumimoji="1" lang="zh-TW" altLang="en-US" sz="2200"/>
              <a:t>使用 </a:t>
            </a:r>
            <a:r>
              <a:rPr kumimoji="1" lang="en-US" altLang="zh-TW" sz="2200"/>
              <a:t>TPC </a:t>
            </a:r>
            <a:r>
              <a:rPr kumimoji="1" lang="en-US" altLang="zh-TW" sz="2200" err="1"/>
              <a:t>BenchmarkTM</a:t>
            </a:r>
            <a:r>
              <a:rPr kumimoji="1" lang="en-US" altLang="zh-TW" sz="2200"/>
              <a:t> H </a:t>
            </a:r>
            <a:r>
              <a:rPr kumimoji="1" lang="zh-TW" altLang="en-US" sz="2200"/>
              <a:t>之標準測試資料集與查詢語句，其為國際事務處理性能委員會發佈的資料庫領域權威測試標準之一，是工業界和學術界認可的決策支持測試標準，常用於衡量複雜資料庫的性能測試。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485868-C1B9-CEF6-796C-19A10A9B7AC3}"/>
              </a:ext>
            </a:extLst>
          </p:cNvPr>
          <p:cNvSpPr txBox="1"/>
          <p:nvPr/>
        </p:nvSpPr>
        <p:spPr>
          <a:xfrm>
            <a:off x="1375705" y="7900465"/>
            <a:ext cx="911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b="1"/>
              <a:t>依本測試報告，在 </a:t>
            </a:r>
            <a:r>
              <a:rPr kumimoji="1" lang="en-US" altLang="zh-TW" sz="1800" b="1"/>
              <a:t>CPU 16 core / RAM 192 GB</a:t>
            </a:r>
            <a:r>
              <a:rPr kumimoji="1" lang="zh-TW" altLang="en-US" sz="1800" b="1"/>
              <a:t> 規格下，可滿足新光銀行以下運算需求：</a:t>
            </a:r>
            <a:endParaRPr kumimoji="1" lang="en-US" altLang="zh-TW" sz="1800" b="1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sz="1800" b="1"/>
              <a:t>同時運算</a:t>
            </a:r>
            <a:r>
              <a:rPr kumimoji="1" lang="en-US" altLang="zh-TW" sz="1800" b="1"/>
              <a:t>10~20</a:t>
            </a:r>
            <a:r>
              <a:rPr kumimoji="1" lang="zh-TW" altLang="en-US" sz="1800" b="1"/>
              <a:t> 個簡單 </a:t>
            </a:r>
            <a:r>
              <a:rPr kumimoji="1" lang="en-US" altLang="zh-TW" sz="1800" b="1"/>
              <a:t>Query</a:t>
            </a:r>
            <a:r>
              <a:rPr kumimoji="1" lang="zh-TW" altLang="en-US" sz="1800" b="1"/>
              <a:t> 或 </a:t>
            </a:r>
            <a:r>
              <a:rPr kumimoji="1" lang="en-US" altLang="zh-TW" sz="1800" b="1"/>
              <a:t>5~10</a:t>
            </a:r>
            <a:r>
              <a:rPr kumimoji="1" lang="zh-TW" altLang="en-US" sz="1800" b="1"/>
              <a:t> 個複雜 </a:t>
            </a:r>
            <a:r>
              <a:rPr kumimoji="1" lang="en-US" altLang="zh-TW" sz="1800" b="1"/>
              <a:t>Query</a:t>
            </a:r>
            <a:r>
              <a:rPr kumimoji="1" lang="zh-TW" altLang="en-US" sz="1800" b="1"/>
              <a:t> 查詢</a:t>
            </a:r>
            <a:endParaRPr kumimoji="1" lang="en-US" altLang="zh-TW" sz="1800" b="1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sz="1800" b="1"/>
              <a:t>同時運算量達</a:t>
            </a:r>
            <a:r>
              <a:rPr kumimoji="1" lang="en-US" altLang="zh-TW" sz="1800" b="1"/>
              <a:t> 4 </a:t>
            </a:r>
            <a:r>
              <a:rPr kumimoji="1" lang="zh-TW" altLang="en-US" sz="1800" b="1"/>
              <a:t>億筆資料</a:t>
            </a:r>
            <a:endParaRPr kumimoji="1" lang="en-US" altLang="zh-TW" sz="1800" b="1"/>
          </a:p>
        </p:txBody>
      </p:sp>
    </p:spTree>
    <p:extLst>
      <p:ext uri="{BB962C8B-B14F-4D97-AF65-F5344CB8AC3E}">
        <p14:creationId xmlns:p14="http://schemas.microsoft.com/office/powerpoint/2010/main" val="33008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自訂設計">
  <a:themeElements>
    <a:clrScheme name="自訂 2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F58443"/>
      </a:accent1>
      <a:accent2>
        <a:srgbClr val="F9BEA3"/>
      </a:accent2>
      <a:accent3>
        <a:srgbClr val="2F3F64"/>
      </a:accent3>
      <a:accent4>
        <a:srgbClr val="00A8A7"/>
      </a:accent4>
      <a:accent5>
        <a:srgbClr val="333F50"/>
      </a:accent5>
      <a:accent6>
        <a:srgbClr val="FEC10B"/>
      </a:accent6>
      <a:hlink>
        <a:srgbClr val="0070C0"/>
      </a:hlink>
      <a:folHlink>
        <a:srgbClr val="C0000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自訂設計</vt:lpstr>
      <vt:lpstr>查詢效能測試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Canner Enterprise 資料調用管理平台</dc:title>
  <dc:subject/>
  <dc:creator>Howard Chi</dc:creator>
  <cp:keywords/>
  <dc:description/>
  <cp:revision>1</cp:revision>
  <dcterms:modified xsi:type="dcterms:W3CDTF">2023-09-26T10:45:12Z</dcterms:modified>
  <cp:category/>
</cp:coreProperties>
</file>