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
  </p:notesMasterIdLst>
  <p:handoutMasterIdLst>
    <p:handoutMasterId r:id="rId5"/>
  </p:handoutMasterIdLst>
  <p:sldIdLst>
    <p:sldId id="261" r:id="rId2"/>
    <p:sldId id="263" r:id="rId3"/>
  </p:sldIdLst>
  <p:sldSz cx="51206400" cy="31089600"/>
  <p:notesSz cx="6858000" cy="9313863"/>
  <p:defaultTextStyle>
    <a:defPPr>
      <a:defRPr lang="en-US"/>
    </a:defPPr>
    <a:lvl1pPr algn="ctr" rtl="0" fontAlgn="base">
      <a:spcBef>
        <a:spcPct val="0"/>
      </a:spcBef>
      <a:spcAft>
        <a:spcPct val="0"/>
      </a:spcAft>
      <a:defRPr sz="19875" kern="1200">
        <a:solidFill>
          <a:schemeClr val="tx2"/>
        </a:solidFill>
        <a:latin typeface="Arial" charset="0"/>
        <a:ea typeface="ＭＳ Ｐゴシック" pitchFamily="-65" charset="-128"/>
        <a:cs typeface="+mn-cs"/>
      </a:defRPr>
    </a:lvl1pPr>
    <a:lvl2pPr marL="857250" algn="ctr" rtl="0" fontAlgn="base">
      <a:spcBef>
        <a:spcPct val="0"/>
      </a:spcBef>
      <a:spcAft>
        <a:spcPct val="0"/>
      </a:spcAft>
      <a:defRPr sz="19875" kern="1200">
        <a:solidFill>
          <a:schemeClr val="tx2"/>
        </a:solidFill>
        <a:latin typeface="Arial" charset="0"/>
        <a:ea typeface="ＭＳ Ｐゴシック" pitchFamily="-65" charset="-128"/>
        <a:cs typeface="+mn-cs"/>
      </a:defRPr>
    </a:lvl2pPr>
    <a:lvl3pPr marL="1714500" algn="ctr" rtl="0" fontAlgn="base">
      <a:spcBef>
        <a:spcPct val="0"/>
      </a:spcBef>
      <a:spcAft>
        <a:spcPct val="0"/>
      </a:spcAft>
      <a:defRPr sz="19875" kern="1200">
        <a:solidFill>
          <a:schemeClr val="tx2"/>
        </a:solidFill>
        <a:latin typeface="Arial" charset="0"/>
        <a:ea typeface="ＭＳ Ｐゴシック" pitchFamily="-65" charset="-128"/>
        <a:cs typeface="+mn-cs"/>
      </a:defRPr>
    </a:lvl3pPr>
    <a:lvl4pPr marL="2571750" algn="ctr" rtl="0" fontAlgn="base">
      <a:spcBef>
        <a:spcPct val="0"/>
      </a:spcBef>
      <a:spcAft>
        <a:spcPct val="0"/>
      </a:spcAft>
      <a:defRPr sz="19875" kern="1200">
        <a:solidFill>
          <a:schemeClr val="tx2"/>
        </a:solidFill>
        <a:latin typeface="Arial" charset="0"/>
        <a:ea typeface="ＭＳ Ｐゴシック" pitchFamily="-65" charset="-128"/>
        <a:cs typeface="+mn-cs"/>
      </a:defRPr>
    </a:lvl4pPr>
    <a:lvl5pPr marL="3429000" algn="ctr" rtl="0" fontAlgn="base">
      <a:spcBef>
        <a:spcPct val="0"/>
      </a:spcBef>
      <a:spcAft>
        <a:spcPct val="0"/>
      </a:spcAft>
      <a:defRPr sz="19875" kern="1200">
        <a:solidFill>
          <a:schemeClr val="tx2"/>
        </a:solidFill>
        <a:latin typeface="Arial" charset="0"/>
        <a:ea typeface="ＭＳ Ｐゴシック" pitchFamily="-65" charset="-128"/>
        <a:cs typeface="+mn-cs"/>
      </a:defRPr>
    </a:lvl5pPr>
    <a:lvl6pPr marL="4286250" algn="l" defTabSz="1714500" rtl="0" eaLnBrk="1" latinLnBrk="0" hangingPunct="1">
      <a:defRPr sz="19875" kern="1200">
        <a:solidFill>
          <a:schemeClr val="tx2"/>
        </a:solidFill>
        <a:latin typeface="Arial" charset="0"/>
        <a:ea typeface="ＭＳ Ｐゴシック" pitchFamily="-65" charset="-128"/>
        <a:cs typeface="+mn-cs"/>
      </a:defRPr>
    </a:lvl6pPr>
    <a:lvl7pPr marL="5143500" algn="l" defTabSz="1714500" rtl="0" eaLnBrk="1" latinLnBrk="0" hangingPunct="1">
      <a:defRPr sz="19875" kern="1200">
        <a:solidFill>
          <a:schemeClr val="tx2"/>
        </a:solidFill>
        <a:latin typeface="Arial" charset="0"/>
        <a:ea typeface="ＭＳ Ｐゴシック" pitchFamily="-65" charset="-128"/>
        <a:cs typeface="+mn-cs"/>
      </a:defRPr>
    </a:lvl7pPr>
    <a:lvl8pPr marL="6000750" algn="l" defTabSz="1714500" rtl="0" eaLnBrk="1" latinLnBrk="0" hangingPunct="1">
      <a:defRPr sz="19875" kern="1200">
        <a:solidFill>
          <a:schemeClr val="tx2"/>
        </a:solidFill>
        <a:latin typeface="Arial" charset="0"/>
        <a:ea typeface="ＭＳ Ｐゴシック" pitchFamily="-65" charset="-128"/>
        <a:cs typeface="+mn-cs"/>
      </a:defRPr>
    </a:lvl8pPr>
    <a:lvl9pPr marL="6858000" algn="l" defTabSz="1714500" rtl="0" eaLnBrk="1" latinLnBrk="0" hangingPunct="1">
      <a:defRPr sz="19875" kern="1200">
        <a:solidFill>
          <a:schemeClr val="tx2"/>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18587" userDrawn="1">
          <p15:clr>
            <a:srgbClr val="A4A3A4"/>
          </p15:clr>
        </p15:guide>
        <p15:guide id="2" orient="horz" pos="19352" userDrawn="1">
          <p15:clr>
            <a:srgbClr val="A4A3A4"/>
          </p15:clr>
        </p15:guide>
        <p15:guide id="3" orient="horz" pos="3264" userDrawn="1">
          <p15:clr>
            <a:srgbClr val="A4A3A4"/>
          </p15:clr>
        </p15:guide>
        <p15:guide id="4" orient="horz" pos="232" userDrawn="1">
          <p15:clr>
            <a:srgbClr val="A4A3A4"/>
          </p15:clr>
        </p15:guide>
        <p15:guide id="5" orient="horz" pos="2472" userDrawn="1">
          <p15:clr>
            <a:srgbClr val="A4A3A4"/>
          </p15:clr>
        </p15:guide>
        <p15:guide id="6" orient="horz" pos="816" userDrawn="1">
          <p15:clr>
            <a:srgbClr val="A4A3A4"/>
          </p15:clr>
        </p15:guide>
        <p15:guide id="7" orient="horz" pos="10064" userDrawn="1">
          <p15:clr>
            <a:srgbClr val="A4A3A4"/>
          </p15:clr>
        </p15:guide>
        <p15:guide id="8" pos="23923" userDrawn="1">
          <p15:clr>
            <a:srgbClr val="A4A3A4"/>
          </p15:clr>
        </p15:guide>
        <p15:guide id="9" pos="31920" userDrawn="1">
          <p15:clr>
            <a:srgbClr val="A4A3A4"/>
          </p15:clr>
        </p15:guide>
        <p15:guide id="10" pos="8400" userDrawn="1">
          <p15:clr>
            <a:srgbClr val="A4A3A4"/>
          </p15:clr>
        </p15:guide>
        <p15:guide id="11" pos="15792" userDrawn="1">
          <p15:clr>
            <a:srgbClr val="A4A3A4"/>
          </p15:clr>
        </p15:guide>
        <p15:guide id="12" pos="336" userDrawn="1">
          <p15:clr>
            <a:srgbClr val="A4A3A4"/>
          </p15:clr>
        </p15:guide>
        <p15:guide id="13" pos="77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37021"/>
    <a:srgbClr val="FF6600"/>
    <a:srgbClr val="011893"/>
    <a:srgbClr val="FFFFFF"/>
    <a:srgbClr val="FFFFE9"/>
    <a:srgbClr val="004FC2"/>
    <a:srgbClr val="99FF33"/>
    <a:srgbClr val="FFCC9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66" autoAdjust="0"/>
    <p:restoredTop sz="95673" autoAdjust="0"/>
  </p:normalViewPr>
  <p:slideViewPr>
    <p:cSldViewPr snapToGrid="0">
      <p:cViewPr>
        <p:scale>
          <a:sx n="23" d="100"/>
          <a:sy n="23" d="100"/>
        </p:scale>
        <p:origin x="1120" y="664"/>
      </p:cViewPr>
      <p:guideLst>
        <p:guide orient="horz" pos="18587"/>
        <p:guide orient="horz" pos="19352"/>
        <p:guide orient="horz" pos="3264"/>
        <p:guide orient="horz" pos="232"/>
        <p:guide orient="horz" pos="2472"/>
        <p:guide orient="horz" pos="816"/>
        <p:guide orient="horz" pos="10064"/>
        <p:guide pos="23923"/>
        <p:guide pos="31920"/>
        <p:guide pos="8400"/>
        <p:guide pos="15792"/>
        <p:guide pos="336"/>
        <p:guide pos="7728"/>
      </p:guideLst>
    </p:cSldViewPr>
  </p:slideViewPr>
  <p:outlineViewPr>
    <p:cViewPr>
      <p:scale>
        <a:sx n="33" d="100"/>
        <a:sy n="33" d="100"/>
      </p:scale>
      <p:origin x="0" y="0"/>
    </p:cViewPr>
    <p:sldLst>
      <p:sld r:id="rId1" collapse="1"/>
      <p:sld r:id="rId2" collapse="1"/>
    </p:sldLst>
  </p:outlineViewPr>
  <p:notesTextViewPr>
    <p:cViewPr>
      <p:scale>
        <a:sx n="66" d="100"/>
        <a:sy n="66" d="100"/>
      </p:scale>
      <p:origin x="0" y="0"/>
    </p:cViewPr>
  </p:notesTextViewPr>
  <p:sorterViewPr>
    <p:cViewPr>
      <p:scale>
        <a:sx n="66" d="100"/>
        <a:sy n="66" d="100"/>
      </p:scale>
      <p:origin x="0" y="0"/>
    </p:cViewPr>
  </p:sorterViewPr>
  <p:notesViewPr>
    <p:cSldViewPr snapToGrid="0">
      <p:cViewPr varScale="1">
        <p:scale>
          <a:sx n="54" d="100"/>
          <a:sy n="54" d="100"/>
        </p:scale>
        <p:origin x="242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2971800" cy="466431"/>
          </a:xfrm>
          <a:prstGeom prst="rect">
            <a:avLst/>
          </a:prstGeom>
          <a:noFill/>
          <a:ln w="9525">
            <a:noFill/>
            <a:miter lim="800000"/>
            <a:headEnd/>
            <a:tailEnd/>
          </a:ln>
          <a:effectLst/>
        </p:spPr>
        <p:txBody>
          <a:bodyPr vert="horz" wrap="square" lIns="91235" tIns="45617" rIns="91235" bIns="45617" numCol="1" anchor="t" anchorCtr="0" compatLnSpc="1">
            <a:prstTxWarp prst="textNoShape">
              <a:avLst/>
            </a:prstTxWarp>
          </a:bodyPr>
          <a:lstStyle>
            <a:lvl1pPr algn="l" defTabSz="912539">
              <a:defRPr sz="1200">
                <a:solidFill>
                  <a:schemeClr val="tx1"/>
                </a:solidFill>
              </a:defRPr>
            </a:lvl1pPr>
          </a:lstStyle>
          <a:p>
            <a:endParaRPr lang="en-US"/>
          </a:p>
        </p:txBody>
      </p:sp>
      <p:sp>
        <p:nvSpPr>
          <p:cNvPr id="30723" name="Rectangle 3"/>
          <p:cNvSpPr>
            <a:spLocks noGrp="1" noChangeArrowheads="1"/>
          </p:cNvSpPr>
          <p:nvPr>
            <p:ph type="dt" sz="quarter" idx="1"/>
          </p:nvPr>
        </p:nvSpPr>
        <p:spPr bwMode="auto">
          <a:xfrm>
            <a:off x="3884613" y="0"/>
            <a:ext cx="2971800" cy="466431"/>
          </a:xfrm>
          <a:prstGeom prst="rect">
            <a:avLst/>
          </a:prstGeom>
          <a:noFill/>
          <a:ln w="9525">
            <a:noFill/>
            <a:miter lim="800000"/>
            <a:headEnd/>
            <a:tailEnd/>
          </a:ln>
          <a:effectLst/>
        </p:spPr>
        <p:txBody>
          <a:bodyPr vert="horz" wrap="square" lIns="91235" tIns="45617" rIns="91235" bIns="45617" numCol="1" anchor="t" anchorCtr="0" compatLnSpc="1">
            <a:prstTxWarp prst="textNoShape">
              <a:avLst/>
            </a:prstTxWarp>
          </a:bodyPr>
          <a:lstStyle>
            <a:lvl1pPr algn="r" defTabSz="912539">
              <a:defRPr sz="1200">
                <a:solidFill>
                  <a:schemeClr val="tx1"/>
                </a:solidFill>
              </a:defRPr>
            </a:lvl1pPr>
          </a:lstStyle>
          <a:p>
            <a:endParaRPr lang="en-US"/>
          </a:p>
        </p:txBody>
      </p:sp>
      <p:sp>
        <p:nvSpPr>
          <p:cNvPr id="30724" name="Rectangle 4"/>
          <p:cNvSpPr>
            <a:spLocks noGrp="1" noChangeArrowheads="1"/>
          </p:cNvSpPr>
          <p:nvPr>
            <p:ph type="ftr" sz="quarter" idx="2"/>
          </p:nvPr>
        </p:nvSpPr>
        <p:spPr bwMode="auto">
          <a:xfrm>
            <a:off x="1" y="8845797"/>
            <a:ext cx="2971800" cy="466430"/>
          </a:xfrm>
          <a:prstGeom prst="rect">
            <a:avLst/>
          </a:prstGeom>
          <a:noFill/>
          <a:ln w="9525">
            <a:noFill/>
            <a:miter lim="800000"/>
            <a:headEnd/>
            <a:tailEnd/>
          </a:ln>
          <a:effectLst/>
        </p:spPr>
        <p:txBody>
          <a:bodyPr vert="horz" wrap="square" lIns="91235" tIns="45617" rIns="91235" bIns="45617" numCol="1" anchor="b" anchorCtr="0" compatLnSpc="1">
            <a:prstTxWarp prst="textNoShape">
              <a:avLst/>
            </a:prstTxWarp>
          </a:bodyPr>
          <a:lstStyle>
            <a:lvl1pPr algn="l" defTabSz="912539">
              <a:defRPr sz="1200">
                <a:solidFill>
                  <a:schemeClr val="tx1"/>
                </a:solidFill>
              </a:defRPr>
            </a:lvl1pPr>
          </a:lstStyle>
          <a:p>
            <a:endParaRPr lang="en-US"/>
          </a:p>
        </p:txBody>
      </p:sp>
      <p:sp>
        <p:nvSpPr>
          <p:cNvPr id="30725" name="Rectangle 5"/>
          <p:cNvSpPr>
            <a:spLocks noGrp="1" noChangeArrowheads="1"/>
          </p:cNvSpPr>
          <p:nvPr>
            <p:ph type="sldNum" sz="quarter" idx="3"/>
          </p:nvPr>
        </p:nvSpPr>
        <p:spPr bwMode="auto">
          <a:xfrm>
            <a:off x="3884613" y="8845797"/>
            <a:ext cx="2971800" cy="466430"/>
          </a:xfrm>
          <a:prstGeom prst="rect">
            <a:avLst/>
          </a:prstGeom>
          <a:noFill/>
          <a:ln w="9525">
            <a:noFill/>
            <a:miter lim="800000"/>
            <a:headEnd/>
            <a:tailEnd/>
          </a:ln>
          <a:effectLst/>
        </p:spPr>
        <p:txBody>
          <a:bodyPr vert="horz" wrap="square" lIns="91235" tIns="45617" rIns="91235" bIns="45617" numCol="1" anchor="b" anchorCtr="0" compatLnSpc="1">
            <a:prstTxWarp prst="textNoShape">
              <a:avLst/>
            </a:prstTxWarp>
          </a:bodyPr>
          <a:lstStyle>
            <a:lvl1pPr algn="r" defTabSz="912539">
              <a:defRPr sz="1200">
                <a:solidFill>
                  <a:schemeClr val="tx1"/>
                </a:solidFill>
              </a:defRPr>
            </a:lvl1pPr>
          </a:lstStyle>
          <a:p>
            <a:fld id="{1798384E-66FD-4BD3-810C-C09E3FCA6983}" type="slidenum">
              <a:rPr lang="en-US"/>
              <a:pPr/>
              <a:t>‹#›</a:t>
            </a:fld>
            <a:endParaRPr lang="en-US"/>
          </a:p>
        </p:txBody>
      </p:sp>
    </p:spTree>
    <p:extLst>
      <p:ext uri="{BB962C8B-B14F-4D97-AF65-F5344CB8AC3E}">
        <p14:creationId xmlns:p14="http://schemas.microsoft.com/office/powerpoint/2010/main" val="1181526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1" y="0"/>
            <a:ext cx="2971800" cy="466431"/>
          </a:xfrm>
          <a:prstGeom prst="rect">
            <a:avLst/>
          </a:prstGeom>
          <a:noFill/>
          <a:ln w="9525">
            <a:noFill/>
            <a:miter lim="800000"/>
            <a:headEnd/>
            <a:tailEnd/>
          </a:ln>
          <a:effectLst/>
        </p:spPr>
        <p:txBody>
          <a:bodyPr vert="horz" wrap="square" lIns="91235" tIns="45617" rIns="91235" bIns="45617" numCol="1" anchor="t" anchorCtr="0" compatLnSpc="1">
            <a:prstTxWarp prst="textNoShape">
              <a:avLst/>
            </a:prstTxWarp>
          </a:bodyPr>
          <a:lstStyle>
            <a:lvl1pPr algn="l" defTabSz="912539">
              <a:defRPr sz="1200">
                <a:solidFill>
                  <a:schemeClr val="tx1"/>
                </a:solidFill>
              </a:defRPr>
            </a:lvl1pPr>
          </a:lstStyle>
          <a:p>
            <a:endParaRPr lang="en-US"/>
          </a:p>
        </p:txBody>
      </p:sp>
      <p:sp>
        <p:nvSpPr>
          <p:cNvPr id="29699" name="Rectangle 3"/>
          <p:cNvSpPr>
            <a:spLocks noGrp="1" noChangeArrowheads="1"/>
          </p:cNvSpPr>
          <p:nvPr>
            <p:ph type="dt" idx="1"/>
          </p:nvPr>
        </p:nvSpPr>
        <p:spPr bwMode="auto">
          <a:xfrm>
            <a:off x="3884613" y="0"/>
            <a:ext cx="2971800" cy="466431"/>
          </a:xfrm>
          <a:prstGeom prst="rect">
            <a:avLst/>
          </a:prstGeom>
          <a:noFill/>
          <a:ln w="9525">
            <a:noFill/>
            <a:miter lim="800000"/>
            <a:headEnd/>
            <a:tailEnd/>
          </a:ln>
          <a:effectLst/>
        </p:spPr>
        <p:txBody>
          <a:bodyPr vert="horz" wrap="square" lIns="91235" tIns="45617" rIns="91235" bIns="45617" numCol="1" anchor="t" anchorCtr="0" compatLnSpc="1">
            <a:prstTxWarp prst="textNoShape">
              <a:avLst/>
            </a:prstTxWarp>
          </a:bodyPr>
          <a:lstStyle>
            <a:lvl1pPr algn="r" defTabSz="912539">
              <a:defRPr sz="1200">
                <a:solidFill>
                  <a:schemeClr val="tx1"/>
                </a:solidFill>
              </a:defRPr>
            </a:lvl1pPr>
          </a:lstStyle>
          <a:p>
            <a:endParaRPr lang="en-US"/>
          </a:p>
        </p:txBody>
      </p:sp>
      <p:sp>
        <p:nvSpPr>
          <p:cNvPr id="14340" name="Rectangle 4"/>
          <p:cNvSpPr>
            <a:spLocks noGrp="1" noRot="1" noChangeAspect="1" noChangeArrowheads="1" noTextEdit="1"/>
          </p:cNvSpPr>
          <p:nvPr>
            <p:ph type="sldImg" idx="2"/>
          </p:nvPr>
        </p:nvSpPr>
        <p:spPr bwMode="auto">
          <a:xfrm>
            <a:off x="555625" y="698500"/>
            <a:ext cx="5746750" cy="3490913"/>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685800" y="4423717"/>
            <a:ext cx="5486400" cy="4191320"/>
          </a:xfrm>
          <a:prstGeom prst="rect">
            <a:avLst/>
          </a:prstGeom>
          <a:noFill/>
          <a:ln w="9525">
            <a:noFill/>
            <a:miter lim="800000"/>
            <a:headEnd/>
            <a:tailEnd/>
          </a:ln>
          <a:effectLst/>
        </p:spPr>
        <p:txBody>
          <a:bodyPr vert="horz" wrap="square" lIns="91235" tIns="45617" rIns="91235" bIns="456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702" name="Rectangle 6"/>
          <p:cNvSpPr>
            <a:spLocks noGrp="1" noChangeArrowheads="1"/>
          </p:cNvSpPr>
          <p:nvPr>
            <p:ph type="ftr" sz="quarter" idx="4"/>
          </p:nvPr>
        </p:nvSpPr>
        <p:spPr bwMode="auto">
          <a:xfrm>
            <a:off x="1" y="8845797"/>
            <a:ext cx="2971800" cy="466430"/>
          </a:xfrm>
          <a:prstGeom prst="rect">
            <a:avLst/>
          </a:prstGeom>
          <a:noFill/>
          <a:ln w="9525">
            <a:noFill/>
            <a:miter lim="800000"/>
            <a:headEnd/>
            <a:tailEnd/>
          </a:ln>
          <a:effectLst/>
        </p:spPr>
        <p:txBody>
          <a:bodyPr vert="horz" wrap="square" lIns="91235" tIns="45617" rIns="91235" bIns="45617" numCol="1" anchor="b" anchorCtr="0" compatLnSpc="1">
            <a:prstTxWarp prst="textNoShape">
              <a:avLst/>
            </a:prstTxWarp>
          </a:bodyPr>
          <a:lstStyle>
            <a:lvl1pPr algn="l" defTabSz="912539">
              <a:defRPr sz="1200">
                <a:solidFill>
                  <a:schemeClr val="tx1"/>
                </a:solidFill>
              </a:defRPr>
            </a:lvl1pPr>
          </a:lstStyle>
          <a:p>
            <a:endParaRPr lang="en-US"/>
          </a:p>
        </p:txBody>
      </p:sp>
      <p:sp>
        <p:nvSpPr>
          <p:cNvPr id="29703" name="Rectangle 7"/>
          <p:cNvSpPr>
            <a:spLocks noGrp="1" noChangeArrowheads="1"/>
          </p:cNvSpPr>
          <p:nvPr>
            <p:ph type="sldNum" sz="quarter" idx="5"/>
          </p:nvPr>
        </p:nvSpPr>
        <p:spPr bwMode="auto">
          <a:xfrm>
            <a:off x="3884613" y="8845797"/>
            <a:ext cx="2971800" cy="466430"/>
          </a:xfrm>
          <a:prstGeom prst="rect">
            <a:avLst/>
          </a:prstGeom>
          <a:noFill/>
          <a:ln w="9525">
            <a:noFill/>
            <a:miter lim="800000"/>
            <a:headEnd/>
            <a:tailEnd/>
          </a:ln>
          <a:effectLst/>
        </p:spPr>
        <p:txBody>
          <a:bodyPr vert="horz" wrap="square" lIns="91235" tIns="45617" rIns="91235" bIns="45617" numCol="1" anchor="b" anchorCtr="0" compatLnSpc="1">
            <a:prstTxWarp prst="textNoShape">
              <a:avLst/>
            </a:prstTxWarp>
          </a:bodyPr>
          <a:lstStyle>
            <a:lvl1pPr algn="r" defTabSz="912539">
              <a:defRPr sz="1200">
                <a:solidFill>
                  <a:schemeClr val="tx1"/>
                </a:solidFill>
              </a:defRPr>
            </a:lvl1pPr>
          </a:lstStyle>
          <a:p>
            <a:fld id="{F32176B3-C394-4056-B363-EF75788BB641}" type="slidenum">
              <a:rPr lang="en-US"/>
              <a:pPr/>
              <a:t>‹#›</a:t>
            </a:fld>
            <a:endParaRPr lang="en-US"/>
          </a:p>
        </p:txBody>
      </p:sp>
    </p:spTree>
    <p:extLst>
      <p:ext uri="{BB962C8B-B14F-4D97-AF65-F5344CB8AC3E}">
        <p14:creationId xmlns:p14="http://schemas.microsoft.com/office/powerpoint/2010/main" val="29030487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250" kern="1200">
        <a:solidFill>
          <a:schemeClr val="tx1"/>
        </a:solidFill>
        <a:latin typeface="Arial" pitchFamily="-65" charset="0"/>
        <a:ea typeface="ＭＳ Ｐゴシック" pitchFamily="-65" charset="-128"/>
        <a:cs typeface="+mn-cs"/>
      </a:defRPr>
    </a:lvl1pPr>
    <a:lvl2pPr marL="857250" algn="l" rtl="0" eaLnBrk="0" fontAlgn="base" hangingPunct="0">
      <a:spcBef>
        <a:spcPct val="30000"/>
      </a:spcBef>
      <a:spcAft>
        <a:spcPct val="0"/>
      </a:spcAft>
      <a:defRPr sz="2250" kern="1200">
        <a:solidFill>
          <a:schemeClr val="tx1"/>
        </a:solidFill>
        <a:latin typeface="Arial" pitchFamily="-65" charset="0"/>
        <a:ea typeface="ＭＳ Ｐゴシック" pitchFamily="-65" charset="-128"/>
        <a:cs typeface="+mn-cs"/>
      </a:defRPr>
    </a:lvl2pPr>
    <a:lvl3pPr marL="1714500" algn="l" rtl="0" eaLnBrk="0" fontAlgn="base" hangingPunct="0">
      <a:spcBef>
        <a:spcPct val="30000"/>
      </a:spcBef>
      <a:spcAft>
        <a:spcPct val="0"/>
      </a:spcAft>
      <a:defRPr sz="2250" kern="1200">
        <a:solidFill>
          <a:schemeClr val="tx1"/>
        </a:solidFill>
        <a:latin typeface="Arial" pitchFamily="-65" charset="0"/>
        <a:ea typeface="ＭＳ Ｐゴシック" pitchFamily="-65" charset="-128"/>
        <a:cs typeface="+mn-cs"/>
      </a:defRPr>
    </a:lvl3pPr>
    <a:lvl4pPr marL="2571750" algn="l" rtl="0" eaLnBrk="0" fontAlgn="base" hangingPunct="0">
      <a:spcBef>
        <a:spcPct val="30000"/>
      </a:spcBef>
      <a:spcAft>
        <a:spcPct val="0"/>
      </a:spcAft>
      <a:defRPr sz="2250" kern="1200">
        <a:solidFill>
          <a:schemeClr val="tx1"/>
        </a:solidFill>
        <a:latin typeface="Arial" pitchFamily="-65" charset="0"/>
        <a:ea typeface="ＭＳ Ｐゴシック" pitchFamily="-65" charset="-128"/>
        <a:cs typeface="+mn-cs"/>
      </a:defRPr>
    </a:lvl4pPr>
    <a:lvl5pPr marL="3429000" algn="l" rtl="0" eaLnBrk="0" fontAlgn="base" hangingPunct="0">
      <a:spcBef>
        <a:spcPct val="30000"/>
      </a:spcBef>
      <a:spcAft>
        <a:spcPct val="0"/>
      </a:spcAft>
      <a:defRPr sz="2250" kern="1200">
        <a:solidFill>
          <a:schemeClr val="tx1"/>
        </a:solidFill>
        <a:latin typeface="Arial" pitchFamily="-65" charset="0"/>
        <a:ea typeface="ＭＳ Ｐゴシック" pitchFamily="-65" charset="-128"/>
        <a:cs typeface="+mn-cs"/>
      </a:defRPr>
    </a:lvl5pPr>
    <a:lvl6pPr marL="4286250" algn="l" defTabSz="857250" rtl="0" eaLnBrk="1" latinLnBrk="0" hangingPunct="1">
      <a:defRPr sz="2250" kern="1200">
        <a:solidFill>
          <a:schemeClr val="tx1"/>
        </a:solidFill>
        <a:latin typeface="+mn-lt"/>
        <a:ea typeface="+mn-ea"/>
        <a:cs typeface="+mn-cs"/>
      </a:defRPr>
    </a:lvl6pPr>
    <a:lvl7pPr marL="5143500" algn="l" defTabSz="857250" rtl="0" eaLnBrk="1" latinLnBrk="0" hangingPunct="1">
      <a:defRPr sz="2250" kern="1200">
        <a:solidFill>
          <a:schemeClr val="tx1"/>
        </a:solidFill>
        <a:latin typeface="+mn-lt"/>
        <a:ea typeface="+mn-ea"/>
        <a:cs typeface="+mn-cs"/>
      </a:defRPr>
    </a:lvl7pPr>
    <a:lvl8pPr marL="6000750" algn="l" defTabSz="857250" rtl="0" eaLnBrk="1" latinLnBrk="0" hangingPunct="1">
      <a:defRPr sz="2250" kern="1200">
        <a:solidFill>
          <a:schemeClr val="tx1"/>
        </a:solidFill>
        <a:latin typeface="+mn-lt"/>
        <a:ea typeface="+mn-ea"/>
        <a:cs typeface="+mn-cs"/>
      </a:defRPr>
    </a:lvl8pPr>
    <a:lvl9pPr marL="6858000" algn="l" defTabSz="857250" rtl="0" eaLnBrk="1" latinLnBrk="0" hangingPunct="1">
      <a:defRPr sz="225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5625" y="698500"/>
            <a:ext cx="5746750" cy="3490913"/>
          </a:xfrm>
        </p:spPr>
      </p:sp>
      <p:sp>
        <p:nvSpPr>
          <p:cNvPr id="3" name="Notes Placeholder 2"/>
          <p:cNvSpPr>
            <a:spLocks noGrp="1"/>
          </p:cNvSpPr>
          <p:nvPr>
            <p:ph type="body" idx="1"/>
          </p:nvPr>
        </p:nvSpPr>
        <p:spPr/>
        <p:txBody>
          <a:bodyPr>
            <a:normAutofit/>
          </a:bodyPr>
          <a:lstStyle/>
          <a:p>
            <a:r>
              <a:rPr lang="en-US" dirty="0"/>
              <a:t>If printed as double the size: text</a:t>
            </a:r>
            <a:r>
              <a:rPr lang="en-US" baseline="0" dirty="0"/>
              <a:t> box font can be smaller than 16; maybe use 12</a:t>
            </a:r>
          </a:p>
          <a:p>
            <a:r>
              <a:rPr lang="en-US" baseline="0" dirty="0"/>
              <a:t>Bolded text needs to be checked or re calculated.</a:t>
            </a:r>
          </a:p>
        </p:txBody>
      </p:sp>
      <p:sp>
        <p:nvSpPr>
          <p:cNvPr id="4" name="Slide Number Placeholder 3"/>
          <p:cNvSpPr>
            <a:spLocks noGrp="1"/>
          </p:cNvSpPr>
          <p:nvPr>
            <p:ph type="sldNum" sz="quarter" idx="10"/>
          </p:nvPr>
        </p:nvSpPr>
        <p:spPr/>
        <p:txBody>
          <a:bodyPr/>
          <a:lstStyle/>
          <a:p>
            <a:fld id="{F32176B3-C394-4056-B363-EF75788BB641}" type="slidenum">
              <a:rPr lang="en-US" smtClean="0"/>
              <a:pPr/>
              <a:t>1</a:t>
            </a:fld>
            <a:endParaRPr lang="en-US"/>
          </a:p>
        </p:txBody>
      </p:sp>
    </p:spTree>
    <p:extLst>
      <p:ext uri="{BB962C8B-B14F-4D97-AF65-F5344CB8AC3E}">
        <p14:creationId xmlns:p14="http://schemas.microsoft.com/office/powerpoint/2010/main" val="1258085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5625" y="698500"/>
            <a:ext cx="5746750" cy="3490913"/>
          </a:xfrm>
        </p:spPr>
      </p:sp>
      <p:sp>
        <p:nvSpPr>
          <p:cNvPr id="3" name="Notes Placeholder 2"/>
          <p:cNvSpPr>
            <a:spLocks noGrp="1"/>
          </p:cNvSpPr>
          <p:nvPr>
            <p:ph type="body" idx="1"/>
          </p:nvPr>
        </p:nvSpPr>
        <p:spPr/>
        <p:txBody>
          <a:bodyPr>
            <a:normAutofit/>
          </a:bodyPr>
          <a:lstStyle/>
          <a:p>
            <a:r>
              <a:rPr lang="en-US" dirty="0"/>
              <a:t>If printed as double the size: text</a:t>
            </a:r>
            <a:r>
              <a:rPr lang="en-US" baseline="0" dirty="0"/>
              <a:t> box font can be smaller than 16; maybe use 12</a:t>
            </a:r>
          </a:p>
          <a:p>
            <a:r>
              <a:rPr lang="en-US" baseline="0" dirty="0"/>
              <a:t>Bolded text needs to be checked or re calculated.</a:t>
            </a:r>
          </a:p>
        </p:txBody>
      </p:sp>
      <p:sp>
        <p:nvSpPr>
          <p:cNvPr id="4" name="Slide Number Placeholder 3"/>
          <p:cNvSpPr>
            <a:spLocks noGrp="1"/>
          </p:cNvSpPr>
          <p:nvPr>
            <p:ph type="sldNum" sz="quarter" idx="10"/>
          </p:nvPr>
        </p:nvSpPr>
        <p:spPr/>
        <p:txBody>
          <a:bodyPr/>
          <a:lstStyle/>
          <a:p>
            <a:fld id="{F32176B3-C394-4056-B363-EF75788BB641}" type="slidenum">
              <a:rPr lang="en-US" smtClean="0"/>
              <a:pPr/>
              <a:t>2</a:t>
            </a:fld>
            <a:endParaRPr lang="en-US"/>
          </a:p>
        </p:txBody>
      </p:sp>
    </p:spTree>
    <p:extLst>
      <p:ext uri="{BB962C8B-B14F-4D97-AF65-F5344CB8AC3E}">
        <p14:creationId xmlns:p14="http://schemas.microsoft.com/office/powerpoint/2010/main" val="3960673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1223" y="9658531"/>
            <a:ext cx="43523958" cy="6662914"/>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7682446" y="17616846"/>
            <a:ext cx="35841517" cy="7946319"/>
          </a:xfrm>
          <a:prstGeom prst="rect">
            <a:avLst/>
          </a:prstGeom>
        </p:spPr>
        <p:txBody>
          <a:bodyPr vert="horz"/>
          <a:lstStyle>
            <a:lvl1pPr marL="0" indent="0" algn="ctr">
              <a:buNone/>
              <a:defRPr/>
            </a:lvl1pPr>
            <a:lvl2pPr marL="853417" indent="0" algn="ctr">
              <a:buNone/>
              <a:defRPr/>
            </a:lvl2pPr>
            <a:lvl3pPr marL="1706833" indent="0" algn="ctr">
              <a:buNone/>
              <a:defRPr/>
            </a:lvl3pPr>
            <a:lvl4pPr marL="2560250" indent="0" algn="ctr">
              <a:buNone/>
              <a:defRPr/>
            </a:lvl4pPr>
            <a:lvl5pPr marL="3413665" indent="0" algn="ctr">
              <a:buNone/>
              <a:defRPr/>
            </a:lvl5pPr>
            <a:lvl6pPr marL="4267082" indent="0" algn="ctr">
              <a:buNone/>
              <a:defRPr/>
            </a:lvl6pPr>
            <a:lvl7pPr marL="5120498" indent="0" algn="ctr">
              <a:buNone/>
              <a:defRPr/>
            </a:lvl7pPr>
            <a:lvl8pPr marL="5973915" indent="0" algn="ctr">
              <a:buNone/>
              <a:defRPr/>
            </a:lvl8pPr>
            <a:lvl9pPr marL="6827331"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59581" y="1244425"/>
            <a:ext cx="46087242" cy="51816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2559581" y="7253642"/>
            <a:ext cx="46087242" cy="2051949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6866" y="1244424"/>
            <a:ext cx="11519958" cy="2652871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559583" y="1244424"/>
            <a:ext cx="34211685" cy="265287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59581" y="1244425"/>
            <a:ext cx="46087242" cy="51816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2559581" y="7253642"/>
            <a:ext cx="46087242" cy="20519495"/>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1" y="19976748"/>
            <a:ext cx="43523958" cy="6177139"/>
          </a:xfrm>
          <a:prstGeom prst="rect">
            <a:avLst/>
          </a:prstGeom>
        </p:spPr>
        <p:txBody>
          <a:bodyPr vert="horz" anchor="t"/>
          <a:lstStyle>
            <a:lvl1pPr algn="l">
              <a:defRPr sz="7466" b="1" cap="all"/>
            </a:lvl1pPr>
          </a:lstStyle>
          <a:p>
            <a:r>
              <a:rPr lang="en-US"/>
              <a:t>Click to edit Master title style</a:t>
            </a:r>
          </a:p>
        </p:txBody>
      </p:sp>
      <p:sp>
        <p:nvSpPr>
          <p:cNvPr id="3" name="Text Placeholder 2"/>
          <p:cNvSpPr>
            <a:spLocks noGrp="1"/>
          </p:cNvSpPr>
          <p:nvPr>
            <p:ph type="body" idx="1"/>
          </p:nvPr>
        </p:nvSpPr>
        <p:spPr>
          <a:xfrm>
            <a:off x="4044951" y="13175897"/>
            <a:ext cx="43523958" cy="6800850"/>
          </a:xfrm>
          <a:prstGeom prst="rect">
            <a:avLst/>
          </a:prstGeom>
        </p:spPr>
        <p:txBody>
          <a:bodyPr vert="horz" anchor="b"/>
          <a:lstStyle>
            <a:lvl1pPr marL="0" indent="0">
              <a:buNone/>
              <a:defRPr sz="3733"/>
            </a:lvl1pPr>
            <a:lvl2pPr marL="853417" indent="0">
              <a:buNone/>
              <a:defRPr sz="3360"/>
            </a:lvl2pPr>
            <a:lvl3pPr marL="1706833" indent="0">
              <a:buNone/>
              <a:defRPr sz="2987"/>
            </a:lvl3pPr>
            <a:lvl4pPr marL="2560250" indent="0">
              <a:buNone/>
              <a:defRPr sz="2613"/>
            </a:lvl4pPr>
            <a:lvl5pPr marL="3413665" indent="0">
              <a:buNone/>
              <a:defRPr sz="2613"/>
            </a:lvl5pPr>
            <a:lvl6pPr marL="4267082" indent="0">
              <a:buNone/>
              <a:defRPr sz="2613"/>
            </a:lvl6pPr>
            <a:lvl7pPr marL="5120498" indent="0">
              <a:buNone/>
              <a:defRPr sz="2613"/>
            </a:lvl7pPr>
            <a:lvl8pPr marL="5973915" indent="0">
              <a:buNone/>
              <a:defRPr sz="2613"/>
            </a:lvl8pPr>
            <a:lvl9pPr marL="6827331" indent="0">
              <a:buNone/>
              <a:defRPr sz="2613"/>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59581" y="1244425"/>
            <a:ext cx="46087242" cy="5181600"/>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2559587" y="7253642"/>
            <a:ext cx="22865819" cy="20519495"/>
          </a:xfrm>
          <a:prstGeom prst="rect">
            <a:avLst/>
          </a:prstGeom>
        </p:spPr>
        <p:txBody>
          <a:bodyPr vert="horz"/>
          <a:lstStyle>
            <a:lvl1pPr>
              <a:defRPr sz="5226"/>
            </a:lvl1pPr>
            <a:lvl2pPr>
              <a:defRPr sz="4480"/>
            </a:lvl2pPr>
            <a:lvl3pPr>
              <a:defRPr sz="3733"/>
            </a:lvl3pPr>
            <a:lvl4pPr>
              <a:defRPr sz="3360"/>
            </a:lvl4pPr>
            <a:lvl5pPr>
              <a:defRPr sz="3360"/>
            </a:lvl5pPr>
            <a:lvl6pPr>
              <a:defRPr sz="3360"/>
            </a:lvl6pPr>
            <a:lvl7pPr>
              <a:defRPr sz="3360"/>
            </a:lvl7pPr>
            <a:lvl8pPr>
              <a:defRPr sz="3360"/>
            </a:lvl8pPr>
            <a:lvl9pPr>
              <a:defRPr sz="33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781004" y="7253642"/>
            <a:ext cx="22865822" cy="20519495"/>
          </a:xfrm>
          <a:prstGeom prst="rect">
            <a:avLst/>
          </a:prstGeom>
        </p:spPr>
        <p:txBody>
          <a:bodyPr vert="horz"/>
          <a:lstStyle>
            <a:lvl1pPr>
              <a:defRPr sz="5226"/>
            </a:lvl1pPr>
            <a:lvl2pPr>
              <a:defRPr sz="4480"/>
            </a:lvl2pPr>
            <a:lvl3pPr>
              <a:defRPr sz="3733"/>
            </a:lvl3pPr>
            <a:lvl4pPr>
              <a:defRPr sz="3360"/>
            </a:lvl4pPr>
            <a:lvl5pPr>
              <a:defRPr sz="3360"/>
            </a:lvl5pPr>
            <a:lvl6pPr>
              <a:defRPr sz="3360"/>
            </a:lvl6pPr>
            <a:lvl7pPr>
              <a:defRPr sz="3360"/>
            </a:lvl7pPr>
            <a:lvl8pPr>
              <a:defRPr sz="3360"/>
            </a:lvl8pPr>
            <a:lvl9pPr>
              <a:defRPr sz="33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59581" y="1244425"/>
            <a:ext cx="46087242" cy="51816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2559585" y="6959777"/>
            <a:ext cx="22625051" cy="2899656"/>
          </a:xfrm>
          <a:prstGeom prst="rect">
            <a:avLst/>
          </a:prstGeom>
        </p:spPr>
        <p:txBody>
          <a:bodyPr vert="horz" anchor="b"/>
          <a:lstStyle>
            <a:lvl1pPr marL="0" indent="0">
              <a:buNone/>
              <a:defRPr sz="4480" b="1"/>
            </a:lvl1pPr>
            <a:lvl2pPr marL="853417" indent="0">
              <a:buNone/>
              <a:defRPr sz="3733" b="1"/>
            </a:lvl2pPr>
            <a:lvl3pPr marL="1706833" indent="0">
              <a:buNone/>
              <a:defRPr sz="3360" b="1"/>
            </a:lvl3pPr>
            <a:lvl4pPr marL="2560250" indent="0">
              <a:buNone/>
              <a:defRPr sz="2987" b="1"/>
            </a:lvl4pPr>
            <a:lvl5pPr marL="3413665" indent="0">
              <a:buNone/>
              <a:defRPr sz="2987" b="1"/>
            </a:lvl5pPr>
            <a:lvl6pPr marL="4267082" indent="0">
              <a:buNone/>
              <a:defRPr sz="2987" b="1"/>
            </a:lvl6pPr>
            <a:lvl7pPr marL="5120498" indent="0">
              <a:buNone/>
              <a:defRPr sz="2987" b="1"/>
            </a:lvl7pPr>
            <a:lvl8pPr marL="5973915" indent="0">
              <a:buNone/>
              <a:defRPr sz="2987" b="1"/>
            </a:lvl8pPr>
            <a:lvl9pPr marL="6827331" indent="0">
              <a:buNone/>
              <a:defRPr sz="2987" b="1"/>
            </a:lvl9pPr>
          </a:lstStyle>
          <a:p>
            <a:pPr lvl="0"/>
            <a:r>
              <a:rPr lang="en-US"/>
              <a:t>Click to edit Master text styles</a:t>
            </a:r>
          </a:p>
        </p:txBody>
      </p:sp>
      <p:sp>
        <p:nvSpPr>
          <p:cNvPr id="4" name="Content Placeholder 3"/>
          <p:cNvSpPr>
            <a:spLocks noGrp="1"/>
          </p:cNvSpPr>
          <p:nvPr>
            <p:ph sz="half" idx="2"/>
          </p:nvPr>
        </p:nvSpPr>
        <p:spPr>
          <a:xfrm>
            <a:off x="2559585" y="9859438"/>
            <a:ext cx="22625051" cy="17913703"/>
          </a:xfrm>
          <a:prstGeom prst="rect">
            <a:avLst/>
          </a:prstGeom>
        </p:spPr>
        <p:txBody>
          <a:bodyPr vert="horz"/>
          <a:lstStyle>
            <a:lvl1pPr>
              <a:defRPr sz="4480"/>
            </a:lvl1pPr>
            <a:lvl2pPr>
              <a:defRPr sz="3733"/>
            </a:lvl2pPr>
            <a:lvl3pPr>
              <a:defRPr sz="3360"/>
            </a:lvl3pPr>
            <a:lvl4pPr>
              <a:defRPr sz="2987"/>
            </a:lvl4pPr>
            <a:lvl5pPr>
              <a:defRPr sz="2987"/>
            </a:lvl5pPr>
            <a:lvl6pPr>
              <a:defRPr sz="2987"/>
            </a:lvl6pPr>
            <a:lvl7pPr>
              <a:defRPr sz="2987"/>
            </a:lvl7pPr>
            <a:lvl8pPr>
              <a:defRPr sz="2987"/>
            </a:lvl8pPr>
            <a:lvl9pPr>
              <a:defRPr sz="29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0661" y="6959777"/>
            <a:ext cx="22636163" cy="2899656"/>
          </a:xfrm>
          <a:prstGeom prst="rect">
            <a:avLst/>
          </a:prstGeom>
        </p:spPr>
        <p:txBody>
          <a:bodyPr vert="horz" anchor="b"/>
          <a:lstStyle>
            <a:lvl1pPr marL="0" indent="0">
              <a:buNone/>
              <a:defRPr sz="4480" b="1"/>
            </a:lvl1pPr>
            <a:lvl2pPr marL="853417" indent="0">
              <a:buNone/>
              <a:defRPr sz="3733" b="1"/>
            </a:lvl2pPr>
            <a:lvl3pPr marL="1706833" indent="0">
              <a:buNone/>
              <a:defRPr sz="3360" b="1"/>
            </a:lvl3pPr>
            <a:lvl4pPr marL="2560250" indent="0">
              <a:buNone/>
              <a:defRPr sz="2987" b="1"/>
            </a:lvl4pPr>
            <a:lvl5pPr marL="3413665" indent="0">
              <a:buNone/>
              <a:defRPr sz="2987" b="1"/>
            </a:lvl5pPr>
            <a:lvl6pPr marL="4267082" indent="0">
              <a:buNone/>
              <a:defRPr sz="2987" b="1"/>
            </a:lvl6pPr>
            <a:lvl7pPr marL="5120498" indent="0">
              <a:buNone/>
              <a:defRPr sz="2987" b="1"/>
            </a:lvl7pPr>
            <a:lvl8pPr marL="5973915" indent="0">
              <a:buNone/>
              <a:defRPr sz="2987" b="1"/>
            </a:lvl8pPr>
            <a:lvl9pPr marL="6827331" indent="0">
              <a:buNone/>
              <a:defRPr sz="2987" b="1"/>
            </a:lvl9pPr>
          </a:lstStyle>
          <a:p>
            <a:pPr lvl="0"/>
            <a:r>
              <a:rPr lang="en-US"/>
              <a:t>Click to edit Master text styles</a:t>
            </a:r>
          </a:p>
        </p:txBody>
      </p:sp>
      <p:sp>
        <p:nvSpPr>
          <p:cNvPr id="6" name="Content Placeholder 5"/>
          <p:cNvSpPr>
            <a:spLocks noGrp="1"/>
          </p:cNvSpPr>
          <p:nvPr>
            <p:ph sz="quarter" idx="4"/>
          </p:nvPr>
        </p:nvSpPr>
        <p:spPr>
          <a:xfrm>
            <a:off x="26010661" y="9859438"/>
            <a:ext cx="22636163" cy="17913703"/>
          </a:xfrm>
          <a:prstGeom prst="rect">
            <a:avLst/>
          </a:prstGeom>
        </p:spPr>
        <p:txBody>
          <a:bodyPr vert="horz"/>
          <a:lstStyle>
            <a:lvl1pPr>
              <a:defRPr sz="4480"/>
            </a:lvl1pPr>
            <a:lvl2pPr>
              <a:defRPr sz="3733"/>
            </a:lvl2pPr>
            <a:lvl3pPr>
              <a:defRPr sz="3360"/>
            </a:lvl3pPr>
            <a:lvl4pPr>
              <a:defRPr sz="2987"/>
            </a:lvl4pPr>
            <a:lvl5pPr>
              <a:defRPr sz="2987"/>
            </a:lvl5pPr>
            <a:lvl6pPr>
              <a:defRPr sz="2987"/>
            </a:lvl6pPr>
            <a:lvl7pPr>
              <a:defRPr sz="2987"/>
            </a:lvl7pPr>
            <a:lvl8pPr>
              <a:defRPr sz="2987"/>
            </a:lvl8pPr>
            <a:lvl9pPr>
              <a:defRPr sz="29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59581" y="1244425"/>
            <a:ext cx="46087242" cy="5181600"/>
          </a:xfrm>
          <a:prstGeom prst="rect">
            <a:avLst/>
          </a:prstGeom>
        </p:spPr>
        <p:txBody>
          <a:bodyPr vert="horz"/>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559581" y="6506986"/>
            <a:ext cx="16846550" cy="21266150"/>
          </a:xfrm>
          <a:prstGeom prst="rect">
            <a:avLst/>
          </a:prstGeom>
        </p:spPr>
        <p:txBody>
          <a:bodyPr vert="horz"/>
          <a:lstStyle>
            <a:lvl1pPr marL="0" indent="0">
              <a:buNone/>
              <a:defRPr sz="2613"/>
            </a:lvl1pPr>
            <a:lvl2pPr marL="853417" indent="0">
              <a:buNone/>
              <a:defRPr sz="2240"/>
            </a:lvl2pPr>
            <a:lvl3pPr marL="1706833" indent="0">
              <a:buNone/>
              <a:defRPr sz="1867"/>
            </a:lvl3pPr>
            <a:lvl4pPr marL="2560250" indent="0">
              <a:buNone/>
              <a:defRPr sz="1680"/>
            </a:lvl4pPr>
            <a:lvl5pPr marL="3413665" indent="0">
              <a:buNone/>
              <a:defRPr sz="1680"/>
            </a:lvl5pPr>
            <a:lvl6pPr marL="4267082" indent="0">
              <a:buNone/>
              <a:defRPr sz="1680"/>
            </a:lvl6pPr>
            <a:lvl7pPr marL="5120498" indent="0">
              <a:buNone/>
              <a:defRPr sz="1680"/>
            </a:lvl7pPr>
            <a:lvl8pPr marL="5973915" indent="0">
              <a:buNone/>
              <a:defRPr sz="1680"/>
            </a:lvl8pPr>
            <a:lvl9pPr marL="6827331" indent="0">
              <a:buNone/>
              <a:defRPr sz="1680"/>
            </a:lvl9pPr>
          </a:lstStyle>
          <a:p>
            <a:pPr lvl="0"/>
            <a:r>
              <a:rPr lang="en-US"/>
              <a:t>Click to edit Master text styles</a:t>
            </a:r>
          </a:p>
        </p:txBody>
      </p:sp>
      <p:pic>
        <p:nvPicPr>
          <p:cNvPr id="5" name="Picture 4">
            <a:extLst>
              <a:ext uri="{FF2B5EF4-FFF2-40B4-BE49-F238E27FC236}">
                <a16:creationId xmlns:a16="http://schemas.microsoft.com/office/drawing/2014/main" id="{FC978F2D-5717-FD45-9A7B-F99AA6C480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372" y="0"/>
            <a:ext cx="51263774" cy="3626452"/>
          </a:xfrm>
          <a:prstGeom prst="rect">
            <a:avLst/>
          </a:prstGeom>
          <a:effectLst/>
        </p:spPr>
      </p:pic>
      <p:pic>
        <p:nvPicPr>
          <p:cNvPr id="9" name="Picture 8">
            <a:extLst>
              <a:ext uri="{FF2B5EF4-FFF2-40B4-BE49-F238E27FC236}">
                <a16:creationId xmlns:a16="http://schemas.microsoft.com/office/drawing/2014/main" id="{CF479F88-0F2F-A44B-8D08-13FC355776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29827174"/>
            <a:ext cx="51263774" cy="1224075"/>
          </a:xfrm>
          <a:prstGeom prst="rect">
            <a:avLst/>
          </a:prstGeom>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8295" y="21763920"/>
            <a:ext cx="30722358" cy="2566811"/>
          </a:xfrm>
          <a:prstGeom prst="rect">
            <a:avLst/>
          </a:prstGeom>
        </p:spPr>
        <p:txBody>
          <a:bodyPr vert="horz" anchor="b"/>
          <a:lstStyle>
            <a:lvl1pPr algn="l">
              <a:defRPr sz="3733" b="1"/>
            </a:lvl1pPr>
          </a:lstStyle>
          <a:p>
            <a:r>
              <a:rPr lang="en-US"/>
              <a:t>Click to edit Master title style</a:t>
            </a:r>
          </a:p>
        </p:txBody>
      </p:sp>
      <p:sp>
        <p:nvSpPr>
          <p:cNvPr id="3" name="Picture Placeholder 2"/>
          <p:cNvSpPr>
            <a:spLocks noGrp="1"/>
          </p:cNvSpPr>
          <p:nvPr>
            <p:ph type="pic" idx="1"/>
          </p:nvPr>
        </p:nvSpPr>
        <p:spPr>
          <a:xfrm>
            <a:off x="10038295" y="2776715"/>
            <a:ext cx="30722358" cy="18654361"/>
          </a:xfrm>
          <a:prstGeom prst="rect">
            <a:avLst/>
          </a:prstGeom>
        </p:spPr>
        <p:txBody>
          <a:bodyPr vert="horz"/>
          <a:lstStyle>
            <a:lvl1pPr marL="0" indent="0">
              <a:buNone/>
              <a:defRPr sz="5973"/>
            </a:lvl1pPr>
            <a:lvl2pPr marL="853417" indent="0">
              <a:buNone/>
              <a:defRPr sz="5226"/>
            </a:lvl2pPr>
            <a:lvl3pPr marL="1706833" indent="0">
              <a:buNone/>
              <a:defRPr sz="4480"/>
            </a:lvl3pPr>
            <a:lvl4pPr marL="2560250" indent="0">
              <a:buNone/>
              <a:defRPr sz="3733"/>
            </a:lvl4pPr>
            <a:lvl5pPr marL="3413665" indent="0">
              <a:buNone/>
              <a:defRPr sz="3733"/>
            </a:lvl5pPr>
            <a:lvl6pPr marL="4267082" indent="0">
              <a:buNone/>
              <a:defRPr sz="3733"/>
            </a:lvl6pPr>
            <a:lvl7pPr marL="5120498" indent="0">
              <a:buNone/>
              <a:defRPr sz="3733"/>
            </a:lvl7pPr>
            <a:lvl8pPr marL="5973915" indent="0">
              <a:buNone/>
              <a:defRPr sz="3733"/>
            </a:lvl8pPr>
            <a:lvl9pPr marL="6827331" indent="0">
              <a:buNone/>
              <a:defRPr sz="3733"/>
            </a:lvl9pPr>
          </a:lstStyle>
          <a:p>
            <a:pPr lvl="0"/>
            <a:endParaRPr lang="en-US" noProof="0"/>
          </a:p>
        </p:txBody>
      </p:sp>
      <p:sp>
        <p:nvSpPr>
          <p:cNvPr id="4" name="Text Placeholder 3"/>
          <p:cNvSpPr>
            <a:spLocks noGrp="1"/>
          </p:cNvSpPr>
          <p:nvPr>
            <p:ph type="body" sz="half" idx="2"/>
          </p:nvPr>
        </p:nvSpPr>
        <p:spPr>
          <a:xfrm>
            <a:off x="10038295" y="24330731"/>
            <a:ext cx="30722358" cy="3649311"/>
          </a:xfrm>
          <a:prstGeom prst="rect">
            <a:avLst/>
          </a:prstGeom>
        </p:spPr>
        <p:txBody>
          <a:bodyPr vert="horz"/>
          <a:lstStyle>
            <a:lvl1pPr marL="0" indent="0">
              <a:buNone/>
              <a:defRPr sz="2613"/>
            </a:lvl1pPr>
            <a:lvl2pPr marL="853417" indent="0">
              <a:buNone/>
              <a:defRPr sz="2240"/>
            </a:lvl2pPr>
            <a:lvl3pPr marL="1706833" indent="0">
              <a:buNone/>
              <a:defRPr sz="1867"/>
            </a:lvl3pPr>
            <a:lvl4pPr marL="2560250" indent="0">
              <a:buNone/>
              <a:defRPr sz="1680"/>
            </a:lvl4pPr>
            <a:lvl5pPr marL="3413665" indent="0">
              <a:buNone/>
              <a:defRPr sz="1680"/>
            </a:lvl5pPr>
            <a:lvl6pPr marL="4267082" indent="0">
              <a:buNone/>
              <a:defRPr sz="1680"/>
            </a:lvl6pPr>
            <a:lvl7pPr marL="5120498" indent="0">
              <a:buNone/>
              <a:defRPr sz="1680"/>
            </a:lvl7pPr>
            <a:lvl8pPr marL="5973915" indent="0">
              <a:buNone/>
              <a:defRPr sz="1680"/>
            </a:lvl8pPr>
            <a:lvl9pPr marL="6827331" indent="0">
              <a:buNone/>
              <a:defRPr sz="168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E287B7-6631-0943-8318-714692EB4181}"/>
              </a:ext>
            </a:extLst>
          </p:cNvPr>
          <p:cNvPicPr>
            <a:picLocks/>
          </p:cNvPicPr>
          <p:nvPr userDrawn="1"/>
        </p:nvPicPr>
        <p:blipFill>
          <a:blip r:embed="rId14">
            <a:extLst>
              <a:ext uri="{28A0092B-C50C-407E-A947-70E740481C1C}">
                <a14:useLocalDpi xmlns:a14="http://schemas.microsoft.com/office/drawing/2010/main" val="0"/>
              </a:ext>
            </a:extLst>
          </a:blip>
          <a:stretch>
            <a:fillRect/>
          </a:stretch>
        </p:blipFill>
        <p:spPr>
          <a:xfrm>
            <a:off x="-57372" y="0"/>
            <a:ext cx="51263772" cy="4663440"/>
          </a:xfrm>
          <a:prstGeom prst="rect">
            <a:avLst/>
          </a:prstGeom>
          <a:effectLst/>
        </p:spPr>
      </p:pic>
      <p:pic>
        <p:nvPicPr>
          <p:cNvPr id="7" name="Picture 6">
            <a:extLst>
              <a:ext uri="{FF2B5EF4-FFF2-40B4-BE49-F238E27FC236}">
                <a16:creationId xmlns:a16="http://schemas.microsoft.com/office/drawing/2014/main" id="{3AACB71C-AD65-7249-B07B-C3C568336912}"/>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29434721"/>
            <a:ext cx="51263773" cy="1645920"/>
          </a:xfrm>
          <a:prstGeom prst="rect">
            <a:avLst/>
          </a:prstGeom>
          <a:effectLst/>
        </p:spPr>
      </p:pic>
      <p:sp>
        <p:nvSpPr>
          <p:cNvPr id="2" name="Rectangle 1">
            <a:extLst>
              <a:ext uri="{FF2B5EF4-FFF2-40B4-BE49-F238E27FC236}">
                <a16:creationId xmlns:a16="http://schemas.microsoft.com/office/drawing/2014/main" id="{D75C9F44-CE67-E244-9DA8-F6D8EDC73637}"/>
              </a:ext>
            </a:extLst>
          </p:cNvPr>
          <p:cNvSpPr/>
          <p:nvPr userDrawn="1"/>
        </p:nvSpPr>
        <p:spPr bwMode="auto">
          <a:xfrm>
            <a:off x="212035" y="108139"/>
            <a:ext cx="14163923" cy="4199349"/>
          </a:xfrm>
          <a:prstGeom prst="rect">
            <a:avLst/>
          </a:prstGeom>
          <a:noFill/>
          <a:ln w="9525" cap="flat" cmpd="sng" algn="ctr">
            <a:noFill/>
            <a:prstDash val="solid"/>
            <a:round/>
            <a:headEnd type="none" w="med" len="med"/>
            <a:tailEnd type="none" w="med" len="med"/>
          </a:ln>
          <a:effectLst/>
        </p:spPr>
        <p:txBody>
          <a:bodyPr vert="horz" wrap="square" lIns="62179" tIns="31090" rIns="62179" bIns="31090" numCol="1" rtlCol="0" anchor="t" anchorCtr="0" compatLnSpc="1">
            <a:prstTxWarp prst="textNoShape">
              <a:avLst/>
            </a:prstTxWarp>
          </a:bodyPr>
          <a:lstStyle/>
          <a:p>
            <a:pPr marL="0" marR="0" indent="0" algn="ctr" defTabSz="1491869" rtl="0" eaLnBrk="1" fontAlgn="base" latinLnBrk="0" hangingPunct="1">
              <a:lnSpc>
                <a:spcPct val="100000"/>
              </a:lnSpc>
              <a:spcBef>
                <a:spcPct val="0"/>
              </a:spcBef>
              <a:spcAft>
                <a:spcPct val="0"/>
              </a:spcAft>
              <a:buClrTx/>
              <a:buSzTx/>
              <a:buFontTx/>
              <a:buNone/>
              <a:tabLst/>
            </a:pPr>
            <a:endParaRPr kumimoji="0" lang="en-US" sz="7208" b="0" i="0" u="none" strike="noStrike" cap="none" normalizeH="0" baseline="0">
              <a:ln>
                <a:noFill/>
              </a:ln>
              <a:solidFill>
                <a:schemeClr val="tx2"/>
              </a:solidFill>
              <a:effectLst/>
              <a:latin typeface="Arial" pitchFamily="-65" charset="0"/>
            </a:endParaRPr>
          </a:p>
        </p:txBody>
      </p:sp>
      <p:grpSp>
        <p:nvGrpSpPr>
          <p:cNvPr id="11" name="Group 10">
            <a:extLst>
              <a:ext uri="{FF2B5EF4-FFF2-40B4-BE49-F238E27FC236}">
                <a16:creationId xmlns:a16="http://schemas.microsoft.com/office/drawing/2014/main" id="{94278C7C-B7FA-7149-8945-FC24FAB84E68}"/>
              </a:ext>
            </a:extLst>
          </p:cNvPr>
          <p:cNvGrpSpPr>
            <a:grpSpLocks noChangeAspect="1"/>
          </p:cNvGrpSpPr>
          <p:nvPr userDrawn="1"/>
        </p:nvGrpSpPr>
        <p:grpSpPr>
          <a:xfrm>
            <a:off x="47806091" y="29144562"/>
            <a:ext cx="1893718" cy="1934438"/>
            <a:chOff x="10856069" y="-16269"/>
            <a:chExt cx="496892" cy="571870"/>
          </a:xfrm>
        </p:grpSpPr>
        <p:sp>
          <p:nvSpPr>
            <p:cNvPr id="12" name="Rectangle 11">
              <a:extLst>
                <a:ext uri="{FF2B5EF4-FFF2-40B4-BE49-F238E27FC236}">
                  <a16:creationId xmlns:a16="http://schemas.microsoft.com/office/drawing/2014/main" id="{0879A79E-4F36-ED47-9558-5979FD33FF20}"/>
                </a:ext>
              </a:extLst>
            </p:cNvPr>
            <p:cNvSpPr/>
            <p:nvPr/>
          </p:nvSpPr>
          <p:spPr>
            <a:xfrm>
              <a:off x="10856069" y="-16269"/>
              <a:ext cx="496892" cy="57187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586034AA-D579-7B40-909A-245C731BDC43}"/>
                </a:ext>
              </a:extLst>
            </p:cNvPr>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10957465" y="176692"/>
              <a:ext cx="294100" cy="198828"/>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95213" rtl="0" eaLnBrk="0" fontAlgn="base" hangingPunct="0">
        <a:spcBef>
          <a:spcPct val="0"/>
        </a:spcBef>
        <a:spcAft>
          <a:spcPct val="0"/>
        </a:spcAft>
        <a:defRPr sz="12133" b="1">
          <a:solidFill>
            <a:schemeClr val="bg1"/>
          </a:solidFill>
          <a:latin typeface="+mj-lt"/>
          <a:ea typeface="ＭＳ Ｐゴシック" pitchFamily="-65" charset="-128"/>
          <a:cs typeface="+mj-cs"/>
        </a:defRPr>
      </a:lvl1pPr>
      <a:lvl2pPr algn="ctr" defTabSz="4095213" rtl="0" eaLnBrk="0" fontAlgn="base" hangingPunct="0">
        <a:spcBef>
          <a:spcPct val="0"/>
        </a:spcBef>
        <a:spcAft>
          <a:spcPct val="0"/>
        </a:spcAft>
        <a:defRPr sz="12133" b="1">
          <a:solidFill>
            <a:schemeClr val="bg1"/>
          </a:solidFill>
          <a:latin typeface="Arial" pitchFamily="-65" charset="0"/>
          <a:ea typeface="ＭＳ Ｐゴシック" pitchFamily="-65" charset="-128"/>
        </a:defRPr>
      </a:lvl2pPr>
      <a:lvl3pPr algn="ctr" defTabSz="4095213" rtl="0" eaLnBrk="0" fontAlgn="base" hangingPunct="0">
        <a:spcBef>
          <a:spcPct val="0"/>
        </a:spcBef>
        <a:spcAft>
          <a:spcPct val="0"/>
        </a:spcAft>
        <a:defRPr sz="12133" b="1">
          <a:solidFill>
            <a:schemeClr val="bg1"/>
          </a:solidFill>
          <a:latin typeface="Arial" pitchFamily="-65" charset="0"/>
          <a:ea typeface="ＭＳ Ｐゴシック" pitchFamily="-65" charset="-128"/>
        </a:defRPr>
      </a:lvl3pPr>
      <a:lvl4pPr algn="ctr" defTabSz="4095213" rtl="0" eaLnBrk="0" fontAlgn="base" hangingPunct="0">
        <a:spcBef>
          <a:spcPct val="0"/>
        </a:spcBef>
        <a:spcAft>
          <a:spcPct val="0"/>
        </a:spcAft>
        <a:defRPr sz="12133" b="1">
          <a:solidFill>
            <a:schemeClr val="bg1"/>
          </a:solidFill>
          <a:latin typeface="Arial" pitchFamily="-65" charset="0"/>
          <a:ea typeface="ＭＳ Ｐゴシック" pitchFamily="-65" charset="-128"/>
        </a:defRPr>
      </a:lvl4pPr>
      <a:lvl5pPr algn="ctr" defTabSz="4095213" rtl="0" eaLnBrk="0" fontAlgn="base" hangingPunct="0">
        <a:spcBef>
          <a:spcPct val="0"/>
        </a:spcBef>
        <a:spcAft>
          <a:spcPct val="0"/>
        </a:spcAft>
        <a:defRPr sz="12133" b="1">
          <a:solidFill>
            <a:schemeClr val="bg1"/>
          </a:solidFill>
          <a:latin typeface="Arial" pitchFamily="-65" charset="0"/>
          <a:ea typeface="ＭＳ Ｐゴシック" pitchFamily="-65" charset="-128"/>
        </a:defRPr>
      </a:lvl5pPr>
      <a:lvl6pPr marL="853417" algn="ctr" defTabSz="4095213" rtl="0" fontAlgn="base">
        <a:spcBef>
          <a:spcPct val="0"/>
        </a:spcBef>
        <a:spcAft>
          <a:spcPct val="0"/>
        </a:spcAft>
        <a:defRPr sz="12133" b="1">
          <a:solidFill>
            <a:schemeClr val="bg1"/>
          </a:solidFill>
          <a:latin typeface="Arial" pitchFamily="-65" charset="0"/>
        </a:defRPr>
      </a:lvl6pPr>
      <a:lvl7pPr marL="1706833" algn="ctr" defTabSz="4095213" rtl="0" fontAlgn="base">
        <a:spcBef>
          <a:spcPct val="0"/>
        </a:spcBef>
        <a:spcAft>
          <a:spcPct val="0"/>
        </a:spcAft>
        <a:defRPr sz="12133" b="1">
          <a:solidFill>
            <a:schemeClr val="bg1"/>
          </a:solidFill>
          <a:latin typeface="Arial" pitchFamily="-65" charset="0"/>
        </a:defRPr>
      </a:lvl7pPr>
      <a:lvl8pPr marL="2560250" algn="ctr" defTabSz="4095213" rtl="0" fontAlgn="base">
        <a:spcBef>
          <a:spcPct val="0"/>
        </a:spcBef>
        <a:spcAft>
          <a:spcPct val="0"/>
        </a:spcAft>
        <a:defRPr sz="12133" b="1">
          <a:solidFill>
            <a:schemeClr val="bg1"/>
          </a:solidFill>
          <a:latin typeface="Arial" pitchFamily="-65" charset="0"/>
        </a:defRPr>
      </a:lvl8pPr>
      <a:lvl9pPr marL="3413665" algn="ctr" defTabSz="4095213" rtl="0" fontAlgn="base">
        <a:spcBef>
          <a:spcPct val="0"/>
        </a:spcBef>
        <a:spcAft>
          <a:spcPct val="0"/>
        </a:spcAft>
        <a:defRPr sz="12133" b="1">
          <a:solidFill>
            <a:schemeClr val="bg1"/>
          </a:solidFill>
          <a:latin typeface="Arial" pitchFamily="-65" charset="0"/>
        </a:defRPr>
      </a:lvl9pPr>
    </p:titleStyle>
    <p:bodyStyle>
      <a:lvl1pPr marL="1534964" indent="-1534964" algn="l" defTabSz="4095213" rtl="0" eaLnBrk="0" fontAlgn="base" hangingPunct="0">
        <a:spcBef>
          <a:spcPct val="20000"/>
        </a:spcBef>
        <a:spcAft>
          <a:spcPct val="0"/>
        </a:spcAft>
        <a:defRPr sz="3173">
          <a:solidFill>
            <a:schemeClr val="tx1"/>
          </a:solidFill>
          <a:latin typeface="+mn-lt"/>
          <a:ea typeface="ＭＳ Ｐゴシック" pitchFamily="-65" charset="-128"/>
          <a:cs typeface="+mn-cs"/>
        </a:defRPr>
      </a:lvl1pPr>
      <a:lvl2pPr marL="3327732" indent="-1280124" algn="l" defTabSz="4095213" rtl="0" eaLnBrk="0" fontAlgn="base" hangingPunct="0">
        <a:spcBef>
          <a:spcPct val="20000"/>
        </a:spcBef>
        <a:spcAft>
          <a:spcPct val="0"/>
        </a:spcAft>
        <a:buChar char="–"/>
        <a:defRPr sz="6720">
          <a:solidFill>
            <a:schemeClr val="tx1"/>
          </a:solidFill>
          <a:latin typeface="+mn-lt"/>
          <a:ea typeface="ＭＳ Ｐゴシック" pitchFamily="-65" charset="-128"/>
        </a:defRPr>
      </a:lvl2pPr>
      <a:lvl3pPr marL="5120498" indent="-1025285" algn="l" defTabSz="4095213" rtl="0" eaLnBrk="0" fontAlgn="base" hangingPunct="0">
        <a:spcBef>
          <a:spcPct val="20000"/>
        </a:spcBef>
        <a:spcAft>
          <a:spcPct val="0"/>
        </a:spcAft>
        <a:buChar char="•"/>
        <a:defRPr sz="5786">
          <a:solidFill>
            <a:schemeClr val="tx1"/>
          </a:solidFill>
          <a:latin typeface="+mn-lt"/>
          <a:ea typeface="ＭＳ Ｐゴシック" pitchFamily="-65" charset="-128"/>
        </a:defRPr>
      </a:lvl3pPr>
      <a:lvl4pPr marL="7168105" indent="-1022322" algn="l" defTabSz="4095213" rtl="0" eaLnBrk="0" fontAlgn="base" hangingPunct="0">
        <a:spcBef>
          <a:spcPct val="20000"/>
        </a:spcBef>
        <a:spcAft>
          <a:spcPct val="0"/>
        </a:spcAft>
        <a:buChar char="–"/>
        <a:defRPr sz="4480">
          <a:solidFill>
            <a:schemeClr val="tx1"/>
          </a:solidFill>
          <a:latin typeface="+mn-lt"/>
          <a:ea typeface="ＭＳ Ｐゴシック" pitchFamily="-65" charset="-128"/>
        </a:defRPr>
      </a:lvl4pPr>
      <a:lvl5pPr marL="9215712" indent="-1022322" algn="l" defTabSz="4095213" rtl="0" eaLnBrk="0" fontAlgn="base" hangingPunct="0">
        <a:spcBef>
          <a:spcPct val="20000"/>
        </a:spcBef>
        <a:spcAft>
          <a:spcPct val="0"/>
        </a:spcAft>
        <a:buChar char="»"/>
        <a:defRPr sz="4480">
          <a:solidFill>
            <a:schemeClr val="tx1"/>
          </a:solidFill>
          <a:latin typeface="+mn-lt"/>
          <a:ea typeface="ＭＳ Ｐゴシック" pitchFamily="-65" charset="-128"/>
        </a:defRPr>
      </a:lvl5pPr>
      <a:lvl6pPr marL="10069128" indent="-1022322" algn="l" defTabSz="4095213" rtl="0" fontAlgn="base">
        <a:spcBef>
          <a:spcPct val="20000"/>
        </a:spcBef>
        <a:spcAft>
          <a:spcPct val="0"/>
        </a:spcAft>
        <a:buChar char="»"/>
        <a:defRPr sz="4480">
          <a:solidFill>
            <a:schemeClr val="tx1"/>
          </a:solidFill>
          <a:latin typeface="+mn-lt"/>
          <a:ea typeface="ＭＳ Ｐゴシック" pitchFamily="-65" charset="-128"/>
        </a:defRPr>
      </a:lvl6pPr>
      <a:lvl7pPr marL="10922544" indent="-1022322" algn="l" defTabSz="4095213" rtl="0" fontAlgn="base">
        <a:spcBef>
          <a:spcPct val="20000"/>
        </a:spcBef>
        <a:spcAft>
          <a:spcPct val="0"/>
        </a:spcAft>
        <a:buChar char="»"/>
        <a:defRPr sz="4480">
          <a:solidFill>
            <a:schemeClr val="tx1"/>
          </a:solidFill>
          <a:latin typeface="+mn-lt"/>
          <a:ea typeface="ＭＳ Ｐゴシック" pitchFamily="-65" charset="-128"/>
        </a:defRPr>
      </a:lvl7pPr>
      <a:lvl8pPr marL="11775961" indent="-1022322" algn="l" defTabSz="4095213" rtl="0" fontAlgn="base">
        <a:spcBef>
          <a:spcPct val="20000"/>
        </a:spcBef>
        <a:spcAft>
          <a:spcPct val="0"/>
        </a:spcAft>
        <a:buChar char="»"/>
        <a:defRPr sz="4480">
          <a:solidFill>
            <a:schemeClr val="tx1"/>
          </a:solidFill>
          <a:latin typeface="+mn-lt"/>
          <a:ea typeface="ＭＳ Ｐゴシック" pitchFamily="-65" charset="-128"/>
        </a:defRPr>
      </a:lvl8pPr>
      <a:lvl9pPr marL="12629377" indent="-1022322" algn="l" defTabSz="4095213" rtl="0" fontAlgn="base">
        <a:spcBef>
          <a:spcPct val="20000"/>
        </a:spcBef>
        <a:spcAft>
          <a:spcPct val="0"/>
        </a:spcAft>
        <a:buChar char="»"/>
        <a:defRPr sz="4480">
          <a:solidFill>
            <a:schemeClr val="tx1"/>
          </a:solidFill>
          <a:latin typeface="+mn-lt"/>
          <a:ea typeface="ＭＳ Ｐゴシック" pitchFamily="-65" charset="-128"/>
        </a:defRPr>
      </a:lvl9pPr>
    </p:bodyStyle>
    <p:otherStyle>
      <a:defPPr>
        <a:defRPr lang="en-US"/>
      </a:defPPr>
      <a:lvl1pPr marL="0" algn="l" defTabSz="853417" rtl="0" eaLnBrk="1" latinLnBrk="0" hangingPunct="1">
        <a:defRPr sz="3360" kern="1200">
          <a:solidFill>
            <a:schemeClr val="tx1"/>
          </a:solidFill>
          <a:latin typeface="+mn-lt"/>
          <a:ea typeface="+mn-ea"/>
          <a:cs typeface="+mn-cs"/>
        </a:defRPr>
      </a:lvl1pPr>
      <a:lvl2pPr marL="853417" algn="l" defTabSz="853417" rtl="0" eaLnBrk="1" latinLnBrk="0" hangingPunct="1">
        <a:defRPr sz="3360" kern="1200">
          <a:solidFill>
            <a:schemeClr val="tx1"/>
          </a:solidFill>
          <a:latin typeface="+mn-lt"/>
          <a:ea typeface="+mn-ea"/>
          <a:cs typeface="+mn-cs"/>
        </a:defRPr>
      </a:lvl2pPr>
      <a:lvl3pPr marL="1706833" algn="l" defTabSz="853417" rtl="0" eaLnBrk="1" latinLnBrk="0" hangingPunct="1">
        <a:defRPr sz="3360" kern="1200">
          <a:solidFill>
            <a:schemeClr val="tx1"/>
          </a:solidFill>
          <a:latin typeface="+mn-lt"/>
          <a:ea typeface="+mn-ea"/>
          <a:cs typeface="+mn-cs"/>
        </a:defRPr>
      </a:lvl3pPr>
      <a:lvl4pPr marL="2560250" algn="l" defTabSz="853417" rtl="0" eaLnBrk="1" latinLnBrk="0" hangingPunct="1">
        <a:defRPr sz="3360" kern="1200">
          <a:solidFill>
            <a:schemeClr val="tx1"/>
          </a:solidFill>
          <a:latin typeface="+mn-lt"/>
          <a:ea typeface="+mn-ea"/>
          <a:cs typeface="+mn-cs"/>
        </a:defRPr>
      </a:lvl4pPr>
      <a:lvl5pPr marL="3413665" algn="l" defTabSz="853417" rtl="0" eaLnBrk="1" latinLnBrk="0" hangingPunct="1">
        <a:defRPr sz="3360" kern="1200">
          <a:solidFill>
            <a:schemeClr val="tx1"/>
          </a:solidFill>
          <a:latin typeface="+mn-lt"/>
          <a:ea typeface="+mn-ea"/>
          <a:cs typeface="+mn-cs"/>
        </a:defRPr>
      </a:lvl5pPr>
      <a:lvl6pPr marL="4267082" algn="l" defTabSz="853417" rtl="0" eaLnBrk="1" latinLnBrk="0" hangingPunct="1">
        <a:defRPr sz="3360" kern="1200">
          <a:solidFill>
            <a:schemeClr val="tx1"/>
          </a:solidFill>
          <a:latin typeface="+mn-lt"/>
          <a:ea typeface="+mn-ea"/>
          <a:cs typeface="+mn-cs"/>
        </a:defRPr>
      </a:lvl6pPr>
      <a:lvl7pPr marL="5120498" algn="l" defTabSz="853417" rtl="0" eaLnBrk="1" latinLnBrk="0" hangingPunct="1">
        <a:defRPr sz="3360" kern="1200">
          <a:solidFill>
            <a:schemeClr val="tx1"/>
          </a:solidFill>
          <a:latin typeface="+mn-lt"/>
          <a:ea typeface="+mn-ea"/>
          <a:cs typeface="+mn-cs"/>
        </a:defRPr>
      </a:lvl7pPr>
      <a:lvl8pPr marL="5973915" algn="l" defTabSz="853417" rtl="0" eaLnBrk="1" latinLnBrk="0" hangingPunct="1">
        <a:defRPr sz="3360" kern="1200">
          <a:solidFill>
            <a:schemeClr val="tx1"/>
          </a:solidFill>
          <a:latin typeface="+mn-lt"/>
          <a:ea typeface="+mn-ea"/>
          <a:cs typeface="+mn-cs"/>
        </a:defRPr>
      </a:lvl8pPr>
      <a:lvl9pPr marL="6827331" algn="l" defTabSz="853417" rtl="0" eaLnBrk="1" latinLnBrk="0" hangingPunct="1">
        <a:defRPr sz="33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NUL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svg"/><Relationship Id="rId5" Type="http://schemas.openxmlformats.org/officeDocument/2006/relationships/image" Target="../media/image4.emf"/><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NULL"/><Relationship Id="rId7" Type="http://schemas.openxmlformats.org/officeDocument/2006/relationships/image" Target="../media/image6.png"/><Relationship Id="rId12" Type="http://schemas.openxmlformats.org/officeDocument/2006/relationships/image" Target="../media/image10.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9.png"/><Relationship Id="rId5" Type="http://schemas.openxmlformats.org/officeDocument/2006/relationships/image" Target="../media/image4.emf"/><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TextBox 62"/>
          <p:cNvSpPr txBox="1"/>
          <p:nvPr/>
        </p:nvSpPr>
        <p:spPr bwMode="auto">
          <a:xfrm flipH="1">
            <a:off x="1513761" y="16726944"/>
            <a:ext cx="16573383" cy="660604"/>
          </a:xfrm>
          <a:prstGeom prst="rect">
            <a:avLst/>
          </a:prstGeom>
          <a:noFill/>
          <a:ln w="9525">
            <a:noFill/>
            <a:miter lim="800000"/>
            <a:headEnd/>
            <a:tailEnd/>
          </a:ln>
        </p:spPr>
        <p:txBody>
          <a:bodyPr wrap="square" lIns="170662" tIns="85331" rIns="170662" bIns="85331" rtlCol="0">
            <a:spAutoFit/>
          </a:bodyPr>
          <a:lstStyle/>
          <a:p>
            <a:pPr algn="just" defTabSz="4095213">
              <a:spcBef>
                <a:spcPct val="50000"/>
              </a:spcBef>
            </a:pPr>
            <a:endParaRPr lang="en-US" sz="3173" dirty="0"/>
          </a:p>
        </p:txBody>
      </p:sp>
      <p:sp>
        <p:nvSpPr>
          <p:cNvPr id="4" name="Rectangle 3"/>
          <p:cNvSpPr/>
          <p:nvPr/>
        </p:nvSpPr>
        <p:spPr>
          <a:xfrm>
            <a:off x="7680960" y="744208"/>
            <a:ext cx="35722560" cy="2215991"/>
          </a:xfrm>
          <a:prstGeom prst="rect">
            <a:avLst/>
          </a:prstGeom>
        </p:spPr>
        <p:txBody>
          <a:bodyPr wrap="square">
            <a:spAutoFit/>
          </a:bodyPr>
          <a:lstStyle/>
          <a:p>
            <a:r>
              <a:rPr lang="en-US" sz="7200" b="1" dirty="0">
                <a:solidFill>
                  <a:schemeClr val="bg1"/>
                </a:solidFill>
                <a:latin typeface="Calibri" panose="020F0502020204030204" pitchFamily="34" charset="0"/>
                <a:cs typeface="Calibri" panose="020F0502020204030204" pitchFamily="34" charset="0"/>
              </a:rPr>
              <a:t>Here goes your title – </a:t>
            </a:r>
          </a:p>
          <a:p>
            <a:r>
              <a:rPr lang="en-US" sz="6600" b="1" dirty="0">
                <a:solidFill>
                  <a:schemeClr val="bg1"/>
                </a:solidFill>
                <a:latin typeface="Calibri" panose="020F0502020204030204" pitchFamily="34" charset="0"/>
                <a:cs typeface="Calibri" panose="020F0502020204030204" pitchFamily="34" charset="0"/>
              </a:rPr>
              <a:t>and perhaps a subtitle</a:t>
            </a:r>
            <a:endParaRPr lang="en-US" sz="6600" dirty="0">
              <a:solidFill>
                <a:schemeClr val="bg1"/>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2B40AD52-F4EA-1E4F-BBF4-D5B40E23F4DF}"/>
              </a:ext>
            </a:extLst>
          </p:cNvPr>
          <p:cNvSpPr txBox="1"/>
          <p:nvPr/>
        </p:nvSpPr>
        <p:spPr>
          <a:xfrm>
            <a:off x="568531" y="5427851"/>
            <a:ext cx="10534897" cy="7848302"/>
          </a:xfrm>
          <a:prstGeom prst="rect">
            <a:avLst/>
          </a:prstGeom>
          <a:solidFill>
            <a:schemeClr val="bg1"/>
          </a:solidFill>
          <a:effectLst>
            <a:outerShdw blurRad="50800" dist="38100" dir="2700000" algn="tl" rotWithShape="0">
              <a:prstClr val="black">
                <a:alpha val="40000"/>
              </a:prstClr>
            </a:outerShdw>
          </a:effectLst>
        </p:spPr>
        <p:txBody>
          <a:bodyPr wrap="square" lIns="438912" rIns="438912" rtlCol="0">
            <a:spAutoFit/>
          </a:bodyPr>
          <a:lstStyle/>
          <a:p>
            <a:pPr algn="l"/>
            <a:r>
              <a:rPr lang="en-US" sz="4000" b="1" dirty="0">
                <a:latin typeface="Corbel" panose="020B0503020204020204" pitchFamily="34" charset="0"/>
                <a:ea typeface="Arial Rounded MT Bold" charset="0"/>
                <a:cs typeface="Arial Rounded MT Bold" charset="0"/>
              </a:rPr>
              <a:t>Introduction</a:t>
            </a:r>
          </a:p>
          <a:p>
            <a:pPr algn="l"/>
            <a:endParaRPr lang="en-US" sz="4800" dirty="0">
              <a:latin typeface="Corbel" panose="020B0503020204020204" pitchFamily="34" charset="0"/>
              <a:cs typeface="Calibri" panose="020F0502020204030204" pitchFamily="34" charset="0"/>
            </a:endParaRPr>
          </a:p>
          <a:p>
            <a:pPr algn="l"/>
            <a:r>
              <a:rPr lang="en-US" sz="3600" dirty="0">
                <a:latin typeface="Corbel" panose="020B0503020204020204" pitchFamily="34" charset="0"/>
                <a:cs typeface="Calibri" panose="020F0502020204030204" pitchFamily="34" charset="0"/>
              </a:rPr>
              <a:t>Here is your introduction.</a:t>
            </a:r>
          </a:p>
          <a:p>
            <a:pPr algn="l"/>
            <a:endParaRPr lang="en-US" sz="4800" dirty="0">
              <a:latin typeface="Corbel" panose="020B0503020204020204" pitchFamily="34" charset="0"/>
              <a:cs typeface="Calibri" panose="020F0502020204030204" pitchFamily="34" charset="0"/>
            </a:endParaRPr>
          </a:p>
          <a:p>
            <a:pPr algn="l"/>
            <a:r>
              <a:rPr lang="en-US" sz="3600" b="1" dirty="0">
                <a:solidFill>
                  <a:srgbClr val="011893"/>
                </a:solidFill>
                <a:latin typeface="Corbel" panose="020B0503020204020204" pitchFamily="34" charset="0"/>
                <a:cs typeface="Calibri" panose="020F0502020204030204" pitchFamily="34" charset="0"/>
              </a:rPr>
              <a:t>These are your objectives / aims:</a:t>
            </a:r>
            <a:r>
              <a:rPr lang="en-US" sz="3600" b="1" dirty="0">
                <a:solidFill>
                  <a:srgbClr val="000099"/>
                </a:solidFill>
                <a:latin typeface="Corbel" panose="020B0503020204020204" pitchFamily="34" charset="0"/>
                <a:cs typeface="Calibri" panose="020F0502020204030204" pitchFamily="34" charset="0"/>
              </a:rPr>
              <a:t> </a:t>
            </a:r>
          </a:p>
          <a:p>
            <a:pPr algn="l"/>
            <a:endParaRPr lang="en-US" sz="3600" b="1" dirty="0">
              <a:solidFill>
                <a:srgbClr val="000099"/>
              </a:solidFill>
              <a:latin typeface="Corbel" panose="020B0503020204020204" pitchFamily="34" charset="0"/>
              <a:cs typeface="Calibri" panose="020F0502020204030204" pitchFamily="34" charset="0"/>
            </a:endParaRPr>
          </a:p>
          <a:p>
            <a:pPr algn="l"/>
            <a:endParaRPr lang="en-US" sz="3600" b="1" dirty="0">
              <a:solidFill>
                <a:srgbClr val="000099"/>
              </a:solidFill>
              <a:latin typeface="Corbel" panose="020B0503020204020204" pitchFamily="34" charset="0"/>
              <a:cs typeface="Calibri" panose="020F0502020204030204" pitchFamily="34" charset="0"/>
            </a:endParaRPr>
          </a:p>
          <a:p>
            <a:pPr algn="l"/>
            <a:endParaRPr lang="en-US" sz="3600" b="1" dirty="0">
              <a:solidFill>
                <a:srgbClr val="000099"/>
              </a:solidFill>
              <a:latin typeface="Corbel" panose="020B0503020204020204" pitchFamily="34" charset="0"/>
              <a:cs typeface="Calibri" panose="020F0502020204030204" pitchFamily="34" charset="0"/>
            </a:endParaRPr>
          </a:p>
          <a:p>
            <a:pPr algn="l"/>
            <a:endParaRPr lang="en-US" sz="3600" b="1" dirty="0">
              <a:solidFill>
                <a:srgbClr val="000099"/>
              </a:solidFill>
              <a:latin typeface="Corbel" panose="020B0503020204020204" pitchFamily="34" charset="0"/>
              <a:cs typeface="Calibri" panose="020F0502020204030204" pitchFamily="34" charset="0"/>
            </a:endParaRPr>
          </a:p>
          <a:p>
            <a:pPr algn="l"/>
            <a:endParaRPr lang="en-US" sz="3600" b="1" dirty="0">
              <a:solidFill>
                <a:srgbClr val="000099"/>
              </a:solidFill>
              <a:latin typeface="Corbel" panose="020B0503020204020204" pitchFamily="34" charset="0"/>
              <a:cs typeface="Calibri" panose="020F0502020204030204" pitchFamily="34" charset="0"/>
            </a:endParaRPr>
          </a:p>
          <a:p>
            <a:pPr algn="l"/>
            <a:endParaRPr lang="en-US" sz="3600" b="1" dirty="0">
              <a:solidFill>
                <a:srgbClr val="000099"/>
              </a:solidFill>
              <a:latin typeface="Corbel" panose="020B0503020204020204" pitchFamily="34" charset="0"/>
              <a:cs typeface="Calibri" panose="020F0502020204030204" pitchFamily="34" charset="0"/>
            </a:endParaRPr>
          </a:p>
          <a:p>
            <a:pPr algn="l"/>
            <a:endParaRPr lang="en-US" sz="3600" b="1" dirty="0">
              <a:solidFill>
                <a:srgbClr val="000099"/>
              </a:solidFill>
              <a:latin typeface="Corbel" panose="020B0503020204020204" pitchFamily="34" charset="0"/>
              <a:cs typeface="Calibri" panose="020F0502020204030204" pitchFamily="34" charset="0"/>
            </a:endParaRPr>
          </a:p>
          <a:p>
            <a:pPr marL="653179" indent="-653179" algn="l">
              <a:buFont typeface="Arial" charset="0"/>
              <a:buChar char="•"/>
            </a:pPr>
            <a:endParaRPr lang="en-US" sz="4400" dirty="0">
              <a:latin typeface="Corbel" panose="020B050302020402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72CBA177-E8FE-634D-95AD-AD8DAC6C9706}"/>
              </a:ext>
            </a:extLst>
          </p:cNvPr>
          <p:cNvSpPr txBox="1"/>
          <p:nvPr/>
        </p:nvSpPr>
        <p:spPr>
          <a:xfrm>
            <a:off x="568531" y="14283737"/>
            <a:ext cx="10534897" cy="14373165"/>
          </a:xfrm>
          <a:prstGeom prst="rect">
            <a:avLst/>
          </a:prstGeom>
          <a:solidFill>
            <a:schemeClr val="bg1"/>
          </a:solidFill>
          <a:effectLst>
            <a:outerShdw blurRad="50800" dist="38100" dir="2700000" algn="tl" rotWithShape="0">
              <a:prstClr val="black">
                <a:alpha val="40000"/>
              </a:prstClr>
            </a:outerShdw>
          </a:effectLst>
        </p:spPr>
        <p:txBody>
          <a:bodyPr wrap="square" lIns="438912" rIns="438912" rtlCol="0">
            <a:spAutoFit/>
          </a:bodyPr>
          <a:lstStyle/>
          <a:p>
            <a:pPr algn="l"/>
            <a:r>
              <a:rPr lang="en-US" sz="4000" b="1" dirty="0">
                <a:latin typeface="Corbel" panose="020B0503020204020204" pitchFamily="34" charset="0"/>
                <a:ea typeface="Arial Rounded MT Bold" charset="0"/>
                <a:cs typeface="Arial Rounded MT Bold" charset="0"/>
              </a:rPr>
              <a:t>Methods</a:t>
            </a:r>
          </a:p>
          <a:p>
            <a:pPr algn="l"/>
            <a:endParaRPr lang="en-US" sz="4800" dirty="0">
              <a:latin typeface="Corbel" panose="020B0503020204020204" pitchFamily="34" charset="0"/>
              <a:cs typeface="Calibri" panose="020F0502020204030204" pitchFamily="34" charset="0"/>
            </a:endParaRPr>
          </a:p>
          <a:p>
            <a:pPr marL="329248" indent="-329248" algn="l">
              <a:buClr>
                <a:srgbClr val="FF6600"/>
              </a:buClr>
              <a:buFont typeface="Wingdings" charset="2"/>
              <a:buChar char="§"/>
            </a:pPr>
            <a:r>
              <a:rPr lang="en-US" sz="3600" dirty="0">
                <a:latin typeface="Corbel" panose="020B0503020204020204" pitchFamily="34" charset="0"/>
                <a:cs typeface="Calibri" panose="020F0502020204030204" pitchFamily="34" charset="0"/>
              </a:rPr>
              <a:t>Perhaps here are your methods; make sure bullets wrap appropriately</a:t>
            </a: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7E8F5D13-B12B-AE48-A94E-422D13B30E03}"/>
              </a:ext>
            </a:extLst>
          </p:cNvPr>
          <p:cNvSpPr txBox="1"/>
          <p:nvPr/>
        </p:nvSpPr>
        <p:spPr>
          <a:xfrm>
            <a:off x="12536399" y="5427851"/>
            <a:ext cx="25724638" cy="10248960"/>
          </a:xfrm>
          <a:prstGeom prst="rect">
            <a:avLst/>
          </a:prstGeom>
          <a:solidFill>
            <a:schemeClr val="bg1"/>
          </a:solidFill>
          <a:effectLst>
            <a:outerShdw blurRad="50800" dist="38100" dir="2700000" algn="tl" rotWithShape="0">
              <a:prstClr val="black">
                <a:alpha val="40000"/>
              </a:prstClr>
            </a:outerShdw>
          </a:effectLst>
        </p:spPr>
        <p:txBody>
          <a:bodyPr wrap="square" lIns="438912" rIns="438912" rtlCol="0">
            <a:spAutoFit/>
          </a:bodyPr>
          <a:lstStyle/>
          <a:p>
            <a:pPr algn="l"/>
            <a:r>
              <a:rPr lang="en-US" sz="4000" b="1" dirty="0">
                <a:latin typeface="Corbel" panose="020B0503020204020204" pitchFamily="34" charset="0"/>
                <a:ea typeface="Arial Rounded MT Bold" charset="0"/>
                <a:cs typeface="Arial Rounded MT Bold" charset="0"/>
              </a:rPr>
              <a:t>Results</a:t>
            </a:r>
          </a:p>
          <a:p>
            <a:pPr algn="l"/>
            <a:endParaRPr lang="en-US" sz="4000" b="1" dirty="0">
              <a:solidFill>
                <a:srgbClr val="000099"/>
              </a:solidFill>
              <a:latin typeface="Corbel" panose="020B0503020204020204" pitchFamily="34" charset="0"/>
              <a:ea typeface="Arial Rounded MT Bold" charset="0"/>
              <a:cs typeface="Arial Rounded MT Bold" charset="0"/>
            </a:endParaRPr>
          </a:p>
          <a:p>
            <a:pPr algn="l"/>
            <a:r>
              <a:rPr lang="en-US" sz="4000" b="1" dirty="0">
                <a:solidFill>
                  <a:srgbClr val="011893"/>
                </a:solidFill>
                <a:latin typeface="Corbel" panose="020B0503020204020204" pitchFamily="34" charset="0"/>
                <a:ea typeface="Arial Rounded MT Bold" charset="0"/>
                <a:cs typeface="Arial Rounded MT Bold" charset="0"/>
              </a:rPr>
              <a:t>This could be a </a:t>
            </a:r>
            <a:r>
              <a:rPr lang="en-US" sz="4000" b="1" dirty="0" err="1">
                <a:solidFill>
                  <a:srgbClr val="011893"/>
                </a:solidFill>
                <a:latin typeface="Corbel" panose="020B0503020204020204" pitchFamily="34" charset="0"/>
                <a:ea typeface="Arial Rounded MT Bold" charset="0"/>
                <a:cs typeface="Arial Rounded MT Bold" charset="0"/>
              </a:rPr>
              <a:t>subheader</a:t>
            </a:r>
            <a:endParaRPr lang="en-US" sz="4000" b="1" dirty="0">
              <a:solidFill>
                <a:srgbClr val="011893"/>
              </a:solidFill>
              <a:latin typeface="Corbel" panose="020B0503020204020204" pitchFamily="34" charset="0"/>
              <a:ea typeface="Arial Rounded MT Bold" charset="0"/>
              <a:cs typeface="Arial Rounded MT Bold" charset="0"/>
            </a:endParaRPr>
          </a:p>
          <a:p>
            <a:pPr algn="l"/>
            <a:endParaRPr lang="en-US" sz="5400" b="1" dirty="0">
              <a:solidFill>
                <a:srgbClr val="000099"/>
              </a:solidFill>
              <a:latin typeface="Corbel" panose="020B0503020204020204" pitchFamily="34" charset="0"/>
              <a:ea typeface="Arial Rounded MT Bold" charset="0"/>
              <a:cs typeface="Arial Rounded MT Bold" charset="0"/>
            </a:endParaRPr>
          </a:p>
          <a:p>
            <a:pPr algn="l"/>
            <a:r>
              <a:rPr lang="en-US" sz="3600" dirty="0">
                <a:solidFill>
                  <a:schemeClr val="tx1"/>
                </a:solidFill>
                <a:latin typeface="Corbel" panose="020B0503020204020204" pitchFamily="34" charset="0"/>
                <a:ea typeface="Arial Rounded MT Bold" charset="0"/>
                <a:cs typeface="Calibri" panose="020F0502020204030204" pitchFamily="34" charset="0"/>
              </a:rPr>
              <a:t>And here would be your text</a:t>
            </a:r>
            <a:r>
              <a:rPr lang="en-US" sz="4800" dirty="0">
                <a:solidFill>
                  <a:schemeClr val="tx1"/>
                </a:solidFill>
                <a:latin typeface="Corbel" panose="020B0503020204020204" pitchFamily="34" charset="0"/>
                <a:ea typeface="Arial Rounded MT Bold" charset="0"/>
                <a:cs typeface="Calibri" panose="020F0502020204030204" pitchFamily="34" charset="0"/>
              </a:rPr>
              <a:t>.</a:t>
            </a:r>
          </a:p>
          <a:p>
            <a:pPr algn="l"/>
            <a:endParaRPr lang="en-US" sz="5400" b="1" dirty="0">
              <a:solidFill>
                <a:srgbClr val="000099"/>
              </a:solidFill>
              <a:latin typeface="Corbel" panose="020B0503020204020204" pitchFamily="34" charset="0"/>
              <a:ea typeface="Arial Rounded MT Bold" charset="0"/>
              <a:cs typeface="Arial Rounded MT Bold"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653179" indent="-653179" algn="l">
              <a:buFont typeface="Arial" charset="0"/>
              <a:buChar char="•"/>
            </a:pPr>
            <a:endParaRPr lang="en-US" sz="4800" dirty="0">
              <a:latin typeface="Corbel" panose="020B050302020402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E3F2B1CA-6A72-6443-94AD-04D89C576A5F}"/>
              </a:ext>
            </a:extLst>
          </p:cNvPr>
          <p:cNvSpPr txBox="1"/>
          <p:nvPr/>
        </p:nvSpPr>
        <p:spPr bwMode="auto">
          <a:xfrm>
            <a:off x="15398615" y="3122115"/>
            <a:ext cx="20409169" cy="1446536"/>
          </a:xfrm>
          <a:prstGeom prst="rect">
            <a:avLst/>
          </a:prstGeom>
          <a:noFill/>
          <a:ln w="9525">
            <a:noFill/>
            <a:miter lim="800000"/>
            <a:headEnd/>
            <a:tailEnd/>
          </a:ln>
        </p:spPr>
        <p:txBody>
          <a:bodyPr wrap="square" lIns="91426" tIns="45713" rIns="91426" bIns="45713" rtlCol="0">
            <a:spAutoFit/>
          </a:bodyPr>
          <a:lstStyle/>
          <a:p>
            <a:pPr defTabSz="2193942">
              <a:spcBef>
                <a:spcPts val="0"/>
              </a:spcBef>
            </a:pPr>
            <a:r>
              <a:rPr lang="en-US" sz="4800" dirty="0">
                <a:solidFill>
                  <a:srgbClr val="F37021"/>
                </a:solidFill>
                <a:latin typeface="Calibri" panose="020F0502020204030204" pitchFamily="34" charset="0"/>
                <a:cs typeface="Calibri" panose="020F0502020204030204" pitchFamily="34" charset="0"/>
              </a:rPr>
              <a:t>And your name</a:t>
            </a:r>
          </a:p>
          <a:p>
            <a:pPr defTabSz="2193942">
              <a:spcBef>
                <a:spcPts val="0"/>
              </a:spcBef>
            </a:pPr>
            <a:r>
              <a:rPr lang="en-US" sz="4000" dirty="0">
                <a:solidFill>
                  <a:srgbClr val="F37021"/>
                </a:solidFill>
                <a:latin typeface="Calibri" panose="020F0502020204030204" pitchFamily="34" charset="0"/>
                <a:cs typeface="Calibri" panose="020F0502020204030204" pitchFamily="34" charset="0"/>
              </a:rPr>
              <a:t>And affiliation</a:t>
            </a:r>
          </a:p>
        </p:txBody>
      </p:sp>
      <p:sp>
        <p:nvSpPr>
          <p:cNvPr id="5" name="TextBox 4">
            <a:extLst>
              <a:ext uri="{FF2B5EF4-FFF2-40B4-BE49-F238E27FC236}">
                <a16:creationId xmlns:a16="http://schemas.microsoft.com/office/drawing/2014/main" id="{0285804F-8574-4C49-BFBD-2F7037F7AB13}"/>
              </a:ext>
            </a:extLst>
          </p:cNvPr>
          <p:cNvSpPr txBox="1"/>
          <p:nvPr/>
        </p:nvSpPr>
        <p:spPr bwMode="auto">
          <a:xfrm>
            <a:off x="12048658" y="17043532"/>
            <a:ext cx="10534896" cy="1631202"/>
          </a:xfrm>
          <a:prstGeom prst="rect">
            <a:avLst/>
          </a:prstGeom>
          <a:noFill/>
          <a:ln w="9525">
            <a:noFill/>
            <a:miter lim="800000"/>
            <a:headEnd/>
            <a:tailEnd/>
          </a:ln>
        </p:spPr>
        <p:txBody>
          <a:bodyPr wrap="square" lIns="91426" tIns="45713" rIns="91426" bIns="45713" rtlCol="0">
            <a:spAutoFit/>
          </a:bodyPr>
          <a:lstStyle/>
          <a:p>
            <a:pPr algn="l" defTabSz="2193942">
              <a:spcBef>
                <a:spcPct val="50000"/>
              </a:spcBef>
            </a:pPr>
            <a:r>
              <a:rPr lang="en-US" sz="4000" b="1" dirty="0">
                <a:solidFill>
                  <a:srgbClr val="011893"/>
                </a:solidFill>
                <a:latin typeface="Corbel" panose="020B0503020204020204" pitchFamily="34" charset="0"/>
                <a:ea typeface="Arial Rounded MT Bold" charset="0"/>
                <a:cs typeface="Calibri" panose="020F0502020204030204" pitchFamily="34" charset="0"/>
              </a:rPr>
              <a:t>This could be a table or figure header.</a:t>
            </a:r>
          </a:p>
          <a:p>
            <a:pPr algn="l" defTabSz="2193942">
              <a:spcBef>
                <a:spcPct val="50000"/>
              </a:spcBef>
              <a:buBlip>
                <a:blip r:embed="rId3"/>
              </a:buBlip>
            </a:pPr>
            <a:endParaRPr lang="en-US" sz="4000" dirty="0">
              <a:solidFill>
                <a:schemeClr val="tx1"/>
              </a:solidFill>
              <a:latin typeface="Corbel" panose="020B050302020402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3EAEF3E0-3E91-644C-AB4D-E613B975174F}"/>
              </a:ext>
            </a:extLst>
          </p:cNvPr>
          <p:cNvSpPr/>
          <p:nvPr/>
        </p:nvSpPr>
        <p:spPr bwMode="auto">
          <a:xfrm>
            <a:off x="17440256" y="23918861"/>
            <a:ext cx="8526493" cy="3063144"/>
          </a:xfrm>
          <a:prstGeom prst="rect">
            <a:avLst/>
          </a:prstGeom>
          <a:solidFill>
            <a:schemeClr val="accent2">
              <a:lumMod val="50000"/>
            </a:schemeClr>
          </a:solidFill>
          <a:ln w="9525" cap="flat" cmpd="sng" algn="ctr">
            <a:noFill/>
            <a:prstDash val="solid"/>
            <a:round/>
            <a:headEnd type="none" w="med" len="med"/>
            <a:tailEnd type="none" w="med" len="med"/>
          </a:ln>
          <a:effectLst/>
        </p:spPr>
        <p:txBody>
          <a:bodyPr vert="horz" wrap="square" lIns="62179" tIns="31090" rIns="62179" bIns="31090" numCol="1" rtlCol="0" anchor="t" anchorCtr="0" compatLnSpc="1">
            <a:prstTxWarp prst="textNoShape">
              <a:avLst/>
            </a:prstTxWarp>
          </a:bodyPr>
          <a:lstStyle/>
          <a:p>
            <a:pPr defTabSz="1491869"/>
            <a:r>
              <a:rPr lang="en-US" sz="2992" dirty="0">
                <a:solidFill>
                  <a:schemeClr val="bg1"/>
                </a:solidFill>
                <a:latin typeface="Corbel" panose="020B0503020204020204" pitchFamily="34" charset="0"/>
              </a:rPr>
              <a:t>Here are several logos that you can use in addition based on your collaboration or use of data:</a:t>
            </a:r>
          </a:p>
        </p:txBody>
      </p:sp>
      <p:pic>
        <p:nvPicPr>
          <p:cNvPr id="7" name="Picture 6">
            <a:extLst>
              <a:ext uri="{FF2B5EF4-FFF2-40B4-BE49-F238E27FC236}">
                <a16:creationId xmlns:a16="http://schemas.microsoft.com/office/drawing/2014/main" id="{10B99217-5C3B-9F46-9E13-470CB7FDCCC4}"/>
              </a:ext>
            </a:extLst>
          </p:cNvPr>
          <p:cNvPicPr>
            <a:picLocks noChangeAspect="1"/>
          </p:cNvPicPr>
          <p:nvPr/>
        </p:nvPicPr>
        <p:blipFill>
          <a:blip r:embed="rId4"/>
          <a:stretch>
            <a:fillRect/>
          </a:stretch>
        </p:blipFill>
        <p:spPr>
          <a:xfrm>
            <a:off x="17935201" y="25250096"/>
            <a:ext cx="3268140" cy="627483"/>
          </a:xfrm>
          <a:prstGeom prst="rect">
            <a:avLst/>
          </a:prstGeom>
        </p:spPr>
      </p:pic>
      <p:pic>
        <p:nvPicPr>
          <p:cNvPr id="10" name="Picture 9">
            <a:extLst>
              <a:ext uri="{FF2B5EF4-FFF2-40B4-BE49-F238E27FC236}">
                <a16:creationId xmlns:a16="http://schemas.microsoft.com/office/drawing/2014/main" id="{9490E2F5-219C-F842-85F1-67232D95C75E}"/>
              </a:ext>
            </a:extLst>
          </p:cNvPr>
          <p:cNvPicPr>
            <a:picLocks noChangeAspect="1"/>
          </p:cNvPicPr>
          <p:nvPr/>
        </p:nvPicPr>
        <p:blipFill>
          <a:blip r:embed="rId5"/>
          <a:stretch>
            <a:fillRect/>
          </a:stretch>
        </p:blipFill>
        <p:spPr>
          <a:xfrm>
            <a:off x="22104249" y="25007349"/>
            <a:ext cx="2475772" cy="917538"/>
          </a:xfrm>
          <a:prstGeom prst="rect">
            <a:avLst/>
          </a:prstGeom>
        </p:spPr>
      </p:pic>
      <p:pic>
        <p:nvPicPr>
          <p:cNvPr id="14" name="Picture 13">
            <a:extLst>
              <a:ext uri="{FF2B5EF4-FFF2-40B4-BE49-F238E27FC236}">
                <a16:creationId xmlns:a16="http://schemas.microsoft.com/office/drawing/2014/main" id="{EC673802-F776-AD4F-B434-DC78D6A9B091}"/>
              </a:ext>
            </a:extLst>
          </p:cNvPr>
          <p:cNvPicPr>
            <a:picLocks noChangeAspect="1"/>
          </p:cNvPicPr>
          <p:nvPr/>
        </p:nvPicPr>
        <p:blipFill>
          <a:blip r:embed="rId6"/>
          <a:stretch>
            <a:fillRect/>
          </a:stretch>
        </p:blipFill>
        <p:spPr>
          <a:xfrm>
            <a:off x="26916373" y="24106465"/>
            <a:ext cx="2177563" cy="807020"/>
          </a:xfrm>
          <a:prstGeom prst="rect">
            <a:avLst/>
          </a:prstGeom>
        </p:spPr>
      </p:pic>
      <p:sp>
        <p:nvSpPr>
          <p:cNvPr id="24" name="Rectangle 23">
            <a:extLst>
              <a:ext uri="{FF2B5EF4-FFF2-40B4-BE49-F238E27FC236}">
                <a16:creationId xmlns:a16="http://schemas.microsoft.com/office/drawing/2014/main" id="{2F44EC3F-5E7D-1043-B16E-7840706B65F0}"/>
              </a:ext>
            </a:extLst>
          </p:cNvPr>
          <p:cNvSpPr/>
          <p:nvPr/>
        </p:nvSpPr>
        <p:spPr bwMode="auto">
          <a:xfrm>
            <a:off x="26007460" y="23918861"/>
            <a:ext cx="3995390" cy="3063144"/>
          </a:xfrm>
          <a:prstGeom prst="rect">
            <a:avLst/>
          </a:prstGeom>
          <a:noFill/>
          <a:ln w="9525" cap="flat" cmpd="sng" algn="ctr">
            <a:solidFill>
              <a:schemeClr val="tx2"/>
            </a:solidFill>
            <a:prstDash val="solid"/>
            <a:round/>
            <a:headEnd type="none" w="med" len="med"/>
            <a:tailEnd type="none" w="med" len="med"/>
          </a:ln>
          <a:effectLst/>
        </p:spPr>
        <p:txBody>
          <a:bodyPr vert="horz" wrap="square" lIns="62179" tIns="31090" rIns="62179" bIns="31090" numCol="1" rtlCol="0" anchor="t" anchorCtr="0" compatLnSpc="1">
            <a:prstTxWarp prst="textNoShape">
              <a:avLst/>
            </a:prstTxWarp>
          </a:bodyPr>
          <a:lstStyle/>
          <a:p>
            <a:pPr defTabSz="1491869"/>
            <a:endParaRPr lang="en-US" sz="7208">
              <a:latin typeface="Arial" pitchFamily="-65" charset="0"/>
            </a:endParaRPr>
          </a:p>
        </p:txBody>
      </p:sp>
      <p:sp>
        <p:nvSpPr>
          <p:cNvPr id="22" name="TextBox 21">
            <a:extLst>
              <a:ext uri="{FF2B5EF4-FFF2-40B4-BE49-F238E27FC236}">
                <a16:creationId xmlns:a16="http://schemas.microsoft.com/office/drawing/2014/main" id="{35FB0CE7-1A0F-5748-BEFF-5A989F55A1E9}"/>
              </a:ext>
            </a:extLst>
          </p:cNvPr>
          <p:cNvSpPr txBox="1"/>
          <p:nvPr/>
        </p:nvSpPr>
        <p:spPr>
          <a:xfrm>
            <a:off x="39694010" y="5427851"/>
            <a:ext cx="10515600" cy="13973056"/>
          </a:xfrm>
          <a:prstGeom prst="rect">
            <a:avLst/>
          </a:prstGeom>
          <a:solidFill>
            <a:schemeClr val="bg1"/>
          </a:solidFill>
          <a:effectLst>
            <a:outerShdw blurRad="50800" dist="38100" dir="2700000" algn="tl" rotWithShape="0">
              <a:prstClr val="black">
                <a:alpha val="40000"/>
              </a:prstClr>
            </a:outerShdw>
          </a:effectLst>
        </p:spPr>
        <p:txBody>
          <a:bodyPr wrap="square" lIns="438912" rIns="438912" rtlCol="0">
            <a:spAutoFit/>
          </a:bodyPr>
          <a:lstStyle/>
          <a:p>
            <a:pPr algn="l"/>
            <a:r>
              <a:rPr lang="en-US" sz="4000" b="1" dirty="0">
                <a:latin typeface="Corbel" panose="020B0503020204020204" pitchFamily="34" charset="0"/>
                <a:ea typeface="Arial Rounded MT Bold" charset="0"/>
                <a:cs typeface="Arial Rounded MT Bold" charset="0"/>
              </a:rPr>
              <a:t>Discussion</a:t>
            </a:r>
          </a:p>
          <a:p>
            <a:pPr algn="l"/>
            <a:endParaRPr lang="en-US" sz="4000" b="1" dirty="0">
              <a:latin typeface="Corbel" panose="020B0503020204020204" pitchFamily="34" charset="0"/>
              <a:ea typeface="Arial Rounded MT Bold" charset="0"/>
              <a:cs typeface="Arial Rounded MT Bold" charset="0"/>
            </a:endParaRPr>
          </a:p>
          <a:p>
            <a:pPr algn="l"/>
            <a:r>
              <a:rPr lang="en-US" sz="3600" dirty="0">
                <a:latin typeface="Corbel" panose="020B0503020204020204" pitchFamily="34" charset="0"/>
                <a:ea typeface="Arial Rounded MT Bold" charset="0"/>
                <a:cs typeface="Calibri" panose="020F0502020204030204" pitchFamily="34" charset="0"/>
              </a:rPr>
              <a:t>And here would be your text. Again, remember to use bullets and use appropriate indents.</a:t>
            </a:r>
          </a:p>
          <a:p>
            <a:pPr algn="l"/>
            <a:endParaRPr lang="en-US" sz="3600" dirty="0">
              <a:latin typeface="Corbel" panose="020B0503020204020204" pitchFamily="34" charset="0"/>
              <a:ea typeface="Arial Rounded MT Bold" charset="0"/>
              <a:cs typeface="Calibri" panose="020F0502020204030204" pitchFamily="34" charset="0"/>
            </a:endParaRPr>
          </a:p>
          <a:p>
            <a:pPr marL="310896" indent="-310896" algn="l">
              <a:buClr>
                <a:srgbClr val="FF6600"/>
              </a:buClr>
              <a:buFont typeface="Wingdings" pitchFamily="2" charset="2"/>
              <a:buChar char="§"/>
            </a:pPr>
            <a:r>
              <a:rPr lang="en-US" sz="3600" dirty="0">
                <a:latin typeface="Corbel" panose="020B0503020204020204" pitchFamily="34" charset="0"/>
                <a:ea typeface="Arial Rounded MT Bold" charset="0"/>
                <a:cs typeface="Calibri" panose="020F0502020204030204" pitchFamily="34" charset="0"/>
              </a:rPr>
              <a:t>Like here.</a:t>
            </a:r>
          </a:p>
          <a:p>
            <a:pPr algn="l"/>
            <a:endParaRPr lang="en-US" sz="5400" dirty="0">
              <a:solidFill>
                <a:srgbClr val="000099"/>
              </a:solidFill>
              <a:latin typeface="Corbel" panose="020B0503020204020204" pitchFamily="34" charset="0"/>
              <a:ea typeface="Arial Rounded MT Bold"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653179" indent="-653179" algn="l">
              <a:buFont typeface="Arial" charset="0"/>
              <a:buChar char="•"/>
            </a:pPr>
            <a:endParaRPr lang="en-US" sz="4800" dirty="0">
              <a:latin typeface="Corbel" panose="020B050302020402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22DE08D4-028B-7449-9F02-E69CFED78DDB}"/>
              </a:ext>
            </a:extLst>
          </p:cNvPr>
          <p:cNvSpPr txBox="1"/>
          <p:nvPr/>
        </p:nvSpPr>
        <p:spPr>
          <a:xfrm>
            <a:off x="39694010" y="24913485"/>
            <a:ext cx="10515600" cy="2616101"/>
          </a:xfrm>
          <a:prstGeom prst="rect">
            <a:avLst/>
          </a:prstGeom>
          <a:solidFill>
            <a:schemeClr val="bg1"/>
          </a:solidFill>
          <a:effectLst>
            <a:outerShdw blurRad="50800" dist="38100" dir="2700000" algn="tl" rotWithShape="0">
              <a:prstClr val="black">
                <a:alpha val="40000"/>
              </a:prstClr>
            </a:outerShdw>
          </a:effectLst>
        </p:spPr>
        <p:txBody>
          <a:bodyPr wrap="square" lIns="438912" rIns="438912" rtlCol="0">
            <a:spAutoFit/>
          </a:bodyPr>
          <a:lstStyle/>
          <a:p>
            <a:pPr algn="l"/>
            <a:r>
              <a:rPr lang="en-US" sz="4000" b="1" dirty="0">
                <a:latin typeface="Corbel" panose="020B0503020204020204" pitchFamily="34" charset="0"/>
                <a:ea typeface="Arial Rounded MT Bold" charset="0"/>
                <a:cs typeface="Arial Rounded MT Bold" charset="0"/>
              </a:rPr>
              <a:t>Conclusions</a:t>
            </a:r>
          </a:p>
          <a:p>
            <a:pPr algn="l"/>
            <a:endParaRPr lang="en-US" sz="4000" b="1" dirty="0">
              <a:latin typeface="Corbel" panose="020B0503020204020204" pitchFamily="34" charset="0"/>
              <a:ea typeface="Arial Rounded MT Bold" charset="0"/>
              <a:cs typeface="Arial Rounded MT Bold" charset="0"/>
            </a:endParaRPr>
          </a:p>
          <a:p>
            <a:pPr algn="l"/>
            <a:r>
              <a:rPr lang="en-US" sz="3600" dirty="0">
                <a:solidFill>
                  <a:srgbClr val="011893"/>
                </a:solidFill>
                <a:latin typeface="Corbel" panose="020B0503020204020204" pitchFamily="34" charset="0"/>
                <a:ea typeface="Arial Rounded MT Bold" charset="0"/>
                <a:cs typeface="Calibri" panose="020F0502020204030204" pitchFamily="34" charset="0"/>
              </a:rPr>
              <a:t>And here would be your text. </a:t>
            </a:r>
            <a:endParaRPr lang="en-US" sz="4800" dirty="0">
              <a:solidFill>
                <a:srgbClr val="011893"/>
              </a:solidFill>
              <a:latin typeface="Corbel" panose="020B0503020204020204" pitchFamily="34" charset="0"/>
              <a:cs typeface="Calibri" panose="020F0502020204030204" pitchFamily="34" charset="0"/>
            </a:endParaRPr>
          </a:p>
          <a:p>
            <a:pPr marL="653179" indent="-653179" algn="l">
              <a:buFont typeface="Arial" charset="0"/>
              <a:buChar char="•"/>
            </a:pPr>
            <a:endParaRPr lang="en-US" sz="4800" dirty="0">
              <a:latin typeface="Corbel" panose="020B050302020402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FD0DD635-D756-9A43-B1FC-36BA12A11CA4}"/>
              </a:ext>
            </a:extLst>
          </p:cNvPr>
          <p:cNvSpPr txBox="1"/>
          <p:nvPr/>
        </p:nvSpPr>
        <p:spPr>
          <a:xfrm>
            <a:off x="418142" y="29664486"/>
            <a:ext cx="35034118" cy="1569660"/>
          </a:xfrm>
          <a:prstGeom prst="rect">
            <a:avLst/>
          </a:prstGeom>
          <a:noFill/>
          <a:ln>
            <a:noFill/>
          </a:ln>
          <a:effectLst/>
        </p:spPr>
        <p:txBody>
          <a:bodyPr wrap="square" lIns="438912" rIns="438912" rtlCol="0">
            <a:spAutoFit/>
          </a:bodyPr>
          <a:lstStyle/>
          <a:p>
            <a:pPr algn="l"/>
            <a:r>
              <a:rPr lang="en-US" sz="3200" b="1" dirty="0">
                <a:solidFill>
                  <a:schemeClr val="bg1"/>
                </a:solidFill>
                <a:latin typeface="Corbel" panose="020B0503020204020204" pitchFamily="34" charset="0"/>
                <a:ea typeface="Arial Rounded MT Bold" charset="0"/>
                <a:cs typeface="Arial Rounded MT Bold" charset="0"/>
              </a:rPr>
              <a:t>Disclosures and Acknowledgements</a:t>
            </a:r>
          </a:p>
          <a:p>
            <a:pPr algn="l"/>
            <a:r>
              <a:rPr lang="en-US" sz="3200" dirty="0">
                <a:solidFill>
                  <a:schemeClr val="bg1"/>
                </a:solidFill>
                <a:latin typeface="Corbel" panose="020B0503020204020204" pitchFamily="34" charset="0"/>
                <a:ea typeface="Arial Rounded MT Bold" charset="0"/>
                <a:cs typeface="Calibri" panose="020F0502020204030204" pitchFamily="34" charset="0"/>
              </a:rPr>
              <a:t>And here would be your text. </a:t>
            </a:r>
            <a:endParaRPr lang="en-US" sz="4400" dirty="0">
              <a:solidFill>
                <a:schemeClr val="bg1"/>
              </a:solidFill>
              <a:latin typeface="Corbel" panose="020B0503020204020204" pitchFamily="34" charset="0"/>
              <a:cs typeface="Calibri" panose="020F0502020204030204" pitchFamily="34" charset="0"/>
            </a:endParaRPr>
          </a:p>
          <a:p>
            <a:pPr algn="l"/>
            <a:endParaRPr lang="en-US" sz="3200" b="1" dirty="0">
              <a:solidFill>
                <a:schemeClr val="bg1"/>
              </a:solidFill>
              <a:latin typeface="Corbel" panose="020B0503020204020204" pitchFamily="34" charset="0"/>
              <a:ea typeface="Arial Rounded MT Bold" charset="0"/>
              <a:cs typeface="Arial Rounded MT Bold" charset="0"/>
            </a:endParaRPr>
          </a:p>
        </p:txBody>
      </p:sp>
      <p:pic>
        <p:nvPicPr>
          <p:cNvPr id="19" name="Picture 18">
            <a:extLst>
              <a:ext uri="{FF2B5EF4-FFF2-40B4-BE49-F238E27FC236}">
                <a16:creationId xmlns:a16="http://schemas.microsoft.com/office/drawing/2014/main" id="{DDAB2DAC-6713-CA48-9DA1-64A356B9E059}"/>
              </a:ext>
            </a:extLst>
          </p:cNvPr>
          <p:cNvPicPr>
            <a:picLocks noChangeAspect="1"/>
          </p:cNvPicPr>
          <p:nvPr/>
        </p:nvPicPr>
        <p:blipFill>
          <a:blip r:embed="rId7"/>
          <a:stretch>
            <a:fillRect/>
          </a:stretch>
        </p:blipFill>
        <p:spPr>
          <a:xfrm>
            <a:off x="17761380" y="25875937"/>
            <a:ext cx="3425949" cy="1131210"/>
          </a:xfrm>
          <a:prstGeom prst="rect">
            <a:avLst/>
          </a:prstGeom>
        </p:spPr>
      </p:pic>
      <p:pic>
        <p:nvPicPr>
          <p:cNvPr id="20" name="Picture 19">
            <a:extLst>
              <a:ext uri="{FF2B5EF4-FFF2-40B4-BE49-F238E27FC236}">
                <a16:creationId xmlns:a16="http://schemas.microsoft.com/office/drawing/2014/main" id="{63C39C92-B272-6741-A788-CC18D0C213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872429" y="26221536"/>
            <a:ext cx="3874708" cy="627483"/>
          </a:xfrm>
          <a:prstGeom prst="rect">
            <a:avLst/>
          </a:prstGeom>
        </p:spPr>
      </p:pic>
      <p:pic>
        <p:nvPicPr>
          <p:cNvPr id="3" name="Picture 2">
            <a:extLst>
              <a:ext uri="{FF2B5EF4-FFF2-40B4-BE49-F238E27FC236}">
                <a16:creationId xmlns:a16="http://schemas.microsoft.com/office/drawing/2014/main" id="{C83F115A-F832-9DF0-7A32-910FDD697097}"/>
              </a:ext>
            </a:extLst>
          </p:cNvPr>
          <p:cNvPicPr>
            <a:picLocks noChangeAspect="1"/>
          </p:cNvPicPr>
          <p:nvPr/>
        </p:nvPicPr>
        <p:blipFill>
          <a:blip r:embed="rId9"/>
          <a:stretch>
            <a:fillRect/>
          </a:stretch>
        </p:blipFill>
        <p:spPr>
          <a:xfrm>
            <a:off x="-406257" y="-1870938"/>
            <a:ext cx="8590617" cy="8590617"/>
          </a:xfrm>
          <a:prstGeom prst="rect">
            <a:avLst/>
          </a:prstGeom>
        </p:spPr>
      </p:pic>
      <p:pic>
        <p:nvPicPr>
          <p:cNvPr id="8" name="Graphic 7">
            <a:extLst>
              <a:ext uri="{FF2B5EF4-FFF2-40B4-BE49-F238E27FC236}">
                <a16:creationId xmlns:a16="http://schemas.microsoft.com/office/drawing/2014/main" id="{8D07670C-F61C-7D43-D662-A8A49743C9D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074080" y="1205783"/>
            <a:ext cx="6135530" cy="2326267"/>
          </a:xfrm>
          <a:prstGeom prst="rect">
            <a:avLst/>
          </a:prstGeom>
        </p:spPr>
      </p:pic>
      <p:pic>
        <p:nvPicPr>
          <p:cNvPr id="11" name="Picture 10" descr="Text&#10;&#10;Description automatically generated">
            <a:extLst>
              <a:ext uri="{FF2B5EF4-FFF2-40B4-BE49-F238E27FC236}">
                <a16:creationId xmlns:a16="http://schemas.microsoft.com/office/drawing/2014/main" id="{5384A337-7686-9563-B11C-280F0AB6908B}"/>
              </a:ext>
            </a:extLst>
          </p:cNvPr>
          <p:cNvPicPr>
            <a:picLocks noChangeAspect="1"/>
          </p:cNvPicPr>
          <p:nvPr/>
        </p:nvPicPr>
        <p:blipFill>
          <a:blip r:embed="rId12"/>
          <a:stretch>
            <a:fillRect/>
          </a:stretch>
        </p:blipFill>
        <p:spPr>
          <a:xfrm>
            <a:off x="26140128" y="25232452"/>
            <a:ext cx="3730052" cy="1569660"/>
          </a:xfrm>
          <a:prstGeom prst="rect">
            <a:avLst/>
          </a:prstGeom>
        </p:spPr>
      </p:pic>
    </p:spTree>
    <p:extLst>
      <p:ext uri="{BB962C8B-B14F-4D97-AF65-F5344CB8AC3E}">
        <p14:creationId xmlns:p14="http://schemas.microsoft.com/office/powerpoint/2010/main" val="1777399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bwMode="auto">
          <a:xfrm flipH="1">
            <a:off x="1513761" y="16726944"/>
            <a:ext cx="16573383" cy="660604"/>
          </a:xfrm>
          <a:prstGeom prst="rect">
            <a:avLst/>
          </a:prstGeom>
          <a:noFill/>
          <a:ln w="9525">
            <a:noFill/>
            <a:miter lim="800000"/>
            <a:headEnd/>
            <a:tailEnd/>
          </a:ln>
        </p:spPr>
        <p:txBody>
          <a:bodyPr wrap="square" lIns="170662" tIns="85331" rIns="170662" bIns="85331" rtlCol="0">
            <a:spAutoFit/>
          </a:bodyPr>
          <a:lstStyle/>
          <a:p>
            <a:pPr algn="just" defTabSz="4095213">
              <a:spcBef>
                <a:spcPct val="50000"/>
              </a:spcBef>
            </a:pPr>
            <a:endParaRPr lang="en-US" sz="3173" dirty="0"/>
          </a:p>
        </p:txBody>
      </p:sp>
      <p:sp>
        <p:nvSpPr>
          <p:cNvPr id="4" name="Rectangle 3"/>
          <p:cNvSpPr/>
          <p:nvPr/>
        </p:nvSpPr>
        <p:spPr>
          <a:xfrm>
            <a:off x="6596742" y="682523"/>
            <a:ext cx="38012914" cy="2215991"/>
          </a:xfrm>
          <a:prstGeom prst="rect">
            <a:avLst/>
          </a:prstGeom>
        </p:spPr>
        <p:txBody>
          <a:bodyPr wrap="square">
            <a:spAutoFit/>
          </a:bodyPr>
          <a:lstStyle/>
          <a:p>
            <a:r>
              <a:rPr lang="en-US" sz="7200" b="1" dirty="0">
                <a:solidFill>
                  <a:schemeClr val="bg1"/>
                </a:solidFill>
                <a:latin typeface="Calibri" panose="020F0502020204030204" pitchFamily="34" charset="0"/>
                <a:cs typeface="Calibri" panose="020F0502020204030204" pitchFamily="34" charset="0"/>
              </a:rPr>
              <a:t>Here goes your title – </a:t>
            </a:r>
          </a:p>
          <a:p>
            <a:r>
              <a:rPr lang="en-US" sz="6600" b="1" dirty="0">
                <a:solidFill>
                  <a:schemeClr val="bg1"/>
                </a:solidFill>
                <a:latin typeface="Calibri" panose="020F0502020204030204" pitchFamily="34" charset="0"/>
                <a:cs typeface="Calibri" panose="020F0502020204030204" pitchFamily="34" charset="0"/>
              </a:rPr>
              <a:t>and perhaps a subtitle</a:t>
            </a:r>
            <a:endParaRPr lang="en-US" sz="6600" dirty="0">
              <a:solidFill>
                <a:schemeClr val="bg1"/>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2B40AD52-F4EA-1E4F-BBF4-D5B40E23F4DF}"/>
              </a:ext>
            </a:extLst>
          </p:cNvPr>
          <p:cNvSpPr txBox="1"/>
          <p:nvPr/>
        </p:nvSpPr>
        <p:spPr>
          <a:xfrm>
            <a:off x="568532" y="5423231"/>
            <a:ext cx="10534897" cy="7848302"/>
          </a:xfrm>
          <a:prstGeom prst="rect">
            <a:avLst/>
          </a:prstGeom>
          <a:solidFill>
            <a:schemeClr val="bg1"/>
          </a:solidFill>
          <a:effectLst>
            <a:outerShdw blurRad="50800" dist="38100" dir="2700000" algn="tl" rotWithShape="0">
              <a:prstClr val="black">
                <a:alpha val="40000"/>
              </a:prstClr>
            </a:outerShdw>
          </a:effectLst>
        </p:spPr>
        <p:txBody>
          <a:bodyPr wrap="square" lIns="438912" rIns="438912" rtlCol="0">
            <a:spAutoFit/>
          </a:bodyPr>
          <a:lstStyle/>
          <a:p>
            <a:pPr algn="l"/>
            <a:r>
              <a:rPr lang="en-US" sz="4000" b="1" dirty="0">
                <a:latin typeface="Corbel" panose="020B0503020204020204" pitchFamily="34" charset="0"/>
                <a:ea typeface="Arial Rounded MT Bold" charset="0"/>
                <a:cs typeface="Arial Rounded MT Bold" charset="0"/>
              </a:rPr>
              <a:t>Introduction</a:t>
            </a:r>
          </a:p>
          <a:p>
            <a:pPr algn="l"/>
            <a:endParaRPr lang="en-US" sz="4800" dirty="0">
              <a:latin typeface="Corbel" panose="020B0503020204020204" pitchFamily="34" charset="0"/>
              <a:cs typeface="Calibri" panose="020F0502020204030204" pitchFamily="34" charset="0"/>
            </a:endParaRPr>
          </a:p>
          <a:p>
            <a:pPr algn="l"/>
            <a:r>
              <a:rPr lang="en-US" sz="3600" dirty="0">
                <a:latin typeface="Corbel" panose="020B0503020204020204" pitchFamily="34" charset="0"/>
                <a:cs typeface="Calibri" panose="020F0502020204030204" pitchFamily="34" charset="0"/>
              </a:rPr>
              <a:t>Here is your introduction.</a:t>
            </a:r>
          </a:p>
          <a:p>
            <a:pPr algn="l"/>
            <a:endParaRPr lang="en-US" sz="4800" dirty="0">
              <a:latin typeface="Corbel" panose="020B0503020204020204" pitchFamily="34" charset="0"/>
              <a:cs typeface="Calibri" panose="020F0502020204030204" pitchFamily="34" charset="0"/>
            </a:endParaRPr>
          </a:p>
          <a:p>
            <a:pPr algn="l"/>
            <a:r>
              <a:rPr lang="en-US" sz="3600" b="1" dirty="0">
                <a:solidFill>
                  <a:srgbClr val="011893"/>
                </a:solidFill>
                <a:latin typeface="Corbel" panose="020B0503020204020204" pitchFamily="34" charset="0"/>
                <a:cs typeface="Calibri" panose="020F0502020204030204" pitchFamily="34" charset="0"/>
              </a:rPr>
              <a:t>These are your objectives / aims:</a:t>
            </a:r>
            <a:r>
              <a:rPr lang="en-US" sz="3600" b="1" dirty="0">
                <a:solidFill>
                  <a:srgbClr val="000099"/>
                </a:solidFill>
                <a:latin typeface="Corbel" panose="020B0503020204020204" pitchFamily="34" charset="0"/>
                <a:cs typeface="Calibri" panose="020F0502020204030204" pitchFamily="34" charset="0"/>
              </a:rPr>
              <a:t> </a:t>
            </a:r>
          </a:p>
          <a:p>
            <a:pPr algn="l"/>
            <a:endParaRPr lang="en-US" sz="3600" b="1" dirty="0">
              <a:solidFill>
                <a:srgbClr val="000099"/>
              </a:solidFill>
              <a:latin typeface="Corbel" panose="020B0503020204020204" pitchFamily="34" charset="0"/>
              <a:cs typeface="Calibri" panose="020F0502020204030204" pitchFamily="34" charset="0"/>
            </a:endParaRPr>
          </a:p>
          <a:p>
            <a:pPr algn="l"/>
            <a:endParaRPr lang="en-US" sz="3600" b="1" dirty="0">
              <a:solidFill>
                <a:srgbClr val="000099"/>
              </a:solidFill>
              <a:latin typeface="Corbel" panose="020B0503020204020204" pitchFamily="34" charset="0"/>
              <a:cs typeface="Calibri" panose="020F0502020204030204" pitchFamily="34" charset="0"/>
            </a:endParaRPr>
          </a:p>
          <a:p>
            <a:pPr algn="l"/>
            <a:endParaRPr lang="en-US" sz="3600" b="1" dirty="0">
              <a:solidFill>
                <a:srgbClr val="000099"/>
              </a:solidFill>
              <a:latin typeface="Corbel" panose="020B0503020204020204" pitchFamily="34" charset="0"/>
              <a:cs typeface="Calibri" panose="020F0502020204030204" pitchFamily="34" charset="0"/>
            </a:endParaRPr>
          </a:p>
          <a:p>
            <a:pPr algn="l"/>
            <a:endParaRPr lang="en-US" sz="3600" b="1" dirty="0">
              <a:solidFill>
                <a:srgbClr val="000099"/>
              </a:solidFill>
              <a:latin typeface="Corbel" panose="020B0503020204020204" pitchFamily="34" charset="0"/>
              <a:cs typeface="Calibri" panose="020F0502020204030204" pitchFamily="34" charset="0"/>
            </a:endParaRPr>
          </a:p>
          <a:p>
            <a:pPr algn="l"/>
            <a:endParaRPr lang="en-US" sz="3600" b="1" dirty="0">
              <a:solidFill>
                <a:srgbClr val="000099"/>
              </a:solidFill>
              <a:latin typeface="Corbel" panose="020B0503020204020204" pitchFamily="34" charset="0"/>
              <a:cs typeface="Calibri" panose="020F0502020204030204" pitchFamily="34" charset="0"/>
            </a:endParaRPr>
          </a:p>
          <a:p>
            <a:pPr algn="l"/>
            <a:endParaRPr lang="en-US" sz="3600" b="1" dirty="0">
              <a:solidFill>
                <a:srgbClr val="000099"/>
              </a:solidFill>
              <a:latin typeface="Corbel" panose="020B0503020204020204" pitchFamily="34" charset="0"/>
              <a:cs typeface="Calibri" panose="020F0502020204030204" pitchFamily="34" charset="0"/>
            </a:endParaRPr>
          </a:p>
          <a:p>
            <a:pPr algn="l"/>
            <a:endParaRPr lang="en-US" sz="3600" b="1" dirty="0">
              <a:solidFill>
                <a:srgbClr val="000099"/>
              </a:solidFill>
              <a:latin typeface="Corbel" panose="020B0503020204020204" pitchFamily="34" charset="0"/>
              <a:cs typeface="Calibri" panose="020F0502020204030204" pitchFamily="34" charset="0"/>
            </a:endParaRPr>
          </a:p>
          <a:p>
            <a:pPr marL="653179" indent="-653179" algn="l">
              <a:buFont typeface="Arial" charset="0"/>
              <a:buChar char="•"/>
            </a:pPr>
            <a:endParaRPr lang="en-US" sz="4400" dirty="0">
              <a:latin typeface="Corbel" panose="020B050302020402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72CBA177-E8FE-634D-95AD-AD8DAC6C9706}"/>
              </a:ext>
            </a:extLst>
          </p:cNvPr>
          <p:cNvSpPr txBox="1"/>
          <p:nvPr/>
        </p:nvSpPr>
        <p:spPr>
          <a:xfrm>
            <a:off x="568532" y="14548315"/>
            <a:ext cx="10534897" cy="14373165"/>
          </a:xfrm>
          <a:prstGeom prst="rect">
            <a:avLst/>
          </a:prstGeom>
          <a:solidFill>
            <a:schemeClr val="bg1"/>
          </a:solidFill>
          <a:effectLst>
            <a:outerShdw blurRad="50800" dist="38100" dir="2700000" algn="tl" rotWithShape="0">
              <a:prstClr val="black">
                <a:alpha val="40000"/>
              </a:prstClr>
            </a:outerShdw>
          </a:effectLst>
        </p:spPr>
        <p:txBody>
          <a:bodyPr wrap="square" lIns="438912" rIns="438912" rtlCol="0">
            <a:spAutoFit/>
          </a:bodyPr>
          <a:lstStyle/>
          <a:p>
            <a:pPr algn="l"/>
            <a:r>
              <a:rPr lang="en-US" sz="4000" b="1" dirty="0">
                <a:latin typeface="Corbel" panose="020B0503020204020204" pitchFamily="34" charset="0"/>
                <a:ea typeface="Arial Rounded MT Bold" charset="0"/>
                <a:cs typeface="Arial Rounded MT Bold" charset="0"/>
              </a:rPr>
              <a:t>Methods</a:t>
            </a:r>
          </a:p>
          <a:p>
            <a:pPr algn="l"/>
            <a:endParaRPr lang="en-US" sz="4800" dirty="0">
              <a:latin typeface="Corbel" panose="020B0503020204020204" pitchFamily="34" charset="0"/>
              <a:cs typeface="Calibri" panose="020F0502020204030204" pitchFamily="34" charset="0"/>
            </a:endParaRPr>
          </a:p>
          <a:p>
            <a:pPr marL="329248" indent="-329248" algn="l">
              <a:buClr>
                <a:srgbClr val="FF6600"/>
              </a:buClr>
              <a:buFont typeface="Wingdings" charset="2"/>
              <a:buChar char="§"/>
            </a:pPr>
            <a:r>
              <a:rPr lang="en-US" sz="3600" dirty="0">
                <a:latin typeface="Corbel" panose="020B0503020204020204" pitchFamily="34" charset="0"/>
                <a:cs typeface="Calibri" panose="020F0502020204030204" pitchFamily="34" charset="0"/>
              </a:rPr>
              <a:t>Perhaps here are your methods; make sure bullets wrap appropriately</a:t>
            </a: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a:p>
            <a:pPr algn="l">
              <a:buClr>
                <a:srgbClr val="FA4616"/>
              </a:buClr>
            </a:pPr>
            <a:endParaRPr lang="en-US" sz="4800" dirty="0">
              <a:latin typeface="Corbel" panose="020B050302020402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7E8F5D13-B12B-AE48-A94E-422D13B30E03}"/>
              </a:ext>
            </a:extLst>
          </p:cNvPr>
          <p:cNvSpPr txBox="1"/>
          <p:nvPr/>
        </p:nvSpPr>
        <p:spPr>
          <a:xfrm>
            <a:off x="12209828" y="5423231"/>
            <a:ext cx="26377781" cy="7940635"/>
          </a:xfrm>
          <a:prstGeom prst="rect">
            <a:avLst/>
          </a:prstGeom>
          <a:solidFill>
            <a:schemeClr val="bg1"/>
          </a:solidFill>
          <a:effectLst>
            <a:outerShdw blurRad="50800" dist="38100" dir="2700000" algn="tl" rotWithShape="0">
              <a:prstClr val="black">
                <a:alpha val="40000"/>
              </a:prstClr>
            </a:outerShdw>
          </a:effectLst>
        </p:spPr>
        <p:txBody>
          <a:bodyPr wrap="square" lIns="438912" rIns="438912" rtlCol="0">
            <a:spAutoFit/>
          </a:bodyPr>
          <a:lstStyle/>
          <a:p>
            <a:pPr algn="l"/>
            <a:r>
              <a:rPr lang="en-US" sz="4000" b="1" dirty="0">
                <a:latin typeface="Corbel" panose="020B0503020204020204" pitchFamily="34" charset="0"/>
                <a:ea typeface="Arial Rounded MT Bold" charset="0"/>
                <a:cs typeface="Arial Rounded MT Bold" charset="0"/>
              </a:rPr>
              <a:t>Results</a:t>
            </a:r>
          </a:p>
          <a:p>
            <a:pPr algn="l"/>
            <a:endParaRPr lang="en-US" sz="4000" b="1" dirty="0">
              <a:solidFill>
                <a:srgbClr val="000099"/>
              </a:solidFill>
              <a:latin typeface="Corbel" panose="020B0503020204020204" pitchFamily="34" charset="0"/>
              <a:ea typeface="Arial Rounded MT Bold" charset="0"/>
              <a:cs typeface="Arial Rounded MT Bold" charset="0"/>
            </a:endParaRPr>
          </a:p>
          <a:p>
            <a:pPr algn="l"/>
            <a:r>
              <a:rPr lang="en-US" sz="4000" b="1" dirty="0">
                <a:solidFill>
                  <a:srgbClr val="011893"/>
                </a:solidFill>
                <a:latin typeface="Corbel" panose="020B0503020204020204" pitchFamily="34" charset="0"/>
                <a:ea typeface="Arial Rounded MT Bold" charset="0"/>
                <a:cs typeface="Arial Rounded MT Bold" charset="0"/>
              </a:rPr>
              <a:t>This could be a </a:t>
            </a:r>
            <a:r>
              <a:rPr lang="en-US" sz="4000" b="1" dirty="0" err="1">
                <a:solidFill>
                  <a:srgbClr val="011893"/>
                </a:solidFill>
                <a:latin typeface="Corbel" panose="020B0503020204020204" pitchFamily="34" charset="0"/>
                <a:ea typeface="Arial Rounded MT Bold" charset="0"/>
                <a:cs typeface="Arial Rounded MT Bold" charset="0"/>
              </a:rPr>
              <a:t>subheader</a:t>
            </a:r>
            <a:endParaRPr lang="en-US" sz="4000" b="1" dirty="0">
              <a:solidFill>
                <a:srgbClr val="011893"/>
              </a:solidFill>
              <a:latin typeface="Corbel" panose="020B0503020204020204" pitchFamily="34" charset="0"/>
              <a:ea typeface="Arial Rounded MT Bold" charset="0"/>
              <a:cs typeface="Arial Rounded MT Bold" charset="0"/>
            </a:endParaRPr>
          </a:p>
          <a:p>
            <a:pPr algn="l"/>
            <a:endParaRPr lang="en-US" sz="5400" b="1" dirty="0">
              <a:solidFill>
                <a:srgbClr val="000099"/>
              </a:solidFill>
              <a:latin typeface="Corbel" panose="020B0503020204020204" pitchFamily="34" charset="0"/>
              <a:ea typeface="Arial Rounded MT Bold" charset="0"/>
              <a:cs typeface="Arial Rounded MT Bold" charset="0"/>
            </a:endParaRPr>
          </a:p>
          <a:p>
            <a:pPr algn="l"/>
            <a:r>
              <a:rPr lang="en-US" sz="3600" dirty="0">
                <a:solidFill>
                  <a:schemeClr val="tx1"/>
                </a:solidFill>
                <a:latin typeface="Corbel" panose="020B0503020204020204" pitchFamily="34" charset="0"/>
                <a:ea typeface="Arial Rounded MT Bold" charset="0"/>
                <a:cs typeface="Calibri" panose="020F0502020204030204" pitchFamily="34" charset="0"/>
              </a:rPr>
              <a:t>And here would be your text.</a:t>
            </a:r>
          </a:p>
          <a:p>
            <a:pPr algn="l"/>
            <a:endParaRPr lang="en-US" sz="3600" b="1" dirty="0">
              <a:solidFill>
                <a:srgbClr val="000099"/>
              </a:solidFill>
              <a:latin typeface="Corbel" panose="020B0503020204020204" pitchFamily="34" charset="0"/>
              <a:ea typeface="Arial Rounded MT Bold" charset="0"/>
              <a:cs typeface="Arial Rounded MT Bold" charset="0"/>
            </a:endParaRPr>
          </a:p>
          <a:p>
            <a:pPr algn="l">
              <a:buClr>
                <a:srgbClr val="E28F41"/>
              </a:buClr>
            </a:pPr>
            <a:endParaRPr lang="en-US" sz="36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3600" dirty="0">
              <a:latin typeface="Corbel" panose="020B0503020204020204" pitchFamily="34" charset="0"/>
              <a:cs typeface="Calibri" panose="020F0502020204030204" pitchFamily="34" charset="0"/>
            </a:endParaRPr>
          </a:p>
          <a:p>
            <a:pPr algn="l">
              <a:buClr>
                <a:srgbClr val="E28F41"/>
              </a:buClr>
            </a:pPr>
            <a:endParaRPr lang="en-US" sz="3600" dirty="0">
              <a:latin typeface="Corbel" panose="020B0503020204020204" pitchFamily="34" charset="0"/>
              <a:cs typeface="Calibri" panose="020F0502020204030204" pitchFamily="34" charset="0"/>
            </a:endParaRPr>
          </a:p>
          <a:p>
            <a:pPr algn="l">
              <a:buClr>
                <a:srgbClr val="E28F41"/>
              </a:buClr>
            </a:pPr>
            <a:endParaRPr lang="en-US" sz="3600" dirty="0">
              <a:latin typeface="Corbel" panose="020B0503020204020204" pitchFamily="34" charset="0"/>
              <a:cs typeface="Calibri" panose="020F0502020204030204" pitchFamily="34" charset="0"/>
            </a:endParaRPr>
          </a:p>
          <a:p>
            <a:pPr algn="l">
              <a:buClr>
                <a:srgbClr val="E28F41"/>
              </a:buClr>
            </a:pPr>
            <a:endParaRPr lang="en-US" sz="3600" dirty="0">
              <a:latin typeface="Corbel" panose="020B0503020204020204" pitchFamily="34" charset="0"/>
              <a:cs typeface="Calibri" panose="020F0502020204030204" pitchFamily="34" charset="0"/>
            </a:endParaRPr>
          </a:p>
          <a:p>
            <a:pPr algn="l">
              <a:buClr>
                <a:srgbClr val="E28F41"/>
              </a:buClr>
            </a:pPr>
            <a:endParaRPr lang="en-US" sz="3600" dirty="0">
              <a:latin typeface="Corbel" panose="020B0503020204020204" pitchFamily="34" charset="0"/>
              <a:cs typeface="Calibri" panose="020F0502020204030204" pitchFamily="34" charset="0"/>
            </a:endParaRPr>
          </a:p>
          <a:p>
            <a:pPr marL="653179" indent="-653179" algn="l">
              <a:buFont typeface="Arial" charset="0"/>
              <a:buChar char="•"/>
            </a:pPr>
            <a:endParaRPr lang="en-US" sz="4800" dirty="0">
              <a:latin typeface="Corbel" panose="020B050302020402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E3F2B1CA-6A72-6443-94AD-04D89C576A5F}"/>
              </a:ext>
            </a:extLst>
          </p:cNvPr>
          <p:cNvSpPr txBox="1"/>
          <p:nvPr/>
        </p:nvSpPr>
        <p:spPr bwMode="auto">
          <a:xfrm>
            <a:off x="15398615" y="3122115"/>
            <a:ext cx="20409169" cy="1446536"/>
          </a:xfrm>
          <a:prstGeom prst="rect">
            <a:avLst/>
          </a:prstGeom>
          <a:noFill/>
          <a:ln w="9525">
            <a:noFill/>
            <a:miter lim="800000"/>
            <a:headEnd/>
            <a:tailEnd/>
          </a:ln>
        </p:spPr>
        <p:txBody>
          <a:bodyPr wrap="square" lIns="91426" tIns="45713" rIns="91426" bIns="45713" rtlCol="0">
            <a:spAutoFit/>
          </a:bodyPr>
          <a:lstStyle/>
          <a:p>
            <a:pPr defTabSz="2193942">
              <a:spcBef>
                <a:spcPts val="0"/>
              </a:spcBef>
            </a:pPr>
            <a:r>
              <a:rPr lang="en-US" sz="4800" dirty="0">
                <a:solidFill>
                  <a:srgbClr val="F37021"/>
                </a:solidFill>
                <a:latin typeface="Calibri" panose="020F0502020204030204" pitchFamily="34" charset="0"/>
                <a:cs typeface="Calibri" panose="020F0502020204030204" pitchFamily="34" charset="0"/>
              </a:rPr>
              <a:t>And your name</a:t>
            </a:r>
          </a:p>
          <a:p>
            <a:pPr defTabSz="2193942">
              <a:spcBef>
                <a:spcPts val="0"/>
              </a:spcBef>
            </a:pPr>
            <a:r>
              <a:rPr lang="en-US" sz="4000" dirty="0">
                <a:solidFill>
                  <a:srgbClr val="F37021"/>
                </a:solidFill>
                <a:latin typeface="Calibri" panose="020F0502020204030204" pitchFamily="34" charset="0"/>
                <a:cs typeface="Calibri" panose="020F0502020204030204" pitchFamily="34" charset="0"/>
              </a:rPr>
              <a:t>And affiliation</a:t>
            </a:r>
          </a:p>
        </p:txBody>
      </p:sp>
      <p:sp>
        <p:nvSpPr>
          <p:cNvPr id="5" name="TextBox 4">
            <a:extLst>
              <a:ext uri="{FF2B5EF4-FFF2-40B4-BE49-F238E27FC236}">
                <a16:creationId xmlns:a16="http://schemas.microsoft.com/office/drawing/2014/main" id="{0285804F-8574-4C49-BFBD-2F7037F7AB13}"/>
              </a:ext>
            </a:extLst>
          </p:cNvPr>
          <p:cNvSpPr txBox="1"/>
          <p:nvPr/>
        </p:nvSpPr>
        <p:spPr bwMode="auto">
          <a:xfrm>
            <a:off x="11835592" y="15172742"/>
            <a:ext cx="10534896" cy="1631202"/>
          </a:xfrm>
          <a:prstGeom prst="rect">
            <a:avLst/>
          </a:prstGeom>
          <a:noFill/>
          <a:ln w="9525">
            <a:noFill/>
            <a:miter lim="800000"/>
            <a:headEnd/>
            <a:tailEnd/>
          </a:ln>
        </p:spPr>
        <p:txBody>
          <a:bodyPr wrap="square" lIns="91426" tIns="45713" rIns="91426" bIns="45713" rtlCol="0">
            <a:spAutoFit/>
          </a:bodyPr>
          <a:lstStyle/>
          <a:p>
            <a:pPr algn="l" defTabSz="2193942">
              <a:spcBef>
                <a:spcPct val="50000"/>
              </a:spcBef>
            </a:pPr>
            <a:r>
              <a:rPr lang="en-US" sz="4000" b="1" dirty="0">
                <a:solidFill>
                  <a:srgbClr val="011893"/>
                </a:solidFill>
                <a:latin typeface="Corbel" panose="020B0503020204020204" pitchFamily="34" charset="0"/>
                <a:ea typeface="Arial Rounded MT Bold" charset="0"/>
                <a:cs typeface="Calibri" panose="020F0502020204030204" pitchFamily="34" charset="0"/>
              </a:rPr>
              <a:t>This could be a table or figure header.</a:t>
            </a:r>
          </a:p>
          <a:p>
            <a:pPr algn="l" defTabSz="2193942">
              <a:spcBef>
                <a:spcPct val="50000"/>
              </a:spcBef>
              <a:buBlip>
                <a:blip r:embed="rId3"/>
              </a:buBlip>
            </a:pPr>
            <a:endParaRPr lang="en-US" sz="4000" dirty="0">
              <a:solidFill>
                <a:schemeClr val="tx1"/>
              </a:solidFill>
              <a:latin typeface="Corbel" panose="020B050302020402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3EAEF3E0-3E91-644C-AB4D-E613B975174F}"/>
              </a:ext>
            </a:extLst>
          </p:cNvPr>
          <p:cNvSpPr/>
          <p:nvPr/>
        </p:nvSpPr>
        <p:spPr bwMode="auto">
          <a:xfrm>
            <a:off x="17440256" y="23918861"/>
            <a:ext cx="8526493" cy="3063144"/>
          </a:xfrm>
          <a:prstGeom prst="rect">
            <a:avLst/>
          </a:prstGeom>
          <a:solidFill>
            <a:schemeClr val="accent2">
              <a:lumMod val="50000"/>
            </a:schemeClr>
          </a:solidFill>
          <a:ln w="9525" cap="flat" cmpd="sng" algn="ctr">
            <a:noFill/>
            <a:prstDash val="solid"/>
            <a:round/>
            <a:headEnd type="none" w="med" len="med"/>
            <a:tailEnd type="none" w="med" len="med"/>
          </a:ln>
          <a:effectLst/>
        </p:spPr>
        <p:txBody>
          <a:bodyPr vert="horz" wrap="square" lIns="62179" tIns="31090" rIns="62179" bIns="31090" numCol="1" rtlCol="0" anchor="t" anchorCtr="0" compatLnSpc="1">
            <a:prstTxWarp prst="textNoShape">
              <a:avLst/>
            </a:prstTxWarp>
          </a:bodyPr>
          <a:lstStyle/>
          <a:p>
            <a:pPr defTabSz="1491869"/>
            <a:r>
              <a:rPr lang="en-US" sz="2992" dirty="0">
                <a:solidFill>
                  <a:schemeClr val="bg1"/>
                </a:solidFill>
                <a:latin typeface="Corbel" panose="020B0503020204020204" pitchFamily="34" charset="0"/>
              </a:rPr>
              <a:t>Here are several logos that you can use in addition based on your collaboration or use of data:</a:t>
            </a:r>
          </a:p>
        </p:txBody>
      </p:sp>
      <p:pic>
        <p:nvPicPr>
          <p:cNvPr id="7" name="Picture 6">
            <a:extLst>
              <a:ext uri="{FF2B5EF4-FFF2-40B4-BE49-F238E27FC236}">
                <a16:creationId xmlns:a16="http://schemas.microsoft.com/office/drawing/2014/main" id="{10B99217-5C3B-9F46-9E13-470CB7FDCCC4}"/>
              </a:ext>
            </a:extLst>
          </p:cNvPr>
          <p:cNvPicPr>
            <a:picLocks noChangeAspect="1"/>
          </p:cNvPicPr>
          <p:nvPr/>
        </p:nvPicPr>
        <p:blipFill>
          <a:blip r:embed="rId4"/>
          <a:stretch>
            <a:fillRect/>
          </a:stretch>
        </p:blipFill>
        <p:spPr>
          <a:xfrm>
            <a:off x="17935201" y="25250096"/>
            <a:ext cx="3268140" cy="627483"/>
          </a:xfrm>
          <a:prstGeom prst="rect">
            <a:avLst/>
          </a:prstGeom>
        </p:spPr>
      </p:pic>
      <p:pic>
        <p:nvPicPr>
          <p:cNvPr id="10" name="Picture 9">
            <a:extLst>
              <a:ext uri="{FF2B5EF4-FFF2-40B4-BE49-F238E27FC236}">
                <a16:creationId xmlns:a16="http://schemas.microsoft.com/office/drawing/2014/main" id="{9490E2F5-219C-F842-85F1-67232D95C75E}"/>
              </a:ext>
            </a:extLst>
          </p:cNvPr>
          <p:cNvPicPr>
            <a:picLocks noChangeAspect="1"/>
          </p:cNvPicPr>
          <p:nvPr/>
        </p:nvPicPr>
        <p:blipFill>
          <a:blip r:embed="rId5"/>
          <a:stretch>
            <a:fillRect/>
          </a:stretch>
        </p:blipFill>
        <p:spPr>
          <a:xfrm>
            <a:off x="22104249" y="25007349"/>
            <a:ext cx="2475772" cy="917538"/>
          </a:xfrm>
          <a:prstGeom prst="rect">
            <a:avLst/>
          </a:prstGeom>
        </p:spPr>
      </p:pic>
      <p:pic>
        <p:nvPicPr>
          <p:cNvPr id="14" name="Picture 13">
            <a:extLst>
              <a:ext uri="{FF2B5EF4-FFF2-40B4-BE49-F238E27FC236}">
                <a16:creationId xmlns:a16="http://schemas.microsoft.com/office/drawing/2014/main" id="{EC673802-F776-AD4F-B434-DC78D6A9B091}"/>
              </a:ext>
            </a:extLst>
          </p:cNvPr>
          <p:cNvPicPr>
            <a:picLocks noChangeAspect="1"/>
          </p:cNvPicPr>
          <p:nvPr/>
        </p:nvPicPr>
        <p:blipFill>
          <a:blip r:embed="rId6"/>
          <a:stretch>
            <a:fillRect/>
          </a:stretch>
        </p:blipFill>
        <p:spPr>
          <a:xfrm>
            <a:off x="26867657" y="24106465"/>
            <a:ext cx="2177563" cy="807020"/>
          </a:xfrm>
          <a:prstGeom prst="rect">
            <a:avLst/>
          </a:prstGeom>
        </p:spPr>
      </p:pic>
      <p:sp>
        <p:nvSpPr>
          <p:cNvPr id="24" name="Rectangle 23">
            <a:extLst>
              <a:ext uri="{FF2B5EF4-FFF2-40B4-BE49-F238E27FC236}">
                <a16:creationId xmlns:a16="http://schemas.microsoft.com/office/drawing/2014/main" id="{2F44EC3F-5E7D-1043-B16E-7840706B65F0}"/>
              </a:ext>
            </a:extLst>
          </p:cNvPr>
          <p:cNvSpPr/>
          <p:nvPr/>
        </p:nvSpPr>
        <p:spPr bwMode="auto">
          <a:xfrm>
            <a:off x="26007460" y="23918861"/>
            <a:ext cx="3995390" cy="3063144"/>
          </a:xfrm>
          <a:prstGeom prst="rect">
            <a:avLst/>
          </a:prstGeom>
          <a:noFill/>
          <a:ln w="9525" cap="flat" cmpd="sng" algn="ctr">
            <a:solidFill>
              <a:schemeClr val="tx2"/>
            </a:solidFill>
            <a:prstDash val="solid"/>
            <a:round/>
            <a:headEnd type="none" w="med" len="med"/>
            <a:tailEnd type="none" w="med" len="med"/>
          </a:ln>
          <a:effectLst/>
        </p:spPr>
        <p:txBody>
          <a:bodyPr vert="horz" wrap="square" lIns="62179" tIns="31090" rIns="62179" bIns="31090" numCol="1" rtlCol="0" anchor="t" anchorCtr="0" compatLnSpc="1">
            <a:prstTxWarp prst="textNoShape">
              <a:avLst/>
            </a:prstTxWarp>
          </a:bodyPr>
          <a:lstStyle/>
          <a:p>
            <a:pPr defTabSz="1491869"/>
            <a:endParaRPr lang="en-US" sz="7208">
              <a:latin typeface="Arial" pitchFamily="-65" charset="0"/>
            </a:endParaRPr>
          </a:p>
        </p:txBody>
      </p:sp>
      <p:sp>
        <p:nvSpPr>
          <p:cNvPr id="22" name="TextBox 21">
            <a:extLst>
              <a:ext uri="{FF2B5EF4-FFF2-40B4-BE49-F238E27FC236}">
                <a16:creationId xmlns:a16="http://schemas.microsoft.com/office/drawing/2014/main" id="{35FB0CE7-1A0F-5748-BEFF-5A989F55A1E9}"/>
              </a:ext>
            </a:extLst>
          </p:cNvPr>
          <p:cNvSpPr txBox="1"/>
          <p:nvPr/>
        </p:nvSpPr>
        <p:spPr>
          <a:xfrm>
            <a:off x="39694010" y="5423231"/>
            <a:ext cx="10515600" cy="13973056"/>
          </a:xfrm>
          <a:prstGeom prst="rect">
            <a:avLst/>
          </a:prstGeom>
          <a:solidFill>
            <a:schemeClr val="bg1"/>
          </a:solidFill>
          <a:effectLst>
            <a:outerShdw blurRad="50800" dist="38100" dir="2700000" algn="tl" rotWithShape="0">
              <a:prstClr val="black">
                <a:alpha val="40000"/>
              </a:prstClr>
            </a:outerShdw>
          </a:effectLst>
        </p:spPr>
        <p:txBody>
          <a:bodyPr wrap="square" lIns="438912" rIns="438912" rtlCol="0">
            <a:spAutoFit/>
          </a:bodyPr>
          <a:lstStyle/>
          <a:p>
            <a:pPr algn="l"/>
            <a:r>
              <a:rPr lang="en-US" sz="4000" b="1" dirty="0">
                <a:latin typeface="Corbel" panose="020B0503020204020204" pitchFamily="34" charset="0"/>
                <a:ea typeface="Arial Rounded MT Bold" charset="0"/>
                <a:cs typeface="Arial Rounded MT Bold" charset="0"/>
              </a:rPr>
              <a:t>Discussion</a:t>
            </a:r>
          </a:p>
          <a:p>
            <a:pPr algn="l"/>
            <a:endParaRPr lang="en-US" sz="4000" b="1" dirty="0">
              <a:latin typeface="Corbel" panose="020B0503020204020204" pitchFamily="34" charset="0"/>
              <a:ea typeface="Arial Rounded MT Bold" charset="0"/>
              <a:cs typeface="Arial Rounded MT Bold" charset="0"/>
            </a:endParaRPr>
          </a:p>
          <a:p>
            <a:pPr algn="l"/>
            <a:r>
              <a:rPr lang="en-US" sz="3600" dirty="0">
                <a:latin typeface="Corbel" panose="020B0503020204020204" pitchFamily="34" charset="0"/>
                <a:ea typeface="Arial Rounded MT Bold" charset="0"/>
                <a:cs typeface="Calibri" panose="020F0502020204030204" pitchFamily="34" charset="0"/>
              </a:rPr>
              <a:t>And here would be your text. Again, remember to use bullets and use appropriate indents.</a:t>
            </a:r>
          </a:p>
          <a:p>
            <a:pPr algn="l"/>
            <a:endParaRPr lang="en-US" sz="3600" dirty="0">
              <a:latin typeface="Corbel" panose="020B0503020204020204" pitchFamily="34" charset="0"/>
              <a:ea typeface="Arial Rounded MT Bold" charset="0"/>
              <a:cs typeface="Calibri" panose="020F0502020204030204" pitchFamily="34" charset="0"/>
            </a:endParaRPr>
          </a:p>
          <a:p>
            <a:pPr marL="310896" indent="-310896" algn="l">
              <a:buClr>
                <a:srgbClr val="FF6600"/>
              </a:buClr>
              <a:buFont typeface="Wingdings" pitchFamily="2" charset="2"/>
              <a:buChar char="§"/>
            </a:pPr>
            <a:r>
              <a:rPr lang="en-US" sz="3600" dirty="0">
                <a:latin typeface="Corbel" panose="020B0503020204020204" pitchFamily="34" charset="0"/>
                <a:ea typeface="Arial Rounded MT Bold" charset="0"/>
                <a:cs typeface="Calibri" panose="020F0502020204030204" pitchFamily="34" charset="0"/>
              </a:rPr>
              <a:t>Like here.</a:t>
            </a:r>
          </a:p>
          <a:p>
            <a:pPr algn="l"/>
            <a:endParaRPr lang="en-US" sz="5400" dirty="0">
              <a:solidFill>
                <a:srgbClr val="000099"/>
              </a:solidFill>
              <a:latin typeface="Corbel" panose="020B0503020204020204" pitchFamily="34" charset="0"/>
              <a:ea typeface="Arial Rounded MT Bold"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731526" indent="-731526" algn="l">
              <a:buClr>
                <a:srgbClr val="E28F41"/>
              </a:buClr>
              <a:buFont typeface="Wingdings" charset="2"/>
              <a:buChar char="§"/>
            </a:pPr>
            <a:endParaRPr lang="en-US" sz="4800" dirty="0">
              <a:latin typeface="Corbel" panose="020B0503020204020204" pitchFamily="34" charset="0"/>
              <a:cs typeface="Calibri" panose="020F0502020204030204" pitchFamily="34" charset="0"/>
            </a:endParaRPr>
          </a:p>
          <a:p>
            <a:pPr marL="653179" indent="-653179" algn="l">
              <a:buFont typeface="Arial" charset="0"/>
              <a:buChar char="•"/>
            </a:pPr>
            <a:endParaRPr lang="en-US" sz="4800" dirty="0">
              <a:latin typeface="Corbel" panose="020B050302020402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22DE08D4-028B-7449-9F02-E69CFED78DDB}"/>
              </a:ext>
            </a:extLst>
          </p:cNvPr>
          <p:cNvSpPr txBox="1"/>
          <p:nvPr/>
        </p:nvSpPr>
        <p:spPr>
          <a:xfrm>
            <a:off x="39694010" y="24913485"/>
            <a:ext cx="10515600" cy="2616101"/>
          </a:xfrm>
          <a:prstGeom prst="rect">
            <a:avLst/>
          </a:prstGeom>
          <a:solidFill>
            <a:schemeClr val="bg1"/>
          </a:solidFill>
          <a:effectLst>
            <a:outerShdw blurRad="50800" dist="38100" dir="2700000" algn="tl" rotWithShape="0">
              <a:prstClr val="black">
                <a:alpha val="40000"/>
              </a:prstClr>
            </a:outerShdw>
          </a:effectLst>
        </p:spPr>
        <p:txBody>
          <a:bodyPr wrap="square" lIns="438912" rIns="438912" rtlCol="0">
            <a:spAutoFit/>
          </a:bodyPr>
          <a:lstStyle/>
          <a:p>
            <a:pPr algn="l"/>
            <a:r>
              <a:rPr lang="en-US" sz="4000" b="1" dirty="0">
                <a:latin typeface="Corbel" panose="020B0503020204020204" pitchFamily="34" charset="0"/>
                <a:ea typeface="Arial Rounded MT Bold" charset="0"/>
                <a:cs typeface="Arial Rounded MT Bold" charset="0"/>
              </a:rPr>
              <a:t>Conclusions</a:t>
            </a:r>
          </a:p>
          <a:p>
            <a:pPr algn="l"/>
            <a:endParaRPr lang="en-US" sz="4000" b="1" dirty="0">
              <a:latin typeface="Corbel" panose="020B0503020204020204" pitchFamily="34" charset="0"/>
              <a:ea typeface="Arial Rounded MT Bold" charset="0"/>
              <a:cs typeface="Arial Rounded MT Bold" charset="0"/>
            </a:endParaRPr>
          </a:p>
          <a:p>
            <a:pPr algn="l"/>
            <a:r>
              <a:rPr lang="en-US" sz="3600" dirty="0">
                <a:solidFill>
                  <a:srgbClr val="011893"/>
                </a:solidFill>
                <a:latin typeface="Corbel" panose="020B0503020204020204" pitchFamily="34" charset="0"/>
                <a:ea typeface="Arial Rounded MT Bold" charset="0"/>
                <a:cs typeface="Calibri" panose="020F0502020204030204" pitchFamily="34" charset="0"/>
              </a:rPr>
              <a:t>And here would be your text. </a:t>
            </a:r>
            <a:endParaRPr lang="en-US" sz="4800" dirty="0">
              <a:solidFill>
                <a:srgbClr val="011893"/>
              </a:solidFill>
              <a:latin typeface="Corbel" panose="020B0503020204020204" pitchFamily="34" charset="0"/>
              <a:cs typeface="Calibri" panose="020F0502020204030204" pitchFamily="34" charset="0"/>
            </a:endParaRPr>
          </a:p>
          <a:p>
            <a:pPr marL="653179" indent="-653179" algn="l">
              <a:buFont typeface="Arial" charset="0"/>
              <a:buChar char="•"/>
            </a:pPr>
            <a:endParaRPr lang="en-US" sz="4800" dirty="0">
              <a:latin typeface="Corbel" panose="020B050302020402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FD0DD635-D756-9A43-B1FC-36BA12A11CA4}"/>
              </a:ext>
            </a:extLst>
          </p:cNvPr>
          <p:cNvSpPr txBox="1"/>
          <p:nvPr/>
        </p:nvSpPr>
        <p:spPr>
          <a:xfrm>
            <a:off x="15024761" y="29935622"/>
            <a:ext cx="20577888" cy="1569660"/>
          </a:xfrm>
          <a:prstGeom prst="rect">
            <a:avLst/>
          </a:prstGeom>
          <a:noFill/>
          <a:ln>
            <a:noFill/>
          </a:ln>
          <a:effectLst/>
        </p:spPr>
        <p:txBody>
          <a:bodyPr wrap="square" lIns="438912" rIns="438912" rtlCol="0">
            <a:spAutoFit/>
          </a:bodyPr>
          <a:lstStyle/>
          <a:p>
            <a:pPr algn="l"/>
            <a:r>
              <a:rPr lang="en-US" sz="3200" b="1" dirty="0">
                <a:solidFill>
                  <a:schemeClr val="bg1"/>
                </a:solidFill>
                <a:latin typeface="Corbel" panose="020B0503020204020204" pitchFamily="34" charset="0"/>
                <a:ea typeface="Arial Rounded MT Bold" charset="0"/>
                <a:cs typeface="Arial Rounded MT Bold" charset="0"/>
              </a:rPr>
              <a:t>Disclosures and Acknowledgements</a:t>
            </a:r>
          </a:p>
          <a:p>
            <a:pPr algn="l"/>
            <a:r>
              <a:rPr lang="en-US" sz="3200" dirty="0">
                <a:solidFill>
                  <a:schemeClr val="bg1"/>
                </a:solidFill>
                <a:latin typeface="Corbel" panose="020B0503020204020204" pitchFamily="34" charset="0"/>
                <a:ea typeface="Arial Rounded MT Bold" charset="0"/>
                <a:cs typeface="Calibri" panose="020F0502020204030204" pitchFamily="34" charset="0"/>
              </a:rPr>
              <a:t>And here would be your text. </a:t>
            </a:r>
            <a:endParaRPr lang="en-US" sz="4400" dirty="0">
              <a:solidFill>
                <a:schemeClr val="bg1"/>
              </a:solidFill>
              <a:latin typeface="Corbel" panose="020B0503020204020204" pitchFamily="34" charset="0"/>
              <a:cs typeface="Calibri" panose="020F0502020204030204" pitchFamily="34" charset="0"/>
            </a:endParaRPr>
          </a:p>
          <a:p>
            <a:pPr algn="l"/>
            <a:endParaRPr lang="en-US" sz="3200" b="1" dirty="0">
              <a:solidFill>
                <a:schemeClr val="bg1"/>
              </a:solidFill>
              <a:latin typeface="Corbel" panose="020B0503020204020204" pitchFamily="34" charset="0"/>
              <a:ea typeface="Arial Rounded MT Bold" charset="0"/>
              <a:cs typeface="Arial Rounded MT Bold" charset="0"/>
            </a:endParaRPr>
          </a:p>
        </p:txBody>
      </p:sp>
      <p:pic>
        <p:nvPicPr>
          <p:cNvPr id="19" name="Picture 18">
            <a:extLst>
              <a:ext uri="{FF2B5EF4-FFF2-40B4-BE49-F238E27FC236}">
                <a16:creationId xmlns:a16="http://schemas.microsoft.com/office/drawing/2014/main" id="{DDAB2DAC-6713-CA48-9DA1-64A356B9E059}"/>
              </a:ext>
            </a:extLst>
          </p:cNvPr>
          <p:cNvPicPr>
            <a:picLocks noChangeAspect="1"/>
          </p:cNvPicPr>
          <p:nvPr/>
        </p:nvPicPr>
        <p:blipFill>
          <a:blip r:embed="rId7"/>
          <a:stretch>
            <a:fillRect/>
          </a:stretch>
        </p:blipFill>
        <p:spPr>
          <a:xfrm>
            <a:off x="17761380" y="25875937"/>
            <a:ext cx="3425949" cy="1131210"/>
          </a:xfrm>
          <a:prstGeom prst="rect">
            <a:avLst/>
          </a:prstGeom>
        </p:spPr>
      </p:pic>
      <p:pic>
        <p:nvPicPr>
          <p:cNvPr id="20" name="Picture 19">
            <a:extLst>
              <a:ext uri="{FF2B5EF4-FFF2-40B4-BE49-F238E27FC236}">
                <a16:creationId xmlns:a16="http://schemas.microsoft.com/office/drawing/2014/main" id="{63C39C92-B272-6741-A788-CC18D0C213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872429" y="26221536"/>
            <a:ext cx="3874708" cy="627483"/>
          </a:xfrm>
          <a:prstGeom prst="rect">
            <a:avLst/>
          </a:prstGeom>
        </p:spPr>
      </p:pic>
      <p:sp>
        <p:nvSpPr>
          <p:cNvPr id="26" name="Rectangle 25">
            <a:extLst>
              <a:ext uri="{FF2B5EF4-FFF2-40B4-BE49-F238E27FC236}">
                <a16:creationId xmlns:a16="http://schemas.microsoft.com/office/drawing/2014/main" id="{523E2E3E-5C6B-3243-A2F0-554134E7B9D8}"/>
              </a:ext>
            </a:extLst>
          </p:cNvPr>
          <p:cNvSpPr/>
          <p:nvPr/>
        </p:nvSpPr>
        <p:spPr bwMode="auto">
          <a:xfrm rot="16200000">
            <a:off x="22105326" y="13345907"/>
            <a:ext cx="7804269" cy="10138762"/>
          </a:xfrm>
          <a:prstGeom prst="rect">
            <a:avLst/>
          </a:prstGeom>
          <a:noFill/>
          <a:ln w="101600" cap="flat" cmpd="sng" algn="ctr">
            <a:solidFill>
              <a:schemeClr val="accent6"/>
            </a:solidFill>
            <a:prstDash val="solid"/>
            <a:round/>
            <a:headEnd type="none" w="med" len="med"/>
            <a:tailEnd type="none" w="med" len="med"/>
          </a:ln>
          <a:effectLst>
            <a:outerShdw blurRad="203200" dist="38100" dir="2700000" algn="tl" rotWithShape="0">
              <a:prstClr val="black">
                <a:alpha val="80000"/>
              </a:prstClr>
            </a:outerShdw>
          </a:effectLst>
        </p:spPr>
        <p:txBody>
          <a:bodyPr vert="horz" wrap="square" lIns="62179" tIns="31090" rIns="62179" bIns="31090" numCol="1" rtlCol="0" anchor="t" anchorCtr="0" compatLnSpc="1">
            <a:prstTxWarp prst="textNoShape">
              <a:avLst/>
            </a:prstTxWarp>
          </a:bodyPr>
          <a:lstStyle/>
          <a:p>
            <a:pPr defTabSz="1491869"/>
            <a:endParaRPr lang="en-US" sz="7208">
              <a:latin typeface="Arial" pitchFamily="-65" charset="0"/>
            </a:endParaRPr>
          </a:p>
        </p:txBody>
      </p:sp>
      <p:sp>
        <p:nvSpPr>
          <p:cNvPr id="27" name="TextBox 26">
            <a:extLst>
              <a:ext uri="{FF2B5EF4-FFF2-40B4-BE49-F238E27FC236}">
                <a16:creationId xmlns:a16="http://schemas.microsoft.com/office/drawing/2014/main" id="{580CB3A2-6C6A-1B44-BD76-B9A35900E5EA}"/>
              </a:ext>
            </a:extLst>
          </p:cNvPr>
          <p:cNvSpPr txBox="1"/>
          <p:nvPr/>
        </p:nvSpPr>
        <p:spPr bwMode="auto">
          <a:xfrm>
            <a:off x="22099391" y="16658606"/>
            <a:ext cx="4961259" cy="2825456"/>
          </a:xfrm>
          <a:prstGeom prst="rect">
            <a:avLst/>
          </a:prstGeom>
          <a:noFill/>
          <a:ln w="9525">
            <a:noFill/>
            <a:miter lim="800000"/>
            <a:headEnd/>
            <a:tailEnd/>
          </a:ln>
        </p:spPr>
        <p:txBody>
          <a:bodyPr wrap="square" lIns="62170" tIns="31085" rIns="62170" bIns="31085" rtlCol="0">
            <a:spAutoFit/>
          </a:bodyPr>
          <a:lstStyle/>
          <a:p>
            <a:pPr algn="l" defTabSz="1491869">
              <a:spcBef>
                <a:spcPct val="50000"/>
              </a:spcBef>
            </a:pPr>
            <a:r>
              <a:rPr lang="en-US" sz="2992" dirty="0">
                <a:solidFill>
                  <a:schemeClr val="tx1"/>
                </a:solidFill>
                <a:latin typeface="Corbel" panose="020B0503020204020204" pitchFamily="34" charset="0"/>
              </a:rPr>
              <a:t>If you like this format, you could also position your key message right in the center like here. This could be your conclusion or your key figure or table with brief narrative.</a:t>
            </a:r>
          </a:p>
        </p:txBody>
      </p:sp>
      <p:pic>
        <p:nvPicPr>
          <p:cNvPr id="6" name="Picture 5" descr="Text&#10;&#10;Description automatically generated">
            <a:extLst>
              <a:ext uri="{FF2B5EF4-FFF2-40B4-BE49-F238E27FC236}">
                <a16:creationId xmlns:a16="http://schemas.microsoft.com/office/drawing/2014/main" id="{25C4BA88-BD4D-6CA5-704D-E8011AB27565}"/>
              </a:ext>
            </a:extLst>
          </p:cNvPr>
          <p:cNvPicPr>
            <a:picLocks noChangeAspect="1"/>
          </p:cNvPicPr>
          <p:nvPr/>
        </p:nvPicPr>
        <p:blipFill>
          <a:blip r:embed="rId9"/>
          <a:stretch>
            <a:fillRect/>
          </a:stretch>
        </p:blipFill>
        <p:spPr>
          <a:xfrm>
            <a:off x="26069956" y="25350457"/>
            <a:ext cx="3730052" cy="1569660"/>
          </a:xfrm>
          <a:prstGeom prst="rect">
            <a:avLst/>
          </a:prstGeom>
        </p:spPr>
      </p:pic>
      <p:pic>
        <p:nvPicPr>
          <p:cNvPr id="8" name="Picture 7">
            <a:extLst>
              <a:ext uri="{FF2B5EF4-FFF2-40B4-BE49-F238E27FC236}">
                <a16:creationId xmlns:a16="http://schemas.microsoft.com/office/drawing/2014/main" id="{ED1502BA-C103-24B2-00D7-8946FDFB8CF4}"/>
              </a:ext>
            </a:extLst>
          </p:cNvPr>
          <p:cNvPicPr>
            <a:picLocks noChangeAspect="1"/>
          </p:cNvPicPr>
          <p:nvPr/>
        </p:nvPicPr>
        <p:blipFill>
          <a:blip r:embed="rId10"/>
          <a:stretch>
            <a:fillRect/>
          </a:stretch>
        </p:blipFill>
        <p:spPr>
          <a:xfrm>
            <a:off x="-406257" y="-1870938"/>
            <a:ext cx="8590617" cy="8590617"/>
          </a:xfrm>
          <a:prstGeom prst="rect">
            <a:avLst/>
          </a:prstGeom>
        </p:spPr>
      </p:pic>
      <p:pic>
        <p:nvPicPr>
          <p:cNvPr id="11" name="Graphic 10">
            <a:extLst>
              <a:ext uri="{FF2B5EF4-FFF2-40B4-BE49-F238E27FC236}">
                <a16:creationId xmlns:a16="http://schemas.microsoft.com/office/drawing/2014/main" id="{1A8406F3-3F86-5991-D341-CDFD26DFD3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4074080" y="1205783"/>
            <a:ext cx="6135530" cy="2326267"/>
          </a:xfrm>
          <a:prstGeom prst="rect">
            <a:avLst/>
          </a:prstGeom>
        </p:spPr>
      </p:pic>
    </p:spTree>
    <p:extLst>
      <p:ext uri="{BB962C8B-B14F-4D97-AF65-F5344CB8AC3E}">
        <p14:creationId xmlns:p14="http://schemas.microsoft.com/office/powerpoint/2010/main" val="1909345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2193925" rtl="0" eaLnBrk="1" fontAlgn="base" latinLnBrk="0" hangingPunct="1">
          <a:lnSpc>
            <a:spcPct val="100000"/>
          </a:lnSpc>
          <a:spcBef>
            <a:spcPct val="0"/>
          </a:spcBef>
          <a:spcAft>
            <a:spcPct val="0"/>
          </a:spcAft>
          <a:buClrTx/>
          <a:buSzTx/>
          <a:buFontTx/>
          <a:buNone/>
          <a:tabLst/>
          <a:defRPr kumimoji="0" lang="en-US" sz="10600" b="0" i="0" u="none" strike="noStrike" cap="none" normalizeH="0" baseline="0">
            <a:ln>
              <a:noFill/>
            </a:ln>
            <a:solidFill>
              <a:schemeClr val="tx2"/>
            </a:solidFill>
            <a:effectLst/>
            <a:latin typeface="Arial" pitchFamily="-65"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2193925" rtl="0" eaLnBrk="1" fontAlgn="base" latinLnBrk="0" hangingPunct="1">
          <a:lnSpc>
            <a:spcPct val="100000"/>
          </a:lnSpc>
          <a:spcBef>
            <a:spcPct val="0"/>
          </a:spcBef>
          <a:spcAft>
            <a:spcPct val="0"/>
          </a:spcAft>
          <a:buClrTx/>
          <a:buSzTx/>
          <a:buFontTx/>
          <a:buNone/>
          <a:tabLst/>
          <a:defRPr kumimoji="0" lang="en-US" sz="10600" b="0" i="0" u="none" strike="noStrike" cap="none" normalizeH="0" baseline="0">
            <a:ln>
              <a:noFill/>
            </a:ln>
            <a:solidFill>
              <a:schemeClr val="tx2"/>
            </a:solidFill>
            <a:effectLst/>
            <a:latin typeface="Arial" pitchFamily="-65" charset="0"/>
          </a:defRPr>
        </a:defPPr>
      </a:lstStyle>
    </a:lnDef>
    <a:txDef>
      <a:spPr bwMode="auto">
        <a:noFill/>
        <a:ln w="9525">
          <a:noFill/>
          <a:miter lim="800000"/>
          <a:headEnd/>
          <a:tailEnd/>
        </a:ln>
      </a:spPr>
      <a:bodyPr wrap="square" lIns="91426" tIns="45713" rIns="91426" bIns="45713">
        <a:spAutoFit/>
      </a:bodyPr>
      <a:lstStyle>
        <a:defPPr algn="l" defTabSz="2193925">
          <a:spcBef>
            <a:spcPct val="50000"/>
          </a:spcBef>
          <a:buBlip>
            <a:blip xmlns:r="http://schemas.openxmlformats.org/officeDocument/2006/relationships" r:embed="rId1"/>
          </a:buBlip>
          <a:defRPr sz="1600" dirty="0" smtClean="0">
            <a:solidFill>
              <a:schemeClr val="tx1"/>
            </a:solidFill>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00793_COMM-Research Poster Template_College of Pharmacy" id="{1A7C9665-9E65-AD4B-8FE7-68CEDFF5C1D8}" vid="{DF461D93-2B8E-3D48-9D04-B952E5D77CD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37118</TotalTime>
  <Words>335</Words>
  <Application>Microsoft Macintosh PowerPoint</Application>
  <PresentationFormat>Custom</PresentationFormat>
  <Paragraphs>142</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Corbel</vt:lpstr>
      <vt:lpstr>Wingdings</vt:lpstr>
      <vt:lpstr>Default Design</vt:lpstr>
      <vt:lpstr>PowerPoint Presentation</vt:lpstr>
      <vt:lpstr>PowerPoint Presentation</vt:lpstr>
    </vt:vector>
  </TitlesOfParts>
  <Company>SciFor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Posters1st</dc:creator>
  <cp:lastModifiedBy>Smith, Steven M</cp:lastModifiedBy>
  <cp:revision>931</cp:revision>
  <cp:lastPrinted>2019-05-26T15:13:37Z</cp:lastPrinted>
  <dcterms:created xsi:type="dcterms:W3CDTF">2015-10-06T17:36:53Z</dcterms:created>
  <dcterms:modified xsi:type="dcterms:W3CDTF">2022-12-13T23:36:25Z</dcterms:modified>
</cp:coreProperties>
</file>