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25"/>
  </p:notesMasterIdLst>
  <p:sldIdLst>
    <p:sldId id="257" r:id="rId3"/>
    <p:sldId id="258" r:id="rId4"/>
    <p:sldId id="263" r:id="rId5"/>
    <p:sldId id="264" r:id="rId6"/>
    <p:sldId id="265" r:id="rId7"/>
    <p:sldId id="274" r:id="rId8"/>
    <p:sldId id="266" r:id="rId9"/>
    <p:sldId id="267" r:id="rId10"/>
    <p:sldId id="276" r:id="rId11"/>
    <p:sldId id="277" r:id="rId12"/>
    <p:sldId id="268" r:id="rId13"/>
    <p:sldId id="282" r:id="rId14"/>
    <p:sldId id="278" r:id="rId15"/>
    <p:sldId id="279" r:id="rId16"/>
    <p:sldId id="280" r:id="rId17"/>
    <p:sldId id="281" r:id="rId18"/>
    <p:sldId id="269" r:id="rId19"/>
    <p:sldId id="270" r:id="rId20"/>
    <p:sldId id="271" r:id="rId21"/>
    <p:sldId id="272" r:id="rId22"/>
    <p:sldId id="273"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9626" autoAdjust="0"/>
  </p:normalViewPr>
  <p:slideViewPr>
    <p:cSldViewPr snapToGrid="0">
      <p:cViewPr varScale="1">
        <p:scale>
          <a:sx n="93" d="100"/>
          <a:sy n="93" d="100"/>
        </p:scale>
        <p:origin x="158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10-06-2014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a:t>
            </a:r>
            <a:r>
              <a:rPr lang="en-US" baseline="0" smtClean="0"/>
              <a:t>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326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745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907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8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929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points to its parent</a:t>
            </a:r>
          </a:p>
          <a:p>
            <a:pPr marL="171450" indent="-171450">
              <a:buFontTx/>
              <a:buChar char="-"/>
            </a:pPr>
            <a:r>
              <a:rPr lang="en-US" baseline="0" dirty="0" smtClean="0"/>
              <a:t>a branch is a label pointing to a particular node in the </a:t>
            </a:r>
            <a:r>
              <a:rPr lang="en-US" baseline="0" dirty="0" smtClean="0"/>
              <a:t>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endParaRPr lang="en-US" baseline="0" dirty="0" smtClean="0"/>
          </a:p>
          <a:p>
            <a:pPr marL="171450" indent="-171450">
              <a:buFontTx/>
              <a:buChar char="-"/>
            </a:pPr>
            <a:r>
              <a:rPr lang="en-US" baseline="0" dirty="0" smtClean="0"/>
              <a:t>the special label “HEAD” points to the current branch (that’s how GIT know what is the current branch)</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51903903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1509584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893865620"/>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176611703"/>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78980850"/>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 Compared with SVN</a:t>
            </a:r>
          </a:p>
          <a:p>
            <a:pPr marL="641350" lvl="5" indent="-285750">
              <a:lnSpc>
                <a:spcPct val="150000"/>
              </a:lnSpc>
              <a:buClr>
                <a:srgbClr val="2E3640"/>
              </a:buClr>
              <a:buSzPct val="100000"/>
              <a:buBlip>
                <a:blip r:embed="rId4"/>
              </a:buBlip>
            </a:pPr>
            <a:r>
              <a:rPr lang="en-US" sz="2400" dirty="0"/>
              <a:t> </a:t>
            </a:r>
            <a:r>
              <a:rPr lang="en-US" sz="2400" dirty="0" smtClean="0"/>
              <a:t>GIT concepts</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675765428"/>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r>
              <a:rPr lang="en-US" sz="2000" dirty="0" smtClean="0">
                <a:sym typeface="Wingdings" panose="05000000000000000000" pitchFamily="2" charset="2"/>
              </a:rPr>
              <a:t>]</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smtClean="0">
                <a:sym typeface="Wingdings" panose="05000000000000000000" pitchFamily="2" charset="2"/>
              </a:rPr>
              <a:t>tag</a:t>
            </a:r>
            <a:endParaRPr lang="en-US" sz="2000" dirty="0" smtClean="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24" y="895265"/>
            <a:ext cx="8119520" cy="4975258"/>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212</TotalTime>
  <Words>791</Words>
  <Application>Microsoft Office PowerPoint</Application>
  <PresentationFormat>On-screen Show (4:3)</PresentationFormat>
  <Paragraphs>120</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61</cp:revision>
  <dcterms:created xsi:type="dcterms:W3CDTF">2014-06-10T09:41:17Z</dcterms:created>
  <dcterms:modified xsi:type="dcterms:W3CDTF">2014-06-10T13:30:07Z</dcterms:modified>
</cp:coreProperties>
</file>