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1"/>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313" r:id="rId15"/>
    <p:sldId id="282" r:id="rId16"/>
    <p:sldId id="283" r:id="rId17"/>
    <p:sldId id="285" r:id="rId18"/>
    <p:sldId id="284" r:id="rId19"/>
    <p:sldId id="278" r:id="rId20"/>
    <p:sldId id="287" r:id="rId21"/>
    <p:sldId id="288" r:id="rId22"/>
    <p:sldId id="289" r:id="rId23"/>
    <p:sldId id="290" r:id="rId24"/>
    <p:sldId id="291" r:id="rId25"/>
    <p:sldId id="280" r:id="rId26"/>
    <p:sldId id="312" r:id="rId27"/>
    <p:sldId id="292" r:id="rId28"/>
    <p:sldId id="293" r:id="rId29"/>
    <p:sldId id="279" r:id="rId30"/>
    <p:sldId id="294" r:id="rId31"/>
    <p:sldId id="295" r:id="rId32"/>
    <p:sldId id="296" r:id="rId33"/>
    <p:sldId id="297" r:id="rId34"/>
    <p:sldId id="298" r:id="rId35"/>
    <p:sldId id="300" r:id="rId36"/>
    <p:sldId id="301" r:id="rId37"/>
    <p:sldId id="302" r:id="rId38"/>
    <p:sldId id="303" r:id="rId39"/>
    <p:sldId id="304" r:id="rId40"/>
    <p:sldId id="305" r:id="rId41"/>
    <p:sldId id="307" r:id="rId42"/>
    <p:sldId id="306" r:id="rId43"/>
    <p:sldId id="308" r:id="rId44"/>
    <p:sldId id="309" r:id="rId45"/>
    <p:sldId id="310" r:id="rId46"/>
    <p:sldId id="311" r:id="rId47"/>
    <p:sldId id="314" r:id="rId48"/>
    <p:sldId id="273" r:id="rId49"/>
    <p:sldId id="27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7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a:t>
            </a:r>
            <a:r>
              <a:rPr lang="en-US" baseline="0" smtClean="0"/>
              <a:t>some documents.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a:t>
            </a:r>
            <a:r>
              <a:rPr lang="en-US" sz="3600" dirty="0" smtClean="0"/>
              <a:t>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451</TotalTime>
  <Words>2599</Words>
  <Application>Microsoft Office PowerPoint</Application>
  <PresentationFormat>On-screen Show (4:3)</PresentationFormat>
  <Paragraphs>259</Paragraphs>
  <Slides>48</Slides>
  <Notes>48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186</cp:revision>
  <dcterms:created xsi:type="dcterms:W3CDTF">2014-06-10T09:41:17Z</dcterms:created>
  <dcterms:modified xsi:type="dcterms:W3CDTF">2014-06-11T21:26:47Z</dcterms:modified>
</cp:coreProperties>
</file>