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53"/>
  </p:notesMasterIdLst>
  <p:sldIdLst>
    <p:sldId id="257" r:id="rId3"/>
    <p:sldId id="258" r:id="rId4"/>
    <p:sldId id="286" r:id="rId5"/>
    <p:sldId id="263" r:id="rId6"/>
    <p:sldId id="264" r:id="rId7"/>
    <p:sldId id="265" r:id="rId8"/>
    <p:sldId id="274" r:id="rId9"/>
    <p:sldId id="266" r:id="rId10"/>
    <p:sldId id="267" r:id="rId11"/>
    <p:sldId id="276" r:id="rId12"/>
    <p:sldId id="316" r:id="rId13"/>
    <p:sldId id="277" r:id="rId14"/>
    <p:sldId id="268" r:id="rId15"/>
    <p:sldId id="313" r:id="rId16"/>
    <p:sldId id="282" r:id="rId17"/>
    <p:sldId id="283" r:id="rId18"/>
    <p:sldId id="285" r:id="rId19"/>
    <p:sldId id="284" r:id="rId20"/>
    <p:sldId id="278" r:id="rId21"/>
    <p:sldId id="287" r:id="rId22"/>
    <p:sldId id="288" r:id="rId23"/>
    <p:sldId id="289" r:id="rId24"/>
    <p:sldId id="290" r:id="rId25"/>
    <p:sldId id="291" r:id="rId26"/>
    <p:sldId id="280" r:id="rId27"/>
    <p:sldId id="312" r:id="rId28"/>
    <p:sldId id="292" r:id="rId29"/>
    <p:sldId id="293" r:id="rId30"/>
    <p:sldId id="279" r:id="rId31"/>
    <p:sldId id="294" r:id="rId32"/>
    <p:sldId id="295" r:id="rId33"/>
    <p:sldId id="296" r:id="rId34"/>
    <p:sldId id="297" r:id="rId35"/>
    <p:sldId id="298" r:id="rId36"/>
    <p:sldId id="300" r:id="rId37"/>
    <p:sldId id="301" r:id="rId38"/>
    <p:sldId id="302" r:id="rId39"/>
    <p:sldId id="303" r:id="rId40"/>
    <p:sldId id="304" r:id="rId41"/>
    <p:sldId id="305" r:id="rId42"/>
    <p:sldId id="307" r:id="rId43"/>
    <p:sldId id="306" r:id="rId44"/>
    <p:sldId id="308" r:id="rId45"/>
    <p:sldId id="309" r:id="rId46"/>
    <p:sldId id="310" r:id="rId47"/>
    <p:sldId id="311" r:id="rId48"/>
    <p:sldId id="314" r:id="rId49"/>
    <p:sldId id="273" r:id="rId50"/>
    <p:sldId id="315" r:id="rId51"/>
    <p:sldId id="27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a:t>
            </a:r>
            <a:r>
              <a:rPr lang="en-US" baseline="0" dirty="0" smtClean="0"/>
              <a:t>your </a:t>
            </a:r>
            <a:r>
              <a:rPr lang="en-US" baseline="0" dirty="0" smtClean="0"/>
              <a:t>file manager and the call add to "add the deletion" – to tell </a:t>
            </a:r>
            <a:r>
              <a:rPr lang="en-US" baseline="0" dirty="0" err="1" smtClean="0"/>
              <a:t>git</a:t>
            </a:r>
            <a:r>
              <a:rPr lang="en-US" baseline="0" dirty="0" smtClean="0"/>
              <a:t> you intended to delete that </a:t>
            </a:r>
            <a:r>
              <a:rPr lang="en-US" baseline="0" dirty="0" smtClean="0"/>
              <a:t>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r>
              <a:rPr lang="en-US" baseline="0" dirty="0" err="1" smtClean="0"/>
              <a:t>config</a:t>
            </a:r>
            <a:r>
              <a:rPr lang="en-US" baseline="0" dirty="0" smtClean="0"/>
              <a:t> (these override each other)</a:t>
            </a:r>
          </a:p>
          <a:p>
            <a:pPr marL="628650" lvl="1" indent="-171450">
              <a:buFontTx/>
              <a:buChar char="-"/>
            </a:pPr>
            <a:r>
              <a:rPr lang="en-US" baseline="0" dirty="0" smtClean="0"/>
              <a:t>system: /</a:t>
            </a:r>
            <a:r>
              <a:rPr lang="en-US" baseline="0" dirty="0" err="1" smtClean="0"/>
              <a:t>etc</a:t>
            </a:r>
            <a:r>
              <a:rPr lang="en-US" baseline="0" dirty="0" smtClean="0"/>
              <a:t>/</a:t>
            </a:r>
            <a:r>
              <a:rPr lang="en-US" baseline="0" dirty="0" err="1" smtClean="0"/>
              <a:t>gitconfig</a:t>
            </a:r>
            <a:r>
              <a:rPr lang="en-US" baseline="0" dirty="0" smtClean="0"/>
              <a:t> (inside Program Files on Windows) </a:t>
            </a:r>
            <a:r>
              <a:rPr lang="en-US" baseline="0" dirty="0" smtClean="0">
                <a:sym typeface="Wingdings" panose="05000000000000000000" pitchFamily="2" charset="2"/>
              </a:rPr>
              <a:t> for all users</a:t>
            </a:r>
            <a:endParaRPr lang="en-US" baseline="0" dirty="0" smtClean="0"/>
          </a:p>
          <a:p>
            <a:pPr marL="628650" lvl="1" indent="-171450">
              <a:buFontTx/>
              <a:buChar char="-"/>
            </a:pPr>
            <a:r>
              <a:rPr lang="en-US" baseline="0" dirty="0" smtClean="0"/>
              <a:t>global: ~/.</a:t>
            </a:r>
            <a:r>
              <a:rPr lang="en-US" baseline="0" dirty="0" err="1" smtClean="0"/>
              <a:t>gitconfig</a:t>
            </a:r>
            <a:r>
              <a:rPr lang="en-US" baseline="0" dirty="0" smtClean="0"/>
              <a:t> </a:t>
            </a:r>
            <a:r>
              <a:rPr lang="en-US" baseline="0" dirty="0" smtClean="0">
                <a:sym typeface="Wingdings" panose="05000000000000000000" pitchFamily="2" charset="2"/>
              </a:rPr>
              <a:t> per user</a:t>
            </a:r>
            <a:endParaRPr lang="en-US" baseline="0" dirty="0" smtClean="0"/>
          </a:p>
          <a:p>
            <a:pPr marL="628650" lvl="1" indent="-171450">
              <a:buFontTx/>
              <a:buChar char="-"/>
            </a:pPr>
            <a:r>
              <a:rPr lang="en-US" baseline="0" dirty="0" smtClean="0"/>
              <a:t>local: .</a:t>
            </a:r>
            <a:r>
              <a:rPr lang="en-US" baseline="0" dirty="0" err="1" smtClean="0"/>
              <a:t>git</a:t>
            </a:r>
            <a:r>
              <a:rPr lang="en-US" baseline="0" dirty="0" smtClean="0"/>
              <a:t>/</a:t>
            </a:r>
            <a:r>
              <a:rPr lang="en-US" baseline="0" dirty="0" err="1" smtClean="0"/>
              <a:t>config</a:t>
            </a:r>
            <a:r>
              <a:rPr lang="en-US" baseline="0" dirty="0" smtClean="0"/>
              <a:t> (in the repository) </a:t>
            </a:r>
            <a:r>
              <a:rPr lang="en-US" baseline="0" dirty="0" smtClean="0">
                <a:sym typeface="Wingdings" panose="05000000000000000000" pitchFamily="2" charset="2"/>
              </a:rPr>
              <a:t> per repository</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03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hyperlink" Target="https://github.com/cvmocanu/git-presentation.gi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 GIT</a:t>
            </a:r>
          </a:p>
          <a:p>
            <a:pPr marL="641350" lvl="5" indent="-285750">
              <a:lnSpc>
                <a:spcPct val="150000"/>
              </a:lnSpc>
              <a:buClr>
                <a:srgbClr val="2E3640"/>
              </a:buClr>
              <a:buSzPct val="100000"/>
              <a:buBlip>
                <a:blip r:embed="rId4"/>
              </a:buBlip>
            </a:pPr>
            <a:r>
              <a:rPr lang="en-US" sz="2400" dirty="0" smtClean="0"/>
              <a:t>Tools </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 GIT Flow</a:t>
            </a:r>
            <a:endParaRPr lang="en-US" sz="2400" dirty="0"/>
          </a:p>
          <a:p>
            <a:pPr marL="285750" indent="-285750">
              <a:lnSpc>
                <a:spcPct val="150000"/>
              </a:lnSpc>
              <a:buClr>
                <a:srgbClr val="2E3640"/>
              </a:buClr>
              <a:buSzPct val="100000"/>
              <a:buBlip>
                <a:blip r:embed="rId4"/>
              </a:buBlip>
            </a:pPr>
            <a:r>
              <a:rPr lang="en-US" sz="2400" dirty="0"/>
              <a:t> </a:t>
            </a:r>
            <a:r>
              <a:rPr lang="en-US" sz="2400" dirty="0" smtClean="0"/>
              <a:t>Review</a:t>
            </a:r>
          </a:p>
          <a:p>
            <a:pPr marL="285750" indent="-285750">
              <a:lnSpc>
                <a:spcPct val="150000"/>
              </a:lnSpc>
              <a:buClr>
                <a:srgbClr val="2E3640"/>
              </a:buClr>
              <a:buSzPct val="100000"/>
              <a:buBlip>
                <a:blip r:embed="rId4"/>
              </a:buBlip>
            </a:pPr>
            <a:r>
              <a:rPr lang="en-US" sz="2400" dirty="0"/>
              <a:t> </a:t>
            </a: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sym typeface="Wingdings" panose="05000000000000000000" pitchFamily="2" charset="2"/>
              </a:rPr>
              <a:t>install GIT</a:t>
            </a:r>
          </a:p>
          <a:p>
            <a:pPr marL="712788" indent="-355600">
              <a:lnSpc>
                <a:spcPct val="90000"/>
              </a:lnSpc>
              <a:buClr>
                <a:srgbClr val="2E3640"/>
              </a:buClr>
              <a:buSzPct val="100000"/>
              <a:buBlip>
                <a:blip r:embed="rId3"/>
              </a:buBlip>
            </a:pPr>
            <a:r>
              <a:rPr lang="en-US" sz="2400" dirty="0" smtClean="0">
                <a:sym typeface="Wingdings" panose="05000000000000000000" pitchFamily="2" charset="2"/>
              </a:rPr>
              <a:t>setup username and email</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user.name "John Doe</a:t>
            </a:r>
            <a:r>
              <a:rPr lang="en-US" sz="2000" dirty="0" smtClean="0">
                <a:latin typeface="Bitstream Vera Sans" panose="020B0603030804020204" pitchFamily="34" charset="0"/>
                <a:sym typeface="Wingdings" panose="05000000000000000000" pitchFamily="2" charset="2"/>
              </a:rPr>
              <a:t>"</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a:t>
            </a:r>
            <a:r>
              <a:rPr lang="en-US" sz="2000" dirty="0" err="1">
                <a:latin typeface="Bitstream Vera Sans" panose="020B0603030804020204" pitchFamily="34" charset="0"/>
                <a:sym typeface="Wingdings" panose="05000000000000000000" pitchFamily="2" charset="2"/>
              </a:rPr>
              <a:t>user.email</a:t>
            </a:r>
            <a:r>
              <a:rPr lang="en-US" sz="2000" dirty="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johndoe@example.com</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look at the </a:t>
            </a:r>
            <a:r>
              <a:rPr lang="en-US" sz="2400" dirty="0" err="1" smtClean="0">
                <a:sym typeface="Wingdings" panose="05000000000000000000" pitchFamily="2" charset="2"/>
              </a:rPr>
              <a:t>config</a:t>
            </a:r>
            <a:r>
              <a:rPr lang="en-US" sz="2400" dirty="0" smtClean="0">
                <a:sym typeface="Wingdings" panose="05000000000000000000" pitchFamily="2" charset="2"/>
              </a:rPr>
              <a:t> file</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a:sym typeface="Wingdings" panose="05000000000000000000" pitchFamily="2" charset="2"/>
              </a:rPr>
              <a:t>install </a:t>
            </a:r>
            <a:r>
              <a:rPr lang="en-US" sz="2400" dirty="0" err="1">
                <a:sym typeface="Wingdings" panose="05000000000000000000" pitchFamily="2" charset="2"/>
              </a:rPr>
              <a:t>TortoiseGIT</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smtClean="0"/>
              <a:t>checkout </a:t>
            </a:r>
            <a:r>
              <a:rPr lang="en-US" sz="2400" dirty="0"/>
              <a:t>the slides from</a:t>
            </a:r>
            <a:br>
              <a:rPr lang="en-US" sz="2400" dirty="0"/>
            </a:br>
            <a:r>
              <a:rPr lang="en-US" sz="2400" dirty="0">
                <a:hlinkClick r:id="rId4"/>
              </a:rPr>
              <a:t>https://</a:t>
            </a:r>
            <a:r>
              <a:rPr lang="en-US" sz="2400" dirty="0" smtClean="0">
                <a:hlinkClick r:id="rId4"/>
              </a:rPr>
              <a:t>github.com/cvmocanu/git-presentation.git</a:t>
            </a:r>
            <a:endParaRPr lang="en-US" sz="2400" dirty="0" smtClean="0"/>
          </a:p>
          <a:p>
            <a:pPr marL="355600" indent="-355600">
              <a:lnSpc>
                <a:spcPct val="90000"/>
              </a:lnSpc>
              <a:buClr>
                <a:srgbClr val="2E3640"/>
              </a:buClr>
              <a:buSzPct val="100000"/>
              <a:buBlip>
                <a:blip r:embed="rId3"/>
              </a:buBlip>
            </a:pP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792753044"/>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517</TotalTime>
  <Words>2803</Words>
  <Application>Microsoft Office PowerPoint</Application>
  <PresentationFormat>On-screen Show (4:3)</PresentationFormat>
  <Paragraphs>283</Paragraphs>
  <Slides>50</Slides>
  <Notes>50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50</vt:i4>
      </vt:variant>
    </vt:vector>
  </HeadingPairs>
  <TitlesOfParts>
    <vt:vector size="56"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200</cp:revision>
  <dcterms:created xsi:type="dcterms:W3CDTF">2014-06-10T09:41:17Z</dcterms:created>
  <dcterms:modified xsi:type="dcterms:W3CDTF">2014-06-12T08:41:42Z</dcterms:modified>
</cp:coreProperties>
</file>