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34"/>
  </p:notesMasterIdLst>
  <p:sldIdLst>
    <p:sldId id="257" r:id="rId3"/>
    <p:sldId id="258" r:id="rId4"/>
    <p:sldId id="286" r:id="rId5"/>
    <p:sldId id="263" r:id="rId6"/>
    <p:sldId id="264" r:id="rId7"/>
    <p:sldId id="265" r:id="rId8"/>
    <p:sldId id="274" r:id="rId9"/>
    <p:sldId id="266" r:id="rId10"/>
    <p:sldId id="267" r:id="rId11"/>
    <p:sldId id="276" r:id="rId12"/>
    <p:sldId id="277" r:id="rId13"/>
    <p:sldId id="268" r:id="rId14"/>
    <p:sldId id="282" r:id="rId15"/>
    <p:sldId id="283" r:id="rId16"/>
    <p:sldId id="285" r:id="rId17"/>
    <p:sldId id="284" r:id="rId18"/>
    <p:sldId id="278" r:id="rId19"/>
    <p:sldId id="287" r:id="rId20"/>
    <p:sldId id="288" r:id="rId21"/>
    <p:sldId id="289" r:id="rId22"/>
    <p:sldId id="290" r:id="rId23"/>
    <p:sldId id="291" r:id="rId24"/>
    <p:sldId id="279" r:id="rId25"/>
    <p:sldId id="280" r:id="rId26"/>
    <p:sldId id="281" r:id="rId27"/>
    <p:sldId id="269" r:id="rId28"/>
    <p:sldId id="270" r:id="rId29"/>
    <p:sldId id="271" r:id="rId30"/>
    <p:sldId id="272" r:id="rId31"/>
    <p:sldId id="273" r:id="rId32"/>
    <p:sldId id="27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5551" autoAdjust="0"/>
  </p:normalViewPr>
  <p:slideViewPr>
    <p:cSldViewPr snapToGrid="0">
      <p:cViewPr varScale="1">
        <p:scale>
          <a:sx n="88" d="100"/>
          <a:sy n="88" d="100"/>
        </p:scale>
        <p:origin x="17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11-06-2014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326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745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9907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286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92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a:t>
            </a:r>
            <a:r>
              <a:rPr lang="en-US" baseline="0" dirty="0" smtClean="0"/>
              <a:t>(directed acyclic graph) of </a:t>
            </a:r>
            <a:r>
              <a:rPr lang="en-US" baseline="0" dirty="0" smtClean="0"/>
              <a:t>commits</a:t>
            </a:r>
          </a:p>
          <a:p>
            <a:pPr marL="171450" indent="-171450">
              <a:buFontTx/>
              <a:buChar char="-"/>
            </a:pPr>
            <a:r>
              <a:rPr lang="en-US" baseline="0" dirty="0" smtClean="0"/>
              <a:t>each commit has a SHA1 identifier in GIT, but I represented them by letters to make things easier to understand</a:t>
            </a:r>
            <a:endParaRPr lang="en-US" baseline="0" dirty="0" smtClean="0"/>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 </a:t>
            </a:r>
          </a:p>
          <a:p>
            <a:pPr marL="641350" lvl="5" indent="-285750">
              <a:lnSpc>
                <a:spcPct val="150000"/>
              </a:lnSpc>
              <a:buClr>
                <a:srgbClr val="2E3640"/>
              </a:buClr>
              <a:buSzPct val="100000"/>
              <a:buBlip>
                <a:blip r:embed="rId4"/>
              </a:buBlip>
            </a:pPr>
            <a:r>
              <a:rPr lang="en-US" sz="2400" dirty="0" smtClean="0"/>
              <a:t>Compared with SVN</a:t>
            </a:r>
          </a:p>
          <a:p>
            <a:pPr marL="641350" lvl="5" indent="-285750">
              <a:lnSpc>
                <a:spcPct val="150000"/>
              </a:lnSpc>
              <a:buClr>
                <a:srgbClr val="2E3640"/>
              </a:buClr>
              <a:buSzPct val="100000"/>
              <a:buBlip>
                <a:blip r:embed="rId4"/>
              </a:buBlip>
            </a:pPr>
            <a:r>
              <a:rPr lang="en-US" sz="2400" dirty="0"/>
              <a:t> </a:t>
            </a:r>
            <a:r>
              <a:rPr lang="en-US" sz="2400" dirty="0" smtClean="0"/>
              <a:t>GIT concepts</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1509584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893865620"/>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17661170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78980850"/>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67576542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277</TotalTime>
  <Words>1444</Words>
  <Application>Microsoft Office PowerPoint</Application>
  <PresentationFormat>On-screen Show (4:3)</PresentationFormat>
  <Paragraphs>167</Paragraphs>
  <Slides>31</Slides>
  <Notes>31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31</vt:i4>
      </vt:variant>
    </vt:vector>
  </HeadingPairs>
  <TitlesOfParts>
    <vt:vector size="36" baseType="lpstr">
      <vt:lpstr>Arial</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90</cp:revision>
  <dcterms:created xsi:type="dcterms:W3CDTF">2014-06-10T09:41:17Z</dcterms:created>
  <dcterms:modified xsi:type="dcterms:W3CDTF">2014-06-11T08:32:05Z</dcterms:modified>
</cp:coreProperties>
</file>