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8"/>
  </p:notesMasterIdLst>
  <p:sldIdLst>
    <p:sldId id="257" r:id="rId3"/>
    <p:sldId id="258" r:id="rId4"/>
    <p:sldId id="286" r:id="rId5"/>
    <p:sldId id="318" r:id="rId6"/>
    <p:sldId id="319" r:id="rId7"/>
    <p:sldId id="320" r:id="rId8"/>
    <p:sldId id="321" r:id="rId9"/>
    <p:sldId id="317" r:id="rId10"/>
    <p:sldId id="263" r:id="rId11"/>
    <p:sldId id="264" r:id="rId12"/>
    <p:sldId id="265" r:id="rId13"/>
    <p:sldId id="274" r:id="rId14"/>
    <p:sldId id="266" r:id="rId15"/>
    <p:sldId id="267" r:id="rId16"/>
    <p:sldId id="276" r:id="rId17"/>
    <p:sldId id="316" r:id="rId18"/>
    <p:sldId id="277" r:id="rId19"/>
    <p:sldId id="268" r:id="rId20"/>
    <p:sldId id="313" r:id="rId21"/>
    <p:sldId id="282" r:id="rId22"/>
    <p:sldId id="283" r:id="rId23"/>
    <p:sldId id="285" r:id="rId24"/>
    <p:sldId id="284" r:id="rId25"/>
    <p:sldId id="278" r:id="rId26"/>
    <p:sldId id="287" r:id="rId27"/>
    <p:sldId id="288" r:id="rId28"/>
    <p:sldId id="289" r:id="rId29"/>
    <p:sldId id="290" r:id="rId30"/>
    <p:sldId id="291" r:id="rId31"/>
    <p:sldId id="280" r:id="rId32"/>
    <p:sldId id="312" r:id="rId33"/>
    <p:sldId id="292" r:id="rId34"/>
    <p:sldId id="293" r:id="rId35"/>
    <p:sldId id="279" r:id="rId36"/>
    <p:sldId id="294" r:id="rId37"/>
    <p:sldId id="295" r:id="rId38"/>
    <p:sldId id="296" r:id="rId39"/>
    <p:sldId id="297" r:id="rId40"/>
    <p:sldId id="298" r:id="rId41"/>
    <p:sldId id="300" r:id="rId42"/>
    <p:sldId id="301" r:id="rId43"/>
    <p:sldId id="302" r:id="rId44"/>
    <p:sldId id="303" r:id="rId45"/>
    <p:sldId id="304" r:id="rId46"/>
    <p:sldId id="305" r:id="rId47"/>
    <p:sldId id="307" r:id="rId48"/>
    <p:sldId id="306" r:id="rId49"/>
    <p:sldId id="308" r:id="rId50"/>
    <p:sldId id="309" r:id="rId51"/>
    <p:sldId id="310" r:id="rId52"/>
    <p:sldId id="311" r:id="rId53"/>
    <p:sldId id="314" r:id="rId54"/>
    <p:sldId id="273" r:id="rId55"/>
    <p:sldId id="315" r:id="rId56"/>
    <p:sldId id="27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(or periodically) the release branch needs to be merged into master (otherwise we lose the bug fixes)</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endParaRPr lang="en-US" sz="2400" dirty="0" smtClean="0"/>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endParaRPr lang="en-US" sz="2400" dirty="0" smtClean="0"/>
          </a:p>
          <a:p>
            <a:pPr marL="285750" indent="-285750">
              <a:lnSpc>
                <a:spcPct val="150000"/>
              </a:lnSpc>
              <a:buClr>
                <a:srgbClr val="2E3640"/>
              </a:buClr>
              <a:buSzPct val="100000"/>
              <a:buBlip>
                <a:blip r:embed="rId4"/>
              </a:buBlip>
            </a:pPr>
            <a:r>
              <a:rPr lang="en-US" sz="2400" dirty="0" smtClean="0"/>
              <a:t>Hands-on </a:t>
            </a:r>
            <a:r>
              <a:rPr lang="en-US" sz="2400" dirty="0" smtClean="0"/>
              <a:t>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smtClean="0"/>
              <a:t>hotfix branches</a:t>
            </a:r>
          </a:p>
          <a:p>
            <a:pPr marL="342900" indent="-342900">
              <a:lnSpc>
                <a:spcPct val="150000"/>
              </a:lnSpc>
              <a:buClr>
                <a:srgbClr val="2E3640"/>
              </a:buClr>
              <a:buSzPct val="100000"/>
              <a:buBlip>
                <a:blip r:embed="rId3"/>
              </a:buBlip>
            </a:pP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featur</a:t>
            </a:r>
            <a:r>
              <a:rPr lang="en-US" sz="2400" dirty="0" smtClean="0"/>
              <a:t>e branches</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49" y="1092969"/>
            <a:ext cx="8665269" cy="4595750"/>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891100"/>
            <a:ext cx="8621486" cy="5071463"/>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a:t>
            </a:r>
            <a:r>
              <a:rPr lang="en-US" sz="3600" dirty="0" smtClean="0"/>
              <a:t>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574</TotalTime>
  <Words>3010</Words>
  <Application>Microsoft Office PowerPoint</Application>
  <PresentationFormat>On-screen Show (4:3)</PresentationFormat>
  <Paragraphs>323</Paragraphs>
  <Slides>55</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232</cp:revision>
  <dcterms:created xsi:type="dcterms:W3CDTF">2014-06-10T09:41:17Z</dcterms:created>
  <dcterms:modified xsi:type="dcterms:W3CDTF">2014-06-12T09:53:39Z</dcterms:modified>
</cp:coreProperties>
</file>