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8"/>
  </p:notesMasterIdLst>
  <p:sldIdLst>
    <p:sldId id="257" r:id="rId3"/>
    <p:sldId id="258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79626" autoAdjust="0"/>
  </p:normalViewPr>
  <p:slideViewPr>
    <p:cSldViewPr snapToGrid="0">
      <p:cViewPr varScale="1">
        <p:scale>
          <a:sx n="93" d="100"/>
          <a:sy n="93" d="100"/>
        </p:scale>
        <p:origin x="9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866F-BF00-48DD-AC73-07692588090A}" type="datetimeFigureOut">
              <a:rPr lang="en-US" smtClean="0"/>
              <a:t>10-06-2014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BE9B6-CC5D-4F9D-BCF1-F4A2F8A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7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74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06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each developer has</a:t>
            </a:r>
            <a:r>
              <a:rPr lang="en-US" baseline="0" dirty="0" smtClean="0"/>
              <a:t> the entire history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faster than SVN because most operations as local (e.g. log)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side benefit: the repository is backed-up on many more locations (on developer’s computer)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HDD space not a problem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GIT is very efficient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HDDs are cheap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GIT also allows us to have a central repository, it just doesn’t force 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for our projects we will use a central repo for CI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but GIT allows developers to communicate between themselves if needed (e.g. work together on one feature)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0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61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im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5318" y="1925193"/>
            <a:ext cx="8229600" cy="784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25318" y="2740560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325318" y="3459160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lt2"/>
              </a:buClr>
              <a:buNone/>
              <a:defRPr sz="1500" b="0" i="0" baseline="0">
                <a:solidFill>
                  <a:schemeClr val="lt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4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ng Title w no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295540" y="2481746"/>
            <a:ext cx="840195" cy="840195"/>
          </a:xfrm>
          <a:prstGeom prst="rect">
            <a:avLst/>
          </a:prstGeom>
          <a:solidFill>
            <a:srgbClr val="BFBFBF"/>
          </a:solidFill>
          <a:ln w="9525" cap="flat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FPO</a:t>
            </a:r>
          </a:p>
          <a:p>
            <a:pPr marL="0" marR="0" lvl="0" indent="0" algn="ctr" rtl="0">
              <a:buSzPct val="25000"/>
              <a:buNone/>
            </a:pPr>
            <a:r>
              <a:rPr lang="en-US" sz="675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logo Here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6719839" y="2201766"/>
            <a:ext cx="0" cy="1457832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25319" y="1925193"/>
            <a:ext cx="6135433" cy="1477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25318" y="3433689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7F7F7F"/>
              </a:buClr>
              <a:buNone/>
              <a:defRPr sz="1800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325318" y="4065987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B32216"/>
              </a:buClr>
              <a:buNone/>
              <a:defRPr sz="1350" b="0" i="0" baseline="0">
                <a:solidFill>
                  <a:srgbClr val="B32216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0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0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 b="0" i="0">
                <a:solidFill>
                  <a:schemeClr val="dk1"/>
                </a:solidFill>
              </a:defRPr>
            </a:lvl1pPr>
            <a:lvl2pPr rtl="0">
              <a:defRPr b="0" i="0">
                <a:solidFill>
                  <a:schemeClr val="dk1"/>
                </a:solidFill>
              </a:defRPr>
            </a:lvl2pPr>
            <a:lvl3pPr rtl="0">
              <a:defRPr b="0" i="0">
                <a:solidFill>
                  <a:schemeClr val="dk1"/>
                </a:solidFill>
              </a:defRPr>
            </a:lvl3pPr>
            <a:lvl4pPr rtl="0">
              <a:defRPr b="0" i="0">
                <a:solidFill>
                  <a:schemeClr val="dk1"/>
                </a:solidFill>
              </a:defRPr>
            </a:lvl4pPr>
            <a:lvl5pPr rtl="0">
              <a:defRPr b="0" i="0"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3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78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with Pull 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79399" y="5163964"/>
            <a:ext cx="8864600" cy="491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2"/>
              </a:buClr>
              <a:buNone/>
              <a:defRPr sz="1500" baseline="0">
                <a:solidFill>
                  <a:schemeClr val="lt2"/>
                </a:solidFill>
              </a:defRPr>
            </a:lvl1pPr>
            <a:lvl2pPr marL="306145" indent="-1345" rtl="0">
              <a:buNone/>
              <a:defRPr sz="825"/>
            </a:lvl2pPr>
            <a:lvl3pPr marL="612290" indent="-2690" rtl="0">
              <a:buNone/>
              <a:defRPr sz="675"/>
            </a:lvl3pPr>
            <a:lvl4pPr marL="918437" indent="-4037" rtl="0">
              <a:buNone/>
              <a:defRPr sz="600"/>
            </a:lvl4pPr>
            <a:lvl5pPr marL="1224581" indent="-5381" rtl="0">
              <a:buNone/>
              <a:defRPr sz="600"/>
            </a:lvl5pPr>
            <a:lvl6pPr marL="1530727" indent="-6727" rtl="0">
              <a:buFont typeface="Calibri"/>
              <a:buNone/>
              <a:defRPr sz="600"/>
            </a:lvl6pPr>
            <a:lvl7pPr marL="1836872" indent="-8072" rtl="0">
              <a:buFont typeface="Calibri"/>
              <a:buNone/>
              <a:defRPr sz="600"/>
            </a:lvl7pPr>
            <a:lvl8pPr marL="2143018" indent="-9417" rtl="0">
              <a:buFont typeface="Calibri"/>
              <a:buNone/>
              <a:defRPr sz="600"/>
            </a:lvl8pPr>
            <a:lvl9pPr marL="2449163" indent="-1238" rtl="0">
              <a:buFont typeface="Calibri"/>
              <a:buNone/>
              <a:defRPr sz="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279401" y="5937442"/>
            <a:ext cx="3883025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900" b="0" i="0" baseline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4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Two Colum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9398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4313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7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Long 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1088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279399" y="1509901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4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25318" y="354182"/>
            <a:ext cx="2102060" cy="48787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" name="Shape 10"/>
          <p:cNvSpPr/>
          <p:nvPr/>
        </p:nvSpPr>
        <p:spPr>
          <a:xfrm>
            <a:off x="1" y="5624169"/>
            <a:ext cx="9144001" cy="123383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13945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" y="6036732"/>
            <a:ext cx="9144001" cy="82126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023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48442" y="1852133"/>
            <a:ext cx="6329993" cy="191063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algn="ctr">
              <a:buClr>
                <a:srgbClr val="7F7F7F"/>
              </a:buClr>
              <a:buSzPct val="25000"/>
            </a:pPr>
            <a:r>
              <a:rPr lang="en-US" sz="11500" dirty="0" smtClean="0"/>
              <a:t>GIT</a:t>
            </a:r>
            <a:endParaRPr lang="en-US" sz="3038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386988" y="3451620"/>
            <a:ext cx="655256" cy="3111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4741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919022" y="6582337"/>
            <a:ext cx="322497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</a:t>
            </a:r>
            <a:r>
              <a:rPr lang="en-US" dirty="0" smtClean="0"/>
              <a:t>2014 </a:t>
            </a:r>
            <a:r>
              <a:rPr lang="en-US" dirty="0" err="1"/>
              <a:t>Mobiquity</a:t>
            </a:r>
            <a:r>
              <a:rPr lang="en-US" dirty="0"/>
              <a:t>, Inc. Proprietary and </a:t>
            </a: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smtClean="0"/>
              <a:t>GIT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Compared with SVN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 Flow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Review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Hands-on workshop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51563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919022" y="6584156"/>
            <a:ext cx="322497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</a:t>
            </a:r>
            <a:r>
              <a:rPr lang="en-US" dirty="0" smtClean="0"/>
              <a:t>2014 </a:t>
            </a:r>
            <a:r>
              <a:rPr lang="en-US" dirty="0" err="1"/>
              <a:t>Mobiquity</a:t>
            </a:r>
            <a:r>
              <a:rPr lang="en-US" dirty="0"/>
              <a:t>, Inc. Proprietary and </a:t>
            </a: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vs. SVN</a:t>
            </a:r>
            <a:endParaRPr lang="en-US" sz="3600" dirty="0"/>
          </a:p>
        </p:txBody>
      </p:sp>
      <p:pic>
        <p:nvPicPr>
          <p:cNvPr id="1028" name="Picture 4" descr="http://theopak.com/assets/blog/2012/version-control_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8" y="1304999"/>
            <a:ext cx="8394522" cy="38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78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919022" y="6582337"/>
            <a:ext cx="322497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</a:t>
            </a:r>
            <a:r>
              <a:rPr lang="en-US" dirty="0" smtClean="0"/>
              <a:t>2014 </a:t>
            </a:r>
            <a:r>
              <a:rPr lang="en-US" dirty="0" err="1"/>
              <a:t>Mobiquity</a:t>
            </a:r>
            <a:r>
              <a:rPr lang="en-US" dirty="0"/>
              <a:t>, Inc. Proprietary and </a:t>
            </a: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is distributed, SVN is not </a:t>
            </a:r>
            <a:r>
              <a:rPr lang="en-US" sz="2400" dirty="0" smtClean="0">
                <a:sym typeface="Wingdings" panose="05000000000000000000" pitchFamily="2" charset="2"/>
              </a:rPr>
              <a:t> more flexibility</a:t>
            </a: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Distribution / Repositories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0" y="1304999"/>
            <a:ext cx="7983130" cy="51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3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919022" y="6582337"/>
            <a:ext cx="322497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</a:t>
            </a:r>
            <a:r>
              <a:rPr lang="en-US" dirty="0" smtClean="0"/>
              <a:t>2014 </a:t>
            </a:r>
            <a:r>
              <a:rPr lang="en-US" dirty="0" err="1"/>
              <a:t>Mobiquity</a:t>
            </a:r>
            <a:r>
              <a:rPr lang="en-US" dirty="0"/>
              <a:t>, Inc. Proprietary and </a:t>
            </a: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has real branches, SVN has linear history with simulated branches (</a:t>
            </a:r>
            <a:r>
              <a:rPr lang="en-US" sz="2400" smtClean="0"/>
              <a:t>just directories)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Distribution / History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655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iquity_theme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o Logo Footer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ppt/theme/themeOverride2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195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Mobiquity_theme</vt:lpstr>
      <vt:lpstr>1_No Logo Footer</vt:lpstr>
      <vt:lpstr>GIT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– Field Service App</dc:title>
  <dc:creator>cvmocanu</dc:creator>
  <cp:lastModifiedBy>cvmocanu</cp:lastModifiedBy>
  <cp:revision>19</cp:revision>
  <dcterms:created xsi:type="dcterms:W3CDTF">2014-06-10T09:41:17Z</dcterms:created>
  <dcterms:modified xsi:type="dcterms:W3CDTF">2014-06-10T11:08:59Z</dcterms:modified>
</cp:coreProperties>
</file>