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5"/>
  </p:notesMasterIdLst>
  <p:sldIdLst>
    <p:sldId id="257" r:id="rId3"/>
    <p:sldId id="258" r:id="rId4"/>
    <p:sldId id="318" r:id="rId5"/>
    <p:sldId id="328" r:id="rId6"/>
    <p:sldId id="319" r:id="rId7"/>
    <p:sldId id="322" r:id="rId8"/>
    <p:sldId id="320" r:id="rId9"/>
    <p:sldId id="323" r:id="rId10"/>
    <p:sldId id="321" r:id="rId11"/>
    <p:sldId id="324" r:id="rId12"/>
    <p:sldId id="325" r:id="rId13"/>
    <p:sldId id="326" r:id="rId14"/>
    <p:sldId id="329" r:id="rId15"/>
    <p:sldId id="327" r:id="rId16"/>
    <p:sldId id="317" r:id="rId17"/>
    <p:sldId id="263" r:id="rId18"/>
    <p:sldId id="264" r:id="rId19"/>
    <p:sldId id="265" r:id="rId20"/>
    <p:sldId id="274" r:id="rId21"/>
    <p:sldId id="266" r:id="rId22"/>
    <p:sldId id="267" r:id="rId23"/>
    <p:sldId id="276" r:id="rId24"/>
    <p:sldId id="316" r:id="rId25"/>
    <p:sldId id="277" r:id="rId26"/>
    <p:sldId id="268" r:id="rId27"/>
    <p:sldId id="313" r:id="rId28"/>
    <p:sldId id="282" r:id="rId29"/>
    <p:sldId id="283" r:id="rId30"/>
    <p:sldId id="285" r:id="rId31"/>
    <p:sldId id="284" r:id="rId32"/>
    <p:sldId id="278" r:id="rId33"/>
    <p:sldId id="287" r:id="rId34"/>
    <p:sldId id="288" r:id="rId35"/>
    <p:sldId id="289" r:id="rId36"/>
    <p:sldId id="290" r:id="rId37"/>
    <p:sldId id="291" r:id="rId38"/>
    <p:sldId id="280" r:id="rId39"/>
    <p:sldId id="312" r:id="rId40"/>
    <p:sldId id="292" r:id="rId41"/>
    <p:sldId id="293" r:id="rId42"/>
    <p:sldId id="279" r:id="rId43"/>
    <p:sldId id="294" r:id="rId44"/>
    <p:sldId id="295" r:id="rId45"/>
    <p:sldId id="296" r:id="rId46"/>
    <p:sldId id="297" r:id="rId47"/>
    <p:sldId id="298" r:id="rId48"/>
    <p:sldId id="300" r:id="rId49"/>
    <p:sldId id="301" r:id="rId50"/>
    <p:sldId id="302" r:id="rId51"/>
    <p:sldId id="303" r:id="rId52"/>
    <p:sldId id="304" r:id="rId53"/>
    <p:sldId id="305" r:id="rId54"/>
    <p:sldId id="307" r:id="rId55"/>
    <p:sldId id="306" r:id="rId56"/>
    <p:sldId id="308" r:id="rId57"/>
    <p:sldId id="309" r:id="rId58"/>
    <p:sldId id="310" r:id="rId59"/>
    <p:sldId id="311" r:id="rId60"/>
    <p:sldId id="314" r:id="rId61"/>
    <p:sldId id="273" r:id="rId62"/>
    <p:sldId id="315" r:id="rId63"/>
    <p:sldId id="27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same files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5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uses all the branch types we discussed</a:t>
            </a:r>
          </a:p>
          <a:p>
            <a:pPr marL="628650" lvl="1" indent="-171450">
              <a:buFontTx/>
              <a:buChar char="-"/>
            </a:pPr>
            <a:r>
              <a:rPr lang="en-US" baseline="0" dirty="0" smtClean="0"/>
              <a:t>develop (integration) branch</a:t>
            </a:r>
          </a:p>
          <a:p>
            <a:pPr marL="628650" lvl="1" indent="-171450">
              <a:buFontTx/>
              <a:buChar char="-"/>
            </a:pPr>
            <a:r>
              <a:rPr lang="en-US" baseline="0" dirty="0" smtClean="0"/>
              <a:t>master (stable) branch</a:t>
            </a:r>
          </a:p>
          <a:p>
            <a:pPr marL="628650" lvl="1" indent="-171450">
              <a:buFontTx/>
              <a:buChar char="-"/>
            </a:pPr>
            <a:r>
              <a:rPr lang="en-US" baseline="0" dirty="0" smtClean="0"/>
              <a:t>release branches</a:t>
            </a:r>
          </a:p>
          <a:p>
            <a:pPr marL="628650" lvl="1" indent="-171450">
              <a:buFontTx/>
              <a:buChar char="-"/>
            </a:pPr>
            <a:r>
              <a:rPr lang="en-US" baseline="0" dirty="0" smtClean="0"/>
              <a:t>hotfix branches</a:t>
            </a:r>
          </a:p>
          <a:p>
            <a:pPr marL="628650" lvl="1" indent="-171450">
              <a:buFontTx/>
              <a:buChar char="-"/>
            </a:pPr>
            <a:r>
              <a:rPr lang="en-US" baseline="0" dirty="0" smtClean="0"/>
              <a:t>feature branches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7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73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5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614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77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 simple</a:t>
            </a:r>
          </a:p>
          <a:p>
            <a:pPr marL="628650" lvl="1" indent="-171450">
              <a:buFontTx/>
              <a:buChar char="-"/>
            </a:pPr>
            <a:r>
              <a:rPr lang="en-US" baseline="0" dirty="0" smtClean="0"/>
              <a:t>like before, but without the stable release branch (master)</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github.com/bobthecow/git-flow-completion" TargetMode="External"/><Relationship Id="rId5" Type="http://schemas.openxmlformats.org/officeDocument/2006/relationships/hyperlink" Target="https://github.com/nvie/gitflow" TargetMode="External"/><Relationship Id="rId4" Type="http://schemas.openxmlformats.org/officeDocument/2006/relationships/hyperlink" Target="http://nvie.com/posts/a-successful-git-branching-mode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204050568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diagram</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88" y="775500"/>
            <a:ext cx="4126365" cy="5504071"/>
          </a:xfrm>
          <a:prstGeom prst="rect">
            <a:avLst/>
          </a:prstGeom>
        </p:spPr>
      </p:pic>
    </p:spTree>
    <p:extLst>
      <p:ext uri="{BB962C8B-B14F-4D97-AF65-F5344CB8AC3E}">
        <p14:creationId xmlns:p14="http://schemas.microsoft.com/office/powerpoint/2010/main" val="293754955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resources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Original GIT </a:t>
            </a:r>
            <a:r>
              <a:rPr lang="en-US" sz="2400" dirty="0"/>
              <a:t>Flow article: </a:t>
            </a:r>
            <a:r>
              <a:rPr lang="en-US" sz="2400" dirty="0" smtClean="0"/>
              <a:t/>
            </a:r>
            <a:br>
              <a:rPr lang="en-US" sz="2400" dirty="0" smtClean="0"/>
            </a:br>
            <a:r>
              <a:rPr lang="en-US" sz="2400" dirty="0" smtClean="0">
                <a:hlinkClick r:id="rId4"/>
              </a:rPr>
              <a:t>http</a:t>
            </a:r>
            <a:r>
              <a:rPr lang="en-US" sz="2400" dirty="0">
                <a:hlinkClick r:id="rId4"/>
              </a:rPr>
              <a:t>://</a:t>
            </a:r>
            <a:r>
              <a:rPr lang="en-US" sz="2400" dirty="0" smtClean="0">
                <a:hlinkClick r:id="rId4"/>
              </a:rPr>
              <a:t>nvie.com/posts/a-successful-git-branching-model/</a:t>
            </a:r>
          </a:p>
          <a:p>
            <a:pPr marL="342900" indent="-342900">
              <a:lnSpc>
                <a:spcPct val="150000"/>
              </a:lnSpc>
              <a:buClr>
                <a:srgbClr val="2E3640"/>
              </a:buClr>
              <a:buSzPct val="100000"/>
              <a:buBlip>
                <a:blip r:embed="rId3"/>
              </a:buBlip>
            </a:pPr>
            <a:r>
              <a:rPr lang="en-US" sz="2400" dirty="0" smtClean="0"/>
              <a:t>GIT Flow supporting extension (add a "</a:t>
            </a:r>
            <a:r>
              <a:rPr lang="en-US" sz="2400" dirty="0" err="1" smtClean="0"/>
              <a:t>git</a:t>
            </a:r>
            <a:r>
              <a:rPr lang="en-US" sz="2400" dirty="0" smtClean="0"/>
              <a:t> flow" command):</a:t>
            </a:r>
            <a:br>
              <a:rPr lang="en-US" sz="2400" dirty="0" smtClean="0"/>
            </a:br>
            <a:r>
              <a:rPr lang="en-US" sz="2400" dirty="0" smtClean="0">
                <a:hlinkClick r:id="rId5"/>
              </a:rPr>
              <a:t>https</a:t>
            </a:r>
            <a:r>
              <a:rPr lang="en-US" sz="2400" dirty="0">
                <a:hlinkClick r:id="rId5"/>
              </a:rPr>
              <a:t>://</a:t>
            </a:r>
            <a:r>
              <a:rPr lang="en-US" sz="2400" dirty="0" smtClean="0">
                <a:hlinkClick r:id="rId5"/>
              </a:rPr>
              <a:t>github.com/nvie/gitflow</a:t>
            </a:r>
            <a:endParaRPr lang="en-US" sz="2400" dirty="0" smtClean="0"/>
          </a:p>
          <a:p>
            <a:pPr marL="342900" indent="-342900">
              <a:lnSpc>
                <a:spcPct val="150000"/>
              </a:lnSpc>
              <a:buClr>
                <a:srgbClr val="2E3640"/>
              </a:buClr>
              <a:buSzPct val="100000"/>
              <a:buBlip>
                <a:blip r:embed="rId3"/>
              </a:buBlip>
            </a:pPr>
            <a:r>
              <a:rPr lang="en-US" sz="2400" dirty="0" smtClean="0"/>
              <a:t>GIT Flow completion (adds command line bash completion for the GIT flow supporting </a:t>
            </a:r>
            <a:r>
              <a:rPr lang="en-US" sz="2400" dirty="0"/>
              <a:t>extension):</a:t>
            </a:r>
            <a:br>
              <a:rPr lang="en-US" sz="2400" dirty="0"/>
            </a:br>
            <a:r>
              <a:rPr lang="en-US" sz="2400" dirty="0">
                <a:hlinkClick r:id="rId6"/>
              </a:rPr>
              <a:t>https://</a:t>
            </a:r>
            <a:r>
              <a:rPr lang="en-US" sz="2400" dirty="0" smtClean="0">
                <a:hlinkClick r:id="rId6"/>
              </a:rPr>
              <a:t>github.com/bobthecow/git-flow-completion</a:t>
            </a:r>
            <a:endParaRPr lang="en-US" sz="2400" dirty="0" smtClean="0"/>
          </a:p>
        </p:txBody>
      </p:sp>
    </p:spTree>
    <p:extLst>
      <p:ext uri="{BB962C8B-B14F-4D97-AF65-F5344CB8AC3E}">
        <p14:creationId xmlns:p14="http://schemas.microsoft.com/office/powerpoint/2010/main" val="82223114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49" y="1167988"/>
            <a:ext cx="8667750" cy="3619500"/>
          </a:xfrm>
          <a:prstGeom prst="rect">
            <a:avLst/>
          </a:prstGeom>
        </p:spPr>
      </p:pic>
    </p:spTree>
    <p:extLst>
      <p:ext uri="{BB962C8B-B14F-4D97-AF65-F5344CB8AC3E}">
        <p14:creationId xmlns:p14="http://schemas.microsoft.com/office/powerpoint/2010/main" val="353062664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65554640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45" y="1045806"/>
            <a:ext cx="6319905" cy="4642913"/>
          </a:xfrm>
          <a:prstGeom prst="rect">
            <a:avLst/>
          </a:prstGeom>
        </p:spPr>
      </p:pic>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p>
          <a:p>
            <a:pPr marL="342900" indent="-342900">
              <a:lnSpc>
                <a:spcPct val="150000"/>
              </a:lnSpc>
              <a:buClr>
                <a:srgbClr val="2E3640"/>
              </a:buClr>
              <a:buSzPct val="100000"/>
              <a:buBlip>
                <a:blip r:embed="rId3"/>
              </a:buBlip>
            </a:pPr>
            <a:r>
              <a:rPr lang="en-US" sz="2400" dirty="0" smtClean="0"/>
              <a:t>separate hotfix 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p>
          <a:p>
            <a:pPr marL="342900" indent="-342900">
              <a:lnSpc>
                <a:spcPct val="150000"/>
              </a:lnSpc>
              <a:buClr>
                <a:srgbClr val="2E3640"/>
              </a:buClr>
              <a:buSzPct val="100000"/>
              <a:buBlip>
                <a:blip r:embed="rId3"/>
              </a:buBlip>
            </a:pPr>
            <a:r>
              <a:rPr lang="en-US" sz="2400" dirty="0" smtClean="0"/>
              <a:t>GIT Flow</a:t>
            </a:r>
          </a:p>
          <a:p>
            <a:pPr marL="712788" indent="-342900">
              <a:lnSpc>
                <a:spcPct val="150000"/>
              </a:lnSpc>
              <a:buClr>
                <a:srgbClr val="2E3640"/>
              </a:buClr>
              <a:buSzPct val="100000"/>
              <a:buBlip>
                <a:blip r:embed="rId3"/>
              </a:buBlip>
            </a:pPr>
            <a:r>
              <a:rPr lang="en-US" sz="2400" dirty="0" smtClean="0"/>
              <a:t>diagram</a:t>
            </a:r>
          </a:p>
          <a:p>
            <a:pPr marL="712788" indent="-342900">
              <a:lnSpc>
                <a:spcPct val="150000"/>
              </a:lnSpc>
              <a:buClr>
                <a:srgbClr val="2E3640"/>
              </a:buClr>
              <a:buSzPct val="100000"/>
              <a:buBlip>
                <a:blip r:embed="rId3"/>
              </a:buBlip>
            </a:pPr>
            <a:r>
              <a:rPr lang="en-US" sz="2400" dirty="0" smtClean="0"/>
              <a:t>resources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1693340762"/>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 y="1201944"/>
            <a:ext cx="9140241" cy="4486775"/>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639</TotalTime>
  <Words>3271</Words>
  <Application>Microsoft Office PowerPoint</Application>
  <PresentationFormat>On-screen Show (4:3)</PresentationFormat>
  <Paragraphs>359</Paragraphs>
  <Slides>62</Slides>
  <Notes>62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270</cp:revision>
  <dcterms:created xsi:type="dcterms:W3CDTF">2014-06-10T09:41:17Z</dcterms:created>
  <dcterms:modified xsi:type="dcterms:W3CDTF">2014-06-12T11:49:33Z</dcterms:modified>
</cp:coreProperties>
</file>