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24"/>
  </p:notesMasterIdLst>
  <p:sldIdLst>
    <p:sldId id="257" r:id="rId3"/>
    <p:sldId id="258" r:id="rId4"/>
    <p:sldId id="263" r:id="rId5"/>
    <p:sldId id="264" r:id="rId6"/>
    <p:sldId id="265" r:id="rId7"/>
    <p:sldId id="274" r:id="rId8"/>
    <p:sldId id="266" r:id="rId9"/>
    <p:sldId id="267" r:id="rId10"/>
    <p:sldId id="276" r:id="rId11"/>
    <p:sldId id="277" r:id="rId12"/>
    <p:sldId id="268" r:id="rId13"/>
    <p:sldId id="278" r:id="rId14"/>
    <p:sldId id="279" r:id="rId15"/>
    <p:sldId id="280" r:id="rId16"/>
    <p:sldId id="281" r:id="rId17"/>
    <p:sldId id="269" r:id="rId18"/>
    <p:sldId id="270" r:id="rId19"/>
    <p:sldId id="271" r:id="rId20"/>
    <p:sldId id="272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866F-BF00-48DD-AC73-07692588090A}" type="datetimeFigureOut">
              <a:rPr lang="en-US" smtClean="0"/>
              <a:t>10-06-2014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E9B6-CC5D-4F9D-BCF1-F4A2F8A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7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2 things happens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HEAD label changes to point to the new branch (my-branch)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files in the working directory are changed to reflect the state of the files in my-branch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20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50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67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57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63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326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745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90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286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2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4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093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0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0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each developer has</a:t>
            </a:r>
            <a:r>
              <a:rPr lang="en-US" baseline="0" dirty="0" smtClean="0"/>
              <a:t> the entire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than SVN because most operations as local (e.g. log)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side benefit: the repository is backed-up on many more locations (on developer’s computer)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HDD space not a problem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GIT is very efficient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HDDs are cheap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 also allows us to have a central repository, it just doesn’t force 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our projects we will use a central repo for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GIT allows developers to communicate between themselves if needed (e.g. work together on one feature)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0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6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buFontTx/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70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DAG (directed acyclic graph) of commits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commit points to its parent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branch is a label pointing to a particular node in the </a:t>
            </a:r>
            <a:r>
              <a:rPr lang="en-US" baseline="0" dirty="0" smtClean="0"/>
              <a:t>graph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because of the parent-child link between commits, we say that “commit E is on branch my-branch” because it’s reachable from my-branch. Commits A and B are on both branches (my-branch and master)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special label “HEAD” points to the current branch (that’s how GIT know what is the current branch)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will use this kind of diagrams to explain GIT commands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52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first a commit is added with</a:t>
            </a:r>
            <a:r>
              <a:rPr lang="en-US" baseline="0" dirty="0" smtClean="0"/>
              <a:t> its parent pointing to the current commit (which is HEAD)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4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after that the</a:t>
            </a:r>
            <a:r>
              <a:rPr lang="en-US" baseline="0" dirty="0" smtClean="0"/>
              <a:t> master branch is modified to point to the new commit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notice that HEAD did not change – it still points to the master branch, because we didn’t changed branches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7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5318" y="192519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5318" y="2740560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25318" y="3459160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lt2"/>
              </a:buClr>
              <a:buNone/>
              <a:defRPr sz="1500" b="0" i="0" baseline="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Title w no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295540" y="2481746"/>
            <a:ext cx="840195" cy="840195"/>
          </a:xfrm>
          <a:prstGeom prst="rect">
            <a:avLst/>
          </a:prstGeom>
          <a:solidFill>
            <a:srgbClr val="BFBFBF"/>
          </a:solidFill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</a:t>
            </a:r>
          </a:p>
          <a:p>
            <a:pPr marL="0" marR="0" lvl="0" indent="0" algn="ctr" rtl="0">
              <a:buSzPct val="25000"/>
              <a:buNone/>
            </a:pPr>
            <a:r>
              <a:rPr lang="en-US" sz="675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logo Here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6719839" y="2201766"/>
            <a:ext cx="0" cy="1457832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5319" y="1925193"/>
            <a:ext cx="6135433" cy="1477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5318" y="3433689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7F7F7F"/>
              </a:buClr>
              <a:buNone/>
              <a:defRPr sz="1800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25318" y="4065987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B32216"/>
              </a:buClr>
              <a:buNone/>
              <a:defRPr sz="1350" b="0" i="0" baseline="0">
                <a:solidFill>
                  <a:srgbClr val="B3221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 b="0" i="0">
                <a:solidFill>
                  <a:schemeClr val="dk1"/>
                </a:solidFill>
              </a:defRPr>
            </a:lvl1pPr>
            <a:lvl2pPr rtl="0">
              <a:defRPr b="0" i="0">
                <a:solidFill>
                  <a:schemeClr val="dk1"/>
                </a:solidFill>
              </a:defRPr>
            </a:lvl2pPr>
            <a:lvl3pPr rtl="0">
              <a:defRPr b="0" i="0">
                <a:solidFill>
                  <a:schemeClr val="dk1"/>
                </a:solidFill>
              </a:defRPr>
            </a:lvl3pPr>
            <a:lvl4pPr rtl="0">
              <a:defRPr b="0" i="0">
                <a:solidFill>
                  <a:schemeClr val="dk1"/>
                </a:solidFill>
              </a:defRPr>
            </a:lvl4pPr>
            <a:lvl5pPr rtl="0">
              <a:defRPr b="0" i="0"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7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with Pull 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79399" y="5163964"/>
            <a:ext cx="8864600" cy="491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2"/>
              </a:buClr>
              <a:buNone/>
              <a:defRPr sz="1500" baseline="0">
                <a:solidFill>
                  <a:schemeClr val="lt2"/>
                </a:solidFill>
              </a:defRPr>
            </a:lvl1pPr>
            <a:lvl2pPr marL="306145" indent="-1345" rtl="0">
              <a:buNone/>
              <a:defRPr sz="825"/>
            </a:lvl2pPr>
            <a:lvl3pPr marL="612290" indent="-2690" rtl="0">
              <a:buNone/>
              <a:defRPr sz="675"/>
            </a:lvl3pPr>
            <a:lvl4pPr marL="918437" indent="-4037" rtl="0">
              <a:buNone/>
              <a:defRPr sz="600"/>
            </a:lvl4pPr>
            <a:lvl5pPr marL="1224581" indent="-5381" rtl="0">
              <a:buNone/>
              <a:defRPr sz="600"/>
            </a:lvl5pPr>
            <a:lvl6pPr marL="1530727" indent="-6727" rtl="0">
              <a:buFont typeface="Calibri"/>
              <a:buNone/>
              <a:defRPr sz="600"/>
            </a:lvl6pPr>
            <a:lvl7pPr marL="1836872" indent="-8072" rtl="0">
              <a:buFont typeface="Calibri"/>
              <a:buNone/>
              <a:defRPr sz="600"/>
            </a:lvl7pPr>
            <a:lvl8pPr marL="2143018" indent="-9417" rtl="0">
              <a:buFont typeface="Calibri"/>
              <a:buNone/>
              <a:defRPr sz="600"/>
            </a:lvl8pPr>
            <a:lvl9pPr marL="2449163" indent="-1238" rtl="0">
              <a:buFont typeface="Calibri"/>
              <a:buNone/>
              <a:defRPr sz="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79401" y="5937442"/>
            <a:ext cx="3883025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900" b="0" i="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4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Two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9398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4313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7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Long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108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79399" y="1509901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5318" y="354182"/>
            <a:ext cx="2102060" cy="4878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1" y="5624169"/>
            <a:ext cx="9144001" cy="12338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1394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" y="6036732"/>
            <a:ext cx="9144001" cy="8212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23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8442" y="1852133"/>
            <a:ext cx="6329993" cy="191063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algn="ctr">
              <a:buClr>
                <a:srgbClr val="7F7F7F"/>
              </a:buClr>
              <a:buSzPct val="25000"/>
            </a:pPr>
            <a:r>
              <a:rPr lang="en-US" sz="11500" dirty="0" smtClean="0"/>
              <a:t>GIT</a:t>
            </a:r>
            <a:endParaRPr lang="en-US" sz="3038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386988" y="3451620"/>
            <a:ext cx="655256" cy="3111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4741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checkout my-branch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4" y="2215492"/>
            <a:ext cx="7543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3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15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9039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525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56989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50958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865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61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8980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765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Compared with SVN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GIT concepts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 Flow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Review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Hands-on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6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Time to get the hands dirty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03" y="1514354"/>
            <a:ext cx="5529699" cy="44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9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/>
              <a:t>install GIT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setup username, password, editor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commands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help [command]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init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ignore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add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rm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>
                <a:sym typeface="Wingdings" panose="05000000000000000000" pitchFamily="2" charset="2"/>
              </a:rPr>
              <a:t> commit [--</a:t>
            </a:r>
            <a:r>
              <a:rPr lang="en-US" sz="2000" dirty="0" err="1" smtClean="0">
                <a:sym typeface="Wingdings" panose="05000000000000000000" pitchFamily="2" charset="2"/>
              </a:rPr>
              <a:t>ammend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merge [--no-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] [--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-only]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rebase [--interactive]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reflog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fetch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pull [--rebase]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push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branch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tag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5937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vs. SVN</a:t>
            </a:r>
            <a:endParaRPr lang="en-US" sz="3600" dirty="0"/>
          </a:p>
        </p:txBody>
      </p:sp>
      <p:pic>
        <p:nvPicPr>
          <p:cNvPr id="1028" name="Picture 4" descr="http://theopak.com/assets/blog/2012/version-control_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8" y="1304999"/>
            <a:ext cx="8394522" cy="38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8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is distributed, SVN is not </a:t>
            </a:r>
            <a:r>
              <a:rPr lang="en-US" sz="2400" dirty="0" smtClean="0">
                <a:sym typeface="Wingdings" panose="05000000000000000000" pitchFamily="2" charset="2"/>
              </a:rPr>
              <a:t> more flexibility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Repositories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" y="1304999"/>
            <a:ext cx="7983130" cy="5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3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has real branches (DAG), SVN has linear history with simulated branches (just directories)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History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1525440"/>
            <a:ext cx="7313770" cy="1300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" y="2190979"/>
            <a:ext cx="1487309" cy="1026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3413233"/>
            <a:ext cx="7313770" cy="304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537110"/>
            <a:ext cx="1559786" cy="6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5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/>
              <a:t>i</a:t>
            </a:r>
            <a:r>
              <a:rPr lang="en-US" sz="2400" dirty="0" smtClean="0"/>
              <a:t>n SVN you checkout different branches into different directories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in GIT you switch between branches in the same directory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More on Branches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442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</a:t>
            </a:r>
            <a:r>
              <a:rPr lang="en-US" sz="3600" dirty="0" smtClean="0"/>
              <a:t>concepts / DAG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4" y="895265"/>
            <a:ext cx="8119520" cy="4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1 of 2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552575"/>
            <a:ext cx="7439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8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2 of 2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66862"/>
            <a:ext cx="7543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3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quity_theme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o Logo Footer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ppt/theme/themeOverride2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505</Words>
  <Application>Microsoft Office PowerPoint</Application>
  <PresentationFormat>On-screen Show (4:3)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Mobiquity_theme</vt:lpstr>
      <vt:lpstr>1_No Logo Footer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– Field Service App</dc:title>
  <dc:creator>cvmocanu</dc:creator>
  <cp:lastModifiedBy>cvmocanu</cp:lastModifiedBy>
  <cp:revision>53</cp:revision>
  <dcterms:created xsi:type="dcterms:W3CDTF">2014-06-10T09:41:17Z</dcterms:created>
  <dcterms:modified xsi:type="dcterms:W3CDTF">2014-06-10T12:50:04Z</dcterms:modified>
</cp:coreProperties>
</file>