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34"/>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87" r:id="rId20"/>
    <p:sldId id="288" r:id="rId21"/>
    <p:sldId id="289" r:id="rId22"/>
    <p:sldId id="290" r:id="rId23"/>
    <p:sldId id="291" r:id="rId24"/>
    <p:sldId id="279" r:id="rId25"/>
    <p:sldId id="280" r:id="rId26"/>
    <p:sldId id="281" r:id="rId27"/>
    <p:sldId id="269" r:id="rId28"/>
    <p:sldId id="270" r:id="rId29"/>
    <p:sldId id="271" r:id="rId30"/>
    <p:sldId id="272" r:id="rId31"/>
    <p:sldId id="273"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7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a:t>
            </a:r>
            <a:r>
              <a:rPr lang="en-US" baseline="0" dirty="0" smtClean="0"/>
              <a:t>developers </a:t>
            </a:r>
            <a:r>
              <a:rPr lang="en-US" baseline="0" dirty="0" smtClean="0"/>
              <a:t>to communicate between themselves if needed (e.g. work together on one feature</a:t>
            </a:r>
            <a:r>
              <a:rPr lang="en-US" baseline="0" dirty="0" smtClean="0"/>
              <a:t>)</a:t>
            </a:r>
          </a:p>
          <a:p>
            <a:pPr marL="171450" lvl="0" indent="-171450">
              <a:buFontTx/>
              <a:buChar char="-"/>
            </a:pPr>
            <a:r>
              <a:rPr lang="en-US" baseline="0" dirty="0" smtClean="0"/>
              <a:t>no need of a server. This can be quite useful. For example, I use it locally to version </a:t>
            </a:r>
            <a:r>
              <a:rPr lang="en-US" baseline="0" smtClean="0"/>
              <a:t>some documents.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Compared with SVN</a:t>
            </a:r>
          </a:p>
          <a:p>
            <a:pPr marL="641350" lvl="5" indent="-285750">
              <a:lnSpc>
                <a:spcPct val="150000"/>
              </a:lnSpc>
              <a:buClr>
                <a:srgbClr val="2E3640"/>
              </a:buClr>
              <a:buSzPct val="100000"/>
              <a:buBlip>
                <a:blip r:embed="rId4"/>
              </a:buBlip>
            </a:pPr>
            <a:r>
              <a:rPr lang="en-US" sz="2400" dirty="0"/>
              <a:t> </a:t>
            </a:r>
            <a:r>
              <a:rPr lang="en-US" sz="2400" dirty="0" smtClean="0"/>
              <a:t>GIT concepts</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279</TotalTime>
  <Words>1468</Words>
  <Application>Microsoft Office PowerPoint</Application>
  <PresentationFormat>On-screen Show (4:3)</PresentationFormat>
  <Paragraphs>168</Paragraphs>
  <Slides>31</Slides>
  <Notes>31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91</cp:revision>
  <dcterms:created xsi:type="dcterms:W3CDTF">2014-06-10T09:41:17Z</dcterms:created>
  <dcterms:modified xsi:type="dcterms:W3CDTF">2014-06-11T08:41:49Z</dcterms:modified>
</cp:coreProperties>
</file>