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DCF"/>
    <a:srgbClr val="B88C78"/>
    <a:srgbClr val="A07BB5"/>
    <a:srgbClr val="8536FA"/>
    <a:srgbClr val="C6D957"/>
    <a:srgbClr val="A2A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>
        <p:scale>
          <a:sx n="200" d="100"/>
          <a:sy n="200" d="100"/>
        </p:scale>
        <p:origin x="-3012" y="-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9808-0E5A-4D0B-A6DA-1AE01FCBAF20}" type="datetimeFigureOut">
              <a:rPr lang="de-DE" smtClean="0"/>
              <a:t>16.04.2017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DC81-ACFB-4EAE-89D6-C0D6A8E13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37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9808-0E5A-4D0B-A6DA-1AE01FCBAF20}" type="datetimeFigureOut">
              <a:rPr lang="de-DE" smtClean="0"/>
              <a:t>16.04.2017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DC81-ACFB-4EAE-89D6-C0D6A8E13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63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9808-0E5A-4D0B-A6DA-1AE01FCBAF20}" type="datetimeFigureOut">
              <a:rPr lang="de-DE" smtClean="0"/>
              <a:t>16.04.2017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DC81-ACFB-4EAE-89D6-C0D6A8E13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09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9808-0E5A-4D0B-A6DA-1AE01FCBAF20}" type="datetimeFigureOut">
              <a:rPr lang="de-DE" smtClean="0"/>
              <a:t>16.04.2017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DC81-ACFB-4EAE-89D6-C0D6A8E13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84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9808-0E5A-4D0B-A6DA-1AE01FCBAF20}" type="datetimeFigureOut">
              <a:rPr lang="de-DE" smtClean="0"/>
              <a:t>16.04.2017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DC81-ACFB-4EAE-89D6-C0D6A8E13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59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9808-0E5A-4D0B-A6DA-1AE01FCBAF20}" type="datetimeFigureOut">
              <a:rPr lang="de-DE" smtClean="0"/>
              <a:t>16.04.2017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DC81-ACFB-4EAE-89D6-C0D6A8E13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49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9808-0E5A-4D0B-A6DA-1AE01FCBAF20}" type="datetimeFigureOut">
              <a:rPr lang="de-DE" smtClean="0"/>
              <a:t>16.04.2017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DC81-ACFB-4EAE-89D6-C0D6A8E13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49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9808-0E5A-4D0B-A6DA-1AE01FCBAF20}" type="datetimeFigureOut">
              <a:rPr lang="de-DE" smtClean="0"/>
              <a:t>16.04.2017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DC81-ACFB-4EAE-89D6-C0D6A8E13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79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9808-0E5A-4D0B-A6DA-1AE01FCBAF20}" type="datetimeFigureOut">
              <a:rPr lang="de-DE" smtClean="0"/>
              <a:t>16.04.2017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DC81-ACFB-4EAE-89D6-C0D6A8E13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11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9808-0E5A-4D0B-A6DA-1AE01FCBAF20}" type="datetimeFigureOut">
              <a:rPr lang="de-DE" smtClean="0"/>
              <a:t>16.04.2017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DC81-ACFB-4EAE-89D6-C0D6A8E13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67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9808-0E5A-4D0B-A6DA-1AE01FCBAF20}" type="datetimeFigureOut">
              <a:rPr lang="de-DE" smtClean="0"/>
              <a:t>16.04.2017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DC81-ACFB-4EAE-89D6-C0D6A8E13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16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09808-0E5A-4D0B-A6DA-1AE01FCBAF20}" type="datetimeFigureOut">
              <a:rPr lang="de-DE" smtClean="0"/>
              <a:t>16.04.2017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EDC81-ACFB-4EAE-89D6-C0D6A8E13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97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/>
          <p:cNvSpPr/>
          <p:nvPr/>
        </p:nvSpPr>
        <p:spPr>
          <a:xfrm rot="957856">
            <a:off x="4514719" y="3220777"/>
            <a:ext cx="731428" cy="13727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303" y="2419350"/>
            <a:ext cx="1722344" cy="1722344"/>
          </a:xfrm>
          <a:prstGeom prst="rect">
            <a:avLst/>
          </a:prstGeom>
        </p:spPr>
      </p:pic>
      <p:sp>
        <p:nvSpPr>
          <p:cNvPr id="4" name="Rad 3"/>
          <p:cNvSpPr/>
          <p:nvPr/>
        </p:nvSpPr>
        <p:spPr>
          <a:xfrm>
            <a:off x="3497916" y="1228725"/>
            <a:ext cx="3600000" cy="3600000"/>
          </a:xfrm>
          <a:prstGeom prst="donut">
            <a:avLst/>
          </a:prstGeom>
          <a:solidFill>
            <a:srgbClr val="61A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Rad 2"/>
          <p:cNvSpPr/>
          <p:nvPr/>
        </p:nvSpPr>
        <p:spPr>
          <a:xfrm>
            <a:off x="3461916" y="1192725"/>
            <a:ext cx="3672000" cy="3672000"/>
          </a:xfrm>
          <a:prstGeom prst="donut">
            <a:avLst>
              <a:gd name="adj" fmla="val 138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148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Infrastructure Services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Leßner, Jan, DM-IT</dc:creator>
  <cp:lastModifiedBy>Leßner, Jan, DM-IT</cp:lastModifiedBy>
  <cp:revision>5</cp:revision>
  <dcterms:created xsi:type="dcterms:W3CDTF">2017-04-09T13:17:50Z</dcterms:created>
  <dcterms:modified xsi:type="dcterms:W3CDTF">2017-04-16T16:50:56Z</dcterms:modified>
</cp:coreProperties>
</file>