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FDF-BB06-4796-8048-82F5C89D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C0616-9091-40DE-832A-7776342AE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934C-FF29-4E53-9A0B-BE595089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A75D-CA44-4426-9E70-B036651F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2270-7BA6-4ACE-ACA5-3119D28A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3654-DEDB-44A5-B05B-1B0C4576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83E4F-C4BA-40CD-9EDE-8553BD862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040F-BBB3-4285-9DBE-2A40FF0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C4C7-7D25-49A7-A7CF-E0FFE654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ECBA-29DD-4A81-BA70-4CFC165A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EFF95-DE63-491B-8670-785272973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5EDEF-6260-4351-ABAB-F23C0BE57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F353-0C19-4D9E-8CED-0BAF54C1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02EC-4376-4820-BE61-2A7838DA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6ADE-C273-4FB3-A0CA-26BC337A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7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4089-496E-484F-B11B-9DCC98CD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A930-DA6A-4C8B-824B-98724583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5949-F0E4-46D5-A2DF-7A73FA05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841E-01BA-4952-A734-1E8401EF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B8F2-BF8D-40E3-A3CC-2BA8F0D3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57F9-7730-435C-9506-790F9ADB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D1A0-2310-4575-8A64-ACFB2A84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63DF-051C-47E8-9F74-F76FF980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02EA-3545-47AB-AC64-23CF9B3C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BA47-E10A-4D37-97A2-10BD0534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4397-2AEB-4CF4-911B-736B7354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2492-AB17-4AD5-B89E-14FECEF1C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761C2-5B79-4577-AFD6-19F351EC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553D3-E380-4390-BBF4-FCE815B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B3B0-E647-49DF-9587-4346A640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6EFCC-6998-40D9-9DCF-B3D807E8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1901-AAD6-4075-BA72-CEC5CD9D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32E4-BE35-4538-AFF6-7F3CFBAD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15686-850E-4C9E-9164-A520C11B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AE6CC-F855-4A64-85F5-E915C6E31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0711-96CC-4537-B13F-10B1219FC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5E847-1975-4923-801E-3B0557B9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9C8EF-2601-4CEA-A167-711955EF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5DA58-2D96-4C42-94C7-68100A73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9B92-4EFD-4F15-AA52-8731A10E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E0366-86CA-481E-A6D3-1D510612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53238-1C5E-47B9-95D2-7D96E9D9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E8548-04EE-420D-8F4D-AB42861D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71DAD-1707-4A8B-93C6-EA9BC144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5E813-9744-40F8-A546-F28B8F0E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4FDDC-4BDA-470B-BCAD-E37BB3A3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7C6F-D3EE-4633-B257-086809DE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8B7A-F144-494E-9F68-E22E9008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33F6-5362-4797-A9DF-6755DAD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0074F-213C-49EA-B1C5-404C9C82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4005A-2F0B-4B5A-8585-2BA516F9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71822-8E7A-4A15-8C28-44F35E20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6208-54A6-41DF-B593-51249DF0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95918-31DD-43A4-B532-CD84C5EE4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2C3C7-2F7E-4F33-BD9F-C8623D7DC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E3778-1863-42F9-85AB-1D4BEFC2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194DE-EB62-4489-8B1B-683C3732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38D7-0BB7-4E1D-A01D-8456909C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23B53-8D10-4041-95BD-A57489EF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BF69-7C37-4315-AF3A-A4C6AAC0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0E30-EE37-4471-83C4-5EA924230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7EBF-9696-42FA-BA36-D93D70DFFD86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36B6-39C6-4C05-998A-FFA1AAC48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F89A-DB66-471C-9B7E-391EB8FF4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3067-2BFE-4DDF-9F92-EE72363A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9F5D9-D2E1-4A4F-ACF8-CEFABE60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1" r="27369"/>
          <a:stretch/>
        </p:blipFill>
        <p:spPr>
          <a:xfrm>
            <a:off x="0" y="156756"/>
            <a:ext cx="20401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C87123-0D2C-407B-B267-AB92E6843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61" r="27140"/>
          <a:stretch/>
        </p:blipFill>
        <p:spPr>
          <a:xfrm>
            <a:off x="2544332" y="195945"/>
            <a:ext cx="2049909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21036-A3FF-41AB-8049-0489AD2E5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91" r="28196"/>
          <a:stretch/>
        </p:blipFill>
        <p:spPr>
          <a:xfrm>
            <a:off x="5098474" y="156756"/>
            <a:ext cx="1995051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A49EF-723D-439E-B26B-E7A3E39EE0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21" r="27370"/>
          <a:stretch/>
        </p:blipFill>
        <p:spPr>
          <a:xfrm>
            <a:off x="7597758" y="195945"/>
            <a:ext cx="2020484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704F1-4763-4F67-B748-351CD8ED19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221" r="26449"/>
          <a:stretch/>
        </p:blipFill>
        <p:spPr>
          <a:xfrm>
            <a:off x="10132283" y="195945"/>
            <a:ext cx="2059717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1ADA1-5CE7-45D7-A8A8-FB62F50FED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046" r="27164"/>
          <a:stretch/>
        </p:blipFill>
        <p:spPr>
          <a:xfrm>
            <a:off x="0" y="3657600"/>
            <a:ext cx="2079333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CA108-2A31-4535-B3C7-0D2C86AF0A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542" r="28290"/>
          <a:stretch/>
        </p:blipFill>
        <p:spPr>
          <a:xfrm>
            <a:off x="2541415" y="3657600"/>
            <a:ext cx="2052826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86857-EC02-4CBB-BD5D-A0952AA0F4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350" r="27483"/>
          <a:stretch/>
        </p:blipFill>
        <p:spPr>
          <a:xfrm>
            <a:off x="5069587" y="3657600"/>
            <a:ext cx="2052826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19C661-C002-4423-8751-65BFB47E823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221" r="27830"/>
          <a:stretch/>
        </p:blipFill>
        <p:spPr>
          <a:xfrm>
            <a:off x="7597758" y="3657600"/>
            <a:ext cx="2000868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742A18-D192-4E47-AF00-139CB7574FC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3542" r="28290"/>
          <a:stretch/>
        </p:blipFill>
        <p:spPr>
          <a:xfrm>
            <a:off x="10132283" y="3657600"/>
            <a:ext cx="2052826" cy="3200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5E3CBA-58BA-4E6D-8BB2-1DA77909BA47}"/>
              </a:ext>
            </a:extLst>
          </p:cNvPr>
          <p:cNvSpPr txBox="1"/>
          <p:nvPr/>
        </p:nvSpPr>
        <p:spPr>
          <a:xfrm>
            <a:off x="914399" y="15675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47576-E233-4AE5-A049-2A45A2F14D30}"/>
              </a:ext>
            </a:extLst>
          </p:cNvPr>
          <p:cNvSpPr txBox="1"/>
          <p:nvPr/>
        </p:nvSpPr>
        <p:spPr>
          <a:xfrm>
            <a:off x="3326673" y="15675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0.25%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586F3-721B-49C6-BF31-C9CB46EFDA7C}"/>
              </a:ext>
            </a:extLst>
          </p:cNvPr>
          <p:cNvSpPr txBox="1"/>
          <p:nvPr/>
        </p:nvSpPr>
        <p:spPr>
          <a:xfrm>
            <a:off x="5880814" y="156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0.5%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B03FC-2729-4471-BA4A-F5B9FCDAC836}"/>
              </a:ext>
            </a:extLst>
          </p:cNvPr>
          <p:cNvSpPr txBox="1"/>
          <p:nvPr/>
        </p:nvSpPr>
        <p:spPr>
          <a:xfrm>
            <a:off x="8489031" y="19594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ECC8D-349B-4E2E-8361-BA4AD65C183E}"/>
              </a:ext>
            </a:extLst>
          </p:cNvPr>
          <p:cNvSpPr txBox="1"/>
          <p:nvPr/>
        </p:nvSpPr>
        <p:spPr>
          <a:xfrm>
            <a:off x="10931993" y="195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DB8007-3967-4462-92CD-52601EF1C8B1}"/>
              </a:ext>
            </a:extLst>
          </p:cNvPr>
          <p:cNvSpPr txBox="1"/>
          <p:nvPr/>
        </p:nvSpPr>
        <p:spPr>
          <a:xfrm>
            <a:off x="914399" y="36576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9B427-BBEA-4C77-A133-10BA486AABD4}"/>
              </a:ext>
            </a:extLst>
          </p:cNvPr>
          <p:cNvSpPr txBox="1"/>
          <p:nvPr/>
        </p:nvSpPr>
        <p:spPr>
          <a:xfrm>
            <a:off x="3546284" y="36576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1EDDC0-BAC5-46E3-97AD-8FF34A7244CA}"/>
              </a:ext>
            </a:extLst>
          </p:cNvPr>
          <p:cNvSpPr txBox="1"/>
          <p:nvPr/>
        </p:nvSpPr>
        <p:spPr>
          <a:xfrm>
            <a:off x="5936919" y="36576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0A362F-8F1E-4B43-A9DD-453D3C561D1B}"/>
              </a:ext>
            </a:extLst>
          </p:cNvPr>
          <p:cNvSpPr txBox="1"/>
          <p:nvPr/>
        </p:nvSpPr>
        <p:spPr>
          <a:xfrm>
            <a:off x="8407278" y="36576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D336DB-0037-4DD5-A0D7-5261F27FFD56}"/>
              </a:ext>
            </a:extLst>
          </p:cNvPr>
          <p:cNvSpPr txBox="1"/>
          <p:nvPr/>
        </p:nvSpPr>
        <p:spPr>
          <a:xfrm>
            <a:off x="10988098" y="369857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7602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686C4F-108E-41E7-B38B-D5005120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5" r="28362"/>
          <a:stretch/>
        </p:blipFill>
        <p:spPr>
          <a:xfrm>
            <a:off x="3142" y="338576"/>
            <a:ext cx="1702005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182D8F-2435-4FFB-83CC-DA2E66C21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45" r="28362"/>
          <a:stretch/>
        </p:blipFill>
        <p:spPr>
          <a:xfrm>
            <a:off x="3141" y="3691378"/>
            <a:ext cx="1702005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457407-BAAD-4BFC-8676-A326C9AA0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29" r="28046"/>
          <a:stretch/>
        </p:blipFill>
        <p:spPr>
          <a:xfrm>
            <a:off x="1722132" y="338576"/>
            <a:ext cx="1725084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71CD0-9D1A-431A-990B-FEF8B656F9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45" r="28046"/>
          <a:stretch/>
        </p:blipFill>
        <p:spPr>
          <a:xfrm>
            <a:off x="1743322" y="3691378"/>
            <a:ext cx="1713547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8B004-7CB2-4AFE-B70C-216D1EF7F3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954" r="28296"/>
          <a:stretch/>
        </p:blipFill>
        <p:spPr>
          <a:xfrm>
            <a:off x="3467717" y="338576"/>
            <a:ext cx="1707776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F8A2A-DF31-4097-8AF5-A9A546DBFE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098" r="28204"/>
          <a:stretch/>
        </p:blipFill>
        <p:spPr>
          <a:xfrm>
            <a:off x="3433100" y="3691378"/>
            <a:ext cx="1742393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4C127B-4139-47E0-8C35-0C679CF2B4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571" r="28046"/>
          <a:stretch/>
        </p:blipFill>
        <p:spPr>
          <a:xfrm>
            <a:off x="5230572" y="338576"/>
            <a:ext cx="1730855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0A0CA-FAEE-49D5-885A-800885DF9A8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729" r="28046"/>
          <a:stretch/>
        </p:blipFill>
        <p:spPr>
          <a:xfrm>
            <a:off x="6769131" y="2057400"/>
            <a:ext cx="1725084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E7670-0C48-46C4-9CFC-D75DE64228A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72" r="28204"/>
          <a:stretch/>
        </p:blipFill>
        <p:spPr>
          <a:xfrm>
            <a:off x="5272515" y="3691378"/>
            <a:ext cx="1725084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F3B9E7-D4C5-4212-B55D-E4ED9542F36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4887" r="27888"/>
          <a:stretch/>
        </p:blipFill>
        <p:spPr>
          <a:xfrm>
            <a:off x="8555065" y="338576"/>
            <a:ext cx="1725084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BE64EA-3D0B-4CA5-94D0-313955E900A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4572" r="27414"/>
          <a:stretch/>
        </p:blipFill>
        <p:spPr>
          <a:xfrm>
            <a:off x="8548907" y="3691378"/>
            <a:ext cx="1753935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86A1C3-3033-4DF3-B1BC-B578A45FFFB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256" r="27414"/>
          <a:stretch/>
        </p:blipFill>
        <p:spPr>
          <a:xfrm>
            <a:off x="10261394" y="338576"/>
            <a:ext cx="1765472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A93110-824F-420D-ABF8-4993B9E65D6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3821" r="27572"/>
          <a:stretch/>
        </p:blipFill>
        <p:spPr>
          <a:xfrm>
            <a:off x="10256338" y="3691378"/>
            <a:ext cx="1775584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B057D9-6D1C-40E9-AE55-D7B15CF0741C}"/>
              </a:ext>
            </a:extLst>
          </p:cNvPr>
          <p:cNvSpPr txBox="1"/>
          <p:nvPr/>
        </p:nvSpPr>
        <p:spPr>
          <a:xfrm>
            <a:off x="246706" y="325048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Downspout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C4F5CE-2CC5-4FA3-A41B-0E0D8606FA4A}"/>
              </a:ext>
            </a:extLst>
          </p:cNvPr>
          <p:cNvSpPr txBox="1"/>
          <p:nvPr/>
        </p:nvSpPr>
        <p:spPr>
          <a:xfrm>
            <a:off x="2038702" y="3250486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Front Walk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34DF4B-E119-431B-8918-2D441C1E837B}"/>
              </a:ext>
            </a:extLst>
          </p:cNvPr>
          <p:cNvSpPr txBox="1"/>
          <p:nvPr/>
        </p:nvSpPr>
        <p:spPr>
          <a:xfrm>
            <a:off x="3869011" y="3250486"/>
            <a:ext cx="114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Driveway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3E016-DA0D-4D40-B2FB-93CF8027F27E}"/>
              </a:ext>
            </a:extLst>
          </p:cNvPr>
          <p:cNvSpPr txBox="1"/>
          <p:nvPr/>
        </p:nvSpPr>
        <p:spPr>
          <a:xfrm>
            <a:off x="5648964" y="325048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Sidewalk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E71A5-82D4-4886-A122-3E7D865C9143}"/>
              </a:ext>
            </a:extLst>
          </p:cNvPr>
          <p:cNvSpPr txBox="1"/>
          <p:nvPr/>
        </p:nvSpPr>
        <p:spPr>
          <a:xfrm>
            <a:off x="9585209" y="325574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together</a:t>
            </a:r>
          </a:p>
        </p:txBody>
      </p:sp>
    </p:spTree>
    <p:extLst>
      <p:ext uri="{BB962C8B-B14F-4D97-AF65-F5344CB8AC3E}">
        <p14:creationId xmlns:p14="http://schemas.microsoft.com/office/powerpoint/2010/main" val="28625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03B17-A60C-47D9-81C0-1F1FE9856CA5}"/>
              </a:ext>
            </a:extLst>
          </p:cNvPr>
          <p:cNvSpPr/>
          <p:nvPr/>
        </p:nvSpPr>
        <p:spPr>
          <a:xfrm>
            <a:off x="3424518" y="649060"/>
            <a:ext cx="179294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F7DDD-9100-423A-9371-0C990609D4F2}"/>
              </a:ext>
            </a:extLst>
          </p:cNvPr>
          <p:cNvSpPr/>
          <p:nvPr/>
        </p:nvSpPr>
        <p:spPr>
          <a:xfrm>
            <a:off x="3424518" y="1197700"/>
            <a:ext cx="179294" cy="1828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89BD0-3CE9-45F0-B49B-778A351CF988}"/>
              </a:ext>
            </a:extLst>
          </p:cNvPr>
          <p:cNvSpPr/>
          <p:nvPr/>
        </p:nvSpPr>
        <p:spPr>
          <a:xfrm>
            <a:off x="3239845" y="1197700"/>
            <a:ext cx="548640" cy="5486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8E9F1-E2E2-4B11-B732-B4F484971ED5}"/>
              </a:ext>
            </a:extLst>
          </p:cNvPr>
          <p:cNvSpPr/>
          <p:nvPr/>
        </p:nvSpPr>
        <p:spPr>
          <a:xfrm>
            <a:off x="3056965" y="1197700"/>
            <a:ext cx="914400" cy="914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A526F-7C48-4520-8C9B-69E55248A206}"/>
              </a:ext>
            </a:extLst>
          </p:cNvPr>
          <p:cNvSpPr/>
          <p:nvPr/>
        </p:nvSpPr>
        <p:spPr>
          <a:xfrm>
            <a:off x="5482814" y="638302"/>
            <a:ext cx="179294" cy="21945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F01A6-59F9-4ED7-8878-62ECEB998342}"/>
              </a:ext>
            </a:extLst>
          </p:cNvPr>
          <p:cNvSpPr/>
          <p:nvPr/>
        </p:nvSpPr>
        <p:spPr>
          <a:xfrm>
            <a:off x="5488193" y="638302"/>
            <a:ext cx="365760" cy="21945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E70-42F5-4F52-B860-F8C0CE54903D}"/>
              </a:ext>
            </a:extLst>
          </p:cNvPr>
          <p:cNvSpPr/>
          <p:nvPr/>
        </p:nvSpPr>
        <p:spPr>
          <a:xfrm>
            <a:off x="5488193" y="638302"/>
            <a:ext cx="548640" cy="21945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6B298-645E-487B-B06A-28623AEE40FC}"/>
              </a:ext>
            </a:extLst>
          </p:cNvPr>
          <p:cNvSpPr/>
          <p:nvPr/>
        </p:nvSpPr>
        <p:spPr>
          <a:xfrm>
            <a:off x="8272630" y="638302"/>
            <a:ext cx="179294" cy="329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B7C5C-4EB4-48D6-828F-7C5820E694E0}"/>
              </a:ext>
            </a:extLst>
          </p:cNvPr>
          <p:cNvSpPr/>
          <p:nvPr/>
        </p:nvSpPr>
        <p:spPr>
          <a:xfrm>
            <a:off x="8278009" y="638302"/>
            <a:ext cx="365760" cy="32918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67367-7610-44D2-9FB3-24615C8F14DC}"/>
              </a:ext>
            </a:extLst>
          </p:cNvPr>
          <p:cNvSpPr/>
          <p:nvPr/>
        </p:nvSpPr>
        <p:spPr>
          <a:xfrm>
            <a:off x="8278009" y="638302"/>
            <a:ext cx="548640" cy="32918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0198F5-5EEF-4184-853B-B41DC8E38213}"/>
              </a:ext>
            </a:extLst>
          </p:cNvPr>
          <p:cNvSpPr/>
          <p:nvPr/>
        </p:nvSpPr>
        <p:spPr>
          <a:xfrm>
            <a:off x="2505685" y="4276127"/>
            <a:ext cx="65836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71EBB-E72A-43F1-A615-B98095F0F927}"/>
              </a:ext>
            </a:extLst>
          </p:cNvPr>
          <p:cNvSpPr/>
          <p:nvPr/>
        </p:nvSpPr>
        <p:spPr>
          <a:xfrm>
            <a:off x="2505685" y="4276127"/>
            <a:ext cx="6583680" cy="3657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BEB5B-653D-40F9-B5B6-E1215F152B53}"/>
              </a:ext>
            </a:extLst>
          </p:cNvPr>
          <p:cNvSpPr/>
          <p:nvPr/>
        </p:nvSpPr>
        <p:spPr>
          <a:xfrm>
            <a:off x="2505685" y="4276127"/>
            <a:ext cx="6583680" cy="5486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A2060B-BFA6-49A0-B9BD-B707432585A0}"/>
              </a:ext>
            </a:extLst>
          </p:cNvPr>
          <p:cNvSpPr/>
          <p:nvPr/>
        </p:nvSpPr>
        <p:spPr>
          <a:xfrm>
            <a:off x="2505685" y="4277922"/>
            <a:ext cx="6583680" cy="914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C624C-35C2-49D6-962C-67EE0E33C2AE}"/>
              </a:ext>
            </a:extLst>
          </p:cNvPr>
          <p:cNvSpPr txBox="1"/>
          <p:nvPr/>
        </p:nvSpPr>
        <p:spPr>
          <a:xfrm>
            <a:off x="2818301" y="19007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Downspout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E7C07-8812-4813-8BFF-81A558781FAF}"/>
              </a:ext>
            </a:extLst>
          </p:cNvPr>
          <p:cNvSpPr txBox="1"/>
          <p:nvPr/>
        </p:nvSpPr>
        <p:spPr>
          <a:xfrm>
            <a:off x="5011149" y="190074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Front Walk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FC357-F5B9-4E9B-9898-306B6693893E}"/>
              </a:ext>
            </a:extLst>
          </p:cNvPr>
          <p:cNvSpPr txBox="1"/>
          <p:nvPr/>
        </p:nvSpPr>
        <p:spPr>
          <a:xfrm>
            <a:off x="7789139" y="188287"/>
            <a:ext cx="114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Driveway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88D82-C7F3-42F8-BDFC-54224AE99E90}"/>
              </a:ext>
            </a:extLst>
          </p:cNvPr>
          <p:cNvSpPr txBox="1"/>
          <p:nvPr/>
        </p:nvSpPr>
        <p:spPr>
          <a:xfrm>
            <a:off x="5054180" y="385663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Sidewalk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6DB51-C87B-4B29-BE56-AEDD50F996D8}"/>
              </a:ext>
            </a:extLst>
          </p:cNvPr>
          <p:cNvSpPr txBox="1"/>
          <p:nvPr/>
        </p:nvSpPr>
        <p:spPr>
          <a:xfrm>
            <a:off x="3378551" y="1104474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2D439-8A2F-4869-9DAD-6ADE3732C1C0}"/>
              </a:ext>
            </a:extLst>
          </p:cNvPr>
          <p:cNvSpPr txBox="1"/>
          <p:nvPr/>
        </p:nvSpPr>
        <p:spPr>
          <a:xfrm>
            <a:off x="3268837" y="13805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3x3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080B7-C86F-4A9B-83B3-764967894684}"/>
              </a:ext>
            </a:extLst>
          </p:cNvPr>
          <p:cNvSpPr txBox="1"/>
          <p:nvPr/>
        </p:nvSpPr>
        <p:spPr>
          <a:xfrm>
            <a:off x="3268837" y="1735582"/>
            <a:ext cx="5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5x5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07616D-4154-4C1A-B8CB-5CFEF8FBA1AD}"/>
              </a:ext>
            </a:extLst>
          </p:cNvPr>
          <p:cNvSpPr txBox="1"/>
          <p:nvPr/>
        </p:nvSpPr>
        <p:spPr>
          <a:xfrm>
            <a:off x="5617934" y="602418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1E4BA4-D132-48D2-8CB0-BB5F16B323D4}"/>
              </a:ext>
            </a:extLst>
          </p:cNvPr>
          <p:cNvSpPr txBox="1"/>
          <p:nvPr/>
        </p:nvSpPr>
        <p:spPr>
          <a:xfrm>
            <a:off x="5797525" y="602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ECA913-0397-4767-85F5-8026A6A07854}"/>
              </a:ext>
            </a:extLst>
          </p:cNvPr>
          <p:cNvSpPr txBox="1"/>
          <p:nvPr/>
        </p:nvSpPr>
        <p:spPr>
          <a:xfrm>
            <a:off x="8408598" y="584488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BD4D54-C0EF-4832-934D-EA3A836AAF54}"/>
              </a:ext>
            </a:extLst>
          </p:cNvPr>
          <p:cNvSpPr txBox="1"/>
          <p:nvPr/>
        </p:nvSpPr>
        <p:spPr>
          <a:xfrm>
            <a:off x="8588189" y="5844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85B311-BAEA-4A73-A118-26ADE15251E5}"/>
              </a:ext>
            </a:extLst>
          </p:cNvPr>
          <p:cNvSpPr txBox="1"/>
          <p:nvPr/>
        </p:nvSpPr>
        <p:spPr>
          <a:xfrm>
            <a:off x="2516268" y="4365781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90AE00-2568-4DDF-ACC7-C3633760C403}"/>
              </a:ext>
            </a:extLst>
          </p:cNvPr>
          <p:cNvSpPr txBox="1"/>
          <p:nvPr/>
        </p:nvSpPr>
        <p:spPr>
          <a:xfrm>
            <a:off x="2498635" y="45522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3DB7E-6959-4401-BE5B-2DE6D39C6919}"/>
              </a:ext>
            </a:extLst>
          </p:cNvPr>
          <p:cNvSpPr txBox="1"/>
          <p:nvPr/>
        </p:nvSpPr>
        <p:spPr>
          <a:xfrm>
            <a:off x="2496230" y="4826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DB7FC5-1298-4DAB-A3AA-00717AEA79CA}"/>
              </a:ext>
            </a:extLst>
          </p:cNvPr>
          <p:cNvSpPr txBox="1"/>
          <p:nvPr/>
        </p:nvSpPr>
        <p:spPr>
          <a:xfrm>
            <a:off x="3603812" y="5801960"/>
            <a:ext cx="4863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individually: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0.2% - 6% of pixels</a:t>
            </a:r>
          </a:p>
          <a:p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 pixel at each feature: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~3%</a:t>
            </a:r>
          </a:p>
          <a:p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3x3 at downspouts, 1 pixel elsewhere: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~4%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9BE5E1A0-EE0C-4AA4-9D8B-8FC3E19EB5F0}"/>
              </a:ext>
            </a:extLst>
          </p:cNvPr>
          <p:cNvSpPr/>
          <p:nvPr/>
        </p:nvSpPr>
        <p:spPr>
          <a:xfrm>
            <a:off x="8552329" y="5801960"/>
            <a:ext cx="262716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1DBE05-7F8C-4A28-BC69-10AD06EC7C1C}"/>
              </a:ext>
            </a:extLst>
          </p:cNvPr>
          <p:cNvSpPr txBox="1"/>
          <p:nvPr/>
        </p:nvSpPr>
        <p:spPr>
          <a:xfrm>
            <a:off x="8935415" y="6059105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12 scenarios</a:t>
            </a:r>
          </a:p>
        </p:txBody>
      </p:sp>
    </p:spTree>
    <p:extLst>
      <p:ext uri="{BB962C8B-B14F-4D97-AF65-F5344CB8AC3E}">
        <p14:creationId xmlns:p14="http://schemas.microsoft.com/office/powerpoint/2010/main" val="3607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7C950-7B91-4F06-B53C-0F7F7162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1" y="1316661"/>
            <a:ext cx="7041127" cy="42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Voter</dc:creator>
  <cp:lastModifiedBy>Carolyn Voter</cp:lastModifiedBy>
  <cp:revision>6</cp:revision>
  <cp:lastPrinted>2019-02-15T17:56:47Z</cp:lastPrinted>
  <dcterms:created xsi:type="dcterms:W3CDTF">2019-02-15T16:40:59Z</dcterms:created>
  <dcterms:modified xsi:type="dcterms:W3CDTF">2019-02-21T23:16:02Z</dcterms:modified>
</cp:coreProperties>
</file>