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3426dc96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3426dc9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3426dc96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3426dc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CE[326] - Εργασία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Ομάδα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Αθανασίου Ιωάννης 1822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Βουτσαδάκης Χρήστος 1737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Lato"/>
                <a:ea typeface="Lato"/>
                <a:cs typeface="Lato"/>
                <a:sym typeface="Lato"/>
              </a:rPr>
              <a:t>1.1 FIFO pipe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1" name="Google Shape;141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initialize pipe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create 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while(there are letters to read)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	{yield}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close pipe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7" name="Google Shape;14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write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while(trying to replace a buffer element)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{yield}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write in buffer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if(done reading file)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{communicate to 'pipe read' that it is empty}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51" name="Google Shape;15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2" name="Google Shape;15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read 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if(read entire file)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{indicate to 'main' that there are no more letters to read}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while(trying to read empty element)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{yield}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read from buffer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1.2 Αναγνώριση πρώτων αριθμών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2" name="Google Shape;16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5"/>
          <p:cNvSpPr txBox="1"/>
          <p:nvPr>
            <p:ph idx="4294967295" type="body"/>
          </p:nvPr>
        </p:nvSpPr>
        <p:spPr>
          <a:xfrm>
            <a:off x="1289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5"/>
          <p:cNvSpPr txBox="1"/>
          <p:nvPr>
            <p:ph idx="4294967295" type="body"/>
          </p:nvPr>
        </p:nvSpPr>
        <p:spPr>
          <a:xfrm>
            <a:off x="1297500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the given number of threads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while(there are numbers to check)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/>
              <a:t>	{yield}</a:t>
            </a:r>
            <a:endParaRPr sz="1200"/>
          </a:p>
        </p:txBody>
      </p:sp>
      <p:grpSp>
        <p:nvGrpSpPr>
          <p:cNvPr id="166" name="Google Shape;166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7" name="Google Shape;167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5"/>
          <p:cNvSpPr txBox="1"/>
          <p:nvPr>
            <p:ph idx="4294967295" type="body"/>
          </p:nvPr>
        </p:nvSpPr>
        <p:spPr>
          <a:xfrm>
            <a:off x="5586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workerthread :</a:t>
            </a:r>
            <a:r>
              <a:rPr lang="en"/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5"/>
          <p:cNvSpPr txBox="1"/>
          <p:nvPr>
            <p:ph idx="4294967295" type="body"/>
          </p:nvPr>
        </p:nvSpPr>
        <p:spPr>
          <a:xfrm>
            <a:off x="5594850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wait for all threads to be created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check if the number is prime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yield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1.3 Quicksort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7" name="Google Shape;17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6"/>
          <p:cNvSpPr txBox="1"/>
          <p:nvPr>
            <p:ph idx="4294967295" type="body"/>
          </p:nvPr>
        </p:nvSpPr>
        <p:spPr>
          <a:xfrm>
            <a:off x="12895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16"/>
          <p:cNvSpPr txBox="1"/>
          <p:nvPr>
            <p:ph idx="4294967295" type="body"/>
          </p:nvPr>
        </p:nvSpPr>
        <p:spPr>
          <a:xfrm>
            <a:off x="1297500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create array and initial thread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200"/>
              <a:t>yield</a:t>
            </a:r>
            <a:endParaRPr sz="1200"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82" name="Google Shape;18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6"/>
          <p:cNvSpPr txBox="1"/>
          <p:nvPr>
            <p:ph idx="4294967295" type="body"/>
          </p:nvPr>
        </p:nvSpPr>
        <p:spPr>
          <a:xfrm>
            <a:off x="558690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workerthread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16"/>
          <p:cNvSpPr txBox="1"/>
          <p:nvPr>
            <p:ph idx="4294967295" type="body"/>
          </p:nvPr>
        </p:nvSpPr>
        <p:spPr>
          <a:xfrm>
            <a:off x="5594850" y="1850300"/>
            <a:ext cx="2478600" cy="2794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if(array given has more than 2 elements)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{quicksort the array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create 2 worker threads, each one with a half of the array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yield}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	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